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52" r:id="rId2"/>
    <p:sldId id="360" r:id="rId3"/>
    <p:sldId id="348" r:id="rId4"/>
    <p:sldId id="349" r:id="rId5"/>
    <p:sldId id="350" r:id="rId6"/>
    <p:sldId id="351" r:id="rId7"/>
    <p:sldId id="347" r:id="rId8"/>
    <p:sldId id="345" r:id="rId9"/>
    <p:sldId id="344" r:id="rId10"/>
    <p:sldId id="346" r:id="rId11"/>
    <p:sldId id="361" r:id="rId12"/>
    <p:sldId id="342" r:id="rId13"/>
    <p:sldId id="343" r:id="rId14"/>
    <p:sldId id="353" r:id="rId15"/>
    <p:sldId id="354" r:id="rId16"/>
    <p:sldId id="355" r:id="rId17"/>
    <p:sldId id="357" r:id="rId18"/>
    <p:sldId id="358" r:id="rId19"/>
    <p:sldId id="359" r:id="rId20"/>
    <p:sldId id="362" r:id="rId21"/>
    <p:sldId id="356" r:id="rId22"/>
  </p:sldIdLst>
  <p:sldSz cx="9144000" cy="6858000" type="screen4x3"/>
  <p:notesSz cx="701040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 Light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 Light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 Light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 Light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4CD"/>
    <a:srgbClr val="D0BB78"/>
    <a:srgbClr val="E21E1E"/>
    <a:srgbClr val="D9C58B"/>
    <a:srgbClr val="E0A39E"/>
    <a:srgbClr val="D27870"/>
    <a:srgbClr val="D9D9D9"/>
    <a:srgbClr val="F7F3EA"/>
    <a:srgbClr val="AED0EE"/>
    <a:srgbClr val="007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12" y="192"/>
      </p:cViewPr>
      <p:guideLst>
        <p:guide orient="horz" pos="2208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D9C5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Sheet1!$A$10:$A$15</c:f>
              <c:strCache>
                <c:ptCount val="6"/>
                <c:pt idx="0">
                  <c:v>Reagan</c:v>
                </c:pt>
                <c:pt idx="1">
                  <c:v>G.H.W. Bush</c:v>
                </c:pt>
                <c:pt idx="2">
                  <c:v>Clinton</c:v>
                </c:pt>
                <c:pt idx="3">
                  <c:v>G.W. Bush</c:v>
                </c:pt>
                <c:pt idx="4">
                  <c:v>Obama</c:v>
                </c:pt>
                <c:pt idx="5">
                  <c:v>Trump</c:v>
                </c:pt>
              </c:strCache>
            </c:strRef>
          </c:cat>
          <c:val>
            <c:numRef>
              <c:f>Sheet1!$B$10:$B$15</c:f>
              <c:numCache>
                <c:formatCode>#,##0</c:formatCode>
                <c:ptCount val="6"/>
                <c:pt idx="0" formatCode="General">
                  <c:v>727.0</c:v>
                </c:pt>
                <c:pt idx="1">
                  <c:v>1336.0</c:v>
                </c:pt>
                <c:pt idx="2" formatCode="General">
                  <c:v>573.0</c:v>
                </c:pt>
                <c:pt idx="3">
                  <c:v>1205.0</c:v>
                </c:pt>
                <c:pt idx="4" formatCode="General">
                  <c:v>936.0</c:v>
                </c:pt>
                <c:pt idx="5" formatCode="General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15-4504-85C8-C77E367D3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58297872"/>
        <c:axId val="758286160"/>
      </c:barChart>
      <c:catAx>
        <c:axId val="758297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286160"/>
        <c:crosses val="autoZero"/>
        <c:auto val="1"/>
        <c:lblAlgn val="ctr"/>
        <c:lblOffset val="100"/>
        <c:noMultiLvlLbl val="0"/>
      </c:catAx>
      <c:valAx>
        <c:axId val="758286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829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49030924423646"/>
          <c:y val="0.0109894033892234"/>
          <c:w val="0.892880232076254"/>
          <c:h val="0.84797834645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Democratic (D+5 or greater)</c:v>
                </c:pt>
              </c:strCache>
            </c:strRef>
          </c:tx>
          <c:spPr>
            <a:solidFill>
              <a:srgbClr val="70ACE2"/>
            </a:solidFill>
            <a:ln w="25356">
              <a:solidFill>
                <a:srgbClr val="63AAFE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1998</c:v>
                </c:pt>
                <c:pt idx="1">
                  <c:v>2017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123.0</c:v>
                </c:pt>
                <c:pt idx="1">
                  <c:v>168.0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66-419F-9F52-F5D3F23F7B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Swing (D+5 to R+5)</c:v>
                </c:pt>
              </c:strCache>
            </c:strRef>
          </c:tx>
          <c:spPr>
            <a:solidFill>
              <a:srgbClr val="7F7F7F"/>
            </a:solidFill>
            <a:ln w="25356">
              <a:solidFill>
                <a:srgbClr val="80808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1998</c:v>
                </c:pt>
                <c:pt idx="1">
                  <c:v>2017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164.0</c:v>
                </c:pt>
                <c:pt idx="1">
                  <c:v>72.0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66-419F-9F52-F5D3F23F7B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Republican (R+5 or greater)</c:v>
                </c:pt>
              </c:strCache>
            </c:strRef>
          </c:tx>
          <c:spPr>
            <a:solidFill>
              <a:srgbClr val="D27770"/>
            </a:solidFill>
            <a:ln w="25356">
              <a:solidFill>
                <a:srgbClr val="D2777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1998</c:v>
                </c:pt>
                <c:pt idx="1">
                  <c:v>2017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148.0</c:v>
                </c:pt>
                <c:pt idx="1">
                  <c:v>195.0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F66-419F-9F52-F5D3F23F7B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8165552"/>
        <c:axId val="758168848"/>
      </c:barChart>
      <c:catAx>
        <c:axId val="758165552"/>
        <c:scaling>
          <c:orientation val="minMax"/>
        </c:scaling>
        <c:delete val="0"/>
        <c:axPos val="b"/>
        <c:numFmt formatCode="@" sourceLinked="0"/>
        <c:majorTickMark val="in"/>
        <c:minorTickMark val="none"/>
        <c:tickLblPos val="nextTo"/>
        <c:spPr>
          <a:ln w="3169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58168848"/>
        <c:crosses val="autoZero"/>
        <c:auto val="0"/>
        <c:lblAlgn val="ctr"/>
        <c:lblOffset val="100"/>
        <c:noMultiLvlLbl val="1"/>
      </c:catAx>
      <c:valAx>
        <c:axId val="758168848"/>
        <c:scaling>
          <c:orientation val="minMax"/>
          <c:min val="60.0"/>
        </c:scaling>
        <c:delete val="1"/>
        <c:axPos val="l"/>
        <c:numFmt formatCode="0" sourceLinked="1"/>
        <c:majorTickMark val="none"/>
        <c:minorTickMark val="none"/>
        <c:tickLblPos val="nextTo"/>
        <c:crossAx val="758165552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8" b="0" i="0" u="none" strike="noStrike" baseline="0">
          <a:solidFill>
            <a:srgbClr val="000000"/>
          </a:solidFill>
          <a:latin typeface="Calibri Light"/>
          <a:ea typeface="Calibri Light"/>
          <a:cs typeface="Calibri Ligh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D4-4625-8EC0-E1C3DBD09FDE}"/>
              </c:ext>
            </c:extLst>
          </c:dPt>
          <c:dPt>
            <c:idx val="1"/>
            <c:bubble3D val="0"/>
            <c:spPr>
              <a:solidFill>
                <a:srgbClr val="D2777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D4-4625-8EC0-E1C3DBD09FDE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D4-4625-8EC0-E1C3DBD09F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D4-4625-8EC0-E1C3DBD09FD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</c:v>
                </c:pt>
                <c:pt idx="1">
                  <c:v>0.6</c:v>
                </c:pt>
                <c:pt idx="2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D4-4625-8EC0-E1C3DBD09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1EF-467C-96FB-35C0180AEF24}"/>
              </c:ext>
            </c:extLst>
          </c:dPt>
          <c:dPt>
            <c:idx val="1"/>
            <c:bubble3D val="0"/>
            <c:spPr>
              <a:solidFill>
                <a:srgbClr val="D2777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EF-467C-96FB-35C0180AEF24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EF-467C-96FB-35C0180AEF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44-43F0-A2D1-294D1EB2302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0.34</c:v>
                </c:pt>
                <c:pt idx="1">
                  <c:v>0.66</c:v>
                </c:pt>
                <c:pt idx="2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EF-467C-96FB-35C0180AE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61E4BB0-5E81-8249-821A-97D007B32E18}" type="datetimeFigureOut">
              <a:rPr lang="en-US" altLang="en-US"/>
              <a:pPr>
                <a:defRPr/>
              </a:pPr>
              <a:t>6/22/17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36BAB79-6DC8-7345-974F-19F29F474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699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34BE250-884B-B249-8208-825A4E8F18BE}" type="datetimeFigureOut">
              <a:rPr lang="en-US" altLang="en-US"/>
              <a:pPr>
                <a:defRPr/>
              </a:pPr>
              <a:t>6/22/17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38475" cy="463550"/>
          </a:xfrm>
          <a:prstGeom prst="rect">
            <a:avLst/>
          </a:prstGeom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59825"/>
            <a:ext cx="3038475" cy="463550"/>
          </a:xfrm>
          <a:prstGeom prst="rect">
            <a:avLst/>
          </a:prstGeom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3FA872E-D7C3-8648-99C6-58D4749FE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489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9pPr>
          </a:lstStyle>
          <a:p>
            <a:fld id="{7FF745A3-3579-3447-87E2-D9D6B332FE63}" type="slidenum">
              <a:rPr lang="en-US" sz="1200">
                <a:latin typeface="Calibri" charset="0"/>
                <a:ea typeface="ＭＳ Ｐゴシック" charset="0"/>
                <a:cs typeface="ＭＳ Ｐゴシック" charset="0"/>
              </a:rPr>
              <a:pPr/>
              <a:t>2</a:t>
            </a:fld>
            <a:endParaRPr lang="en-U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5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  <a:cs typeface="MS PGothic" charset="-128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9pPr>
          </a:lstStyle>
          <a:p>
            <a:fld id="{88C87FCC-277B-DB4B-A730-CE00B0F68DBA}" type="slidenum">
              <a:rPr lang="en-US" altLang="en-US">
                <a:latin typeface="Calibri" charset="0"/>
              </a:rPr>
              <a:pPr/>
              <a:t>10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5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9pPr>
          </a:lstStyle>
          <a:p>
            <a:fld id="{7FF745A3-3579-3447-87E2-D9D6B332FE63}" type="slidenum">
              <a:rPr lang="en-US" sz="1200">
                <a:latin typeface="Calibri" charset="0"/>
                <a:ea typeface="ＭＳ Ｐゴシック" charset="0"/>
                <a:cs typeface="ＭＳ Ｐゴシック" charset="0"/>
              </a:rPr>
              <a:pPr/>
              <a:t>11</a:t>
            </a:fld>
            <a:endParaRPr lang="en-U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  <a:cs typeface="MS PGothic" charset="-128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9pPr>
          </a:lstStyle>
          <a:p>
            <a:fld id="{88C87FCC-277B-DB4B-A730-CE00B0F68DBA}" type="slidenum">
              <a:rPr lang="en-US" altLang="en-US">
                <a:latin typeface="Calibri" charset="0"/>
              </a:rPr>
              <a:pPr/>
              <a:t>14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3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9pPr>
          </a:lstStyle>
          <a:p>
            <a:fld id="{FE419A67-2D36-E641-853D-02158ACBA920}" type="slidenum">
              <a:rPr lang="en-US" altLang="en-US" sz="1200">
                <a:latin typeface="Calibri" charset="0"/>
              </a:rPr>
              <a:pPr/>
              <a:t>17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9pPr>
          </a:lstStyle>
          <a:p>
            <a:fld id="{FE419A67-2D36-E641-853D-02158ACBA920}" type="slidenum">
              <a:rPr lang="en-US" altLang="en-US" sz="1200">
                <a:latin typeface="Calibri" charset="0"/>
              </a:rPr>
              <a:pPr/>
              <a:t>18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78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ＭＳ Ｐゴシック" charset="-128"/>
              </a:defRPr>
            </a:lvl9pPr>
          </a:lstStyle>
          <a:p>
            <a:fld id="{FE419A67-2D36-E641-853D-02158ACBA920}" type="slidenum">
              <a:rPr lang="en-US" altLang="en-US" sz="1200">
                <a:latin typeface="Calibri" charset="0"/>
              </a:rPr>
              <a:pPr/>
              <a:t>19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2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charset="0"/>
                <a:ea typeface="MS PGothic" charset="0"/>
                <a:cs typeface="MS PGothic" charset="0"/>
              </a:defRPr>
            </a:lvl9pPr>
          </a:lstStyle>
          <a:p>
            <a:fld id="{7FF745A3-3579-3447-87E2-D9D6B332FE63}" type="slidenum">
              <a:rPr lang="en-US" sz="1200">
                <a:latin typeface="Calibri" charset="0"/>
                <a:ea typeface="ＭＳ Ｐゴシック" charset="0"/>
                <a:cs typeface="ＭＳ Ｐゴシック" charset="0"/>
              </a:rPr>
              <a:pPr/>
              <a:t>20</a:t>
            </a:fld>
            <a:endParaRPr lang="en-U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41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  <a:cs typeface="MS PGothic" charset="-128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ＭＳ Ｐゴシック" charset="-128"/>
                <a:cs typeface="ＭＳ Ｐゴシック" charset="-128"/>
              </a:defRPr>
            </a:lvl9pPr>
          </a:lstStyle>
          <a:p>
            <a:fld id="{31B3F395-22FC-C644-BF5E-92AC53F0DDD3}" type="slidenum">
              <a:rPr lang="en-US" altLang="en-US">
                <a:latin typeface="Calibri" charset="0"/>
              </a:rPr>
              <a:pPr/>
              <a:t>21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8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1122363"/>
            <a:ext cx="8595360" cy="1115228"/>
          </a:xfr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77603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" y="2259107"/>
            <a:ext cx="8595360" cy="116989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0" y="4464049"/>
            <a:ext cx="4297680" cy="1431141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5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81775"/>
            <a:ext cx="9144000" cy="46038"/>
          </a:xfrm>
          <a:prstGeom prst="rect">
            <a:avLst/>
          </a:prstGeom>
          <a:solidFill>
            <a:srgbClr val="7F7F7F"/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b="1" smtClean="0">
              <a:solidFill>
                <a:schemeClr val="bg1"/>
              </a:solidFill>
              <a:latin typeface="FreightSans Pro Book" panose="02000606030000020004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5625"/>
            <a:ext cx="8686800" cy="43038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10350"/>
            <a:ext cx="533400" cy="247650"/>
          </a:xfrm>
        </p:spPr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</a:lstStyle>
          <a:p>
            <a:pPr>
              <a:defRPr/>
            </a:pPr>
            <a:fld id="{C5CC6681-CCC3-5545-8A49-F49B4A7B0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58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581775"/>
            <a:ext cx="9144000" cy="46038"/>
          </a:xfrm>
          <a:prstGeom prst="rect">
            <a:avLst/>
          </a:prstGeom>
          <a:solidFill>
            <a:srgbClr val="7F7F7F"/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b="1" smtClean="0">
              <a:solidFill>
                <a:schemeClr val="bg1"/>
              </a:solidFill>
              <a:latin typeface="FreightSans Pro Book" panose="02000606030000020004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10350"/>
            <a:ext cx="533400" cy="247650"/>
          </a:xfrm>
        </p:spPr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</a:lstStyle>
          <a:p>
            <a:pPr>
              <a:defRPr/>
            </a:pPr>
            <a:fld id="{ABA8043B-1552-D947-9C48-DCCDABA212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33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630238"/>
            <a:ext cx="868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5625"/>
            <a:ext cx="86868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8000" y="6627813"/>
            <a:ext cx="2057400" cy="2079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3FA32F8-D049-5C4E-8C70-34F326876A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81775"/>
            <a:ext cx="9144000" cy="46038"/>
          </a:xfrm>
          <a:prstGeom prst="rect">
            <a:avLst/>
          </a:prstGeom>
          <a:solidFill>
            <a:srgbClr val="7F7F7F"/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b="1" smtClean="0">
              <a:solidFill>
                <a:schemeClr val="bg1"/>
              </a:solidFill>
              <a:latin typeface="FreightSans Pro Book" panose="02000606030000020004" pitchFamily="5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Georgia" panose="02040502050405020303" pitchFamily="18" charset="0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MS PGothic" panose="020B0600070205080204" pitchFamily="34" charset="-128"/>
          <a:cs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MS PGothic" panose="020B0600070205080204" pitchFamily="34" charset="-128"/>
          <a:cs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MS PGothic" panose="020B0600070205080204" pitchFamily="34" charset="-128"/>
          <a:cs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MS PGothic" panose="020B0600070205080204" pitchFamily="34" charset="-128"/>
          <a:cs typeface="ＭＳ Ｐゴシック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ctrTitle"/>
          </p:nvPr>
        </p:nvSpPr>
        <p:spPr>
          <a:xfrm>
            <a:off x="274638" y="1122363"/>
            <a:ext cx="8594725" cy="1116012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Georgia" charset="0"/>
                <a:ea typeface="ＭＳ Ｐゴシック" charset="-128"/>
                <a:cs typeface="ＭＳ Ｐゴシック" charset="-128"/>
              </a:rPr>
              <a:t>Charlie Cook’s election analysis</a:t>
            </a:r>
            <a:endParaRPr lang="en-US" altLang="en-US" dirty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0" y="4464050"/>
            <a:ext cx="4297363" cy="14366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smtClean="0">
                <a:ea typeface="MS PGothic" panose="020B0600070205080204" pitchFamily="34" charset="-128"/>
              </a:rPr>
              <a:t>June 22, 2017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dirty="0" smtClean="0"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smtClean="0">
                <a:ea typeface="MS PGothic" panose="020B0600070205080204" pitchFamily="34" charset="-128"/>
              </a:rPr>
              <a:t>Producer: </a:t>
            </a:r>
            <a:r>
              <a:rPr lang="en-US" dirty="0" smtClean="0">
                <a:ea typeface="MS PGothic" panose="020B0600070205080204" pitchFamily="34" charset="-128"/>
              </a:rPr>
              <a:t>Presentation Center team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smtClean="0">
                <a:ea typeface="MS PGothic" panose="020B0600070205080204" pitchFamily="34" charset="-128"/>
              </a:rPr>
              <a:t>Director: </a:t>
            </a:r>
            <a:r>
              <a:rPr lang="en-US" dirty="0" smtClean="0">
                <a:ea typeface="MS PGothic" panose="020B0600070205080204" pitchFamily="34" charset="-128"/>
              </a:rPr>
              <a:t>Alistair Taylor</a:t>
            </a:r>
            <a:endParaRPr lang="en-US" dirty="0">
              <a:ea typeface="MS PGothic" panose="020B0600070205080204" pitchFamily="34" charset="-128"/>
            </a:endParaRPr>
          </a:p>
        </p:txBody>
      </p:sp>
      <p:pic>
        <p:nvPicPr>
          <p:cNvPr id="5" name="Picture 4" descr="NationalJournal_LC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63513"/>
            <a:ext cx="7151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8"/>
          <p:cNvSpPr>
            <a:spLocks noGrp="1"/>
          </p:cNvSpPr>
          <p:nvPr>
            <p:ph type="subTitle" idx="1"/>
          </p:nvPr>
        </p:nvSpPr>
        <p:spPr>
          <a:xfrm>
            <a:off x="274638" y="2259013"/>
            <a:ext cx="8594725" cy="11699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3B3838"/>
                </a:solidFill>
                <a:latin typeface="Georgia" charset="0"/>
                <a:ea typeface="ＭＳ Ｐゴシック" charset="-128"/>
                <a:cs typeface="ＭＳ Ｐゴシック" charset="-128"/>
              </a:rPr>
              <a:t>A review of 2016 and a look ahead at 2018 and 2020</a:t>
            </a:r>
            <a:endParaRPr lang="en-US" altLang="en-US" dirty="0">
              <a:solidFill>
                <a:srgbClr val="3B3838"/>
              </a:solidFill>
              <a:latin typeface="Georgia" charset="0"/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0"/>
              </a:spcBef>
            </a:pPr>
            <a:endParaRPr lang="en-US" altLang="en-US" dirty="0">
              <a:solidFill>
                <a:srgbClr val="3B3838"/>
              </a:solidFill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1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19100" y="1500188"/>
            <a:ext cx="789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b="1" dirty="0" smtClean="0">
                <a:solidFill>
                  <a:srgbClr val="7F7F7F"/>
                </a:solidFill>
              </a:rPr>
              <a:t>House makeup by Cook Partisan Vote Index</a:t>
            </a:r>
            <a:endParaRPr lang="en-US" altLang="en-US" sz="1600" b="1" dirty="0">
              <a:solidFill>
                <a:srgbClr val="7F7F7F"/>
              </a:solidFill>
            </a:endParaRPr>
          </a:p>
        </p:txBody>
      </p:sp>
      <p:sp>
        <p:nvSpPr>
          <p:cNvPr id="7171" name="TextBox 12"/>
          <p:cNvSpPr txBox="1">
            <a:spLocks noChangeArrowheads="1"/>
          </p:cNvSpPr>
          <p:nvPr/>
        </p:nvSpPr>
        <p:spPr bwMode="auto">
          <a:xfrm>
            <a:off x="8074647" y="233363"/>
            <a:ext cx="1051891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POLARIZATION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FreightSans Pro Book" pitchFamily="50" charset="0"/>
            </a:endParaRPr>
          </a:p>
        </p:txBody>
      </p:sp>
      <p:sp>
        <p:nvSpPr>
          <p:cNvPr id="11267" name="Slide Number Placeholder 7168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186496D-4107-6A44-8398-43406D7B8E6D}" type="slidenum">
              <a:rPr lang="en-US" altLang="en-US" sz="1000">
                <a:solidFill>
                  <a:srgbClr val="3B3838"/>
                </a:solidFill>
                <a:latin typeface="Calibri Light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>
              <a:solidFill>
                <a:srgbClr val="3B3838"/>
              </a:solidFill>
              <a:latin typeface="Calibri Light" charset="0"/>
            </a:endParaRPr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charset="0"/>
                <a:ea typeface="ＭＳ Ｐゴシック" charset="-128"/>
                <a:cs typeface="MS PGothic" charset="-128"/>
              </a:rPr>
              <a:t>Trump was elected in an extremely polarized political climate</a:t>
            </a:r>
            <a:endParaRPr lang="en-US" altLang="en-US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15" name="Content Placeholder 17"/>
          <p:cNvSpPr txBox="1">
            <a:spLocks/>
          </p:cNvSpPr>
          <p:nvPr/>
        </p:nvSpPr>
        <p:spPr bwMode="auto">
          <a:xfrm>
            <a:off x="0" y="6626225"/>
            <a:ext cx="4572000" cy="231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</a:rPr>
              <a:t>June 19, 2017  |  Daniel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</a:rPr>
              <a:t>Stublen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</a:rPr>
              <a:t>, Madelaine Pisani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11277" name="Picture 16" descr="NationalJournal_LC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 txBox="1">
            <a:spLocks/>
          </p:cNvSpPr>
          <p:nvPr/>
        </p:nvSpPr>
        <p:spPr bwMode="auto">
          <a:xfrm>
            <a:off x="0" y="6367462"/>
            <a:ext cx="9144000" cy="219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Sources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The Cook Political Report, 2017.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457201" y="1878013"/>
            <a:ext cx="2184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70ACE2"/>
                </a:solidFill>
                <a:latin typeface="Calibri Light" charset="0"/>
              </a:rPr>
              <a:t>■</a:t>
            </a:r>
            <a:r>
              <a:rPr lang="en-US" altLang="en-US" sz="1100" b="1" dirty="0">
                <a:latin typeface="Calibri Light" charset="0"/>
              </a:rPr>
              <a:t> </a:t>
            </a:r>
            <a:r>
              <a:rPr lang="en-US" altLang="en-US" sz="1100" dirty="0">
                <a:latin typeface="Calibri Light" charset="0"/>
              </a:rPr>
              <a:t>Democratic (D+5 or greater)    </a:t>
            </a:r>
            <a:endParaRPr lang="en-US" altLang="en-US" sz="1100" dirty="0" smtClean="0">
              <a:latin typeface="Calibri Light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rgbClr val="7F7F7F"/>
                </a:solidFill>
                <a:latin typeface="Calibri Light" charset="0"/>
              </a:rPr>
              <a:t>■</a:t>
            </a:r>
            <a:r>
              <a:rPr lang="en-US" altLang="en-US" sz="1100" b="1" dirty="0" smtClean="0">
                <a:latin typeface="Calibri Light" charset="0"/>
              </a:rPr>
              <a:t> </a:t>
            </a:r>
            <a:r>
              <a:rPr lang="en-US" altLang="en-US" sz="1100" dirty="0">
                <a:latin typeface="Calibri Light" charset="0"/>
              </a:rPr>
              <a:t>Swing (D+5 to R+5)     </a:t>
            </a:r>
            <a:endParaRPr lang="en-US" altLang="en-US" sz="1100" dirty="0" smtClean="0">
              <a:latin typeface="Calibri Light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rgbClr val="D27770"/>
                </a:solidFill>
                <a:latin typeface="Calibri Light" charset="0"/>
              </a:rPr>
              <a:t>■</a:t>
            </a:r>
            <a:r>
              <a:rPr lang="en-US" altLang="en-US" sz="1100" b="1" dirty="0" smtClean="0">
                <a:latin typeface="Calibri Light" charset="0"/>
              </a:rPr>
              <a:t> </a:t>
            </a:r>
            <a:r>
              <a:rPr lang="en-US" altLang="en-US" sz="1100" dirty="0">
                <a:latin typeface="Calibri Light" charset="0"/>
              </a:rPr>
              <a:t>Republican (R+5 or greater)</a:t>
            </a:r>
          </a:p>
        </p:txBody>
      </p:sp>
      <p:graphicFrame>
        <p:nvGraphicFramePr>
          <p:cNvPr id="23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044003"/>
              </p:ext>
            </p:extLst>
          </p:nvPr>
        </p:nvGraphicFramePr>
        <p:xfrm>
          <a:off x="655484" y="2502463"/>
          <a:ext cx="3916516" cy="2062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2297431" y="4269349"/>
            <a:ext cx="1177289" cy="6818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1511556" y="4756424"/>
            <a:ext cx="1578077" cy="397756"/>
          </a:xfrm>
          <a:prstGeom prst="rect">
            <a:avLst/>
          </a:prstGeom>
          <a:solidFill>
            <a:srgbClr val="E8DCBC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Only 72 swing districts –92 fewer than in 1998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66906" y="5064283"/>
            <a:ext cx="2915094" cy="949168"/>
          </a:xfrm>
          <a:prstGeom prst="rect">
            <a:avLst/>
          </a:prstGeom>
          <a:solidFill>
            <a:srgbClr val="E8DCBC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The enemy of my enemy is my friend.” </a:t>
            </a:r>
          </a:p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– </a:t>
            </a:r>
            <a:r>
              <a:rPr lang="en-US" sz="1200" dirty="0" smtClean="0">
                <a:solidFill>
                  <a:schemeClr val="tx1"/>
                </a:solidFill>
              </a:rPr>
              <a:t>Ancient adage, which expresses the contemporary reason Republicans have not criticized Trump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66114" y="4636205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“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45359" y="2406555"/>
            <a:ext cx="2624823" cy="1597032"/>
          </a:xfrm>
          <a:prstGeom prst="rect">
            <a:avLst/>
          </a:prstGeom>
          <a:solidFill>
            <a:srgbClr val="E8DCBC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Analysis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Just like Democrats had “ownership” of Obama’s moves, Republicans have “ownership” of Trump’s actions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The middle ground has disappeared for members to dissent from their party leader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31"/>
          <p:cNvSpPr txBox="1">
            <a:spLocks noChangeArrowheads="1"/>
          </p:cNvSpPr>
          <p:nvPr/>
        </p:nvSpPr>
        <p:spPr bwMode="auto">
          <a:xfrm rot="-5400000">
            <a:off x="2626360" y="332106"/>
            <a:ext cx="279400" cy="5029200"/>
          </a:xfrm>
          <a:prstGeom prst="rect">
            <a:avLst/>
          </a:prstGeom>
          <a:solidFill>
            <a:srgbClr val="E8DC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charset="0"/>
                <a:ea typeface="MS PGothic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charset="0"/>
                <a:ea typeface="MS PGothic" charset="0"/>
              </a:defRPr>
            </a:lvl2pPr>
            <a:lvl3pPr>
              <a:defRPr sz="2000">
                <a:solidFill>
                  <a:schemeClr val="tx1"/>
                </a:solidFill>
                <a:latin typeface="Georgia" charset="0"/>
                <a:ea typeface="MS PGothic" charset="0"/>
              </a:defRPr>
            </a:lvl3pPr>
            <a:lvl4pPr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4pPr>
            <a:lvl5pPr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9pPr>
          </a:lstStyle>
          <a:p>
            <a:pPr algn="ctr"/>
            <a:endParaRPr lang="en-US" sz="140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charset="0"/>
                <a:ea typeface="ＭＳ Ｐゴシック" charset="0"/>
              </a:rPr>
              <a:t>Roadmap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/>
            <a:endParaRPr lang="en-US" b="1">
              <a:solidFill>
                <a:schemeClr val="bg1"/>
              </a:solidFill>
              <a:latin typeface="FreightSans Pro Book" charset="0"/>
              <a:ea typeface="MS PGothic" charset="0"/>
              <a:cs typeface="MS PGothic" charset="0"/>
            </a:endParaRPr>
          </a:p>
        </p:txBody>
      </p:sp>
      <p:pic>
        <p:nvPicPr>
          <p:cNvPr id="8198" name="Picture 1" descr="NationalJournal_LC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7499" y="2272190"/>
            <a:ext cx="5278021" cy="1077218"/>
          </a:xfrm>
          <a:prstGeom prst="rect">
            <a:avLst/>
          </a:prstGeom>
          <a:noFill/>
          <a:ln>
            <a:noFill/>
          </a:ln>
        </p:spPr>
        <p:txBody>
          <a:bodyPr wrap="square" lIns="182880" rIns="18288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+mj-lt"/>
                <a:ea typeface="MS PGothic" charset="0"/>
                <a:cs typeface="Gill Sans MT" charset="0"/>
              </a:rPr>
              <a:t>Key takeaways from the 2016 election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+mj-lt"/>
                <a:ea typeface="MS PGothic" charset="0"/>
                <a:cs typeface="Gill Sans MT" charset="0"/>
              </a:rPr>
              <a:t>Contextualizing the 2018 midterm elections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+mj-lt"/>
                <a:ea typeface="MS PGothic" charset="0"/>
                <a:cs typeface="Gill Sans MT" charset="0"/>
              </a:rPr>
              <a:t>Potential candidates in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3D1AA-A191-D249-943C-70548A6C11B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charset="0"/>
                <a:ea typeface="MS PGothic" charset="-128"/>
                <a:cs typeface="ＭＳ Ｐゴシック" charset="-128"/>
              </a:rPr>
              <a:t>Midterm elections are usually a referendum on the president’s party</a:t>
            </a:r>
            <a:endParaRPr lang="en-US" altLang="en-US" dirty="0">
              <a:latin typeface="Georgia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b="1" smtClean="0">
              <a:solidFill>
                <a:schemeClr val="bg1"/>
              </a:solidFill>
              <a:latin typeface="FreightSans Pro Book" panose="02000606030000020004" pitchFamily="50" charset="0"/>
            </a:endParaRPr>
          </a:p>
        </p:txBody>
      </p:sp>
      <p:sp>
        <p:nvSpPr>
          <p:cNvPr id="113" name="Content Placeholder 17"/>
          <p:cNvSpPr>
            <a:spLocks noGrp="1"/>
          </p:cNvSpPr>
          <p:nvPr>
            <p:ph sz="quarter" idx="4294967295"/>
          </p:nvPr>
        </p:nvSpPr>
        <p:spPr>
          <a:xfrm>
            <a:off x="0" y="6626225"/>
            <a:ext cx="4572000" cy="231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anose="020B0600070205080204" pitchFamily="34" charset="-128"/>
              </a:rPr>
              <a:t>June 20, 2017  |  Madelaine Pisani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172" name="Text Placeholder 18"/>
          <p:cNvSpPr txBox="1">
            <a:spLocks/>
          </p:cNvSpPr>
          <p:nvPr/>
        </p:nvSpPr>
        <p:spPr bwMode="auto">
          <a:xfrm>
            <a:off x="0" y="6207125"/>
            <a:ext cx="9144000" cy="37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000" i="1">
              <a:solidFill>
                <a:srgbClr val="595959"/>
              </a:solidFill>
              <a:latin typeface="Calibri Light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000" i="1">
                <a:solidFill>
                  <a:srgbClr val="595959"/>
                </a:solidFill>
                <a:latin typeface="Calibri Light" charset="0"/>
              </a:rPr>
              <a:t>Source: Cook subscriber briefing, April 4, 2017; Charlie Cook, “Uphill climb for Democrats in 2018,” The Cook Political Report, December 2, 2016.</a:t>
            </a:r>
          </a:p>
        </p:txBody>
      </p: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419100" y="1500188"/>
            <a:ext cx="822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7F7F7F"/>
                </a:solidFill>
              </a:rPr>
              <a:t>Understanding midterm elections</a:t>
            </a:r>
            <a:endParaRPr lang="en-US" altLang="en-US" sz="1600" b="1" dirty="0">
              <a:solidFill>
                <a:srgbClr val="7F7F7F"/>
              </a:solidFill>
            </a:endParaRPr>
          </a:p>
        </p:txBody>
      </p:sp>
      <p:pic>
        <p:nvPicPr>
          <p:cNvPr id="7174" name="Picture 217" descr="NationalJournal_LC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2"/>
          <p:cNvSpPr txBox="1">
            <a:spLocks noChangeArrowheads="1"/>
          </p:cNvSpPr>
          <p:nvPr/>
        </p:nvSpPr>
        <p:spPr bwMode="auto">
          <a:xfrm>
            <a:off x="7212231" y="233363"/>
            <a:ext cx="19143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 smtClean="0"/>
              <a:t>MIDTERM ELECTION HISTORY</a:t>
            </a:r>
            <a:endParaRPr lang="en-US" altLang="en-US" sz="900" dirty="0"/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23469E1-5179-6449-8EA4-C9BC5C1F80F2}" type="slidenum">
              <a:rPr lang="en-US" altLang="en-US" sz="1000">
                <a:solidFill>
                  <a:srgbClr val="3B3838"/>
                </a:solidFill>
                <a:latin typeface="Calibri Light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>
              <a:solidFill>
                <a:srgbClr val="3B3838"/>
              </a:solidFill>
              <a:latin typeface="Calibri Light" charset="0"/>
            </a:endParaRPr>
          </a:p>
        </p:txBody>
      </p:sp>
      <p:sp>
        <p:nvSpPr>
          <p:cNvPr id="7177" name="TextBox 1"/>
          <p:cNvSpPr txBox="1">
            <a:spLocks noChangeArrowheads="1"/>
          </p:cNvSpPr>
          <p:nvPr/>
        </p:nvSpPr>
        <p:spPr bwMode="auto">
          <a:xfrm>
            <a:off x="2458441" y="3223426"/>
            <a:ext cx="60258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 smtClean="0">
                <a:latin typeface="Calibri Light" charset="0"/>
              </a:rPr>
              <a:t>President Clinton’s first term midterm, backlash on taxes and </a:t>
            </a:r>
            <a:r>
              <a:rPr lang="en-US" altLang="en-US" sz="1400" dirty="0" err="1" smtClean="0">
                <a:latin typeface="Calibri Light" charset="0"/>
              </a:rPr>
              <a:t>Hillarycare</a:t>
            </a:r>
            <a:r>
              <a:rPr lang="en-US" altLang="en-US" sz="1400" dirty="0" smtClean="0">
                <a:latin typeface="Calibri Light" charset="0"/>
              </a:rPr>
              <a:t> </a:t>
            </a:r>
            <a:endParaRPr lang="en-US" altLang="en-US" sz="1400" dirty="0">
              <a:latin typeface="Calibri Light" charset="0"/>
            </a:endParaRPr>
          </a:p>
        </p:txBody>
      </p:sp>
      <p:pic>
        <p:nvPicPr>
          <p:cNvPr id="717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182" y="1855788"/>
            <a:ext cx="971429" cy="9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719" y="2066789"/>
            <a:ext cx="6291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400" b="1" dirty="0" smtClean="0">
                <a:latin typeface="+mn-lt"/>
                <a:ea typeface="MS PGothic" panose="020B0600070205080204" pitchFamily="34" charset="-128"/>
              </a:rPr>
              <a:t>“The voters who are most motivated in midterm elections tend to be those who are angry and/or disaffected.” – Charlie Cook</a:t>
            </a:r>
            <a:endParaRPr lang="en-US" sz="14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539" y="316088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1994: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539" y="3689079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2010:</a:t>
            </a:r>
            <a:endParaRPr lang="en-US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538" y="475523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2006: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538" y="535498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2014:</a:t>
            </a:r>
            <a:endParaRPr 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" y="2867365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First </a:t>
            </a:r>
            <a:r>
              <a:rPr lang="en-US" sz="1400" b="1" smtClean="0">
                <a:latin typeface="+mj-lt"/>
              </a:rPr>
              <a:t>term examples</a:t>
            </a:r>
            <a:endParaRPr lang="en-US" sz="1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975" y="4414006"/>
            <a:ext cx="227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Second term examples</a:t>
            </a:r>
            <a:endParaRPr lang="en-US" sz="1400" b="1" dirty="0">
              <a:latin typeface="+mj-lt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58441" y="3750168"/>
            <a:ext cx="60258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 smtClean="0">
                <a:latin typeface="Calibri Light" charset="0"/>
              </a:rPr>
              <a:t>President Obama’s first term midterm, backlash on Obamacare </a:t>
            </a:r>
            <a:endParaRPr lang="en-US" altLang="en-US" sz="1400" dirty="0">
              <a:latin typeface="Calibri Light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58441" y="4816789"/>
            <a:ext cx="60258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 smtClean="0">
                <a:latin typeface="Calibri Light" charset="0"/>
              </a:rPr>
              <a:t>President G.W. Bush’s second term midterm, backlash against Bush and Iraq War</a:t>
            </a:r>
            <a:endParaRPr lang="en-US" altLang="en-US" sz="1400" dirty="0">
              <a:latin typeface="Calibri Light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58441" y="5416543"/>
            <a:ext cx="6025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 smtClean="0">
                <a:latin typeface="Calibri Light" charset="0"/>
              </a:rPr>
              <a:t>President Obama’s second term midterm, backlash due to economy and anti-Obama sentiment</a:t>
            </a:r>
            <a:endParaRPr lang="en-US" altLang="en-US" sz="1400" dirty="0">
              <a:latin typeface="Calibri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charset="0"/>
                <a:ea typeface="MS PGothic" charset="-128"/>
                <a:cs typeface="ＭＳ Ｐゴシック" charset="-128"/>
              </a:rPr>
              <a:t>The president’s party has lost seats in the House in 35 out of 38 midterm elections since the end of the Civil War</a:t>
            </a:r>
            <a:endParaRPr lang="en-US" altLang="en-US" dirty="0">
              <a:latin typeface="Georgia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b="1" smtClean="0">
              <a:solidFill>
                <a:schemeClr val="bg1"/>
              </a:solidFill>
              <a:latin typeface="FreightSans Pro Book" panose="02000606030000020004" pitchFamily="50" charset="0"/>
            </a:endParaRPr>
          </a:p>
        </p:txBody>
      </p:sp>
      <p:sp>
        <p:nvSpPr>
          <p:cNvPr id="113" name="Content Placeholder 17"/>
          <p:cNvSpPr>
            <a:spLocks noGrp="1"/>
          </p:cNvSpPr>
          <p:nvPr>
            <p:ph sz="quarter" idx="4294967295"/>
          </p:nvPr>
        </p:nvSpPr>
        <p:spPr>
          <a:xfrm>
            <a:off x="0" y="6626225"/>
            <a:ext cx="4572000" cy="231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anose="020B0600070205080204" pitchFamily="34" charset="-128"/>
              </a:rPr>
              <a:t>June 20, 2017  |  Madelaine Pisani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172" name="Text Placeholder 18"/>
          <p:cNvSpPr txBox="1">
            <a:spLocks/>
          </p:cNvSpPr>
          <p:nvPr/>
        </p:nvSpPr>
        <p:spPr bwMode="auto">
          <a:xfrm>
            <a:off x="0" y="6207125"/>
            <a:ext cx="9144000" cy="37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000" i="1">
              <a:solidFill>
                <a:srgbClr val="595959"/>
              </a:solidFill>
              <a:latin typeface="Calibri Light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000" i="1">
                <a:solidFill>
                  <a:srgbClr val="595959"/>
                </a:solidFill>
                <a:latin typeface="Calibri Light" charset="0"/>
              </a:rPr>
              <a:t>Source: Cook subscriber briefing, April 4, 2017; Charlie Cook, “Uphill climb for Democrats in 2018,” The Cook Political Report, December 2, 2016.</a:t>
            </a:r>
          </a:p>
        </p:txBody>
      </p: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419100" y="1500188"/>
            <a:ext cx="822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7F7F7F"/>
                </a:solidFill>
              </a:rPr>
              <a:t>Exceptions to the trends in midterm elections</a:t>
            </a:r>
            <a:endParaRPr lang="en-US" altLang="en-US" sz="1600" b="1" dirty="0">
              <a:solidFill>
                <a:srgbClr val="7F7F7F"/>
              </a:solidFill>
            </a:endParaRPr>
          </a:p>
        </p:txBody>
      </p:sp>
      <p:pic>
        <p:nvPicPr>
          <p:cNvPr id="7174" name="Picture 217" descr="NationalJournal_LC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2"/>
          <p:cNvSpPr txBox="1">
            <a:spLocks noChangeArrowheads="1"/>
          </p:cNvSpPr>
          <p:nvPr/>
        </p:nvSpPr>
        <p:spPr bwMode="auto">
          <a:xfrm>
            <a:off x="7212231" y="233363"/>
            <a:ext cx="19143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 smtClean="0"/>
              <a:t>MIDTERM ELECTION HISTORY</a:t>
            </a:r>
            <a:endParaRPr lang="en-US" altLang="en-US" sz="900" dirty="0"/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23469E1-5179-6449-8EA4-C9BC5C1F80F2}" type="slidenum">
              <a:rPr lang="en-US" altLang="en-US" sz="1000">
                <a:solidFill>
                  <a:srgbClr val="3B3838"/>
                </a:solidFill>
                <a:latin typeface="Calibri Light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>
              <a:solidFill>
                <a:srgbClr val="3B3838"/>
              </a:solidFill>
              <a:latin typeface="Calibri Light" charset="0"/>
            </a:endParaRPr>
          </a:p>
        </p:txBody>
      </p:sp>
      <p:pic>
        <p:nvPicPr>
          <p:cNvPr id="717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955" y="2035198"/>
            <a:ext cx="971429" cy="9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420" y="3132851"/>
            <a:ext cx="42221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1400" b="1" dirty="0" smtClean="0">
                <a:latin typeface="+mn-lt"/>
                <a:ea typeface="MS PGothic" panose="020B0600070205080204" pitchFamily="34" charset="-128"/>
              </a:rPr>
              <a:t>House of Representatives</a:t>
            </a:r>
          </a:p>
          <a:p>
            <a:pPr>
              <a:defRPr/>
            </a:pPr>
            <a:r>
              <a:rPr lang="en-US" sz="1400" i="1" dirty="0" smtClean="0">
                <a:latin typeface="+mn-lt"/>
                <a:ea typeface="MS PGothic" panose="020B0600070205080204" pitchFamily="34" charset="-128"/>
              </a:rPr>
              <a:t>The president’s party has lost House seats in </a:t>
            </a:r>
            <a:r>
              <a:rPr lang="en-US" sz="1400" b="1" i="1" dirty="0" smtClean="0">
                <a:latin typeface="+mn-lt"/>
                <a:ea typeface="MS PGothic" panose="020B0600070205080204" pitchFamily="34" charset="-128"/>
              </a:rPr>
              <a:t>35 out of the past 38 (92%) </a:t>
            </a:r>
            <a:r>
              <a:rPr lang="en-US" sz="1400" i="1" dirty="0" smtClean="0">
                <a:latin typeface="+mn-lt"/>
                <a:ea typeface="MS PGothic" panose="020B0600070205080204" pitchFamily="34" charset="-128"/>
              </a:rPr>
              <a:t>midterm elections since the end of the Civil War. </a:t>
            </a:r>
          </a:p>
          <a:p>
            <a:pPr>
              <a:defRPr/>
            </a:pPr>
            <a:endParaRPr lang="en-US" sz="1400" i="1" dirty="0">
              <a:latin typeface="+mn-lt"/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Exceptions: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400" b="1" dirty="0" smtClean="0">
                <a:latin typeface="+mn-lt"/>
                <a:ea typeface="MS PGothic" panose="020B0600070205080204" pitchFamily="34" charset="-128"/>
              </a:rPr>
              <a:t>1934: </a:t>
            </a: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Voters were still resentful of Herbert Hoover’s presidency after throwing him out in 1932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400" b="1" dirty="0" smtClean="0">
                <a:latin typeface="+mn-lt"/>
                <a:ea typeface="MS PGothic" panose="020B0600070205080204" pitchFamily="34" charset="-128"/>
              </a:rPr>
              <a:t>1998: </a:t>
            </a: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There was a backlash against Republicans after the House impeached Bill Clinton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400" b="1" dirty="0" smtClean="0">
                <a:latin typeface="+mn-lt"/>
                <a:ea typeface="MS PGothic" panose="020B0600070205080204" pitchFamily="34" charset="-128"/>
              </a:rPr>
              <a:t>2002: </a:t>
            </a: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This was the midterm election 14 months after 9/11</a:t>
            </a:r>
            <a:endParaRPr lang="en-US" sz="1400" b="1" dirty="0" smtClean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8609" y="2037456"/>
            <a:ext cx="971429" cy="9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693248" y="3132851"/>
            <a:ext cx="42221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1400" b="1" dirty="0" smtClean="0">
                <a:latin typeface="+mn-lt"/>
                <a:ea typeface="MS PGothic" panose="020B0600070205080204" pitchFamily="34" charset="-128"/>
              </a:rPr>
              <a:t>Senate</a:t>
            </a:r>
          </a:p>
          <a:p>
            <a:pPr>
              <a:defRPr/>
            </a:pPr>
            <a:r>
              <a:rPr lang="en-US" sz="1400" i="1" dirty="0" smtClean="0">
                <a:latin typeface="+mn-lt"/>
                <a:ea typeface="MS PGothic" panose="020B0600070205080204" pitchFamily="34" charset="-128"/>
              </a:rPr>
              <a:t>Since the 17</a:t>
            </a:r>
            <a:r>
              <a:rPr lang="en-US" sz="1400" i="1" baseline="30000" dirty="0" smtClean="0">
                <a:latin typeface="+mn-lt"/>
                <a:ea typeface="MS PGothic" panose="020B0600070205080204" pitchFamily="34" charset="-128"/>
              </a:rPr>
              <a:t>th</a:t>
            </a:r>
            <a:r>
              <a:rPr lang="en-US" sz="1400" i="1" dirty="0" smtClean="0">
                <a:latin typeface="+mn-lt"/>
                <a:ea typeface="MS PGothic" panose="020B0600070205080204" pitchFamily="34" charset="-128"/>
              </a:rPr>
              <a:t> Amendment on direct election of senators went into effect in 1913, the president’s party has lost Senate seats in </a:t>
            </a:r>
            <a:r>
              <a:rPr lang="en-US" sz="1400" b="1" i="1" dirty="0" smtClean="0">
                <a:latin typeface="+mn-lt"/>
                <a:ea typeface="MS PGothic" panose="020B0600070205080204" pitchFamily="34" charset="-128"/>
              </a:rPr>
              <a:t>19 out of 26 (73%) </a:t>
            </a:r>
            <a:r>
              <a:rPr lang="en-US" sz="1400" i="1" dirty="0" smtClean="0">
                <a:latin typeface="+mn-lt"/>
                <a:ea typeface="MS PGothic" panose="020B0600070205080204" pitchFamily="34" charset="-128"/>
              </a:rPr>
              <a:t>of midterm elections. </a:t>
            </a:r>
          </a:p>
          <a:p>
            <a:pPr>
              <a:defRPr/>
            </a:pPr>
            <a:endParaRPr lang="en-US" sz="1400" i="1" dirty="0">
              <a:latin typeface="+mn-lt"/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Exceptions: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400" b="1" dirty="0" smtClean="0">
                <a:latin typeface="+mn-lt"/>
                <a:ea typeface="MS PGothic" panose="020B0600070205080204" pitchFamily="34" charset="-128"/>
              </a:rPr>
              <a:t>1962: </a:t>
            </a: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This vote occurred the week after the Cuban Missile Crisis bolstered Democrats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400" b="1" dirty="0" smtClean="0">
                <a:latin typeface="+mn-lt"/>
                <a:ea typeface="MS PGothic" panose="020B0600070205080204" pitchFamily="34" charset="-128"/>
              </a:rPr>
              <a:t>1998: </a:t>
            </a: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There was a backlash against Republicans after the House impeached Bill Clinton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400" b="1" dirty="0" smtClean="0">
                <a:latin typeface="+mn-lt"/>
                <a:ea typeface="MS PGothic" panose="020B0600070205080204" pitchFamily="34" charset="-128"/>
              </a:rPr>
              <a:t>2002: </a:t>
            </a: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This was the midterm election 14 months after 9/11</a:t>
            </a:r>
            <a:endParaRPr lang="en-US" sz="1400" b="1" dirty="0" smtClean="0">
              <a:latin typeface="+mn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38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2"/>
          <p:cNvSpPr txBox="1">
            <a:spLocks noChangeArrowheads="1"/>
          </p:cNvSpPr>
          <p:nvPr/>
        </p:nvSpPr>
        <p:spPr bwMode="auto">
          <a:xfrm>
            <a:off x="8209299" y="233363"/>
            <a:ext cx="917239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SENATE 2018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FreightSans Pro Book" pitchFamily="50" charset="0"/>
            </a:endParaRPr>
          </a:p>
        </p:txBody>
      </p:sp>
      <p:sp>
        <p:nvSpPr>
          <p:cNvPr id="11267" name="Slide Number Placeholder 7168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186496D-4107-6A44-8398-43406D7B8E6D}" type="slidenum">
              <a:rPr lang="en-US" altLang="en-US" sz="1000">
                <a:solidFill>
                  <a:srgbClr val="3B3838"/>
                </a:solidFill>
                <a:latin typeface="Calibri Light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>
              <a:solidFill>
                <a:srgbClr val="3B3838"/>
              </a:solidFill>
              <a:latin typeface="Calibri Light" charset="0"/>
            </a:endParaRPr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charset="0"/>
                <a:ea typeface="ＭＳ Ｐゴシック" charset="-128"/>
                <a:cs typeface="MS PGothic" charset="-128"/>
              </a:rPr>
              <a:t>Senate Democrats are over-exposed compared to Republicans with 25 seats facing an election in 2018</a:t>
            </a:r>
            <a:r>
              <a:rPr lang="en-US" altLang="en-US" dirty="0">
                <a:latin typeface="Georgia" charset="0"/>
                <a:ea typeface="ＭＳ Ｐゴシック" charset="-128"/>
                <a:cs typeface="MS PGothic" charset="-128"/>
              </a:rPr>
              <a:t/>
            </a:r>
            <a:br>
              <a:rPr lang="en-US" altLang="en-US" dirty="0">
                <a:latin typeface="Georgia" charset="0"/>
                <a:ea typeface="ＭＳ Ｐゴシック" charset="-128"/>
                <a:cs typeface="MS PGothic" charset="-128"/>
              </a:rPr>
            </a:br>
            <a:endParaRPr lang="en-US" altLang="en-US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77" name="Rectangle 14"/>
          <p:cNvSpPr>
            <a:spLocks noChangeArrowheads="1"/>
          </p:cNvSpPr>
          <p:nvPr/>
        </p:nvSpPr>
        <p:spPr bwMode="auto">
          <a:xfrm>
            <a:off x="419100" y="1500188"/>
            <a:ext cx="8229600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rgbClr val="7F7F7F"/>
                </a:solidFill>
                <a:latin typeface="+mj-lt"/>
                <a:cs typeface="+mn-cs"/>
              </a:rPr>
              <a:t>Senate control vs. seats facing an election in 2018</a:t>
            </a:r>
          </a:p>
        </p:txBody>
      </p:sp>
      <p:pic>
        <p:nvPicPr>
          <p:cNvPr id="11277" name="Picture 16" descr="NationalJournal_LC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 txBox="1">
            <a:spLocks/>
          </p:cNvSpPr>
          <p:nvPr/>
        </p:nvSpPr>
        <p:spPr bwMode="auto">
          <a:xfrm>
            <a:off x="0" y="6362699"/>
            <a:ext cx="9144000" cy="219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Sources: Cook Political Report, 2017. 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7443" y="2564258"/>
            <a:ext cx="3735387" cy="2822575"/>
            <a:chOff x="4913313" y="3011488"/>
            <a:chExt cx="3735387" cy="2822575"/>
          </a:xfrm>
        </p:grpSpPr>
        <p:sp>
          <p:nvSpPr>
            <p:cNvPr id="344" name="Rectangle 14"/>
            <p:cNvSpPr>
              <a:spLocks noChangeArrowheads="1"/>
            </p:cNvSpPr>
            <p:nvPr/>
          </p:nvSpPr>
          <p:spPr bwMode="auto">
            <a:xfrm>
              <a:off x="4918075" y="3011488"/>
              <a:ext cx="3676650" cy="261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 defTabSz="811213">
                <a:defRPr/>
              </a:pPr>
              <a:r>
                <a:rPr lang="en-US" sz="1100" b="1" dirty="0">
                  <a:solidFill>
                    <a:srgbClr val="8E744A"/>
                  </a:solidFill>
                  <a:latin typeface="+mj-lt"/>
                  <a:ea typeface="MS PGothic" charset="0"/>
                  <a:cs typeface="MS PGothic" charset="0"/>
                </a:rPr>
                <a:t>Control of the 115</a:t>
              </a:r>
              <a:r>
                <a:rPr lang="en-US" sz="1100" b="1" baseline="30000" dirty="0">
                  <a:solidFill>
                    <a:srgbClr val="8E744A"/>
                  </a:solidFill>
                  <a:latin typeface="+mj-lt"/>
                  <a:ea typeface="MS PGothic" charset="0"/>
                  <a:cs typeface="MS PGothic" charset="0"/>
                </a:rPr>
                <a:t>th</a:t>
              </a:r>
              <a:r>
                <a:rPr lang="en-US" sz="1100" b="1" dirty="0">
                  <a:solidFill>
                    <a:srgbClr val="8E744A"/>
                  </a:solidFill>
                  <a:latin typeface="+mj-lt"/>
                  <a:ea typeface="MS PGothic" charset="0"/>
                  <a:cs typeface="MS PGothic" charset="0"/>
                </a:rPr>
                <a:t> Senate (2016-2018)</a:t>
              </a:r>
            </a:p>
          </p:txBody>
        </p:sp>
        <p:grpSp>
          <p:nvGrpSpPr>
            <p:cNvPr id="346" name="Group 2"/>
            <p:cNvGrpSpPr>
              <a:grpSpLocks/>
            </p:cNvGrpSpPr>
            <p:nvPr/>
          </p:nvGrpSpPr>
          <p:grpSpPr bwMode="auto">
            <a:xfrm>
              <a:off x="4913313" y="3467100"/>
              <a:ext cx="3735387" cy="1890713"/>
              <a:chOff x="2686984" y="2575487"/>
              <a:chExt cx="3735554" cy="1890868"/>
            </a:xfrm>
          </p:grpSpPr>
          <p:sp>
            <p:nvSpPr>
              <p:cNvPr id="349" name="Oval 348"/>
              <p:cNvSpPr/>
              <p:nvPr/>
            </p:nvSpPr>
            <p:spPr>
              <a:xfrm rot="19023228">
                <a:off x="4360284" y="3353426"/>
                <a:ext cx="158757" cy="158763"/>
              </a:xfrm>
              <a:prstGeom prst="ellipse">
                <a:avLst/>
              </a:prstGeom>
              <a:solidFill>
                <a:srgbClr val="D9C58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50" name="Oval 349"/>
              <p:cNvSpPr/>
              <p:nvPr/>
            </p:nvSpPr>
            <p:spPr>
              <a:xfrm rot="19023228">
                <a:off x="4165012" y="3397879"/>
                <a:ext cx="158757" cy="158763"/>
              </a:xfrm>
              <a:prstGeom prst="ellipse">
                <a:avLst/>
              </a:prstGeom>
              <a:solidFill>
                <a:srgbClr val="D9C58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51" name="Oval 350"/>
              <p:cNvSpPr/>
              <p:nvPr/>
            </p:nvSpPr>
            <p:spPr>
              <a:xfrm rot="19023228">
                <a:off x="3980854" y="3482024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52" name="Oval 351"/>
              <p:cNvSpPr/>
              <p:nvPr/>
            </p:nvSpPr>
            <p:spPr>
              <a:xfrm rot="19023228">
                <a:off x="3817335" y="3596334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53" name="Oval 352"/>
              <p:cNvSpPr/>
              <p:nvPr/>
            </p:nvSpPr>
            <p:spPr>
              <a:xfrm rot="19023228">
                <a:off x="3674453" y="373604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54" name="Oval 353"/>
              <p:cNvSpPr/>
              <p:nvPr/>
            </p:nvSpPr>
            <p:spPr>
              <a:xfrm rot="19023228">
                <a:off x="3564910" y="390750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55" name="Oval 354"/>
              <p:cNvSpPr/>
              <p:nvPr/>
            </p:nvSpPr>
            <p:spPr>
              <a:xfrm rot="19023228">
                <a:off x="3483945" y="4098025"/>
                <a:ext cx="160344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56" name="Oval 355"/>
              <p:cNvSpPr/>
              <p:nvPr/>
            </p:nvSpPr>
            <p:spPr>
              <a:xfrm rot="19023228">
                <a:off x="3445843" y="4304417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57" name="Oval 356"/>
              <p:cNvSpPr/>
              <p:nvPr/>
            </p:nvSpPr>
            <p:spPr>
              <a:xfrm rot="19023228">
                <a:off x="3260097" y="430759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58" name="Oval 357"/>
              <p:cNvSpPr/>
              <p:nvPr/>
            </p:nvSpPr>
            <p:spPr>
              <a:xfrm rot="19023228">
                <a:off x="3295023" y="4086911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59" name="Oval 358"/>
              <p:cNvSpPr/>
              <p:nvPr/>
            </p:nvSpPr>
            <p:spPr>
              <a:xfrm rot="19023228">
                <a:off x="3368051" y="387893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60" name="Oval 359"/>
              <p:cNvSpPr/>
              <p:nvPr/>
            </p:nvSpPr>
            <p:spPr>
              <a:xfrm rot="19023228">
                <a:off x="4582544" y="2575487"/>
                <a:ext cx="160344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61" name="Oval 360"/>
              <p:cNvSpPr/>
              <p:nvPr/>
            </p:nvSpPr>
            <p:spPr>
              <a:xfrm rot="19023228">
                <a:off x="4366634" y="257548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62" name="Oval 361"/>
              <p:cNvSpPr/>
              <p:nvPr/>
            </p:nvSpPr>
            <p:spPr>
              <a:xfrm rot="19023228">
                <a:off x="4125323" y="260882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>
              <a:xfrm rot="19023228">
                <a:off x="2686984" y="430759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64" name="Oval 363"/>
              <p:cNvSpPr/>
              <p:nvPr/>
            </p:nvSpPr>
            <p:spPr>
              <a:xfrm rot="19023228">
                <a:off x="2717147" y="4056746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65" name="Oval 364"/>
              <p:cNvSpPr/>
              <p:nvPr/>
            </p:nvSpPr>
            <p:spPr>
              <a:xfrm rot="19023228">
                <a:off x="2779063" y="3818602"/>
                <a:ext cx="160344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66" name="Oval 365"/>
              <p:cNvSpPr/>
              <p:nvPr/>
            </p:nvSpPr>
            <p:spPr>
              <a:xfrm rot="19023228">
                <a:off x="2869554" y="3596334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67" name="Oval 366"/>
              <p:cNvSpPr/>
              <p:nvPr/>
            </p:nvSpPr>
            <p:spPr>
              <a:xfrm rot="19023228">
                <a:off x="2985447" y="338994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68" name="Oval 367"/>
              <p:cNvSpPr/>
              <p:nvPr/>
            </p:nvSpPr>
            <p:spPr>
              <a:xfrm rot="19023228">
                <a:off x="3128329" y="3202601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69" name="Oval 368"/>
              <p:cNvSpPr/>
              <p:nvPr/>
            </p:nvSpPr>
            <p:spPr>
              <a:xfrm rot="19023228">
                <a:off x="3291848" y="3032724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70" name="Oval 369"/>
              <p:cNvSpPr/>
              <p:nvPr/>
            </p:nvSpPr>
            <p:spPr>
              <a:xfrm rot="19023228">
                <a:off x="3476006" y="2886663"/>
                <a:ext cx="160345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71" name="Oval 370"/>
              <p:cNvSpPr/>
              <p:nvPr/>
            </p:nvSpPr>
            <p:spPr>
              <a:xfrm rot="19023228">
                <a:off x="3676040" y="276441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72" name="Oval 371"/>
              <p:cNvSpPr/>
              <p:nvPr/>
            </p:nvSpPr>
            <p:spPr>
              <a:xfrm rot="19023228">
                <a:off x="3890363" y="267550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73" name="Oval 372"/>
              <p:cNvSpPr/>
              <p:nvPr/>
            </p:nvSpPr>
            <p:spPr>
              <a:xfrm rot="19023228">
                <a:off x="4587306" y="277235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74" name="Oval 373"/>
              <p:cNvSpPr/>
              <p:nvPr/>
            </p:nvSpPr>
            <p:spPr>
              <a:xfrm rot="19023228">
                <a:off x="4357109" y="2769178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75" name="Oval 374"/>
              <p:cNvSpPr/>
              <p:nvPr/>
            </p:nvSpPr>
            <p:spPr>
              <a:xfrm rot="19023228">
                <a:off x="4131674" y="280886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76" name="Oval 375"/>
              <p:cNvSpPr/>
              <p:nvPr/>
            </p:nvSpPr>
            <p:spPr>
              <a:xfrm rot="19023228">
                <a:off x="3907826" y="2877137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77" name="Oval 376"/>
              <p:cNvSpPr/>
              <p:nvPr/>
            </p:nvSpPr>
            <p:spPr>
              <a:xfrm rot="19023228">
                <a:off x="3699854" y="297239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78" name="Oval 377"/>
              <p:cNvSpPr/>
              <p:nvPr/>
            </p:nvSpPr>
            <p:spPr>
              <a:xfrm rot="19023228">
                <a:off x="3509346" y="309781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79" name="Oval 378"/>
              <p:cNvSpPr/>
              <p:nvPr/>
            </p:nvSpPr>
            <p:spPr>
              <a:xfrm rot="19023228">
                <a:off x="3339475" y="3253406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80" name="Oval 379"/>
              <p:cNvSpPr/>
              <p:nvPr/>
            </p:nvSpPr>
            <p:spPr>
              <a:xfrm rot="19023228">
                <a:off x="3193419" y="3426457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81" name="Oval 380"/>
              <p:cNvSpPr/>
              <p:nvPr/>
            </p:nvSpPr>
            <p:spPr>
              <a:xfrm rot="19023228">
                <a:off x="3071176" y="3621736"/>
                <a:ext cx="158757" cy="160350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82" name="Oval 381"/>
              <p:cNvSpPr/>
              <p:nvPr/>
            </p:nvSpPr>
            <p:spPr>
              <a:xfrm rot="19023228">
                <a:off x="2982272" y="383447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83" name="Oval 382"/>
              <p:cNvSpPr/>
              <p:nvPr/>
            </p:nvSpPr>
            <p:spPr>
              <a:xfrm rot="19023228">
                <a:off x="3069588" y="4304417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84" name="Oval 383"/>
              <p:cNvSpPr/>
              <p:nvPr/>
            </p:nvSpPr>
            <p:spPr>
              <a:xfrm rot="19023228">
                <a:off x="2910831" y="406627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85" name="Oval 384"/>
              <p:cNvSpPr/>
              <p:nvPr/>
            </p:nvSpPr>
            <p:spPr>
              <a:xfrm rot="19023228">
                <a:off x="2882255" y="430282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86" name="Oval 385"/>
              <p:cNvSpPr/>
              <p:nvPr/>
            </p:nvSpPr>
            <p:spPr>
              <a:xfrm rot="19023228">
                <a:off x="3099752" y="4072623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87" name="Oval 386"/>
              <p:cNvSpPr/>
              <p:nvPr/>
            </p:nvSpPr>
            <p:spPr>
              <a:xfrm rot="19023228">
                <a:off x="3168018" y="385670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88" name="Oval 387"/>
              <p:cNvSpPr/>
              <p:nvPr/>
            </p:nvSpPr>
            <p:spPr>
              <a:xfrm rot="19023228">
                <a:off x="3272797" y="3651900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89" name="Oval 388"/>
              <p:cNvSpPr/>
              <p:nvPr/>
            </p:nvSpPr>
            <p:spPr>
              <a:xfrm rot="19023228">
                <a:off x="3472831" y="369317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0" name="Oval 389"/>
              <p:cNvSpPr/>
              <p:nvPr/>
            </p:nvSpPr>
            <p:spPr>
              <a:xfrm rot="19023228">
                <a:off x="3607775" y="3529653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1" name="Oval 390"/>
              <p:cNvSpPr/>
              <p:nvPr/>
            </p:nvSpPr>
            <p:spPr>
              <a:xfrm rot="19023228">
                <a:off x="3404566" y="347249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2" name="Oval 391"/>
              <p:cNvSpPr/>
              <p:nvPr/>
            </p:nvSpPr>
            <p:spPr>
              <a:xfrm rot="19023228">
                <a:off x="3553798" y="3315323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3" name="Oval 392"/>
              <p:cNvSpPr/>
              <p:nvPr/>
            </p:nvSpPr>
            <p:spPr>
              <a:xfrm rot="19023228">
                <a:off x="3769707" y="338517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4" name="Oval 393"/>
              <p:cNvSpPr/>
              <p:nvPr/>
            </p:nvSpPr>
            <p:spPr>
              <a:xfrm rot="19023228">
                <a:off x="3728431" y="318037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5" name="Oval 394"/>
              <p:cNvSpPr/>
              <p:nvPr/>
            </p:nvSpPr>
            <p:spPr>
              <a:xfrm rot="19023228">
                <a:off x="3955453" y="327880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6" name="Oval 395"/>
              <p:cNvSpPr/>
              <p:nvPr/>
            </p:nvSpPr>
            <p:spPr>
              <a:xfrm rot="19023228">
                <a:off x="3928465" y="3075591"/>
                <a:ext cx="158757" cy="160350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7" name="Oval 396"/>
              <p:cNvSpPr/>
              <p:nvPr/>
            </p:nvSpPr>
            <p:spPr>
              <a:xfrm rot="19023228">
                <a:off x="4134849" y="3002560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8" name="Oval 397"/>
              <p:cNvSpPr/>
              <p:nvPr/>
            </p:nvSpPr>
            <p:spPr>
              <a:xfrm rot="19023228">
                <a:off x="4152312" y="3202601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9" name="Oval 398"/>
              <p:cNvSpPr/>
              <p:nvPr/>
            </p:nvSpPr>
            <p:spPr>
              <a:xfrm rot="19023228">
                <a:off x="4358696" y="316449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00" name="Oval 399"/>
              <p:cNvSpPr/>
              <p:nvPr/>
            </p:nvSpPr>
            <p:spPr>
              <a:xfrm rot="19023228">
                <a:off x="4365046" y="2970807"/>
                <a:ext cx="158757" cy="158763"/>
              </a:xfrm>
              <a:prstGeom prst="ellipse">
                <a:avLst/>
              </a:prstGeom>
              <a:solidFill>
                <a:srgbClr val="5F9BD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01" name="Oval 400"/>
              <p:cNvSpPr/>
              <p:nvPr/>
            </p:nvSpPr>
            <p:spPr>
              <a:xfrm rot="19023228">
                <a:off x="4588894" y="297239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02" name="Oval 401"/>
              <p:cNvSpPr/>
              <p:nvPr/>
            </p:nvSpPr>
            <p:spPr>
              <a:xfrm rot="19023228">
                <a:off x="4584131" y="3162910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03" name="Oval 402"/>
              <p:cNvSpPr/>
              <p:nvPr/>
            </p:nvSpPr>
            <p:spPr>
              <a:xfrm rot="19023228">
                <a:off x="4584131" y="3353426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04" name="Oval 403"/>
              <p:cNvSpPr/>
              <p:nvPr/>
            </p:nvSpPr>
            <p:spPr>
              <a:xfrm rot="19023228">
                <a:off x="4782578" y="3397879"/>
                <a:ext cx="160344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05" name="Oval 404"/>
              <p:cNvSpPr/>
              <p:nvPr/>
            </p:nvSpPr>
            <p:spPr>
              <a:xfrm rot="19023228">
                <a:off x="4801629" y="3204189"/>
                <a:ext cx="158757" cy="160351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06" name="Oval 405"/>
              <p:cNvSpPr/>
              <p:nvPr/>
            </p:nvSpPr>
            <p:spPr>
              <a:xfrm rot="19023228">
                <a:off x="4811154" y="3008911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07" name="Oval 406"/>
              <p:cNvSpPr/>
              <p:nvPr/>
            </p:nvSpPr>
            <p:spPr>
              <a:xfrm rot="19023228">
                <a:off x="4820679" y="2807281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08" name="Oval 407"/>
              <p:cNvSpPr/>
              <p:nvPr/>
            </p:nvSpPr>
            <p:spPr>
              <a:xfrm rot="19023228">
                <a:off x="4820679" y="2607240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09" name="Oval 408"/>
              <p:cNvSpPr/>
              <p:nvPr/>
            </p:nvSpPr>
            <p:spPr>
              <a:xfrm rot="19023228">
                <a:off x="5054052" y="267709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10" name="Oval 409"/>
              <p:cNvSpPr/>
              <p:nvPr/>
            </p:nvSpPr>
            <p:spPr>
              <a:xfrm rot="19023228">
                <a:off x="5039764" y="2873961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11" name="Oval 410"/>
              <p:cNvSpPr/>
              <p:nvPr/>
            </p:nvSpPr>
            <p:spPr>
              <a:xfrm rot="19023228">
                <a:off x="5019125" y="308035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12" name="Oval 411"/>
              <p:cNvSpPr/>
              <p:nvPr/>
            </p:nvSpPr>
            <p:spPr>
              <a:xfrm rot="19023228">
                <a:off x="5001662" y="328039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13" name="Oval 412"/>
              <p:cNvSpPr/>
              <p:nvPr/>
            </p:nvSpPr>
            <p:spPr>
              <a:xfrm rot="19023228">
                <a:off x="4966736" y="3477261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14" name="Oval 413"/>
              <p:cNvSpPr/>
              <p:nvPr/>
            </p:nvSpPr>
            <p:spPr>
              <a:xfrm rot="19023228">
                <a:off x="5133430" y="3593158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15" name="Oval 414"/>
              <p:cNvSpPr/>
              <p:nvPr/>
            </p:nvSpPr>
            <p:spPr>
              <a:xfrm rot="19023228">
                <a:off x="5277900" y="3737632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16" name="Oval 415"/>
              <p:cNvSpPr/>
              <p:nvPr/>
            </p:nvSpPr>
            <p:spPr>
              <a:xfrm rot="19023228">
                <a:off x="5387442" y="391068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17" name="Oval 416"/>
              <p:cNvSpPr/>
              <p:nvPr/>
            </p:nvSpPr>
            <p:spPr>
              <a:xfrm rot="19023228">
                <a:off x="5465233" y="4094850"/>
                <a:ext cx="160344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18" name="Oval 417"/>
              <p:cNvSpPr/>
              <p:nvPr/>
            </p:nvSpPr>
            <p:spPr>
              <a:xfrm rot="19023228">
                <a:off x="5508097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19" name="Oval 418"/>
              <p:cNvSpPr/>
              <p:nvPr/>
            </p:nvSpPr>
            <p:spPr>
              <a:xfrm rot="19023228">
                <a:off x="5693843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20" name="Oval 419"/>
              <p:cNvSpPr/>
              <p:nvPr/>
            </p:nvSpPr>
            <p:spPr>
              <a:xfrm rot="19023228">
                <a:off x="5655742" y="4082149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21" name="Oval 420"/>
              <p:cNvSpPr/>
              <p:nvPr/>
            </p:nvSpPr>
            <p:spPr>
              <a:xfrm rot="19023228">
                <a:off x="5581125" y="3880519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22" name="Oval 421"/>
              <p:cNvSpPr/>
              <p:nvPr/>
            </p:nvSpPr>
            <p:spPr>
              <a:xfrm rot="19023228">
                <a:off x="5474759" y="369000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23" name="Oval 422"/>
              <p:cNvSpPr/>
              <p:nvPr/>
            </p:nvSpPr>
            <p:spPr>
              <a:xfrm rot="19023228">
                <a:off x="5344578" y="352965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24" name="Oval 423"/>
              <p:cNvSpPr/>
              <p:nvPr/>
            </p:nvSpPr>
            <p:spPr>
              <a:xfrm rot="19023228">
                <a:off x="5184233" y="3389942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25" name="Oval 424"/>
              <p:cNvSpPr/>
              <p:nvPr/>
            </p:nvSpPr>
            <p:spPr>
              <a:xfrm rot="19023228">
                <a:off x="5222334" y="318513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26" name="Oval 425"/>
              <p:cNvSpPr/>
              <p:nvPr/>
            </p:nvSpPr>
            <p:spPr>
              <a:xfrm rot="19023228">
                <a:off x="5395380" y="3313736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27" name="Oval 426"/>
              <p:cNvSpPr/>
              <p:nvPr/>
            </p:nvSpPr>
            <p:spPr>
              <a:xfrm rot="19023228">
                <a:off x="5547787" y="3474086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28" name="Oval 427"/>
              <p:cNvSpPr/>
              <p:nvPr/>
            </p:nvSpPr>
            <p:spPr>
              <a:xfrm rot="19023228">
                <a:off x="5679555" y="365666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29" name="Oval 428"/>
              <p:cNvSpPr/>
              <p:nvPr/>
            </p:nvSpPr>
            <p:spPr>
              <a:xfrm rot="19023228">
                <a:off x="5777984" y="385670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30" name="Oval 429"/>
              <p:cNvSpPr/>
              <p:nvPr/>
            </p:nvSpPr>
            <p:spPr>
              <a:xfrm rot="19023228">
                <a:off x="5844662" y="4074210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 rot="19023228">
                <a:off x="5882764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32" name="Oval 431"/>
              <p:cNvSpPr/>
              <p:nvPr/>
            </p:nvSpPr>
            <p:spPr>
              <a:xfrm rot="19023228">
                <a:off x="6068510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>
              <a:xfrm rot="19023228">
                <a:off x="5247735" y="297398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>
              <a:xfrm rot="19023228">
                <a:off x="5435069" y="309940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35" name="Oval 434"/>
              <p:cNvSpPr/>
              <p:nvPr/>
            </p:nvSpPr>
            <p:spPr>
              <a:xfrm rot="19023228">
                <a:off x="5608115" y="32518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36" name="Oval 435"/>
              <p:cNvSpPr/>
              <p:nvPr/>
            </p:nvSpPr>
            <p:spPr>
              <a:xfrm rot="19023228">
                <a:off x="5754171" y="3424870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>
              <a:xfrm rot="19023228">
                <a:off x="5876414" y="3621736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38" name="Oval 437"/>
              <p:cNvSpPr/>
              <p:nvPr/>
            </p:nvSpPr>
            <p:spPr>
              <a:xfrm rot="19023228">
                <a:off x="5973256" y="383765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 rot="19023228">
                <a:off x="6035171" y="4061509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40" name="Oval 439"/>
              <p:cNvSpPr/>
              <p:nvPr/>
            </p:nvSpPr>
            <p:spPr>
              <a:xfrm rot="19023228">
                <a:off x="5279487" y="2769178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41" name="Oval 440"/>
              <p:cNvSpPr/>
              <p:nvPr/>
            </p:nvSpPr>
            <p:spPr>
              <a:xfrm rot="19023228">
                <a:off x="5471583" y="288507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42" name="Oval 441"/>
              <p:cNvSpPr/>
              <p:nvPr/>
            </p:nvSpPr>
            <p:spPr>
              <a:xfrm rot="19023228">
                <a:off x="5652567" y="303113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 rot="19023228">
                <a:off x="5824024" y="3204189"/>
                <a:ext cx="158757" cy="160351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44" name="Oval 443"/>
              <p:cNvSpPr/>
              <p:nvPr/>
            </p:nvSpPr>
            <p:spPr>
              <a:xfrm rot="19023228">
                <a:off x="5966906" y="338676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45" name="Oval 444"/>
              <p:cNvSpPr/>
              <p:nvPr/>
            </p:nvSpPr>
            <p:spPr>
              <a:xfrm rot="19023228">
                <a:off x="6081211" y="359633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 rot="19023228">
                <a:off x="6173290" y="382336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 rot="19023228">
                <a:off x="6233618" y="4055158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 rot="19023228">
                <a:off x="6263781" y="430600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449" name="Rectangle 448"/>
            <p:cNvSpPr/>
            <p:nvPr/>
          </p:nvSpPr>
          <p:spPr>
            <a:xfrm>
              <a:off x="5654675" y="5530850"/>
              <a:ext cx="2301875" cy="303213"/>
            </a:xfrm>
            <a:prstGeom prst="rect">
              <a:avLst/>
            </a:prstGeom>
            <a:solidFill>
              <a:srgbClr val="D1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5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Georgia" charset="0"/>
                  <a:ea typeface="MS PGothic" charset="0"/>
                  <a:cs typeface="MS PGothic" charset="0"/>
                </a:rPr>
                <a:t>Republican Senate Majority</a:t>
              </a:r>
              <a:endParaRPr lang="en-US" sz="1100" dirty="0">
                <a:solidFill>
                  <a:schemeClr val="bg1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50" name="Rectangle 358"/>
            <p:cNvSpPr>
              <a:spLocks noChangeArrowheads="1"/>
            </p:cNvSpPr>
            <p:nvPr/>
          </p:nvSpPr>
          <p:spPr bwMode="auto">
            <a:xfrm>
              <a:off x="6246813" y="4821769"/>
              <a:ext cx="10871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7F7F7F"/>
                  </a:solidFill>
                </a:rPr>
                <a:t>46-2-52</a:t>
              </a:r>
              <a:endParaRPr lang="en-US" altLang="en-US" sz="1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32243" y="2564258"/>
            <a:ext cx="3735387" cy="2346325"/>
            <a:chOff x="4913313" y="3011488"/>
            <a:chExt cx="3735387" cy="2346325"/>
          </a:xfrm>
        </p:grpSpPr>
        <p:sp>
          <p:nvSpPr>
            <p:cNvPr id="451" name="Rectangle 14"/>
            <p:cNvSpPr>
              <a:spLocks noChangeArrowheads="1"/>
            </p:cNvSpPr>
            <p:nvPr/>
          </p:nvSpPr>
          <p:spPr bwMode="auto">
            <a:xfrm>
              <a:off x="4918075" y="3011488"/>
              <a:ext cx="3676650" cy="261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 defTabSz="811213">
                <a:defRPr/>
              </a:pPr>
              <a:r>
                <a:rPr lang="en-US" sz="1100" b="1" dirty="0" smtClean="0">
                  <a:solidFill>
                    <a:srgbClr val="8E744A"/>
                  </a:solidFill>
                  <a:latin typeface="+mj-lt"/>
                  <a:ea typeface="MS PGothic" charset="0"/>
                  <a:cs typeface="MS PGothic" charset="0"/>
                </a:rPr>
                <a:t>Seats facing an election in 2018</a:t>
              </a:r>
              <a:endParaRPr lang="en-US" sz="1100" b="1" dirty="0">
                <a:solidFill>
                  <a:srgbClr val="8E744A"/>
                </a:solidFill>
                <a:latin typeface="+mj-lt"/>
                <a:ea typeface="MS PGothic" charset="0"/>
                <a:cs typeface="MS PGothic" charset="0"/>
              </a:endParaRPr>
            </a:p>
          </p:txBody>
        </p:sp>
        <p:grpSp>
          <p:nvGrpSpPr>
            <p:cNvPr id="453" name="Group 2"/>
            <p:cNvGrpSpPr>
              <a:grpSpLocks/>
            </p:cNvGrpSpPr>
            <p:nvPr/>
          </p:nvGrpSpPr>
          <p:grpSpPr bwMode="auto">
            <a:xfrm>
              <a:off x="4913313" y="3467100"/>
              <a:ext cx="3735387" cy="1890713"/>
              <a:chOff x="2686984" y="2575487"/>
              <a:chExt cx="3735554" cy="1890868"/>
            </a:xfrm>
          </p:grpSpPr>
          <p:sp>
            <p:nvSpPr>
              <p:cNvPr id="456" name="Oval 455"/>
              <p:cNvSpPr/>
              <p:nvPr/>
            </p:nvSpPr>
            <p:spPr>
              <a:xfrm rot="19023228">
                <a:off x="4360284" y="3353426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57" name="Oval 456"/>
              <p:cNvSpPr/>
              <p:nvPr/>
            </p:nvSpPr>
            <p:spPr>
              <a:xfrm rot="19023228">
                <a:off x="4165012" y="3397879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58" name="Oval 457"/>
              <p:cNvSpPr/>
              <p:nvPr/>
            </p:nvSpPr>
            <p:spPr>
              <a:xfrm rot="19023228">
                <a:off x="3980854" y="3482024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59" name="Oval 458"/>
              <p:cNvSpPr/>
              <p:nvPr/>
            </p:nvSpPr>
            <p:spPr>
              <a:xfrm rot="19023228">
                <a:off x="3817335" y="3596334"/>
                <a:ext cx="158757" cy="158763"/>
              </a:xfrm>
              <a:prstGeom prst="ellipse">
                <a:avLst/>
              </a:prstGeom>
              <a:solidFill>
                <a:srgbClr val="D9C58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60" name="Oval 459"/>
              <p:cNvSpPr/>
              <p:nvPr/>
            </p:nvSpPr>
            <p:spPr>
              <a:xfrm rot="19023228">
                <a:off x="3674453" y="3736045"/>
                <a:ext cx="158757" cy="158763"/>
              </a:xfrm>
              <a:prstGeom prst="ellipse">
                <a:avLst/>
              </a:prstGeom>
              <a:solidFill>
                <a:srgbClr val="D9C58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61" name="Oval 460"/>
              <p:cNvSpPr/>
              <p:nvPr/>
            </p:nvSpPr>
            <p:spPr>
              <a:xfrm rot="19023228">
                <a:off x="3564910" y="390750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62" name="Oval 461"/>
              <p:cNvSpPr/>
              <p:nvPr/>
            </p:nvSpPr>
            <p:spPr>
              <a:xfrm rot="19023228">
                <a:off x="3483945" y="4098025"/>
                <a:ext cx="160344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63" name="Oval 462"/>
              <p:cNvSpPr/>
              <p:nvPr/>
            </p:nvSpPr>
            <p:spPr>
              <a:xfrm rot="19023228">
                <a:off x="3445843" y="4304417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64" name="Oval 463"/>
              <p:cNvSpPr/>
              <p:nvPr/>
            </p:nvSpPr>
            <p:spPr>
              <a:xfrm rot="19023228">
                <a:off x="3260097" y="430759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65" name="Oval 464"/>
              <p:cNvSpPr/>
              <p:nvPr/>
            </p:nvSpPr>
            <p:spPr>
              <a:xfrm rot="19023228">
                <a:off x="3295023" y="4086911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66" name="Oval 465"/>
              <p:cNvSpPr/>
              <p:nvPr/>
            </p:nvSpPr>
            <p:spPr>
              <a:xfrm rot="19023228">
                <a:off x="3368051" y="387893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67" name="Oval 466"/>
              <p:cNvSpPr/>
              <p:nvPr/>
            </p:nvSpPr>
            <p:spPr>
              <a:xfrm rot="19023228">
                <a:off x="4582544" y="2575487"/>
                <a:ext cx="160344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68" name="Oval 467"/>
              <p:cNvSpPr/>
              <p:nvPr/>
            </p:nvSpPr>
            <p:spPr>
              <a:xfrm rot="19023228">
                <a:off x="4366634" y="2575487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69" name="Oval 468"/>
              <p:cNvSpPr/>
              <p:nvPr/>
            </p:nvSpPr>
            <p:spPr>
              <a:xfrm rot="19023228">
                <a:off x="4125323" y="2608828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70" name="Oval 469"/>
              <p:cNvSpPr/>
              <p:nvPr/>
            </p:nvSpPr>
            <p:spPr>
              <a:xfrm rot="19023228">
                <a:off x="2686984" y="430759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71" name="Oval 470"/>
              <p:cNvSpPr/>
              <p:nvPr/>
            </p:nvSpPr>
            <p:spPr>
              <a:xfrm rot="19023228">
                <a:off x="2717147" y="4056746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72" name="Oval 471"/>
              <p:cNvSpPr/>
              <p:nvPr/>
            </p:nvSpPr>
            <p:spPr>
              <a:xfrm rot="19023228">
                <a:off x="2779063" y="3818602"/>
                <a:ext cx="160344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73" name="Oval 472"/>
              <p:cNvSpPr/>
              <p:nvPr/>
            </p:nvSpPr>
            <p:spPr>
              <a:xfrm rot="19023228">
                <a:off x="2869554" y="3596334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74" name="Oval 473"/>
              <p:cNvSpPr/>
              <p:nvPr/>
            </p:nvSpPr>
            <p:spPr>
              <a:xfrm rot="19023228">
                <a:off x="2985447" y="338994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75" name="Oval 474"/>
              <p:cNvSpPr/>
              <p:nvPr/>
            </p:nvSpPr>
            <p:spPr>
              <a:xfrm rot="19023228">
                <a:off x="3128329" y="3202601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76" name="Oval 475"/>
              <p:cNvSpPr/>
              <p:nvPr/>
            </p:nvSpPr>
            <p:spPr>
              <a:xfrm rot="19023228">
                <a:off x="3291848" y="3032724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77" name="Oval 476"/>
              <p:cNvSpPr/>
              <p:nvPr/>
            </p:nvSpPr>
            <p:spPr>
              <a:xfrm rot="19023228">
                <a:off x="3476006" y="2886663"/>
                <a:ext cx="160345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78" name="Oval 477"/>
              <p:cNvSpPr/>
              <p:nvPr/>
            </p:nvSpPr>
            <p:spPr>
              <a:xfrm rot="19023228">
                <a:off x="3676040" y="2764415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79" name="Oval 478"/>
              <p:cNvSpPr/>
              <p:nvPr/>
            </p:nvSpPr>
            <p:spPr>
              <a:xfrm rot="19023228">
                <a:off x="3890363" y="2675508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80" name="Oval 479"/>
              <p:cNvSpPr/>
              <p:nvPr/>
            </p:nvSpPr>
            <p:spPr>
              <a:xfrm rot="19023228">
                <a:off x="4587306" y="2772353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81" name="Oval 480"/>
              <p:cNvSpPr/>
              <p:nvPr/>
            </p:nvSpPr>
            <p:spPr>
              <a:xfrm rot="19023228">
                <a:off x="4357109" y="2769178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82" name="Oval 481"/>
              <p:cNvSpPr/>
              <p:nvPr/>
            </p:nvSpPr>
            <p:spPr>
              <a:xfrm rot="19023228">
                <a:off x="4131674" y="2808869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83" name="Oval 482"/>
              <p:cNvSpPr/>
              <p:nvPr/>
            </p:nvSpPr>
            <p:spPr>
              <a:xfrm rot="19023228">
                <a:off x="3907826" y="2877137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84" name="Oval 483"/>
              <p:cNvSpPr/>
              <p:nvPr/>
            </p:nvSpPr>
            <p:spPr>
              <a:xfrm rot="19023228">
                <a:off x="3699854" y="2972395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85" name="Oval 484"/>
              <p:cNvSpPr/>
              <p:nvPr/>
            </p:nvSpPr>
            <p:spPr>
              <a:xfrm rot="19023228">
                <a:off x="3509346" y="3097818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86" name="Oval 485"/>
              <p:cNvSpPr/>
              <p:nvPr/>
            </p:nvSpPr>
            <p:spPr>
              <a:xfrm rot="19023228">
                <a:off x="3339475" y="3253406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87" name="Oval 486"/>
              <p:cNvSpPr/>
              <p:nvPr/>
            </p:nvSpPr>
            <p:spPr>
              <a:xfrm rot="19023228">
                <a:off x="3193419" y="3426457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88" name="Oval 487"/>
              <p:cNvSpPr/>
              <p:nvPr/>
            </p:nvSpPr>
            <p:spPr>
              <a:xfrm rot="19023228">
                <a:off x="3071176" y="3621736"/>
                <a:ext cx="158757" cy="160350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89" name="Oval 488"/>
              <p:cNvSpPr/>
              <p:nvPr/>
            </p:nvSpPr>
            <p:spPr>
              <a:xfrm rot="19023228">
                <a:off x="2982272" y="383447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90" name="Oval 489"/>
              <p:cNvSpPr/>
              <p:nvPr/>
            </p:nvSpPr>
            <p:spPr>
              <a:xfrm rot="19023228">
                <a:off x="3069588" y="4304417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91" name="Oval 490"/>
              <p:cNvSpPr/>
              <p:nvPr/>
            </p:nvSpPr>
            <p:spPr>
              <a:xfrm rot="19023228">
                <a:off x="2910831" y="406627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92" name="Oval 491"/>
              <p:cNvSpPr/>
              <p:nvPr/>
            </p:nvSpPr>
            <p:spPr>
              <a:xfrm rot="19023228">
                <a:off x="2882255" y="430282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93" name="Oval 492"/>
              <p:cNvSpPr/>
              <p:nvPr/>
            </p:nvSpPr>
            <p:spPr>
              <a:xfrm rot="19023228">
                <a:off x="3099752" y="4072623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94" name="Oval 493"/>
              <p:cNvSpPr/>
              <p:nvPr/>
            </p:nvSpPr>
            <p:spPr>
              <a:xfrm rot="19023228">
                <a:off x="3168018" y="385670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95" name="Oval 494"/>
              <p:cNvSpPr/>
              <p:nvPr/>
            </p:nvSpPr>
            <p:spPr>
              <a:xfrm rot="19023228">
                <a:off x="3272797" y="3651900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96" name="Oval 495"/>
              <p:cNvSpPr/>
              <p:nvPr/>
            </p:nvSpPr>
            <p:spPr>
              <a:xfrm rot="19023228">
                <a:off x="3472831" y="369317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97" name="Oval 496"/>
              <p:cNvSpPr/>
              <p:nvPr/>
            </p:nvSpPr>
            <p:spPr>
              <a:xfrm rot="19023228">
                <a:off x="3607775" y="3529653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98" name="Oval 497"/>
              <p:cNvSpPr/>
              <p:nvPr/>
            </p:nvSpPr>
            <p:spPr>
              <a:xfrm rot="19023228">
                <a:off x="3404566" y="347249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99" name="Oval 498"/>
              <p:cNvSpPr/>
              <p:nvPr/>
            </p:nvSpPr>
            <p:spPr>
              <a:xfrm rot="19023228">
                <a:off x="3553798" y="3315323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00" name="Oval 499"/>
              <p:cNvSpPr/>
              <p:nvPr/>
            </p:nvSpPr>
            <p:spPr>
              <a:xfrm rot="19023228">
                <a:off x="3769707" y="3385178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01" name="Oval 500"/>
              <p:cNvSpPr/>
              <p:nvPr/>
            </p:nvSpPr>
            <p:spPr>
              <a:xfrm rot="19023228">
                <a:off x="3728431" y="3180375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02" name="Oval 501"/>
              <p:cNvSpPr/>
              <p:nvPr/>
            </p:nvSpPr>
            <p:spPr>
              <a:xfrm rot="19023228">
                <a:off x="3955453" y="3278808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03" name="Oval 502"/>
              <p:cNvSpPr/>
              <p:nvPr/>
            </p:nvSpPr>
            <p:spPr>
              <a:xfrm rot="19023228">
                <a:off x="3928465" y="3075591"/>
                <a:ext cx="158757" cy="16035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04" name="Oval 503"/>
              <p:cNvSpPr/>
              <p:nvPr/>
            </p:nvSpPr>
            <p:spPr>
              <a:xfrm rot="19023228">
                <a:off x="4134849" y="3002560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05" name="Oval 504"/>
              <p:cNvSpPr/>
              <p:nvPr/>
            </p:nvSpPr>
            <p:spPr>
              <a:xfrm rot="19023228">
                <a:off x="4152312" y="3202601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06" name="Oval 505"/>
              <p:cNvSpPr/>
              <p:nvPr/>
            </p:nvSpPr>
            <p:spPr>
              <a:xfrm rot="19023228">
                <a:off x="4358696" y="3164498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07" name="Oval 506"/>
              <p:cNvSpPr/>
              <p:nvPr/>
            </p:nvSpPr>
            <p:spPr>
              <a:xfrm rot="19023228">
                <a:off x="4365046" y="2970807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08" name="Oval 507"/>
              <p:cNvSpPr/>
              <p:nvPr/>
            </p:nvSpPr>
            <p:spPr>
              <a:xfrm rot="19023228">
                <a:off x="4588894" y="2972395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09" name="Oval 508"/>
              <p:cNvSpPr/>
              <p:nvPr/>
            </p:nvSpPr>
            <p:spPr>
              <a:xfrm rot="19023228">
                <a:off x="4584131" y="3162910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10" name="Oval 509"/>
              <p:cNvSpPr/>
              <p:nvPr/>
            </p:nvSpPr>
            <p:spPr>
              <a:xfrm rot="19023228">
                <a:off x="4584131" y="3353426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11" name="Oval 510"/>
              <p:cNvSpPr/>
              <p:nvPr/>
            </p:nvSpPr>
            <p:spPr>
              <a:xfrm rot="19023228">
                <a:off x="4782578" y="3397879"/>
                <a:ext cx="160344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12" name="Oval 511"/>
              <p:cNvSpPr/>
              <p:nvPr/>
            </p:nvSpPr>
            <p:spPr>
              <a:xfrm rot="19023228">
                <a:off x="4801629" y="3204189"/>
                <a:ext cx="158757" cy="160351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13" name="Oval 512"/>
              <p:cNvSpPr/>
              <p:nvPr/>
            </p:nvSpPr>
            <p:spPr>
              <a:xfrm rot="19023228">
                <a:off x="4811154" y="3008911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14" name="Oval 513"/>
              <p:cNvSpPr/>
              <p:nvPr/>
            </p:nvSpPr>
            <p:spPr>
              <a:xfrm rot="19023228">
                <a:off x="4820679" y="2807281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15" name="Oval 514"/>
              <p:cNvSpPr/>
              <p:nvPr/>
            </p:nvSpPr>
            <p:spPr>
              <a:xfrm rot="19023228">
                <a:off x="4820679" y="2607240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16" name="Oval 515"/>
              <p:cNvSpPr/>
              <p:nvPr/>
            </p:nvSpPr>
            <p:spPr>
              <a:xfrm rot="19023228">
                <a:off x="5054052" y="2677095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17" name="Oval 516"/>
              <p:cNvSpPr/>
              <p:nvPr/>
            </p:nvSpPr>
            <p:spPr>
              <a:xfrm rot="19023228">
                <a:off x="5039764" y="2873961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18" name="Oval 517"/>
              <p:cNvSpPr/>
              <p:nvPr/>
            </p:nvSpPr>
            <p:spPr>
              <a:xfrm rot="19023228">
                <a:off x="5019125" y="3080353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19" name="Oval 518"/>
              <p:cNvSpPr/>
              <p:nvPr/>
            </p:nvSpPr>
            <p:spPr>
              <a:xfrm rot="19023228">
                <a:off x="5001662" y="3280395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20" name="Oval 519"/>
              <p:cNvSpPr/>
              <p:nvPr/>
            </p:nvSpPr>
            <p:spPr>
              <a:xfrm rot="19023228">
                <a:off x="4966736" y="3477261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21" name="Oval 520"/>
              <p:cNvSpPr/>
              <p:nvPr/>
            </p:nvSpPr>
            <p:spPr>
              <a:xfrm rot="19023228">
                <a:off x="5133430" y="3593158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22" name="Oval 521"/>
              <p:cNvSpPr/>
              <p:nvPr/>
            </p:nvSpPr>
            <p:spPr>
              <a:xfrm rot="19023228">
                <a:off x="5277900" y="3737632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23" name="Oval 522"/>
              <p:cNvSpPr/>
              <p:nvPr/>
            </p:nvSpPr>
            <p:spPr>
              <a:xfrm rot="19023228">
                <a:off x="5387442" y="3910684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24" name="Oval 523"/>
              <p:cNvSpPr/>
              <p:nvPr/>
            </p:nvSpPr>
            <p:spPr>
              <a:xfrm rot="19023228">
                <a:off x="5465233" y="4094850"/>
                <a:ext cx="160344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25" name="Oval 524"/>
              <p:cNvSpPr/>
              <p:nvPr/>
            </p:nvSpPr>
            <p:spPr>
              <a:xfrm rot="19023228">
                <a:off x="5508097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26" name="Oval 525"/>
              <p:cNvSpPr/>
              <p:nvPr/>
            </p:nvSpPr>
            <p:spPr>
              <a:xfrm rot="19023228">
                <a:off x="5693843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27" name="Oval 526"/>
              <p:cNvSpPr/>
              <p:nvPr/>
            </p:nvSpPr>
            <p:spPr>
              <a:xfrm rot="19023228">
                <a:off x="5655742" y="4082149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28" name="Oval 527"/>
              <p:cNvSpPr/>
              <p:nvPr/>
            </p:nvSpPr>
            <p:spPr>
              <a:xfrm rot="19023228">
                <a:off x="5581125" y="3880519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29" name="Oval 528"/>
              <p:cNvSpPr/>
              <p:nvPr/>
            </p:nvSpPr>
            <p:spPr>
              <a:xfrm rot="19023228">
                <a:off x="5474759" y="3690003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30" name="Oval 529"/>
              <p:cNvSpPr/>
              <p:nvPr/>
            </p:nvSpPr>
            <p:spPr>
              <a:xfrm rot="19023228">
                <a:off x="5344578" y="3529653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31" name="Oval 530"/>
              <p:cNvSpPr/>
              <p:nvPr/>
            </p:nvSpPr>
            <p:spPr>
              <a:xfrm rot="19023228">
                <a:off x="5184233" y="3389942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32" name="Oval 531"/>
              <p:cNvSpPr/>
              <p:nvPr/>
            </p:nvSpPr>
            <p:spPr>
              <a:xfrm rot="19023228">
                <a:off x="5222334" y="3185137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33" name="Oval 532"/>
              <p:cNvSpPr/>
              <p:nvPr/>
            </p:nvSpPr>
            <p:spPr>
              <a:xfrm rot="19023228">
                <a:off x="5395380" y="3313736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34" name="Oval 533"/>
              <p:cNvSpPr/>
              <p:nvPr/>
            </p:nvSpPr>
            <p:spPr>
              <a:xfrm rot="19023228">
                <a:off x="5547787" y="3474086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35" name="Oval 534"/>
              <p:cNvSpPr/>
              <p:nvPr/>
            </p:nvSpPr>
            <p:spPr>
              <a:xfrm rot="19023228">
                <a:off x="5679555" y="3656664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36" name="Oval 535"/>
              <p:cNvSpPr/>
              <p:nvPr/>
            </p:nvSpPr>
            <p:spPr>
              <a:xfrm rot="19023228">
                <a:off x="5777984" y="3856705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37" name="Oval 536"/>
              <p:cNvSpPr/>
              <p:nvPr/>
            </p:nvSpPr>
            <p:spPr>
              <a:xfrm rot="19023228">
                <a:off x="5844662" y="4074210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38" name="Oval 537"/>
              <p:cNvSpPr/>
              <p:nvPr/>
            </p:nvSpPr>
            <p:spPr>
              <a:xfrm rot="19023228">
                <a:off x="5882764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39" name="Oval 538"/>
              <p:cNvSpPr/>
              <p:nvPr/>
            </p:nvSpPr>
            <p:spPr>
              <a:xfrm rot="19023228">
                <a:off x="6068510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40" name="Oval 539"/>
              <p:cNvSpPr/>
              <p:nvPr/>
            </p:nvSpPr>
            <p:spPr>
              <a:xfrm rot="19023228">
                <a:off x="5247735" y="2973983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41" name="Oval 540"/>
              <p:cNvSpPr/>
              <p:nvPr/>
            </p:nvSpPr>
            <p:spPr>
              <a:xfrm rot="19023228">
                <a:off x="5435069" y="3099405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42" name="Oval 541"/>
              <p:cNvSpPr/>
              <p:nvPr/>
            </p:nvSpPr>
            <p:spPr>
              <a:xfrm rot="19023228">
                <a:off x="5608115" y="3251817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43" name="Oval 542"/>
              <p:cNvSpPr/>
              <p:nvPr/>
            </p:nvSpPr>
            <p:spPr>
              <a:xfrm rot="19023228">
                <a:off x="5754171" y="3424870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44" name="Oval 543"/>
              <p:cNvSpPr/>
              <p:nvPr/>
            </p:nvSpPr>
            <p:spPr>
              <a:xfrm rot="19023228">
                <a:off x="5876414" y="3621736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45" name="Oval 544"/>
              <p:cNvSpPr/>
              <p:nvPr/>
            </p:nvSpPr>
            <p:spPr>
              <a:xfrm rot="19023228">
                <a:off x="5973256" y="3837653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46" name="Oval 545"/>
              <p:cNvSpPr/>
              <p:nvPr/>
            </p:nvSpPr>
            <p:spPr>
              <a:xfrm rot="19023228">
                <a:off x="6035171" y="4061509"/>
                <a:ext cx="158757" cy="158763"/>
              </a:xfrm>
              <a:prstGeom prst="ellipse">
                <a:avLst/>
              </a:prstGeom>
              <a:solidFill>
                <a:srgbClr val="AFAB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47" name="Oval 546"/>
              <p:cNvSpPr/>
              <p:nvPr/>
            </p:nvSpPr>
            <p:spPr>
              <a:xfrm rot="19023228">
                <a:off x="5279487" y="2769178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48" name="Oval 547"/>
              <p:cNvSpPr/>
              <p:nvPr/>
            </p:nvSpPr>
            <p:spPr>
              <a:xfrm rot="19023228">
                <a:off x="5471583" y="2885075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49" name="Oval 548"/>
              <p:cNvSpPr/>
              <p:nvPr/>
            </p:nvSpPr>
            <p:spPr>
              <a:xfrm rot="19023228">
                <a:off x="5652567" y="3031137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50" name="Oval 549"/>
              <p:cNvSpPr/>
              <p:nvPr/>
            </p:nvSpPr>
            <p:spPr>
              <a:xfrm rot="19023228">
                <a:off x="5824024" y="3204189"/>
                <a:ext cx="158757" cy="160351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51" name="Oval 550"/>
              <p:cNvSpPr/>
              <p:nvPr/>
            </p:nvSpPr>
            <p:spPr>
              <a:xfrm rot="19023228">
                <a:off x="5966906" y="3386767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52" name="Oval 551"/>
              <p:cNvSpPr/>
              <p:nvPr/>
            </p:nvSpPr>
            <p:spPr>
              <a:xfrm rot="19023228">
                <a:off x="6081211" y="3596334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53" name="Oval 552"/>
              <p:cNvSpPr/>
              <p:nvPr/>
            </p:nvSpPr>
            <p:spPr>
              <a:xfrm rot="19023228">
                <a:off x="6173290" y="3823364"/>
                <a:ext cx="158757" cy="15876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54" name="Oval 553"/>
              <p:cNvSpPr/>
              <p:nvPr/>
            </p:nvSpPr>
            <p:spPr>
              <a:xfrm rot="19023228">
                <a:off x="6233618" y="4055158"/>
                <a:ext cx="158757" cy="158763"/>
              </a:xfrm>
              <a:prstGeom prst="ellipse">
                <a:avLst/>
              </a:prstGeom>
              <a:solidFill>
                <a:srgbClr val="AFAB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55" name="Oval 554"/>
              <p:cNvSpPr/>
              <p:nvPr/>
            </p:nvSpPr>
            <p:spPr>
              <a:xfrm rot="19023228">
                <a:off x="6263781" y="430600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557" name="Rectangle 358"/>
            <p:cNvSpPr>
              <a:spLocks noChangeArrowheads="1"/>
            </p:cNvSpPr>
            <p:nvPr/>
          </p:nvSpPr>
          <p:spPr bwMode="auto">
            <a:xfrm>
              <a:off x="5988546" y="4793271"/>
              <a:ext cx="5774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7F7F7F"/>
                  </a:solidFill>
                </a:rPr>
                <a:t>25*</a:t>
              </a:r>
              <a:endParaRPr lang="en-US" altLang="en-US" sz="1800" dirty="0"/>
            </a:p>
          </p:txBody>
        </p:sp>
      </p:grpSp>
      <p:sp>
        <p:nvSpPr>
          <p:cNvPr id="558" name="TextBox 13"/>
          <p:cNvSpPr txBox="1">
            <a:spLocks noChangeArrowheads="1"/>
          </p:cNvSpPr>
          <p:nvPr/>
        </p:nvSpPr>
        <p:spPr bwMode="auto">
          <a:xfrm>
            <a:off x="457200" y="1838856"/>
            <a:ext cx="31021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5B9BD5"/>
                </a:solidFill>
                <a:latin typeface="Calibri Light" charset="0"/>
              </a:rPr>
              <a:t>■ </a:t>
            </a:r>
            <a:r>
              <a:rPr lang="en-US" altLang="en-US" sz="1100" dirty="0">
                <a:solidFill>
                  <a:srgbClr val="000000"/>
                </a:solidFill>
                <a:latin typeface="Calibri Light" charset="0"/>
              </a:rPr>
              <a:t>Democrats     </a:t>
            </a:r>
            <a:r>
              <a:rPr lang="en-US" altLang="en-US" sz="1100" b="1" dirty="0">
                <a:solidFill>
                  <a:srgbClr val="D27770"/>
                </a:solidFill>
                <a:latin typeface="Calibri Light" charset="0"/>
              </a:rPr>
              <a:t>■ </a:t>
            </a:r>
            <a:r>
              <a:rPr lang="en-US" altLang="en-US" sz="1100" dirty="0">
                <a:solidFill>
                  <a:srgbClr val="000000"/>
                </a:solidFill>
                <a:latin typeface="Calibri Light" charset="0"/>
              </a:rPr>
              <a:t>Republicans    </a:t>
            </a:r>
            <a:r>
              <a:rPr lang="en-US" altLang="en-US" sz="1100" dirty="0">
                <a:solidFill>
                  <a:srgbClr val="D9C58B"/>
                </a:solidFill>
                <a:latin typeface="Calibri Light" charset="0"/>
              </a:rPr>
              <a:t> </a:t>
            </a:r>
            <a:r>
              <a:rPr lang="en-US" altLang="en-US" sz="1100" b="1" dirty="0">
                <a:solidFill>
                  <a:srgbClr val="D9C58B"/>
                </a:solidFill>
                <a:latin typeface="Calibri Light" charset="0"/>
              </a:rPr>
              <a:t>■ </a:t>
            </a:r>
            <a:r>
              <a:rPr lang="en-US" altLang="en-US" sz="1100" dirty="0" smtClean="0">
                <a:solidFill>
                  <a:srgbClr val="000000"/>
                </a:solidFill>
                <a:latin typeface="Calibri Light" charset="0"/>
              </a:rPr>
              <a:t>Independents</a:t>
            </a:r>
            <a:endParaRPr lang="en-US" altLang="en-US" sz="11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584" name="Rectangle 358"/>
          <p:cNvSpPr>
            <a:spLocks noChangeArrowheads="1"/>
          </p:cNvSpPr>
          <p:nvPr/>
        </p:nvSpPr>
        <p:spPr bwMode="auto">
          <a:xfrm>
            <a:off x="7094091" y="4371364"/>
            <a:ext cx="340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7F7F7F"/>
                </a:solidFill>
              </a:rPr>
              <a:t>8</a:t>
            </a:r>
            <a:endParaRPr lang="en-US" alt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285223" y="4990675"/>
            <a:ext cx="26920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/>
              <a:t>*Two independents that caucus with Democrats will be up for re-election in 2018.</a:t>
            </a:r>
            <a:endParaRPr lang="en-US" sz="1050" dirty="0"/>
          </a:p>
        </p:txBody>
      </p:sp>
      <p:sp>
        <p:nvSpPr>
          <p:cNvPr id="585" name="Content Placeholder 17"/>
          <p:cNvSpPr txBox="1">
            <a:spLocks/>
          </p:cNvSpPr>
          <p:nvPr/>
        </p:nvSpPr>
        <p:spPr bwMode="auto">
          <a:xfrm>
            <a:off x="0" y="6626225"/>
            <a:ext cx="457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June 19, 2017  |  Justin C. Brown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charset="0"/>
                <a:ea typeface="ＭＳ Ｐゴシック" charset="-128"/>
                <a:cs typeface="MS PGothic" charset="-128"/>
              </a:rPr>
              <a:t>Democrats face Senate elections in 10 states that Trump won, 5 of which he won by 19 or more points</a:t>
            </a:r>
            <a:endParaRPr lang="en-US" altLang="en-US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109" name="TextBox 12"/>
          <p:cNvSpPr txBox="1">
            <a:spLocks noChangeArrowheads="1"/>
          </p:cNvSpPr>
          <p:nvPr/>
        </p:nvSpPr>
        <p:spPr bwMode="auto">
          <a:xfrm>
            <a:off x="7457490" y="233363"/>
            <a:ext cx="1669048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2018 SENATE DEMOCRATS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FreightSans Pro Book" pitchFamily="50" charset="0"/>
            </a:endParaRPr>
          </a:p>
        </p:txBody>
      </p:sp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457200" y="1780382"/>
            <a:ext cx="73068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100" b="1" dirty="0" smtClean="0">
                <a:solidFill>
                  <a:srgbClr val="5B9BD5"/>
                </a:solidFill>
                <a:latin typeface="Calibri Light" charset="0"/>
              </a:rPr>
              <a:t>■</a:t>
            </a:r>
            <a:r>
              <a:rPr lang="en-US" altLang="en-US" sz="1100" b="1" dirty="0" smtClean="0">
                <a:latin typeface="Calibri Light" charset="0"/>
              </a:rPr>
              <a:t> </a:t>
            </a:r>
            <a:r>
              <a:rPr lang="en-US" altLang="en-US" sz="1100" dirty="0" smtClean="0">
                <a:latin typeface="Calibri Light" charset="0"/>
              </a:rPr>
              <a:t>State that Trump won with a 2018 Senate election    </a:t>
            </a:r>
            <a:r>
              <a:rPr lang="en-US" altLang="en-US" sz="1100" b="1" dirty="0">
                <a:solidFill>
                  <a:srgbClr val="AED0EE"/>
                </a:solidFill>
                <a:latin typeface="Calibri Light" charset="0"/>
              </a:rPr>
              <a:t>■</a:t>
            </a:r>
            <a:r>
              <a:rPr lang="en-US" altLang="en-US" sz="1100" b="1" dirty="0">
                <a:latin typeface="Calibri Light" charset="0"/>
              </a:rPr>
              <a:t> </a:t>
            </a:r>
            <a:r>
              <a:rPr lang="en-US" altLang="en-US" sz="1100" dirty="0">
                <a:latin typeface="Calibri Light" charset="0"/>
              </a:rPr>
              <a:t>State that Trump won </a:t>
            </a:r>
            <a:r>
              <a:rPr lang="en-US" altLang="en-US" sz="1100" dirty="0" smtClean="0">
                <a:latin typeface="Calibri Light" charset="0"/>
              </a:rPr>
              <a:t>by a large margin with a Senate </a:t>
            </a:r>
            <a:r>
              <a:rPr lang="en-US" altLang="en-US" sz="1100" dirty="0">
                <a:latin typeface="Calibri Light" charset="0"/>
              </a:rPr>
              <a:t>2018 election   </a:t>
            </a: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419100" y="1500188"/>
            <a:ext cx="822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7F7F7F"/>
                </a:solidFill>
              </a:rPr>
              <a:t>2018 Senate elections in states won by an opposing party in 2016 </a:t>
            </a:r>
          </a:p>
        </p:txBody>
      </p:sp>
      <p:pic>
        <p:nvPicPr>
          <p:cNvPr id="17420" name="Picture 217" descr="NationalJournal_LC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97534" y="2358464"/>
            <a:ext cx="5908675" cy="3532188"/>
            <a:chOff x="597534" y="2606675"/>
            <a:chExt cx="5908675" cy="3532188"/>
          </a:xfrm>
        </p:grpSpPr>
        <p:sp>
          <p:nvSpPr>
            <p:cNvPr id="17421" name="TextBox 148"/>
            <p:cNvSpPr txBox="1">
              <a:spLocks noChangeArrowheads="1"/>
            </p:cNvSpPr>
            <p:nvPr/>
          </p:nvSpPr>
          <p:spPr bwMode="auto">
            <a:xfrm>
              <a:off x="5745797" y="4021138"/>
              <a:ext cx="3286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DE</a:t>
              </a:r>
            </a:p>
          </p:txBody>
        </p:sp>
        <p:sp>
          <p:nvSpPr>
            <p:cNvPr id="17422" name="TextBox 145"/>
            <p:cNvSpPr txBox="1">
              <a:spLocks noChangeArrowheads="1"/>
            </p:cNvSpPr>
            <p:nvPr/>
          </p:nvSpPr>
          <p:spPr bwMode="auto">
            <a:xfrm>
              <a:off x="6122368" y="3626644"/>
              <a:ext cx="29686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000000"/>
                  </a:solidFill>
                </a:rPr>
                <a:t>RI</a:t>
              </a:r>
            </a:p>
          </p:txBody>
        </p:sp>
        <p:sp>
          <p:nvSpPr>
            <p:cNvPr id="17423" name="TextBox 143"/>
            <p:cNvSpPr txBox="1">
              <a:spLocks noChangeArrowheads="1"/>
            </p:cNvSpPr>
            <p:nvPr/>
          </p:nvSpPr>
          <p:spPr bwMode="auto">
            <a:xfrm>
              <a:off x="6060122" y="3284538"/>
              <a:ext cx="3476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NH</a:t>
              </a:r>
            </a:p>
          </p:txBody>
        </p:sp>
        <p:sp>
          <p:nvSpPr>
            <p:cNvPr id="17424" name="TextBox 144"/>
            <p:cNvSpPr txBox="1">
              <a:spLocks noChangeArrowheads="1"/>
            </p:cNvSpPr>
            <p:nvPr/>
          </p:nvSpPr>
          <p:spPr bwMode="auto">
            <a:xfrm>
              <a:off x="6158547" y="3408363"/>
              <a:ext cx="3476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MA</a:t>
              </a:r>
            </a:p>
          </p:txBody>
        </p:sp>
        <p:sp>
          <p:nvSpPr>
            <p:cNvPr id="17425" name="TextBox 146"/>
            <p:cNvSpPr txBox="1">
              <a:spLocks noChangeArrowheads="1"/>
            </p:cNvSpPr>
            <p:nvPr/>
          </p:nvSpPr>
          <p:spPr bwMode="auto">
            <a:xfrm>
              <a:off x="5960109" y="3716338"/>
              <a:ext cx="3143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CT</a:t>
              </a:r>
            </a:p>
          </p:txBody>
        </p:sp>
        <p:sp>
          <p:nvSpPr>
            <p:cNvPr id="17426" name="TextBox 147"/>
            <p:cNvSpPr txBox="1">
              <a:spLocks noChangeArrowheads="1"/>
            </p:cNvSpPr>
            <p:nvPr/>
          </p:nvSpPr>
          <p:spPr bwMode="auto">
            <a:xfrm>
              <a:off x="5802947" y="3840163"/>
              <a:ext cx="3159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NJ</a:t>
              </a:r>
            </a:p>
          </p:txBody>
        </p:sp>
        <p:sp>
          <p:nvSpPr>
            <p:cNvPr id="17427" name="TextBox 149"/>
            <p:cNvSpPr txBox="1">
              <a:spLocks noChangeArrowheads="1"/>
            </p:cNvSpPr>
            <p:nvPr/>
          </p:nvSpPr>
          <p:spPr bwMode="auto">
            <a:xfrm>
              <a:off x="5674359" y="4192588"/>
              <a:ext cx="3556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MD</a:t>
              </a:r>
            </a:p>
          </p:txBody>
        </p:sp>
        <p:sp>
          <p:nvSpPr>
            <p:cNvPr id="17429" name="TextBox 142"/>
            <p:cNvSpPr txBox="1">
              <a:spLocks noChangeArrowheads="1"/>
            </p:cNvSpPr>
            <p:nvPr/>
          </p:nvSpPr>
          <p:spPr bwMode="auto">
            <a:xfrm>
              <a:off x="5648959" y="3038475"/>
              <a:ext cx="3190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VT</a:t>
              </a:r>
            </a:p>
          </p:txBody>
        </p:sp>
        <p:grpSp>
          <p:nvGrpSpPr>
            <p:cNvPr id="17431" name="Group 219"/>
            <p:cNvGrpSpPr>
              <a:grpSpLocks/>
            </p:cNvGrpSpPr>
            <p:nvPr/>
          </p:nvGrpSpPr>
          <p:grpSpPr bwMode="auto">
            <a:xfrm>
              <a:off x="597534" y="2606675"/>
              <a:ext cx="5905500" cy="3532188"/>
              <a:chOff x="1802784" y="2606675"/>
              <a:chExt cx="5906116" cy="3532188"/>
            </a:xfrm>
          </p:grpSpPr>
          <p:grpSp>
            <p:nvGrpSpPr>
              <p:cNvPr id="221" name="Group 220"/>
              <p:cNvGrpSpPr>
                <a:grpSpLocks/>
              </p:cNvGrpSpPr>
              <p:nvPr/>
            </p:nvGrpSpPr>
            <p:grpSpPr bwMode="auto">
              <a:xfrm>
                <a:off x="1802784" y="2606675"/>
                <a:ext cx="5799137" cy="3532188"/>
                <a:chOff x="1749425" y="1354138"/>
                <a:chExt cx="5799138" cy="3532187"/>
              </a:xfrm>
              <a:solidFill>
                <a:srgbClr val="D9D9D9"/>
              </a:solidFill>
            </p:grpSpPr>
            <p:sp>
              <p:nvSpPr>
                <p:cNvPr id="230" name="Freeform 26"/>
                <p:cNvSpPr>
                  <a:spLocks/>
                </p:cNvSpPr>
                <p:nvPr/>
              </p:nvSpPr>
              <p:spPr bwMode="auto">
                <a:xfrm>
                  <a:off x="1889125" y="3867150"/>
                  <a:ext cx="873125" cy="701675"/>
                </a:xfrm>
                <a:custGeom>
                  <a:avLst/>
                  <a:gdLst>
                    <a:gd name="T0" fmla="*/ 913852 w 450"/>
                    <a:gd name="T1" fmla="*/ 622508 h 356"/>
                    <a:gd name="T2" fmla="*/ 840492 w 450"/>
                    <a:gd name="T3" fmla="*/ 565916 h 356"/>
                    <a:gd name="T4" fmla="*/ 773421 w 450"/>
                    <a:gd name="T5" fmla="*/ 507229 h 356"/>
                    <a:gd name="T6" fmla="*/ 714733 w 450"/>
                    <a:gd name="T7" fmla="*/ 528188 h 356"/>
                    <a:gd name="T8" fmla="*/ 641373 w 450"/>
                    <a:gd name="T9" fmla="*/ 496749 h 356"/>
                    <a:gd name="T10" fmla="*/ 563822 w 450"/>
                    <a:gd name="T11" fmla="*/ 301822 h 356"/>
                    <a:gd name="T12" fmla="*/ 503038 w 450"/>
                    <a:gd name="T13" fmla="*/ 46112 h 356"/>
                    <a:gd name="T14" fmla="*/ 459022 w 450"/>
                    <a:gd name="T15" fmla="*/ 35632 h 356"/>
                    <a:gd name="T16" fmla="*/ 396142 w 450"/>
                    <a:gd name="T17" fmla="*/ 35632 h 356"/>
                    <a:gd name="T18" fmla="*/ 337455 w 450"/>
                    <a:gd name="T19" fmla="*/ 29344 h 356"/>
                    <a:gd name="T20" fmla="*/ 291343 w 450"/>
                    <a:gd name="T21" fmla="*/ 10480 h 356"/>
                    <a:gd name="T22" fmla="*/ 241039 w 450"/>
                    <a:gd name="T23" fmla="*/ 0 h 356"/>
                    <a:gd name="T24" fmla="*/ 184447 w 450"/>
                    <a:gd name="T25" fmla="*/ 18864 h 356"/>
                    <a:gd name="T26" fmla="*/ 127855 w 450"/>
                    <a:gd name="T27" fmla="*/ 33536 h 356"/>
                    <a:gd name="T28" fmla="*/ 88032 w 450"/>
                    <a:gd name="T29" fmla="*/ 98511 h 356"/>
                    <a:gd name="T30" fmla="*/ 62880 w 450"/>
                    <a:gd name="T31" fmla="*/ 127855 h 356"/>
                    <a:gd name="T32" fmla="*/ 104800 w 450"/>
                    <a:gd name="T33" fmla="*/ 190735 h 356"/>
                    <a:gd name="T34" fmla="*/ 134143 w 450"/>
                    <a:gd name="T35" fmla="*/ 236846 h 356"/>
                    <a:gd name="T36" fmla="*/ 96416 w 450"/>
                    <a:gd name="T37" fmla="*/ 215887 h 356"/>
                    <a:gd name="T38" fmla="*/ 37728 w 450"/>
                    <a:gd name="T39" fmla="*/ 224270 h 356"/>
                    <a:gd name="T40" fmla="*/ 10480 w 450"/>
                    <a:gd name="T41" fmla="*/ 253614 h 356"/>
                    <a:gd name="T42" fmla="*/ 27248 w 450"/>
                    <a:gd name="T43" fmla="*/ 295534 h 356"/>
                    <a:gd name="T44" fmla="*/ 58688 w 450"/>
                    <a:gd name="T45" fmla="*/ 316494 h 356"/>
                    <a:gd name="T46" fmla="*/ 125759 w 450"/>
                    <a:gd name="T47" fmla="*/ 314398 h 356"/>
                    <a:gd name="T48" fmla="*/ 138335 w 450"/>
                    <a:gd name="T49" fmla="*/ 350030 h 356"/>
                    <a:gd name="T50" fmla="*/ 96416 w 450"/>
                    <a:gd name="T51" fmla="*/ 362606 h 356"/>
                    <a:gd name="T52" fmla="*/ 67072 w 450"/>
                    <a:gd name="T53" fmla="*/ 375181 h 356"/>
                    <a:gd name="T54" fmla="*/ 46112 w 450"/>
                    <a:gd name="T55" fmla="*/ 398237 h 356"/>
                    <a:gd name="T56" fmla="*/ 8384 w 450"/>
                    <a:gd name="T57" fmla="*/ 444349 h 356"/>
                    <a:gd name="T58" fmla="*/ 23056 w 450"/>
                    <a:gd name="T59" fmla="*/ 496749 h 356"/>
                    <a:gd name="T60" fmla="*/ 46112 w 450"/>
                    <a:gd name="T61" fmla="*/ 542860 h 356"/>
                    <a:gd name="T62" fmla="*/ 88032 w 450"/>
                    <a:gd name="T63" fmla="*/ 570108 h 356"/>
                    <a:gd name="T64" fmla="*/ 134143 w 450"/>
                    <a:gd name="T65" fmla="*/ 599452 h 356"/>
                    <a:gd name="T66" fmla="*/ 167679 w 450"/>
                    <a:gd name="T67" fmla="*/ 616220 h 356"/>
                    <a:gd name="T68" fmla="*/ 209599 w 450"/>
                    <a:gd name="T69" fmla="*/ 612028 h 356"/>
                    <a:gd name="T70" fmla="*/ 167679 w 450"/>
                    <a:gd name="T71" fmla="*/ 702155 h 356"/>
                    <a:gd name="T72" fmla="*/ 115280 w 450"/>
                    <a:gd name="T73" fmla="*/ 727307 h 356"/>
                    <a:gd name="T74" fmla="*/ 150911 w 450"/>
                    <a:gd name="T75" fmla="*/ 739883 h 356"/>
                    <a:gd name="T76" fmla="*/ 211695 w 450"/>
                    <a:gd name="T77" fmla="*/ 697963 h 356"/>
                    <a:gd name="T78" fmla="*/ 245231 w 450"/>
                    <a:gd name="T79" fmla="*/ 670716 h 356"/>
                    <a:gd name="T80" fmla="*/ 289247 w 450"/>
                    <a:gd name="T81" fmla="*/ 639276 h 356"/>
                    <a:gd name="T82" fmla="*/ 310207 w 450"/>
                    <a:gd name="T83" fmla="*/ 616220 h 356"/>
                    <a:gd name="T84" fmla="*/ 301823 w 450"/>
                    <a:gd name="T85" fmla="*/ 574300 h 356"/>
                    <a:gd name="T86" fmla="*/ 343743 w 450"/>
                    <a:gd name="T87" fmla="*/ 505133 h 356"/>
                    <a:gd name="T88" fmla="*/ 356318 w 450"/>
                    <a:gd name="T89" fmla="*/ 519805 h 356"/>
                    <a:gd name="T90" fmla="*/ 341647 w 450"/>
                    <a:gd name="T91" fmla="*/ 580588 h 356"/>
                    <a:gd name="T92" fmla="*/ 389854 w 450"/>
                    <a:gd name="T93" fmla="*/ 557532 h 356"/>
                    <a:gd name="T94" fmla="*/ 427582 w 450"/>
                    <a:gd name="T95" fmla="*/ 534476 h 356"/>
                    <a:gd name="T96" fmla="*/ 433870 w 450"/>
                    <a:gd name="T97" fmla="*/ 500941 h 356"/>
                    <a:gd name="T98" fmla="*/ 492558 w 450"/>
                    <a:gd name="T99" fmla="*/ 509325 h 356"/>
                    <a:gd name="T100" fmla="*/ 557534 w 450"/>
                    <a:gd name="T101" fmla="*/ 519805 h 356"/>
                    <a:gd name="T102" fmla="*/ 630893 w 450"/>
                    <a:gd name="T103" fmla="*/ 523996 h 356"/>
                    <a:gd name="T104" fmla="*/ 687485 w 450"/>
                    <a:gd name="T105" fmla="*/ 544956 h 356"/>
                    <a:gd name="T106" fmla="*/ 731501 w 450"/>
                    <a:gd name="T107" fmla="*/ 568012 h 356"/>
                    <a:gd name="T108" fmla="*/ 765037 w 450"/>
                    <a:gd name="T109" fmla="*/ 551244 h 356"/>
                    <a:gd name="T110" fmla="*/ 832108 w 450"/>
                    <a:gd name="T111" fmla="*/ 593164 h 356"/>
                    <a:gd name="T112" fmla="*/ 882412 w 450"/>
                    <a:gd name="T113" fmla="*/ 635084 h 356"/>
                    <a:gd name="T114" fmla="*/ 928524 w 450"/>
                    <a:gd name="T115" fmla="*/ 679099 h 35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50" h="356">
                      <a:moveTo>
                        <a:pt x="443" y="324"/>
                      </a:moveTo>
                      <a:lnTo>
                        <a:pt x="445" y="323"/>
                      </a:lnTo>
                      <a:lnTo>
                        <a:pt x="449" y="318"/>
                      </a:lnTo>
                      <a:lnTo>
                        <a:pt x="450" y="311"/>
                      </a:lnTo>
                      <a:lnTo>
                        <a:pt x="444" y="303"/>
                      </a:lnTo>
                      <a:lnTo>
                        <a:pt x="436" y="297"/>
                      </a:lnTo>
                      <a:lnTo>
                        <a:pt x="430" y="294"/>
                      </a:lnTo>
                      <a:lnTo>
                        <a:pt x="427" y="293"/>
                      </a:lnTo>
                      <a:lnTo>
                        <a:pt x="422" y="290"/>
                      </a:lnTo>
                      <a:lnTo>
                        <a:pt x="417" y="285"/>
                      </a:lnTo>
                      <a:lnTo>
                        <a:pt x="407" y="278"/>
                      </a:lnTo>
                      <a:lnTo>
                        <a:pt x="401" y="270"/>
                      </a:lnTo>
                      <a:lnTo>
                        <a:pt x="396" y="263"/>
                      </a:lnTo>
                      <a:lnTo>
                        <a:pt x="394" y="259"/>
                      </a:lnTo>
                      <a:lnTo>
                        <a:pt x="389" y="255"/>
                      </a:lnTo>
                      <a:lnTo>
                        <a:pt x="383" y="250"/>
                      </a:lnTo>
                      <a:lnTo>
                        <a:pt x="376" y="245"/>
                      </a:lnTo>
                      <a:lnTo>
                        <a:pt x="369" y="242"/>
                      </a:lnTo>
                      <a:lnTo>
                        <a:pt x="364" y="239"/>
                      </a:lnTo>
                      <a:lnTo>
                        <a:pt x="359" y="237"/>
                      </a:lnTo>
                      <a:lnTo>
                        <a:pt x="356" y="237"/>
                      </a:lnTo>
                      <a:lnTo>
                        <a:pt x="352" y="241"/>
                      </a:lnTo>
                      <a:lnTo>
                        <a:pt x="346" y="247"/>
                      </a:lnTo>
                      <a:lnTo>
                        <a:pt x="341" y="252"/>
                      </a:lnTo>
                      <a:lnTo>
                        <a:pt x="335" y="255"/>
                      </a:lnTo>
                      <a:lnTo>
                        <a:pt x="329" y="251"/>
                      </a:lnTo>
                      <a:lnTo>
                        <a:pt x="323" y="244"/>
                      </a:lnTo>
                      <a:lnTo>
                        <a:pt x="318" y="239"/>
                      </a:lnTo>
                      <a:lnTo>
                        <a:pt x="312" y="236"/>
                      </a:lnTo>
                      <a:lnTo>
                        <a:pt x="306" y="237"/>
                      </a:lnTo>
                      <a:lnTo>
                        <a:pt x="299" y="240"/>
                      </a:lnTo>
                      <a:lnTo>
                        <a:pt x="293" y="240"/>
                      </a:lnTo>
                      <a:lnTo>
                        <a:pt x="290" y="236"/>
                      </a:lnTo>
                      <a:lnTo>
                        <a:pt x="285" y="218"/>
                      </a:lnTo>
                      <a:lnTo>
                        <a:pt x="277" y="182"/>
                      </a:lnTo>
                      <a:lnTo>
                        <a:pt x="269" y="144"/>
                      </a:lnTo>
                      <a:lnTo>
                        <a:pt x="263" y="118"/>
                      </a:lnTo>
                      <a:lnTo>
                        <a:pt x="258" y="93"/>
                      </a:lnTo>
                      <a:lnTo>
                        <a:pt x="251" y="61"/>
                      </a:lnTo>
                      <a:lnTo>
                        <a:pt x="244" y="34"/>
                      </a:lnTo>
                      <a:lnTo>
                        <a:pt x="242" y="22"/>
                      </a:lnTo>
                      <a:lnTo>
                        <a:pt x="240" y="22"/>
                      </a:lnTo>
                      <a:lnTo>
                        <a:pt x="237" y="22"/>
                      </a:lnTo>
                      <a:lnTo>
                        <a:pt x="233" y="22"/>
                      </a:lnTo>
                      <a:lnTo>
                        <a:pt x="229" y="21"/>
                      </a:lnTo>
                      <a:lnTo>
                        <a:pt x="225" y="19"/>
                      </a:lnTo>
                      <a:lnTo>
                        <a:pt x="222" y="17"/>
                      </a:lnTo>
                      <a:lnTo>
                        <a:pt x="219" y="17"/>
                      </a:lnTo>
                      <a:lnTo>
                        <a:pt x="213" y="17"/>
                      </a:lnTo>
                      <a:lnTo>
                        <a:pt x="209" y="17"/>
                      </a:lnTo>
                      <a:lnTo>
                        <a:pt x="205" y="17"/>
                      </a:lnTo>
                      <a:lnTo>
                        <a:pt x="200" y="17"/>
                      </a:lnTo>
                      <a:lnTo>
                        <a:pt x="194" y="17"/>
                      </a:lnTo>
                      <a:lnTo>
                        <a:pt x="189" y="17"/>
                      </a:lnTo>
                      <a:lnTo>
                        <a:pt x="183" y="17"/>
                      </a:lnTo>
                      <a:lnTo>
                        <a:pt x="178" y="16"/>
                      </a:lnTo>
                      <a:lnTo>
                        <a:pt x="174" y="15"/>
                      </a:lnTo>
                      <a:lnTo>
                        <a:pt x="168" y="13"/>
                      </a:lnTo>
                      <a:lnTo>
                        <a:pt x="164" y="13"/>
                      </a:lnTo>
                      <a:lnTo>
                        <a:pt x="161" y="14"/>
                      </a:lnTo>
                      <a:lnTo>
                        <a:pt x="157" y="15"/>
                      </a:lnTo>
                      <a:lnTo>
                        <a:pt x="154" y="15"/>
                      </a:lnTo>
                      <a:lnTo>
                        <a:pt x="152" y="13"/>
                      </a:lnTo>
                      <a:lnTo>
                        <a:pt x="149" y="11"/>
                      </a:lnTo>
                      <a:lnTo>
                        <a:pt x="144" y="7"/>
                      </a:lnTo>
                      <a:lnTo>
                        <a:pt x="139" y="5"/>
                      </a:lnTo>
                      <a:lnTo>
                        <a:pt x="139" y="2"/>
                      </a:lnTo>
                      <a:lnTo>
                        <a:pt x="138" y="2"/>
                      </a:lnTo>
                      <a:lnTo>
                        <a:pt x="133" y="2"/>
                      </a:lnTo>
                      <a:lnTo>
                        <a:pt x="126" y="2"/>
                      </a:lnTo>
                      <a:lnTo>
                        <a:pt x="121" y="1"/>
                      </a:lnTo>
                      <a:lnTo>
                        <a:pt x="115" y="0"/>
                      </a:lnTo>
                      <a:lnTo>
                        <a:pt x="111" y="1"/>
                      </a:lnTo>
                      <a:lnTo>
                        <a:pt x="108" y="4"/>
                      </a:lnTo>
                      <a:lnTo>
                        <a:pt x="106" y="5"/>
                      </a:lnTo>
                      <a:lnTo>
                        <a:pt x="101" y="6"/>
                      </a:lnTo>
                      <a:lnTo>
                        <a:pt x="95" y="7"/>
                      </a:lnTo>
                      <a:lnTo>
                        <a:pt x="88" y="9"/>
                      </a:lnTo>
                      <a:lnTo>
                        <a:pt x="83" y="12"/>
                      </a:lnTo>
                      <a:lnTo>
                        <a:pt x="78" y="14"/>
                      </a:lnTo>
                      <a:lnTo>
                        <a:pt x="73" y="15"/>
                      </a:lnTo>
                      <a:lnTo>
                        <a:pt x="68" y="15"/>
                      </a:lnTo>
                      <a:lnTo>
                        <a:pt x="64" y="14"/>
                      </a:lnTo>
                      <a:lnTo>
                        <a:pt x="61" y="16"/>
                      </a:lnTo>
                      <a:lnTo>
                        <a:pt x="60" y="23"/>
                      </a:lnTo>
                      <a:lnTo>
                        <a:pt x="58" y="32"/>
                      </a:lnTo>
                      <a:lnTo>
                        <a:pt x="58" y="40"/>
                      </a:lnTo>
                      <a:lnTo>
                        <a:pt x="55" y="45"/>
                      </a:lnTo>
                      <a:lnTo>
                        <a:pt x="49" y="47"/>
                      </a:lnTo>
                      <a:lnTo>
                        <a:pt x="42" y="47"/>
                      </a:lnTo>
                      <a:lnTo>
                        <a:pt x="38" y="49"/>
                      </a:lnTo>
                      <a:lnTo>
                        <a:pt x="34" y="50"/>
                      </a:lnTo>
                      <a:lnTo>
                        <a:pt x="31" y="52"/>
                      </a:lnTo>
                      <a:lnTo>
                        <a:pt x="28" y="54"/>
                      </a:lnTo>
                      <a:lnTo>
                        <a:pt x="28" y="58"/>
                      </a:lnTo>
                      <a:lnTo>
                        <a:pt x="30" y="61"/>
                      </a:lnTo>
                      <a:lnTo>
                        <a:pt x="32" y="65"/>
                      </a:lnTo>
                      <a:lnTo>
                        <a:pt x="36" y="68"/>
                      </a:lnTo>
                      <a:lnTo>
                        <a:pt x="41" y="73"/>
                      </a:lnTo>
                      <a:lnTo>
                        <a:pt x="46" y="78"/>
                      </a:lnTo>
                      <a:lnTo>
                        <a:pt x="48" y="85"/>
                      </a:lnTo>
                      <a:lnTo>
                        <a:pt x="50" y="91"/>
                      </a:lnTo>
                      <a:lnTo>
                        <a:pt x="55" y="92"/>
                      </a:lnTo>
                      <a:lnTo>
                        <a:pt x="58" y="93"/>
                      </a:lnTo>
                      <a:lnTo>
                        <a:pt x="61" y="97"/>
                      </a:lnTo>
                      <a:lnTo>
                        <a:pt x="63" y="103"/>
                      </a:lnTo>
                      <a:lnTo>
                        <a:pt x="64" y="110"/>
                      </a:lnTo>
                      <a:lnTo>
                        <a:pt x="64" y="113"/>
                      </a:lnTo>
                      <a:lnTo>
                        <a:pt x="61" y="115"/>
                      </a:lnTo>
                      <a:lnTo>
                        <a:pt x="57" y="114"/>
                      </a:lnTo>
                      <a:lnTo>
                        <a:pt x="54" y="112"/>
                      </a:lnTo>
                      <a:lnTo>
                        <a:pt x="50" y="110"/>
                      </a:lnTo>
                      <a:lnTo>
                        <a:pt x="48" y="106"/>
                      </a:lnTo>
                      <a:lnTo>
                        <a:pt x="46" y="103"/>
                      </a:lnTo>
                      <a:lnTo>
                        <a:pt x="45" y="100"/>
                      </a:lnTo>
                      <a:lnTo>
                        <a:pt x="42" y="99"/>
                      </a:lnTo>
                      <a:lnTo>
                        <a:pt x="38" y="100"/>
                      </a:lnTo>
                      <a:lnTo>
                        <a:pt x="31" y="103"/>
                      </a:lnTo>
                      <a:lnTo>
                        <a:pt x="25" y="105"/>
                      </a:lnTo>
                      <a:lnTo>
                        <a:pt x="18" y="107"/>
                      </a:lnTo>
                      <a:lnTo>
                        <a:pt x="11" y="110"/>
                      </a:lnTo>
                      <a:lnTo>
                        <a:pt x="5" y="111"/>
                      </a:lnTo>
                      <a:lnTo>
                        <a:pt x="1" y="114"/>
                      </a:lnTo>
                      <a:lnTo>
                        <a:pt x="0" y="116"/>
                      </a:lnTo>
                      <a:lnTo>
                        <a:pt x="1" y="119"/>
                      </a:lnTo>
                      <a:lnTo>
                        <a:pt x="5" y="121"/>
                      </a:lnTo>
                      <a:lnTo>
                        <a:pt x="10" y="123"/>
                      </a:lnTo>
                      <a:lnTo>
                        <a:pt x="15" y="126"/>
                      </a:lnTo>
                      <a:lnTo>
                        <a:pt x="15" y="129"/>
                      </a:lnTo>
                      <a:lnTo>
                        <a:pt x="12" y="134"/>
                      </a:lnTo>
                      <a:lnTo>
                        <a:pt x="12" y="137"/>
                      </a:lnTo>
                      <a:lnTo>
                        <a:pt x="13" y="141"/>
                      </a:lnTo>
                      <a:lnTo>
                        <a:pt x="16" y="146"/>
                      </a:lnTo>
                      <a:lnTo>
                        <a:pt x="17" y="151"/>
                      </a:lnTo>
                      <a:lnTo>
                        <a:pt x="18" y="154"/>
                      </a:lnTo>
                      <a:lnTo>
                        <a:pt x="20" y="156"/>
                      </a:lnTo>
                      <a:lnTo>
                        <a:pt x="24" y="153"/>
                      </a:lnTo>
                      <a:lnTo>
                        <a:pt x="28" y="151"/>
                      </a:lnTo>
                      <a:lnTo>
                        <a:pt x="33" y="150"/>
                      </a:lnTo>
                      <a:lnTo>
                        <a:pt x="36" y="149"/>
                      </a:lnTo>
                      <a:lnTo>
                        <a:pt x="41" y="150"/>
                      </a:lnTo>
                      <a:lnTo>
                        <a:pt x="47" y="151"/>
                      </a:lnTo>
                      <a:lnTo>
                        <a:pt x="53" y="150"/>
                      </a:lnTo>
                      <a:lnTo>
                        <a:pt x="60" y="150"/>
                      </a:lnTo>
                      <a:lnTo>
                        <a:pt x="64" y="150"/>
                      </a:lnTo>
                      <a:lnTo>
                        <a:pt x="65" y="152"/>
                      </a:lnTo>
                      <a:lnTo>
                        <a:pt x="64" y="156"/>
                      </a:lnTo>
                      <a:lnTo>
                        <a:pt x="63" y="160"/>
                      </a:lnTo>
                      <a:lnTo>
                        <a:pt x="64" y="164"/>
                      </a:lnTo>
                      <a:lnTo>
                        <a:pt x="66" y="167"/>
                      </a:lnTo>
                      <a:lnTo>
                        <a:pt x="65" y="172"/>
                      </a:lnTo>
                      <a:lnTo>
                        <a:pt x="63" y="175"/>
                      </a:lnTo>
                      <a:lnTo>
                        <a:pt x="60" y="176"/>
                      </a:lnTo>
                      <a:lnTo>
                        <a:pt x="55" y="175"/>
                      </a:lnTo>
                      <a:lnTo>
                        <a:pt x="50" y="174"/>
                      </a:lnTo>
                      <a:lnTo>
                        <a:pt x="46" y="173"/>
                      </a:lnTo>
                      <a:lnTo>
                        <a:pt x="45" y="176"/>
                      </a:lnTo>
                      <a:lnTo>
                        <a:pt x="42" y="180"/>
                      </a:lnTo>
                      <a:lnTo>
                        <a:pt x="39" y="181"/>
                      </a:lnTo>
                      <a:lnTo>
                        <a:pt x="34" y="180"/>
                      </a:lnTo>
                      <a:lnTo>
                        <a:pt x="32" y="179"/>
                      </a:lnTo>
                      <a:lnTo>
                        <a:pt x="31" y="178"/>
                      </a:lnTo>
                      <a:lnTo>
                        <a:pt x="28" y="179"/>
                      </a:lnTo>
                      <a:lnTo>
                        <a:pt x="24" y="181"/>
                      </a:lnTo>
                      <a:lnTo>
                        <a:pt x="22" y="184"/>
                      </a:lnTo>
                      <a:lnTo>
                        <a:pt x="22" y="187"/>
                      </a:lnTo>
                      <a:lnTo>
                        <a:pt x="22" y="190"/>
                      </a:lnTo>
                      <a:lnTo>
                        <a:pt x="16" y="195"/>
                      </a:lnTo>
                      <a:lnTo>
                        <a:pt x="9" y="199"/>
                      </a:lnTo>
                      <a:lnTo>
                        <a:pt x="7" y="202"/>
                      </a:lnTo>
                      <a:lnTo>
                        <a:pt x="7" y="204"/>
                      </a:lnTo>
                      <a:lnTo>
                        <a:pt x="5" y="207"/>
                      </a:lnTo>
                      <a:lnTo>
                        <a:pt x="4" y="212"/>
                      </a:lnTo>
                      <a:lnTo>
                        <a:pt x="4" y="217"/>
                      </a:lnTo>
                      <a:lnTo>
                        <a:pt x="5" y="222"/>
                      </a:lnTo>
                      <a:lnTo>
                        <a:pt x="8" y="226"/>
                      </a:lnTo>
                      <a:lnTo>
                        <a:pt x="10" y="229"/>
                      </a:lnTo>
                      <a:lnTo>
                        <a:pt x="11" y="234"/>
                      </a:lnTo>
                      <a:lnTo>
                        <a:pt x="11" y="237"/>
                      </a:lnTo>
                      <a:lnTo>
                        <a:pt x="11" y="239"/>
                      </a:lnTo>
                      <a:lnTo>
                        <a:pt x="15" y="250"/>
                      </a:lnTo>
                      <a:lnTo>
                        <a:pt x="15" y="251"/>
                      </a:lnTo>
                      <a:lnTo>
                        <a:pt x="16" y="255"/>
                      </a:lnTo>
                      <a:lnTo>
                        <a:pt x="18" y="257"/>
                      </a:lnTo>
                      <a:lnTo>
                        <a:pt x="22" y="259"/>
                      </a:lnTo>
                      <a:lnTo>
                        <a:pt x="28" y="260"/>
                      </a:lnTo>
                      <a:lnTo>
                        <a:pt x="35" y="260"/>
                      </a:lnTo>
                      <a:lnTo>
                        <a:pt x="41" y="260"/>
                      </a:lnTo>
                      <a:lnTo>
                        <a:pt x="43" y="260"/>
                      </a:lnTo>
                      <a:lnTo>
                        <a:pt x="43" y="264"/>
                      </a:lnTo>
                      <a:lnTo>
                        <a:pt x="42" y="272"/>
                      </a:lnTo>
                      <a:lnTo>
                        <a:pt x="43" y="280"/>
                      </a:lnTo>
                      <a:lnTo>
                        <a:pt x="45" y="287"/>
                      </a:lnTo>
                      <a:lnTo>
                        <a:pt x="49" y="288"/>
                      </a:lnTo>
                      <a:lnTo>
                        <a:pt x="54" y="287"/>
                      </a:lnTo>
                      <a:lnTo>
                        <a:pt x="60" y="285"/>
                      </a:lnTo>
                      <a:lnTo>
                        <a:pt x="64" y="286"/>
                      </a:lnTo>
                      <a:lnTo>
                        <a:pt x="69" y="290"/>
                      </a:lnTo>
                      <a:lnTo>
                        <a:pt x="73" y="294"/>
                      </a:lnTo>
                      <a:lnTo>
                        <a:pt x="78" y="298"/>
                      </a:lnTo>
                      <a:lnTo>
                        <a:pt x="79" y="300"/>
                      </a:lnTo>
                      <a:lnTo>
                        <a:pt x="79" y="297"/>
                      </a:lnTo>
                      <a:lnTo>
                        <a:pt x="80" y="294"/>
                      </a:lnTo>
                      <a:lnTo>
                        <a:pt x="83" y="290"/>
                      </a:lnTo>
                      <a:lnTo>
                        <a:pt x="86" y="290"/>
                      </a:lnTo>
                      <a:lnTo>
                        <a:pt x="92" y="290"/>
                      </a:lnTo>
                      <a:lnTo>
                        <a:pt x="96" y="289"/>
                      </a:lnTo>
                      <a:lnTo>
                        <a:pt x="100" y="289"/>
                      </a:lnTo>
                      <a:lnTo>
                        <a:pt x="100" y="292"/>
                      </a:lnTo>
                      <a:lnTo>
                        <a:pt x="98" y="297"/>
                      </a:lnTo>
                      <a:lnTo>
                        <a:pt x="96" y="305"/>
                      </a:lnTo>
                      <a:lnTo>
                        <a:pt x="94" y="315"/>
                      </a:lnTo>
                      <a:lnTo>
                        <a:pt x="89" y="323"/>
                      </a:lnTo>
                      <a:lnTo>
                        <a:pt x="84" y="330"/>
                      </a:lnTo>
                      <a:lnTo>
                        <a:pt x="80" y="335"/>
                      </a:lnTo>
                      <a:lnTo>
                        <a:pt x="78" y="340"/>
                      </a:lnTo>
                      <a:lnTo>
                        <a:pt x="75" y="342"/>
                      </a:lnTo>
                      <a:lnTo>
                        <a:pt x="70" y="342"/>
                      </a:lnTo>
                      <a:lnTo>
                        <a:pt x="64" y="342"/>
                      </a:lnTo>
                      <a:lnTo>
                        <a:pt x="58" y="345"/>
                      </a:lnTo>
                      <a:lnTo>
                        <a:pt x="55" y="347"/>
                      </a:lnTo>
                      <a:lnTo>
                        <a:pt x="55" y="350"/>
                      </a:lnTo>
                      <a:lnTo>
                        <a:pt x="57" y="354"/>
                      </a:lnTo>
                      <a:lnTo>
                        <a:pt x="61" y="356"/>
                      </a:lnTo>
                      <a:lnTo>
                        <a:pt x="64" y="356"/>
                      </a:lnTo>
                      <a:lnTo>
                        <a:pt x="68" y="355"/>
                      </a:lnTo>
                      <a:lnTo>
                        <a:pt x="72" y="353"/>
                      </a:lnTo>
                      <a:lnTo>
                        <a:pt x="77" y="349"/>
                      </a:lnTo>
                      <a:lnTo>
                        <a:pt x="84" y="347"/>
                      </a:lnTo>
                      <a:lnTo>
                        <a:pt x="89" y="343"/>
                      </a:lnTo>
                      <a:lnTo>
                        <a:pt x="94" y="339"/>
                      </a:lnTo>
                      <a:lnTo>
                        <a:pt x="98" y="335"/>
                      </a:lnTo>
                      <a:lnTo>
                        <a:pt x="101" y="333"/>
                      </a:lnTo>
                      <a:lnTo>
                        <a:pt x="106" y="333"/>
                      </a:lnTo>
                      <a:lnTo>
                        <a:pt x="109" y="334"/>
                      </a:lnTo>
                      <a:lnTo>
                        <a:pt x="113" y="333"/>
                      </a:lnTo>
                      <a:lnTo>
                        <a:pt x="115" y="330"/>
                      </a:lnTo>
                      <a:lnTo>
                        <a:pt x="116" y="325"/>
                      </a:lnTo>
                      <a:lnTo>
                        <a:pt x="117" y="320"/>
                      </a:lnTo>
                      <a:lnTo>
                        <a:pt x="118" y="318"/>
                      </a:lnTo>
                      <a:lnTo>
                        <a:pt x="121" y="316"/>
                      </a:lnTo>
                      <a:lnTo>
                        <a:pt x="125" y="312"/>
                      </a:lnTo>
                      <a:lnTo>
                        <a:pt x="131" y="309"/>
                      </a:lnTo>
                      <a:lnTo>
                        <a:pt x="136" y="307"/>
                      </a:lnTo>
                      <a:lnTo>
                        <a:pt x="138" y="305"/>
                      </a:lnTo>
                      <a:lnTo>
                        <a:pt x="138" y="304"/>
                      </a:lnTo>
                      <a:lnTo>
                        <a:pt x="137" y="302"/>
                      </a:lnTo>
                      <a:lnTo>
                        <a:pt x="138" y="300"/>
                      </a:lnTo>
                      <a:lnTo>
                        <a:pt x="141" y="297"/>
                      </a:lnTo>
                      <a:lnTo>
                        <a:pt x="145" y="296"/>
                      </a:lnTo>
                      <a:lnTo>
                        <a:pt x="148" y="294"/>
                      </a:lnTo>
                      <a:lnTo>
                        <a:pt x="149" y="290"/>
                      </a:lnTo>
                      <a:lnTo>
                        <a:pt x="148" y="287"/>
                      </a:lnTo>
                      <a:lnTo>
                        <a:pt x="146" y="283"/>
                      </a:lnTo>
                      <a:lnTo>
                        <a:pt x="142" y="281"/>
                      </a:lnTo>
                      <a:lnTo>
                        <a:pt x="142" y="278"/>
                      </a:lnTo>
                      <a:lnTo>
                        <a:pt x="144" y="274"/>
                      </a:lnTo>
                      <a:lnTo>
                        <a:pt x="146" y="271"/>
                      </a:lnTo>
                      <a:lnTo>
                        <a:pt x="148" y="269"/>
                      </a:lnTo>
                      <a:lnTo>
                        <a:pt x="151" y="265"/>
                      </a:lnTo>
                      <a:lnTo>
                        <a:pt x="154" y="258"/>
                      </a:lnTo>
                      <a:lnTo>
                        <a:pt x="159" y="249"/>
                      </a:lnTo>
                      <a:lnTo>
                        <a:pt x="164" y="241"/>
                      </a:lnTo>
                      <a:lnTo>
                        <a:pt x="169" y="235"/>
                      </a:lnTo>
                      <a:lnTo>
                        <a:pt x="175" y="234"/>
                      </a:lnTo>
                      <a:lnTo>
                        <a:pt x="177" y="236"/>
                      </a:lnTo>
                      <a:lnTo>
                        <a:pt x="176" y="240"/>
                      </a:lnTo>
                      <a:lnTo>
                        <a:pt x="174" y="243"/>
                      </a:lnTo>
                      <a:lnTo>
                        <a:pt x="170" y="248"/>
                      </a:lnTo>
                      <a:lnTo>
                        <a:pt x="168" y="254"/>
                      </a:lnTo>
                      <a:lnTo>
                        <a:pt x="167" y="260"/>
                      </a:lnTo>
                      <a:lnTo>
                        <a:pt x="166" y="267"/>
                      </a:lnTo>
                      <a:lnTo>
                        <a:pt x="164" y="270"/>
                      </a:lnTo>
                      <a:lnTo>
                        <a:pt x="163" y="272"/>
                      </a:lnTo>
                      <a:lnTo>
                        <a:pt x="163" y="277"/>
                      </a:lnTo>
                      <a:lnTo>
                        <a:pt x="164" y="280"/>
                      </a:lnTo>
                      <a:lnTo>
                        <a:pt x="168" y="280"/>
                      </a:lnTo>
                      <a:lnTo>
                        <a:pt x="172" y="277"/>
                      </a:lnTo>
                      <a:lnTo>
                        <a:pt x="178" y="273"/>
                      </a:lnTo>
                      <a:lnTo>
                        <a:pt x="183" y="270"/>
                      </a:lnTo>
                      <a:lnTo>
                        <a:pt x="186" y="266"/>
                      </a:lnTo>
                      <a:lnTo>
                        <a:pt x="189" y="264"/>
                      </a:lnTo>
                      <a:lnTo>
                        <a:pt x="189" y="263"/>
                      </a:lnTo>
                      <a:lnTo>
                        <a:pt x="191" y="260"/>
                      </a:lnTo>
                      <a:lnTo>
                        <a:pt x="194" y="260"/>
                      </a:lnTo>
                      <a:lnTo>
                        <a:pt x="199" y="259"/>
                      </a:lnTo>
                      <a:lnTo>
                        <a:pt x="204" y="255"/>
                      </a:lnTo>
                      <a:lnTo>
                        <a:pt x="206" y="251"/>
                      </a:lnTo>
                      <a:lnTo>
                        <a:pt x="207" y="250"/>
                      </a:lnTo>
                      <a:lnTo>
                        <a:pt x="206" y="249"/>
                      </a:lnTo>
                      <a:lnTo>
                        <a:pt x="204" y="245"/>
                      </a:lnTo>
                      <a:lnTo>
                        <a:pt x="204" y="242"/>
                      </a:lnTo>
                      <a:lnTo>
                        <a:pt x="207" y="239"/>
                      </a:lnTo>
                      <a:lnTo>
                        <a:pt x="213" y="237"/>
                      </a:lnTo>
                      <a:lnTo>
                        <a:pt x="219" y="237"/>
                      </a:lnTo>
                      <a:lnTo>
                        <a:pt x="223" y="239"/>
                      </a:lnTo>
                      <a:lnTo>
                        <a:pt x="227" y="240"/>
                      </a:lnTo>
                      <a:lnTo>
                        <a:pt x="230" y="242"/>
                      </a:lnTo>
                      <a:lnTo>
                        <a:pt x="235" y="243"/>
                      </a:lnTo>
                      <a:lnTo>
                        <a:pt x="242" y="245"/>
                      </a:lnTo>
                      <a:lnTo>
                        <a:pt x="250" y="248"/>
                      </a:lnTo>
                      <a:lnTo>
                        <a:pt x="257" y="249"/>
                      </a:lnTo>
                      <a:lnTo>
                        <a:pt x="260" y="249"/>
                      </a:lnTo>
                      <a:lnTo>
                        <a:pt x="262" y="248"/>
                      </a:lnTo>
                      <a:lnTo>
                        <a:pt x="266" y="248"/>
                      </a:lnTo>
                      <a:lnTo>
                        <a:pt x="270" y="248"/>
                      </a:lnTo>
                      <a:lnTo>
                        <a:pt x="275" y="249"/>
                      </a:lnTo>
                      <a:lnTo>
                        <a:pt x="280" y="250"/>
                      </a:lnTo>
                      <a:lnTo>
                        <a:pt x="288" y="250"/>
                      </a:lnTo>
                      <a:lnTo>
                        <a:pt x="296" y="250"/>
                      </a:lnTo>
                      <a:lnTo>
                        <a:pt x="301" y="250"/>
                      </a:lnTo>
                      <a:lnTo>
                        <a:pt x="306" y="251"/>
                      </a:lnTo>
                      <a:lnTo>
                        <a:pt x="311" y="255"/>
                      </a:lnTo>
                      <a:lnTo>
                        <a:pt x="316" y="258"/>
                      </a:lnTo>
                      <a:lnTo>
                        <a:pt x="322" y="259"/>
                      </a:lnTo>
                      <a:lnTo>
                        <a:pt x="327" y="260"/>
                      </a:lnTo>
                      <a:lnTo>
                        <a:pt x="328" y="260"/>
                      </a:lnTo>
                      <a:lnTo>
                        <a:pt x="329" y="262"/>
                      </a:lnTo>
                      <a:lnTo>
                        <a:pt x="330" y="263"/>
                      </a:lnTo>
                      <a:lnTo>
                        <a:pt x="334" y="266"/>
                      </a:lnTo>
                      <a:lnTo>
                        <a:pt x="338" y="269"/>
                      </a:lnTo>
                      <a:lnTo>
                        <a:pt x="344" y="270"/>
                      </a:lnTo>
                      <a:lnTo>
                        <a:pt x="349" y="271"/>
                      </a:lnTo>
                      <a:lnTo>
                        <a:pt x="352" y="271"/>
                      </a:lnTo>
                      <a:lnTo>
                        <a:pt x="354" y="269"/>
                      </a:lnTo>
                      <a:lnTo>
                        <a:pt x="356" y="265"/>
                      </a:lnTo>
                      <a:lnTo>
                        <a:pt x="357" y="262"/>
                      </a:lnTo>
                      <a:lnTo>
                        <a:pt x="359" y="262"/>
                      </a:lnTo>
                      <a:lnTo>
                        <a:pt x="365" y="263"/>
                      </a:lnTo>
                      <a:lnTo>
                        <a:pt x="372" y="265"/>
                      </a:lnTo>
                      <a:lnTo>
                        <a:pt x="377" y="266"/>
                      </a:lnTo>
                      <a:lnTo>
                        <a:pt x="383" y="269"/>
                      </a:lnTo>
                      <a:lnTo>
                        <a:pt x="388" y="273"/>
                      </a:lnTo>
                      <a:lnTo>
                        <a:pt x="392" y="279"/>
                      </a:lnTo>
                      <a:lnTo>
                        <a:pt x="397" y="283"/>
                      </a:lnTo>
                      <a:lnTo>
                        <a:pt x="401" y="286"/>
                      </a:lnTo>
                      <a:lnTo>
                        <a:pt x="402" y="287"/>
                      </a:lnTo>
                      <a:lnTo>
                        <a:pt x="412" y="297"/>
                      </a:lnTo>
                      <a:lnTo>
                        <a:pt x="418" y="303"/>
                      </a:lnTo>
                      <a:lnTo>
                        <a:pt x="419" y="303"/>
                      </a:lnTo>
                      <a:lnTo>
                        <a:pt x="421" y="303"/>
                      </a:lnTo>
                      <a:lnTo>
                        <a:pt x="424" y="304"/>
                      </a:lnTo>
                      <a:lnTo>
                        <a:pt x="427" y="307"/>
                      </a:lnTo>
                      <a:lnTo>
                        <a:pt x="432" y="311"/>
                      </a:lnTo>
                      <a:lnTo>
                        <a:pt x="437" y="317"/>
                      </a:lnTo>
                      <a:lnTo>
                        <a:pt x="441" y="321"/>
                      </a:lnTo>
                      <a:lnTo>
                        <a:pt x="443" y="32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28575"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1" name="Freeform 1114"/>
                <p:cNvSpPr>
                  <a:spLocks/>
                </p:cNvSpPr>
                <p:nvPr/>
              </p:nvSpPr>
              <p:spPr bwMode="auto">
                <a:xfrm>
                  <a:off x="2030412" y="1354138"/>
                  <a:ext cx="738188" cy="533400"/>
                </a:xfrm>
                <a:custGeom>
                  <a:avLst/>
                  <a:gdLst>
                    <a:gd name="T0" fmla="*/ 26 w 730"/>
                    <a:gd name="T1" fmla="*/ 112 h 517"/>
                    <a:gd name="T2" fmla="*/ 17 w 730"/>
                    <a:gd name="T3" fmla="*/ 255 h 517"/>
                    <a:gd name="T4" fmla="*/ 34 w 730"/>
                    <a:gd name="T5" fmla="*/ 255 h 517"/>
                    <a:gd name="T6" fmla="*/ 24 w 730"/>
                    <a:gd name="T7" fmla="*/ 285 h 517"/>
                    <a:gd name="T8" fmla="*/ 11 w 730"/>
                    <a:gd name="T9" fmla="*/ 268 h 517"/>
                    <a:gd name="T10" fmla="*/ 0 w 730"/>
                    <a:gd name="T11" fmla="*/ 304 h 517"/>
                    <a:gd name="T12" fmla="*/ 51 w 730"/>
                    <a:gd name="T13" fmla="*/ 333 h 517"/>
                    <a:gd name="T14" fmla="*/ 53 w 730"/>
                    <a:gd name="T15" fmla="*/ 346 h 517"/>
                    <a:gd name="T16" fmla="*/ 66 w 730"/>
                    <a:gd name="T17" fmla="*/ 348 h 517"/>
                    <a:gd name="T18" fmla="*/ 133 w 730"/>
                    <a:gd name="T19" fmla="*/ 452 h 517"/>
                    <a:gd name="T20" fmla="*/ 207 w 730"/>
                    <a:gd name="T21" fmla="*/ 449 h 517"/>
                    <a:gd name="T22" fmla="*/ 262 w 730"/>
                    <a:gd name="T23" fmla="*/ 473 h 517"/>
                    <a:gd name="T24" fmla="*/ 289 w 730"/>
                    <a:gd name="T25" fmla="*/ 469 h 517"/>
                    <a:gd name="T26" fmla="*/ 456 w 730"/>
                    <a:gd name="T27" fmla="*/ 473 h 517"/>
                    <a:gd name="T28" fmla="*/ 646 w 730"/>
                    <a:gd name="T29" fmla="*/ 517 h 517"/>
                    <a:gd name="T30" fmla="*/ 650 w 730"/>
                    <a:gd name="T31" fmla="*/ 460 h 517"/>
                    <a:gd name="T32" fmla="*/ 730 w 730"/>
                    <a:gd name="T33" fmla="*/ 129 h 517"/>
                    <a:gd name="T34" fmla="*/ 224 w 730"/>
                    <a:gd name="T35" fmla="*/ 0 h 517"/>
                    <a:gd name="T36" fmla="*/ 228 w 730"/>
                    <a:gd name="T37" fmla="*/ 97 h 517"/>
                    <a:gd name="T38" fmla="*/ 203 w 730"/>
                    <a:gd name="T39" fmla="*/ 177 h 517"/>
                    <a:gd name="T40" fmla="*/ 199 w 730"/>
                    <a:gd name="T41" fmla="*/ 219 h 517"/>
                    <a:gd name="T42" fmla="*/ 146 w 730"/>
                    <a:gd name="T43" fmla="*/ 234 h 517"/>
                    <a:gd name="T44" fmla="*/ 142 w 730"/>
                    <a:gd name="T45" fmla="*/ 213 h 517"/>
                    <a:gd name="T46" fmla="*/ 186 w 730"/>
                    <a:gd name="T47" fmla="*/ 186 h 517"/>
                    <a:gd name="T48" fmla="*/ 182 w 730"/>
                    <a:gd name="T49" fmla="*/ 165 h 517"/>
                    <a:gd name="T50" fmla="*/ 144 w 730"/>
                    <a:gd name="T51" fmla="*/ 169 h 517"/>
                    <a:gd name="T52" fmla="*/ 173 w 730"/>
                    <a:gd name="T53" fmla="*/ 144 h 517"/>
                    <a:gd name="T54" fmla="*/ 194 w 730"/>
                    <a:gd name="T55" fmla="*/ 127 h 517"/>
                    <a:gd name="T56" fmla="*/ 30 w 730"/>
                    <a:gd name="T57" fmla="*/ 25 h 517"/>
                    <a:gd name="T58" fmla="*/ 17 w 730"/>
                    <a:gd name="T59" fmla="*/ 53 h 517"/>
                    <a:gd name="T60" fmla="*/ 26 w 730"/>
                    <a:gd name="T61" fmla="*/ 112 h 517"/>
                    <a:gd name="T62" fmla="*/ 26 w 730"/>
                    <a:gd name="T63" fmla="*/ 112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0" h="517">
                      <a:moveTo>
                        <a:pt x="26" y="112"/>
                      </a:moveTo>
                      <a:lnTo>
                        <a:pt x="17" y="255"/>
                      </a:lnTo>
                      <a:lnTo>
                        <a:pt x="34" y="255"/>
                      </a:lnTo>
                      <a:lnTo>
                        <a:pt x="24" y="285"/>
                      </a:lnTo>
                      <a:lnTo>
                        <a:pt x="11" y="268"/>
                      </a:lnTo>
                      <a:lnTo>
                        <a:pt x="0" y="304"/>
                      </a:lnTo>
                      <a:lnTo>
                        <a:pt x="51" y="333"/>
                      </a:lnTo>
                      <a:lnTo>
                        <a:pt x="53" y="346"/>
                      </a:lnTo>
                      <a:lnTo>
                        <a:pt x="66" y="348"/>
                      </a:lnTo>
                      <a:lnTo>
                        <a:pt x="133" y="452"/>
                      </a:lnTo>
                      <a:lnTo>
                        <a:pt x="207" y="449"/>
                      </a:lnTo>
                      <a:lnTo>
                        <a:pt x="262" y="473"/>
                      </a:lnTo>
                      <a:lnTo>
                        <a:pt x="289" y="469"/>
                      </a:lnTo>
                      <a:lnTo>
                        <a:pt x="456" y="473"/>
                      </a:lnTo>
                      <a:lnTo>
                        <a:pt x="646" y="517"/>
                      </a:lnTo>
                      <a:lnTo>
                        <a:pt x="650" y="460"/>
                      </a:lnTo>
                      <a:lnTo>
                        <a:pt x="730" y="129"/>
                      </a:lnTo>
                      <a:lnTo>
                        <a:pt x="224" y="0"/>
                      </a:lnTo>
                      <a:lnTo>
                        <a:pt x="228" y="97"/>
                      </a:lnTo>
                      <a:lnTo>
                        <a:pt x="203" y="177"/>
                      </a:lnTo>
                      <a:lnTo>
                        <a:pt x="199" y="219"/>
                      </a:lnTo>
                      <a:lnTo>
                        <a:pt x="146" y="234"/>
                      </a:lnTo>
                      <a:lnTo>
                        <a:pt x="142" y="213"/>
                      </a:lnTo>
                      <a:lnTo>
                        <a:pt x="186" y="186"/>
                      </a:lnTo>
                      <a:lnTo>
                        <a:pt x="182" y="165"/>
                      </a:lnTo>
                      <a:lnTo>
                        <a:pt x="144" y="169"/>
                      </a:lnTo>
                      <a:lnTo>
                        <a:pt x="173" y="144"/>
                      </a:lnTo>
                      <a:lnTo>
                        <a:pt x="194" y="127"/>
                      </a:lnTo>
                      <a:lnTo>
                        <a:pt x="30" y="25"/>
                      </a:lnTo>
                      <a:lnTo>
                        <a:pt x="17" y="53"/>
                      </a:lnTo>
                      <a:lnTo>
                        <a:pt x="26" y="112"/>
                      </a:lnTo>
                      <a:lnTo>
                        <a:pt x="26" y="11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2" name="Freeform 1116"/>
                <p:cNvSpPr>
                  <a:spLocks/>
                </p:cNvSpPr>
                <p:nvPr/>
              </p:nvSpPr>
              <p:spPr bwMode="auto">
                <a:xfrm>
                  <a:off x="2713037" y="2484438"/>
                  <a:ext cx="627063" cy="779463"/>
                </a:xfrm>
                <a:custGeom>
                  <a:avLst/>
                  <a:gdLst>
                    <a:gd name="T0" fmla="*/ 135 w 618"/>
                    <a:gd name="T1" fmla="*/ 0 h 752"/>
                    <a:gd name="T2" fmla="*/ 433 w 618"/>
                    <a:gd name="T3" fmla="*/ 55 h 752"/>
                    <a:gd name="T4" fmla="*/ 410 w 618"/>
                    <a:gd name="T5" fmla="*/ 186 h 752"/>
                    <a:gd name="T6" fmla="*/ 618 w 618"/>
                    <a:gd name="T7" fmla="*/ 218 h 752"/>
                    <a:gd name="T8" fmla="*/ 538 w 618"/>
                    <a:gd name="T9" fmla="*/ 752 h 752"/>
                    <a:gd name="T10" fmla="*/ 0 w 618"/>
                    <a:gd name="T11" fmla="*/ 663 h 752"/>
                    <a:gd name="T12" fmla="*/ 135 w 618"/>
                    <a:gd name="T13" fmla="*/ 0 h 752"/>
                    <a:gd name="T14" fmla="*/ 135 w 618"/>
                    <a:gd name="T15" fmla="*/ 0 h 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8" h="752">
                      <a:moveTo>
                        <a:pt x="135" y="0"/>
                      </a:moveTo>
                      <a:lnTo>
                        <a:pt x="433" y="55"/>
                      </a:lnTo>
                      <a:lnTo>
                        <a:pt x="410" y="186"/>
                      </a:lnTo>
                      <a:lnTo>
                        <a:pt x="618" y="218"/>
                      </a:lnTo>
                      <a:lnTo>
                        <a:pt x="538" y="752"/>
                      </a:lnTo>
                      <a:lnTo>
                        <a:pt x="0" y="663"/>
                      </a:lnTo>
                      <a:lnTo>
                        <a:pt x="135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3" name="Freeform 1117"/>
                <p:cNvSpPr>
                  <a:spLocks/>
                </p:cNvSpPr>
                <p:nvPr/>
              </p:nvSpPr>
              <p:spPr bwMode="auto">
                <a:xfrm>
                  <a:off x="1831975" y="1679576"/>
                  <a:ext cx="884237" cy="739775"/>
                </a:xfrm>
                <a:custGeom>
                  <a:avLst/>
                  <a:gdLst>
                    <a:gd name="T0" fmla="*/ 0 w 871"/>
                    <a:gd name="T1" fmla="*/ 537 h 720"/>
                    <a:gd name="T2" fmla="*/ 38 w 871"/>
                    <a:gd name="T3" fmla="*/ 355 h 720"/>
                    <a:gd name="T4" fmla="*/ 82 w 871"/>
                    <a:gd name="T5" fmla="*/ 302 h 720"/>
                    <a:gd name="T6" fmla="*/ 188 w 871"/>
                    <a:gd name="T7" fmla="*/ 0 h 720"/>
                    <a:gd name="T8" fmla="*/ 243 w 871"/>
                    <a:gd name="T9" fmla="*/ 15 h 720"/>
                    <a:gd name="T10" fmla="*/ 245 w 871"/>
                    <a:gd name="T11" fmla="*/ 28 h 720"/>
                    <a:gd name="T12" fmla="*/ 258 w 871"/>
                    <a:gd name="T13" fmla="*/ 30 h 720"/>
                    <a:gd name="T14" fmla="*/ 325 w 871"/>
                    <a:gd name="T15" fmla="*/ 134 h 720"/>
                    <a:gd name="T16" fmla="*/ 399 w 871"/>
                    <a:gd name="T17" fmla="*/ 133 h 720"/>
                    <a:gd name="T18" fmla="*/ 454 w 871"/>
                    <a:gd name="T19" fmla="*/ 157 h 720"/>
                    <a:gd name="T20" fmla="*/ 481 w 871"/>
                    <a:gd name="T21" fmla="*/ 152 h 720"/>
                    <a:gd name="T22" fmla="*/ 648 w 871"/>
                    <a:gd name="T23" fmla="*/ 157 h 720"/>
                    <a:gd name="T24" fmla="*/ 838 w 871"/>
                    <a:gd name="T25" fmla="*/ 199 h 720"/>
                    <a:gd name="T26" fmla="*/ 848 w 871"/>
                    <a:gd name="T27" fmla="*/ 224 h 720"/>
                    <a:gd name="T28" fmla="*/ 871 w 871"/>
                    <a:gd name="T29" fmla="*/ 256 h 720"/>
                    <a:gd name="T30" fmla="*/ 806 w 871"/>
                    <a:gd name="T31" fmla="*/ 353 h 720"/>
                    <a:gd name="T32" fmla="*/ 766 w 871"/>
                    <a:gd name="T33" fmla="*/ 389 h 720"/>
                    <a:gd name="T34" fmla="*/ 760 w 871"/>
                    <a:gd name="T35" fmla="*/ 416 h 720"/>
                    <a:gd name="T36" fmla="*/ 783 w 871"/>
                    <a:gd name="T37" fmla="*/ 444 h 720"/>
                    <a:gd name="T38" fmla="*/ 756 w 871"/>
                    <a:gd name="T39" fmla="*/ 503 h 720"/>
                    <a:gd name="T40" fmla="*/ 703 w 871"/>
                    <a:gd name="T41" fmla="*/ 720 h 720"/>
                    <a:gd name="T42" fmla="*/ 410 w 871"/>
                    <a:gd name="T43" fmla="*/ 650 h 720"/>
                    <a:gd name="T44" fmla="*/ 0 w 871"/>
                    <a:gd name="T45" fmla="*/ 537 h 720"/>
                    <a:gd name="T46" fmla="*/ 0 w 871"/>
                    <a:gd name="T47" fmla="*/ 537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1" h="720">
                      <a:moveTo>
                        <a:pt x="0" y="537"/>
                      </a:moveTo>
                      <a:lnTo>
                        <a:pt x="38" y="355"/>
                      </a:lnTo>
                      <a:lnTo>
                        <a:pt x="82" y="302"/>
                      </a:lnTo>
                      <a:lnTo>
                        <a:pt x="188" y="0"/>
                      </a:lnTo>
                      <a:lnTo>
                        <a:pt x="243" y="15"/>
                      </a:lnTo>
                      <a:lnTo>
                        <a:pt x="245" y="28"/>
                      </a:lnTo>
                      <a:lnTo>
                        <a:pt x="258" y="30"/>
                      </a:lnTo>
                      <a:lnTo>
                        <a:pt x="325" y="134"/>
                      </a:lnTo>
                      <a:lnTo>
                        <a:pt x="399" y="133"/>
                      </a:lnTo>
                      <a:lnTo>
                        <a:pt x="454" y="157"/>
                      </a:lnTo>
                      <a:lnTo>
                        <a:pt x="481" y="152"/>
                      </a:lnTo>
                      <a:lnTo>
                        <a:pt x="648" y="157"/>
                      </a:lnTo>
                      <a:lnTo>
                        <a:pt x="838" y="199"/>
                      </a:lnTo>
                      <a:lnTo>
                        <a:pt x="848" y="224"/>
                      </a:lnTo>
                      <a:lnTo>
                        <a:pt x="871" y="256"/>
                      </a:lnTo>
                      <a:lnTo>
                        <a:pt x="806" y="353"/>
                      </a:lnTo>
                      <a:lnTo>
                        <a:pt x="766" y="389"/>
                      </a:lnTo>
                      <a:lnTo>
                        <a:pt x="760" y="416"/>
                      </a:lnTo>
                      <a:lnTo>
                        <a:pt x="783" y="444"/>
                      </a:lnTo>
                      <a:lnTo>
                        <a:pt x="756" y="503"/>
                      </a:lnTo>
                      <a:lnTo>
                        <a:pt x="703" y="720"/>
                      </a:lnTo>
                      <a:lnTo>
                        <a:pt x="410" y="650"/>
                      </a:lnTo>
                      <a:lnTo>
                        <a:pt x="0" y="537"/>
                      </a:lnTo>
                      <a:lnTo>
                        <a:pt x="0" y="53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4" name="Freeform 1118"/>
                <p:cNvSpPr>
                  <a:spLocks/>
                </p:cNvSpPr>
                <p:nvPr/>
              </p:nvSpPr>
              <p:spPr bwMode="auto">
                <a:xfrm>
                  <a:off x="1749425" y="2235201"/>
                  <a:ext cx="879475" cy="1482725"/>
                </a:xfrm>
                <a:custGeom>
                  <a:avLst/>
                  <a:gdLst>
                    <a:gd name="T0" fmla="*/ 29 w 865"/>
                    <a:gd name="T1" fmla="*/ 293 h 1443"/>
                    <a:gd name="T2" fmla="*/ 4 w 865"/>
                    <a:gd name="T3" fmla="*/ 405 h 1443"/>
                    <a:gd name="T4" fmla="*/ 87 w 865"/>
                    <a:gd name="T5" fmla="*/ 586 h 1443"/>
                    <a:gd name="T6" fmla="*/ 103 w 865"/>
                    <a:gd name="T7" fmla="*/ 574 h 1443"/>
                    <a:gd name="T8" fmla="*/ 129 w 865"/>
                    <a:gd name="T9" fmla="*/ 650 h 1443"/>
                    <a:gd name="T10" fmla="*/ 87 w 865"/>
                    <a:gd name="T11" fmla="*/ 597 h 1443"/>
                    <a:gd name="T12" fmla="*/ 78 w 865"/>
                    <a:gd name="T13" fmla="*/ 681 h 1443"/>
                    <a:gd name="T14" fmla="*/ 125 w 865"/>
                    <a:gd name="T15" fmla="*/ 732 h 1443"/>
                    <a:gd name="T16" fmla="*/ 93 w 865"/>
                    <a:gd name="T17" fmla="*/ 803 h 1443"/>
                    <a:gd name="T18" fmla="*/ 184 w 865"/>
                    <a:gd name="T19" fmla="*/ 994 h 1443"/>
                    <a:gd name="T20" fmla="*/ 164 w 865"/>
                    <a:gd name="T21" fmla="*/ 1065 h 1443"/>
                    <a:gd name="T22" fmla="*/ 283 w 865"/>
                    <a:gd name="T23" fmla="*/ 1120 h 1443"/>
                    <a:gd name="T24" fmla="*/ 327 w 865"/>
                    <a:gd name="T25" fmla="*/ 1177 h 1443"/>
                    <a:gd name="T26" fmla="*/ 378 w 865"/>
                    <a:gd name="T27" fmla="*/ 1196 h 1443"/>
                    <a:gd name="T28" fmla="*/ 378 w 865"/>
                    <a:gd name="T29" fmla="*/ 1230 h 1443"/>
                    <a:gd name="T30" fmla="*/ 411 w 865"/>
                    <a:gd name="T31" fmla="*/ 1238 h 1443"/>
                    <a:gd name="T32" fmla="*/ 481 w 865"/>
                    <a:gd name="T33" fmla="*/ 1348 h 1443"/>
                    <a:gd name="T34" fmla="*/ 481 w 865"/>
                    <a:gd name="T35" fmla="*/ 1426 h 1443"/>
                    <a:gd name="T36" fmla="*/ 789 w 865"/>
                    <a:gd name="T37" fmla="*/ 1443 h 1443"/>
                    <a:gd name="T38" fmla="*/ 770 w 865"/>
                    <a:gd name="T39" fmla="*/ 1413 h 1443"/>
                    <a:gd name="T40" fmla="*/ 779 w 865"/>
                    <a:gd name="T41" fmla="*/ 1365 h 1443"/>
                    <a:gd name="T42" fmla="*/ 829 w 865"/>
                    <a:gd name="T43" fmla="*/ 1287 h 1443"/>
                    <a:gd name="T44" fmla="*/ 865 w 865"/>
                    <a:gd name="T45" fmla="*/ 1264 h 1443"/>
                    <a:gd name="T46" fmla="*/ 844 w 865"/>
                    <a:gd name="T47" fmla="*/ 1236 h 1443"/>
                    <a:gd name="T48" fmla="*/ 831 w 865"/>
                    <a:gd name="T49" fmla="*/ 1160 h 1443"/>
                    <a:gd name="T50" fmla="*/ 388 w 865"/>
                    <a:gd name="T51" fmla="*/ 497 h 1443"/>
                    <a:gd name="T52" fmla="*/ 492 w 865"/>
                    <a:gd name="T53" fmla="*/ 113 h 1443"/>
                    <a:gd name="T54" fmla="*/ 82 w 865"/>
                    <a:gd name="T55" fmla="*/ 0 h 1443"/>
                    <a:gd name="T56" fmla="*/ 70 w 865"/>
                    <a:gd name="T57" fmla="*/ 23 h 1443"/>
                    <a:gd name="T58" fmla="*/ 0 w 865"/>
                    <a:gd name="T59" fmla="*/ 192 h 1443"/>
                    <a:gd name="T60" fmla="*/ 29 w 865"/>
                    <a:gd name="T61" fmla="*/ 293 h 1443"/>
                    <a:gd name="T62" fmla="*/ 29 w 865"/>
                    <a:gd name="T63" fmla="*/ 293 h 1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5" h="1443">
                      <a:moveTo>
                        <a:pt x="29" y="293"/>
                      </a:moveTo>
                      <a:lnTo>
                        <a:pt x="4" y="405"/>
                      </a:lnTo>
                      <a:lnTo>
                        <a:pt x="87" y="586"/>
                      </a:lnTo>
                      <a:lnTo>
                        <a:pt x="103" y="574"/>
                      </a:lnTo>
                      <a:lnTo>
                        <a:pt x="129" y="650"/>
                      </a:lnTo>
                      <a:lnTo>
                        <a:pt x="87" y="597"/>
                      </a:lnTo>
                      <a:lnTo>
                        <a:pt x="78" y="681"/>
                      </a:lnTo>
                      <a:lnTo>
                        <a:pt x="125" y="732"/>
                      </a:lnTo>
                      <a:lnTo>
                        <a:pt x="93" y="803"/>
                      </a:lnTo>
                      <a:lnTo>
                        <a:pt x="184" y="994"/>
                      </a:lnTo>
                      <a:lnTo>
                        <a:pt x="164" y="1065"/>
                      </a:lnTo>
                      <a:lnTo>
                        <a:pt x="283" y="1120"/>
                      </a:lnTo>
                      <a:lnTo>
                        <a:pt x="327" y="1177"/>
                      </a:lnTo>
                      <a:lnTo>
                        <a:pt x="378" y="1196"/>
                      </a:lnTo>
                      <a:lnTo>
                        <a:pt x="378" y="1230"/>
                      </a:lnTo>
                      <a:lnTo>
                        <a:pt x="411" y="1238"/>
                      </a:lnTo>
                      <a:lnTo>
                        <a:pt x="481" y="1348"/>
                      </a:lnTo>
                      <a:lnTo>
                        <a:pt x="481" y="1426"/>
                      </a:lnTo>
                      <a:lnTo>
                        <a:pt x="789" y="1443"/>
                      </a:lnTo>
                      <a:lnTo>
                        <a:pt x="770" y="1413"/>
                      </a:lnTo>
                      <a:lnTo>
                        <a:pt x="779" y="1365"/>
                      </a:lnTo>
                      <a:lnTo>
                        <a:pt x="829" y="1287"/>
                      </a:lnTo>
                      <a:lnTo>
                        <a:pt x="865" y="1264"/>
                      </a:lnTo>
                      <a:lnTo>
                        <a:pt x="844" y="1236"/>
                      </a:lnTo>
                      <a:lnTo>
                        <a:pt x="831" y="1160"/>
                      </a:lnTo>
                      <a:lnTo>
                        <a:pt x="388" y="497"/>
                      </a:lnTo>
                      <a:lnTo>
                        <a:pt x="492" y="113"/>
                      </a:lnTo>
                      <a:lnTo>
                        <a:pt x="82" y="0"/>
                      </a:lnTo>
                      <a:lnTo>
                        <a:pt x="70" y="23"/>
                      </a:lnTo>
                      <a:lnTo>
                        <a:pt x="0" y="192"/>
                      </a:lnTo>
                      <a:lnTo>
                        <a:pt x="29" y="293"/>
                      </a:lnTo>
                      <a:lnTo>
                        <a:pt x="29" y="29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5" name="Freeform 1119"/>
                <p:cNvSpPr>
                  <a:spLocks/>
                </p:cNvSpPr>
                <p:nvPr/>
              </p:nvSpPr>
              <p:spPr bwMode="auto">
                <a:xfrm>
                  <a:off x="2141537" y="2351088"/>
                  <a:ext cx="711200" cy="1076325"/>
                </a:xfrm>
                <a:custGeom>
                  <a:avLst/>
                  <a:gdLst>
                    <a:gd name="T0" fmla="*/ 0 w 696"/>
                    <a:gd name="T1" fmla="*/ 384 h 1047"/>
                    <a:gd name="T2" fmla="*/ 443 w 696"/>
                    <a:gd name="T3" fmla="*/ 1047 h 1047"/>
                    <a:gd name="T4" fmla="*/ 458 w 696"/>
                    <a:gd name="T5" fmla="*/ 904 h 1047"/>
                    <a:gd name="T6" fmla="*/ 483 w 696"/>
                    <a:gd name="T7" fmla="*/ 897 h 1047"/>
                    <a:gd name="T8" fmla="*/ 525 w 696"/>
                    <a:gd name="T9" fmla="*/ 921 h 1047"/>
                    <a:gd name="T10" fmla="*/ 561 w 696"/>
                    <a:gd name="T11" fmla="*/ 796 h 1047"/>
                    <a:gd name="T12" fmla="*/ 696 w 696"/>
                    <a:gd name="T13" fmla="*/ 133 h 1047"/>
                    <a:gd name="T14" fmla="*/ 397 w 696"/>
                    <a:gd name="T15" fmla="*/ 70 h 1047"/>
                    <a:gd name="T16" fmla="*/ 104 w 696"/>
                    <a:gd name="T17" fmla="*/ 0 h 1047"/>
                    <a:gd name="T18" fmla="*/ 0 w 696"/>
                    <a:gd name="T19" fmla="*/ 384 h 1047"/>
                    <a:gd name="T20" fmla="*/ 0 w 696"/>
                    <a:gd name="T21" fmla="*/ 384 h 10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6" h="1047">
                      <a:moveTo>
                        <a:pt x="0" y="384"/>
                      </a:moveTo>
                      <a:lnTo>
                        <a:pt x="443" y="1047"/>
                      </a:lnTo>
                      <a:lnTo>
                        <a:pt x="458" y="904"/>
                      </a:lnTo>
                      <a:lnTo>
                        <a:pt x="483" y="897"/>
                      </a:lnTo>
                      <a:lnTo>
                        <a:pt x="525" y="921"/>
                      </a:lnTo>
                      <a:lnTo>
                        <a:pt x="561" y="796"/>
                      </a:lnTo>
                      <a:lnTo>
                        <a:pt x="696" y="133"/>
                      </a:lnTo>
                      <a:lnTo>
                        <a:pt x="397" y="70"/>
                      </a:lnTo>
                      <a:lnTo>
                        <a:pt x="104" y="0"/>
                      </a:lnTo>
                      <a:lnTo>
                        <a:pt x="0" y="384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6" name="Freeform 1120"/>
                <p:cNvSpPr>
                  <a:spLocks/>
                </p:cNvSpPr>
                <p:nvPr/>
              </p:nvSpPr>
              <p:spPr bwMode="auto">
                <a:xfrm>
                  <a:off x="2546350" y="1484313"/>
                  <a:ext cx="663575" cy="1055688"/>
                </a:xfrm>
                <a:custGeom>
                  <a:avLst/>
                  <a:gdLst>
                    <a:gd name="T0" fmla="*/ 0 w 654"/>
                    <a:gd name="T1" fmla="*/ 909 h 1027"/>
                    <a:gd name="T2" fmla="*/ 53 w 654"/>
                    <a:gd name="T3" fmla="*/ 692 h 1027"/>
                    <a:gd name="T4" fmla="*/ 80 w 654"/>
                    <a:gd name="T5" fmla="*/ 633 h 1027"/>
                    <a:gd name="T6" fmla="*/ 57 w 654"/>
                    <a:gd name="T7" fmla="*/ 605 h 1027"/>
                    <a:gd name="T8" fmla="*/ 63 w 654"/>
                    <a:gd name="T9" fmla="*/ 578 h 1027"/>
                    <a:gd name="T10" fmla="*/ 103 w 654"/>
                    <a:gd name="T11" fmla="*/ 542 h 1027"/>
                    <a:gd name="T12" fmla="*/ 168 w 654"/>
                    <a:gd name="T13" fmla="*/ 445 h 1027"/>
                    <a:gd name="T14" fmla="*/ 145 w 654"/>
                    <a:gd name="T15" fmla="*/ 413 h 1027"/>
                    <a:gd name="T16" fmla="*/ 135 w 654"/>
                    <a:gd name="T17" fmla="*/ 388 h 1027"/>
                    <a:gd name="T18" fmla="*/ 139 w 654"/>
                    <a:gd name="T19" fmla="*/ 333 h 1027"/>
                    <a:gd name="T20" fmla="*/ 219 w 654"/>
                    <a:gd name="T21" fmla="*/ 0 h 1027"/>
                    <a:gd name="T22" fmla="*/ 304 w 654"/>
                    <a:gd name="T23" fmla="*/ 19 h 1027"/>
                    <a:gd name="T24" fmla="*/ 276 w 654"/>
                    <a:gd name="T25" fmla="*/ 149 h 1027"/>
                    <a:gd name="T26" fmla="*/ 295 w 654"/>
                    <a:gd name="T27" fmla="*/ 194 h 1027"/>
                    <a:gd name="T28" fmla="*/ 297 w 654"/>
                    <a:gd name="T29" fmla="*/ 223 h 1027"/>
                    <a:gd name="T30" fmla="*/ 287 w 654"/>
                    <a:gd name="T31" fmla="*/ 228 h 1027"/>
                    <a:gd name="T32" fmla="*/ 320 w 654"/>
                    <a:gd name="T33" fmla="*/ 259 h 1027"/>
                    <a:gd name="T34" fmla="*/ 354 w 654"/>
                    <a:gd name="T35" fmla="*/ 342 h 1027"/>
                    <a:gd name="T36" fmla="*/ 365 w 654"/>
                    <a:gd name="T37" fmla="*/ 417 h 1027"/>
                    <a:gd name="T38" fmla="*/ 371 w 654"/>
                    <a:gd name="T39" fmla="*/ 457 h 1027"/>
                    <a:gd name="T40" fmla="*/ 346 w 654"/>
                    <a:gd name="T41" fmla="*/ 495 h 1027"/>
                    <a:gd name="T42" fmla="*/ 363 w 654"/>
                    <a:gd name="T43" fmla="*/ 512 h 1027"/>
                    <a:gd name="T44" fmla="*/ 409 w 654"/>
                    <a:gd name="T45" fmla="*/ 487 h 1027"/>
                    <a:gd name="T46" fmla="*/ 439 w 654"/>
                    <a:gd name="T47" fmla="*/ 618 h 1027"/>
                    <a:gd name="T48" fmla="*/ 460 w 654"/>
                    <a:gd name="T49" fmla="*/ 626 h 1027"/>
                    <a:gd name="T50" fmla="*/ 464 w 654"/>
                    <a:gd name="T51" fmla="*/ 664 h 1027"/>
                    <a:gd name="T52" fmla="*/ 523 w 654"/>
                    <a:gd name="T53" fmla="*/ 679 h 1027"/>
                    <a:gd name="T54" fmla="*/ 616 w 654"/>
                    <a:gd name="T55" fmla="*/ 679 h 1027"/>
                    <a:gd name="T56" fmla="*/ 654 w 654"/>
                    <a:gd name="T57" fmla="*/ 696 h 1027"/>
                    <a:gd name="T58" fmla="*/ 599 w 654"/>
                    <a:gd name="T59" fmla="*/ 1027 h 1027"/>
                    <a:gd name="T60" fmla="*/ 299 w 654"/>
                    <a:gd name="T61" fmla="*/ 972 h 1027"/>
                    <a:gd name="T62" fmla="*/ 0 w 654"/>
                    <a:gd name="T63" fmla="*/ 909 h 1027"/>
                    <a:gd name="T64" fmla="*/ 0 w 654"/>
                    <a:gd name="T65" fmla="*/ 909 h 10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54" h="1027">
                      <a:moveTo>
                        <a:pt x="0" y="909"/>
                      </a:moveTo>
                      <a:lnTo>
                        <a:pt x="53" y="692"/>
                      </a:lnTo>
                      <a:lnTo>
                        <a:pt x="80" y="633"/>
                      </a:lnTo>
                      <a:lnTo>
                        <a:pt x="57" y="605"/>
                      </a:lnTo>
                      <a:lnTo>
                        <a:pt x="63" y="578"/>
                      </a:lnTo>
                      <a:lnTo>
                        <a:pt x="103" y="542"/>
                      </a:lnTo>
                      <a:lnTo>
                        <a:pt x="168" y="445"/>
                      </a:lnTo>
                      <a:lnTo>
                        <a:pt x="145" y="413"/>
                      </a:lnTo>
                      <a:lnTo>
                        <a:pt x="135" y="388"/>
                      </a:lnTo>
                      <a:lnTo>
                        <a:pt x="139" y="333"/>
                      </a:lnTo>
                      <a:lnTo>
                        <a:pt x="219" y="0"/>
                      </a:lnTo>
                      <a:lnTo>
                        <a:pt x="304" y="19"/>
                      </a:lnTo>
                      <a:lnTo>
                        <a:pt x="276" y="149"/>
                      </a:lnTo>
                      <a:lnTo>
                        <a:pt x="295" y="194"/>
                      </a:lnTo>
                      <a:lnTo>
                        <a:pt x="297" y="223"/>
                      </a:lnTo>
                      <a:lnTo>
                        <a:pt x="287" y="228"/>
                      </a:lnTo>
                      <a:lnTo>
                        <a:pt x="320" y="259"/>
                      </a:lnTo>
                      <a:lnTo>
                        <a:pt x="354" y="342"/>
                      </a:lnTo>
                      <a:lnTo>
                        <a:pt x="365" y="417"/>
                      </a:lnTo>
                      <a:lnTo>
                        <a:pt x="371" y="457"/>
                      </a:lnTo>
                      <a:lnTo>
                        <a:pt x="346" y="495"/>
                      </a:lnTo>
                      <a:lnTo>
                        <a:pt x="363" y="512"/>
                      </a:lnTo>
                      <a:lnTo>
                        <a:pt x="409" y="487"/>
                      </a:lnTo>
                      <a:lnTo>
                        <a:pt x="439" y="618"/>
                      </a:lnTo>
                      <a:lnTo>
                        <a:pt x="460" y="626"/>
                      </a:lnTo>
                      <a:lnTo>
                        <a:pt x="464" y="664"/>
                      </a:lnTo>
                      <a:lnTo>
                        <a:pt x="523" y="679"/>
                      </a:lnTo>
                      <a:lnTo>
                        <a:pt x="616" y="679"/>
                      </a:lnTo>
                      <a:lnTo>
                        <a:pt x="654" y="696"/>
                      </a:lnTo>
                      <a:lnTo>
                        <a:pt x="599" y="1027"/>
                      </a:lnTo>
                      <a:lnTo>
                        <a:pt x="299" y="972"/>
                      </a:lnTo>
                      <a:lnTo>
                        <a:pt x="0" y="909"/>
                      </a:lnTo>
                      <a:lnTo>
                        <a:pt x="0" y="90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7" name="Freeform 1121"/>
                <p:cNvSpPr>
                  <a:spLocks/>
                </p:cNvSpPr>
                <p:nvPr/>
              </p:nvSpPr>
              <p:spPr bwMode="auto">
                <a:xfrm>
                  <a:off x="2825750" y="1504951"/>
                  <a:ext cx="1138237" cy="712787"/>
                </a:xfrm>
                <a:custGeom>
                  <a:avLst/>
                  <a:gdLst>
                    <a:gd name="T0" fmla="*/ 19 w 1118"/>
                    <a:gd name="T1" fmla="*/ 175 h 692"/>
                    <a:gd name="T2" fmla="*/ 21 w 1118"/>
                    <a:gd name="T3" fmla="*/ 204 h 692"/>
                    <a:gd name="T4" fmla="*/ 11 w 1118"/>
                    <a:gd name="T5" fmla="*/ 209 h 692"/>
                    <a:gd name="T6" fmla="*/ 44 w 1118"/>
                    <a:gd name="T7" fmla="*/ 240 h 692"/>
                    <a:gd name="T8" fmla="*/ 78 w 1118"/>
                    <a:gd name="T9" fmla="*/ 323 h 692"/>
                    <a:gd name="T10" fmla="*/ 89 w 1118"/>
                    <a:gd name="T11" fmla="*/ 398 h 692"/>
                    <a:gd name="T12" fmla="*/ 95 w 1118"/>
                    <a:gd name="T13" fmla="*/ 438 h 692"/>
                    <a:gd name="T14" fmla="*/ 70 w 1118"/>
                    <a:gd name="T15" fmla="*/ 476 h 692"/>
                    <a:gd name="T16" fmla="*/ 87 w 1118"/>
                    <a:gd name="T17" fmla="*/ 493 h 692"/>
                    <a:gd name="T18" fmla="*/ 133 w 1118"/>
                    <a:gd name="T19" fmla="*/ 468 h 692"/>
                    <a:gd name="T20" fmla="*/ 163 w 1118"/>
                    <a:gd name="T21" fmla="*/ 599 h 692"/>
                    <a:gd name="T22" fmla="*/ 184 w 1118"/>
                    <a:gd name="T23" fmla="*/ 607 h 692"/>
                    <a:gd name="T24" fmla="*/ 188 w 1118"/>
                    <a:gd name="T25" fmla="*/ 645 h 692"/>
                    <a:gd name="T26" fmla="*/ 205 w 1118"/>
                    <a:gd name="T27" fmla="*/ 662 h 692"/>
                    <a:gd name="T28" fmla="*/ 247 w 1118"/>
                    <a:gd name="T29" fmla="*/ 660 h 692"/>
                    <a:gd name="T30" fmla="*/ 340 w 1118"/>
                    <a:gd name="T31" fmla="*/ 660 h 692"/>
                    <a:gd name="T32" fmla="*/ 378 w 1118"/>
                    <a:gd name="T33" fmla="*/ 677 h 692"/>
                    <a:gd name="T34" fmla="*/ 390 w 1118"/>
                    <a:gd name="T35" fmla="*/ 609 h 692"/>
                    <a:gd name="T36" fmla="*/ 694 w 1118"/>
                    <a:gd name="T37" fmla="*/ 654 h 692"/>
                    <a:gd name="T38" fmla="*/ 1068 w 1118"/>
                    <a:gd name="T39" fmla="*/ 692 h 692"/>
                    <a:gd name="T40" fmla="*/ 1080 w 1118"/>
                    <a:gd name="T41" fmla="*/ 567 h 692"/>
                    <a:gd name="T42" fmla="*/ 1118 w 1118"/>
                    <a:gd name="T43" fmla="*/ 162 h 692"/>
                    <a:gd name="T44" fmla="*/ 622 w 1118"/>
                    <a:gd name="T45" fmla="*/ 105 h 692"/>
                    <a:gd name="T46" fmla="*/ 376 w 1118"/>
                    <a:gd name="T47" fmla="*/ 67 h 692"/>
                    <a:gd name="T48" fmla="*/ 28 w 1118"/>
                    <a:gd name="T49" fmla="*/ 0 h 692"/>
                    <a:gd name="T50" fmla="*/ 0 w 1118"/>
                    <a:gd name="T51" fmla="*/ 130 h 692"/>
                    <a:gd name="T52" fmla="*/ 19 w 1118"/>
                    <a:gd name="T53" fmla="*/ 175 h 692"/>
                    <a:gd name="T54" fmla="*/ 19 w 1118"/>
                    <a:gd name="T55" fmla="*/ 175 h 6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18" h="692">
                      <a:moveTo>
                        <a:pt x="19" y="175"/>
                      </a:moveTo>
                      <a:lnTo>
                        <a:pt x="21" y="204"/>
                      </a:lnTo>
                      <a:lnTo>
                        <a:pt x="11" y="209"/>
                      </a:lnTo>
                      <a:lnTo>
                        <a:pt x="44" y="240"/>
                      </a:lnTo>
                      <a:lnTo>
                        <a:pt x="78" y="323"/>
                      </a:lnTo>
                      <a:lnTo>
                        <a:pt x="89" y="398"/>
                      </a:lnTo>
                      <a:lnTo>
                        <a:pt x="95" y="438"/>
                      </a:lnTo>
                      <a:lnTo>
                        <a:pt x="70" y="476"/>
                      </a:lnTo>
                      <a:lnTo>
                        <a:pt x="87" y="493"/>
                      </a:lnTo>
                      <a:lnTo>
                        <a:pt x="133" y="468"/>
                      </a:lnTo>
                      <a:lnTo>
                        <a:pt x="163" y="599"/>
                      </a:lnTo>
                      <a:lnTo>
                        <a:pt x="184" y="607"/>
                      </a:lnTo>
                      <a:lnTo>
                        <a:pt x="188" y="645"/>
                      </a:lnTo>
                      <a:lnTo>
                        <a:pt x="205" y="662"/>
                      </a:lnTo>
                      <a:lnTo>
                        <a:pt x="247" y="660"/>
                      </a:lnTo>
                      <a:lnTo>
                        <a:pt x="340" y="660"/>
                      </a:lnTo>
                      <a:lnTo>
                        <a:pt x="378" y="677"/>
                      </a:lnTo>
                      <a:lnTo>
                        <a:pt x="390" y="609"/>
                      </a:lnTo>
                      <a:lnTo>
                        <a:pt x="694" y="654"/>
                      </a:lnTo>
                      <a:lnTo>
                        <a:pt x="1068" y="692"/>
                      </a:lnTo>
                      <a:lnTo>
                        <a:pt x="1080" y="567"/>
                      </a:lnTo>
                      <a:lnTo>
                        <a:pt x="1118" y="162"/>
                      </a:lnTo>
                      <a:lnTo>
                        <a:pt x="622" y="105"/>
                      </a:lnTo>
                      <a:lnTo>
                        <a:pt x="376" y="67"/>
                      </a:lnTo>
                      <a:lnTo>
                        <a:pt x="28" y="0"/>
                      </a:lnTo>
                      <a:lnTo>
                        <a:pt x="0" y="130"/>
                      </a:lnTo>
                      <a:lnTo>
                        <a:pt x="19" y="175"/>
                      </a:lnTo>
                      <a:lnTo>
                        <a:pt x="19" y="175"/>
                      </a:lnTo>
                      <a:close/>
                    </a:path>
                  </a:pathLst>
                </a:custGeom>
                <a:solidFill>
                  <a:srgbClr val="AED0EE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8" name="Freeform 1122"/>
                <p:cNvSpPr>
                  <a:spLocks/>
                </p:cNvSpPr>
                <p:nvPr/>
              </p:nvSpPr>
              <p:spPr bwMode="auto">
                <a:xfrm>
                  <a:off x="2505075" y="3170237"/>
                  <a:ext cx="755650" cy="863600"/>
                </a:xfrm>
                <a:custGeom>
                  <a:avLst/>
                  <a:gdLst>
                    <a:gd name="T0" fmla="*/ 48 w 746"/>
                    <a:gd name="T1" fmla="*/ 534 h 840"/>
                    <a:gd name="T2" fmla="*/ 29 w 746"/>
                    <a:gd name="T3" fmla="*/ 504 h 840"/>
                    <a:gd name="T4" fmla="*/ 38 w 746"/>
                    <a:gd name="T5" fmla="*/ 456 h 840"/>
                    <a:gd name="T6" fmla="*/ 88 w 746"/>
                    <a:gd name="T7" fmla="*/ 378 h 840"/>
                    <a:gd name="T8" fmla="*/ 124 w 746"/>
                    <a:gd name="T9" fmla="*/ 355 h 840"/>
                    <a:gd name="T10" fmla="*/ 103 w 746"/>
                    <a:gd name="T11" fmla="*/ 327 h 840"/>
                    <a:gd name="T12" fmla="*/ 90 w 746"/>
                    <a:gd name="T13" fmla="*/ 251 h 840"/>
                    <a:gd name="T14" fmla="*/ 105 w 746"/>
                    <a:gd name="T15" fmla="*/ 108 h 840"/>
                    <a:gd name="T16" fmla="*/ 130 w 746"/>
                    <a:gd name="T17" fmla="*/ 101 h 840"/>
                    <a:gd name="T18" fmla="*/ 172 w 746"/>
                    <a:gd name="T19" fmla="*/ 125 h 840"/>
                    <a:gd name="T20" fmla="*/ 208 w 746"/>
                    <a:gd name="T21" fmla="*/ 0 h 840"/>
                    <a:gd name="T22" fmla="*/ 746 w 746"/>
                    <a:gd name="T23" fmla="*/ 89 h 840"/>
                    <a:gd name="T24" fmla="*/ 634 w 746"/>
                    <a:gd name="T25" fmla="*/ 840 h 840"/>
                    <a:gd name="T26" fmla="*/ 468 w 746"/>
                    <a:gd name="T27" fmla="*/ 817 h 840"/>
                    <a:gd name="T28" fmla="*/ 366 w 746"/>
                    <a:gd name="T29" fmla="*/ 789 h 840"/>
                    <a:gd name="T30" fmla="*/ 154 w 746"/>
                    <a:gd name="T31" fmla="*/ 705 h 840"/>
                    <a:gd name="T32" fmla="*/ 0 w 746"/>
                    <a:gd name="T33" fmla="*/ 576 h 840"/>
                    <a:gd name="T34" fmla="*/ 48 w 746"/>
                    <a:gd name="T35" fmla="*/ 534 h 840"/>
                    <a:gd name="T36" fmla="*/ 48 w 746"/>
                    <a:gd name="T37" fmla="*/ 534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46" h="840">
                      <a:moveTo>
                        <a:pt x="48" y="534"/>
                      </a:moveTo>
                      <a:lnTo>
                        <a:pt x="29" y="504"/>
                      </a:lnTo>
                      <a:lnTo>
                        <a:pt x="38" y="456"/>
                      </a:lnTo>
                      <a:lnTo>
                        <a:pt x="88" y="378"/>
                      </a:lnTo>
                      <a:lnTo>
                        <a:pt x="124" y="355"/>
                      </a:lnTo>
                      <a:lnTo>
                        <a:pt x="103" y="327"/>
                      </a:lnTo>
                      <a:lnTo>
                        <a:pt x="90" y="251"/>
                      </a:lnTo>
                      <a:lnTo>
                        <a:pt x="105" y="108"/>
                      </a:lnTo>
                      <a:lnTo>
                        <a:pt x="130" y="101"/>
                      </a:lnTo>
                      <a:lnTo>
                        <a:pt x="172" y="125"/>
                      </a:lnTo>
                      <a:lnTo>
                        <a:pt x="208" y="0"/>
                      </a:lnTo>
                      <a:lnTo>
                        <a:pt x="746" y="89"/>
                      </a:lnTo>
                      <a:lnTo>
                        <a:pt x="634" y="840"/>
                      </a:lnTo>
                      <a:lnTo>
                        <a:pt x="468" y="817"/>
                      </a:lnTo>
                      <a:lnTo>
                        <a:pt x="366" y="789"/>
                      </a:lnTo>
                      <a:lnTo>
                        <a:pt x="154" y="705"/>
                      </a:lnTo>
                      <a:lnTo>
                        <a:pt x="0" y="576"/>
                      </a:lnTo>
                      <a:lnTo>
                        <a:pt x="48" y="534"/>
                      </a:lnTo>
                      <a:lnTo>
                        <a:pt x="48" y="53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9" name="Freeform 1123"/>
                <p:cNvSpPr>
                  <a:spLocks/>
                </p:cNvSpPr>
                <p:nvPr/>
              </p:nvSpPr>
              <p:spPr bwMode="auto">
                <a:xfrm>
                  <a:off x="3130550" y="2132013"/>
                  <a:ext cx="782637" cy="636588"/>
                </a:xfrm>
                <a:custGeom>
                  <a:avLst/>
                  <a:gdLst>
                    <a:gd name="T0" fmla="*/ 0 w 770"/>
                    <a:gd name="T1" fmla="*/ 530 h 619"/>
                    <a:gd name="T2" fmla="*/ 92 w 770"/>
                    <a:gd name="T3" fmla="*/ 0 h 619"/>
                    <a:gd name="T4" fmla="*/ 396 w 770"/>
                    <a:gd name="T5" fmla="*/ 45 h 619"/>
                    <a:gd name="T6" fmla="*/ 770 w 770"/>
                    <a:gd name="T7" fmla="*/ 83 h 619"/>
                    <a:gd name="T8" fmla="*/ 744 w 770"/>
                    <a:gd name="T9" fmla="*/ 351 h 619"/>
                    <a:gd name="T10" fmla="*/ 719 w 770"/>
                    <a:gd name="T11" fmla="*/ 619 h 619"/>
                    <a:gd name="T12" fmla="*/ 208 w 770"/>
                    <a:gd name="T13" fmla="*/ 562 h 619"/>
                    <a:gd name="T14" fmla="*/ 0 w 770"/>
                    <a:gd name="T15" fmla="*/ 530 h 619"/>
                    <a:gd name="T16" fmla="*/ 0 w 770"/>
                    <a:gd name="T17" fmla="*/ 530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0" h="619">
                      <a:moveTo>
                        <a:pt x="0" y="530"/>
                      </a:moveTo>
                      <a:lnTo>
                        <a:pt x="92" y="0"/>
                      </a:lnTo>
                      <a:lnTo>
                        <a:pt x="396" y="45"/>
                      </a:lnTo>
                      <a:lnTo>
                        <a:pt x="770" y="83"/>
                      </a:lnTo>
                      <a:lnTo>
                        <a:pt x="744" y="351"/>
                      </a:lnTo>
                      <a:lnTo>
                        <a:pt x="719" y="619"/>
                      </a:lnTo>
                      <a:lnTo>
                        <a:pt x="208" y="562"/>
                      </a:lnTo>
                      <a:lnTo>
                        <a:pt x="0" y="530"/>
                      </a:lnTo>
                      <a:lnTo>
                        <a:pt x="0" y="53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0" name="Freeform 1124"/>
                <p:cNvSpPr>
                  <a:spLocks/>
                </p:cNvSpPr>
                <p:nvPr/>
              </p:nvSpPr>
              <p:spPr bwMode="auto">
                <a:xfrm>
                  <a:off x="3260725" y="2709863"/>
                  <a:ext cx="809625" cy="631825"/>
                </a:xfrm>
                <a:custGeom>
                  <a:avLst/>
                  <a:gdLst>
                    <a:gd name="T0" fmla="*/ 80 w 796"/>
                    <a:gd name="T1" fmla="*/ 0 h 612"/>
                    <a:gd name="T2" fmla="*/ 591 w 796"/>
                    <a:gd name="T3" fmla="*/ 57 h 612"/>
                    <a:gd name="T4" fmla="*/ 796 w 796"/>
                    <a:gd name="T5" fmla="*/ 74 h 612"/>
                    <a:gd name="T6" fmla="*/ 789 w 796"/>
                    <a:gd name="T7" fmla="*/ 207 h 612"/>
                    <a:gd name="T8" fmla="*/ 760 w 796"/>
                    <a:gd name="T9" fmla="*/ 612 h 612"/>
                    <a:gd name="T10" fmla="*/ 656 w 796"/>
                    <a:gd name="T11" fmla="*/ 605 h 612"/>
                    <a:gd name="T12" fmla="*/ 331 w 796"/>
                    <a:gd name="T13" fmla="*/ 576 h 612"/>
                    <a:gd name="T14" fmla="*/ 0 w 796"/>
                    <a:gd name="T15" fmla="*/ 534 h 612"/>
                    <a:gd name="T16" fmla="*/ 80 w 796"/>
                    <a:gd name="T17" fmla="*/ 0 h 612"/>
                    <a:gd name="T18" fmla="*/ 80 w 796"/>
                    <a:gd name="T19" fmla="*/ 0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96" h="612">
                      <a:moveTo>
                        <a:pt x="80" y="0"/>
                      </a:moveTo>
                      <a:lnTo>
                        <a:pt x="591" y="57"/>
                      </a:lnTo>
                      <a:lnTo>
                        <a:pt x="796" y="74"/>
                      </a:lnTo>
                      <a:lnTo>
                        <a:pt x="789" y="207"/>
                      </a:lnTo>
                      <a:lnTo>
                        <a:pt x="760" y="612"/>
                      </a:lnTo>
                      <a:lnTo>
                        <a:pt x="656" y="605"/>
                      </a:lnTo>
                      <a:lnTo>
                        <a:pt x="331" y="576"/>
                      </a:lnTo>
                      <a:lnTo>
                        <a:pt x="0" y="534"/>
                      </a:lnTo>
                      <a:lnTo>
                        <a:pt x="80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1" name="Freeform 1125"/>
                <p:cNvSpPr>
                  <a:spLocks/>
                </p:cNvSpPr>
                <p:nvPr/>
              </p:nvSpPr>
              <p:spPr bwMode="auto">
                <a:xfrm>
                  <a:off x="3143250" y="3260725"/>
                  <a:ext cx="782637" cy="785812"/>
                </a:xfrm>
                <a:custGeom>
                  <a:avLst/>
                  <a:gdLst>
                    <a:gd name="T0" fmla="*/ 97 w 768"/>
                    <a:gd name="T1" fmla="*/ 764 h 764"/>
                    <a:gd name="T2" fmla="*/ 106 w 768"/>
                    <a:gd name="T3" fmla="*/ 707 h 764"/>
                    <a:gd name="T4" fmla="*/ 298 w 768"/>
                    <a:gd name="T5" fmla="*/ 732 h 764"/>
                    <a:gd name="T6" fmla="*/ 290 w 768"/>
                    <a:gd name="T7" fmla="*/ 704 h 764"/>
                    <a:gd name="T8" fmla="*/ 705 w 768"/>
                    <a:gd name="T9" fmla="*/ 742 h 764"/>
                    <a:gd name="T10" fmla="*/ 768 w 768"/>
                    <a:gd name="T11" fmla="*/ 71 h 764"/>
                    <a:gd name="T12" fmla="*/ 443 w 768"/>
                    <a:gd name="T13" fmla="*/ 42 h 764"/>
                    <a:gd name="T14" fmla="*/ 112 w 768"/>
                    <a:gd name="T15" fmla="*/ 0 h 764"/>
                    <a:gd name="T16" fmla="*/ 0 w 768"/>
                    <a:gd name="T17" fmla="*/ 751 h 764"/>
                    <a:gd name="T18" fmla="*/ 97 w 768"/>
                    <a:gd name="T19" fmla="*/ 764 h 764"/>
                    <a:gd name="T20" fmla="*/ 97 w 768"/>
                    <a:gd name="T21" fmla="*/ 764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8" h="764">
                      <a:moveTo>
                        <a:pt x="97" y="764"/>
                      </a:moveTo>
                      <a:lnTo>
                        <a:pt x="106" y="707"/>
                      </a:lnTo>
                      <a:lnTo>
                        <a:pt x="298" y="732"/>
                      </a:lnTo>
                      <a:lnTo>
                        <a:pt x="290" y="704"/>
                      </a:lnTo>
                      <a:lnTo>
                        <a:pt x="705" y="742"/>
                      </a:lnTo>
                      <a:lnTo>
                        <a:pt x="768" y="71"/>
                      </a:lnTo>
                      <a:lnTo>
                        <a:pt x="443" y="42"/>
                      </a:lnTo>
                      <a:lnTo>
                        <a:pt x="112" y="0"/>
                      </a:lnTo>
                      <a:lnTo>
                        <a:pt x="0" y="751"/>
                      </a:lnTo>
                      <a:lnTo>
                        <a:pt x="97" y="764"/>
                      </a:lnTo>
                      <a:lnTo>
                        <a:pt x="97" y="76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2" name="Freeform 1126"/>
                <p:cNvSpPr>
                  <a:spLocks/>
                </p:cNvSpPr>
                <p:nvPr/>
              </p:nvSpPr>
              <p:spPr bwMode="auto">
                <a:xfrm>
                  <a:off x="3441700" y="3403600"/>
                  <a:ext cx="1547812" cy="1482725"/>
                </a:xfrm>
                <a:custGeom>
                  <a:avLst/>
                  <a:gdLst>
                    <a:gd name="T0" fmla="*/ 0 w 1527"/>
                    <a:gd name="T1" fmla="*/ 563 h 1439"/>
                    <a:gd name="T2" fmla="*/ 415 w 1527"/>
                    <a:gd name="T3" fmla="*/ 601 h 1439"/>
                    <a:gd name="T4" fmla="*/ 472 w 1527"/>
                    <a:gd name="T5" fmla="*/ 0 h 1439"/>
                    <a:gd name="T6" fmla="*/ 803 w 1527"/>
                    <a:gd name="T7" fmla="*/ 19 h 1439"/>
                    <a:gd name="T8" fmla="*/ 791 w 1527"/>
                    <a:gd name="T9" fmla="*/ 277 h 1439"/>
                    <a:gd name="T10" fmla="*/ 824 w 1527"/>
                    <a:gd name="T11" fmla="*/ 304 h 1439"/>
                    <a:gd name="T12" fmla="*/ 854 w 1527"/>
                    <a:gd name="T13" fmla="*/ 304 h 1439"/>
                    <a:gd name="T14" fmla="*/ 879 w 1527"/>
                    <a:gd name="T15" fmla="*/ 329 h 1439"/>
                    <a:gd name="T16" fmla="*/ 928 w 1527"/>
                    <a:gd name="T17" fmla="*/ 340 h 1439"/>
                    <a:gd name="T18" fmla="*/ 1029 w 1527"/>
                    <a:gd name="T19" fmla="*/ 384 h 1439"/>
                    <a:gd name="T20" fmla="*/ 1046 w 1527"/>
                    <a:gd name="T21" fmla="*/ 365 h 1439"/>
                    <a:gd name="T22" fmla="*/ 1111 w 1527"/>
                    <a:gd name="T23" fmla="*/ 403 h 1439"/>
                    <a:gd name="T24" fmla="*/ 1196 w 1527"/>
                    <a:gd name="T25" fmla="*/ 401 h 1439"/>
                    <a:gd name="T26" fmla="*/ 1255 w 1527"/>
                    <a:gd name="T27" fmla="*/ 384 h 1439"/>
                    <a:gd name="T28" fmla="*/ 1337 w 1527"/>
                    <a:gd name="T29" fmla="*/ 369 h 1439"/>
                    <a:gd name="T30" fmla="*/ 1411 w 1527"/>
                    <a:gd name="T31" fmla="*/ 409 h 1439"/>
                    <a:gd name="T32" fmla="*/ 1423 w 1527"/>
                    <a:gd name="T33" fmla="*/ 422 h 1439"/>
                    <a:gd name="T34" fmla="*/ 1463 w 1527"/>
                    <a:gd name="T35" fmla="*/ 422 h 1439"/>
                    <a:gd name="T36" fmla="*/ 1470 w 1527"/>
                    <a:gd name="T37" fmla="*/ 635 h 1439"/>
                    <a:gd name="T38" fmla="*/ 1527 w 1527"/>
                    <a:gd name="T39" fmla="*/ 739 h 1439"/>
                    <a:gd name="T40" fmla="*/ 1506 w 1527"/>
                    <a:gd name="T41" fmla="*/ 821 h 1439"/>
                    <a:gd name="T42" fmla="*/ 1510 w 1527"/>
                    <a:gd name="T43" fmla="*/ 889 h 1439"/>
                    <a:gd name="T44" fmla="*/ 1485 w 1527"/>
                    <a:gd name="T45" fmla="*/ 924 h 1439"/>
                    <a:gd name="T46" fmla="*/ 1495 w 1527"/>
                    <a:gd name="T47" fmla="*/ 935 h 1439"/>
                    <a:gd name="T48" fmla="*/ 1432 w 1527"/>
                    <a:gd name="T49" fmla="*/ 954 h 1439"/>
                    <a:gd name="T50" fmla="*/ 1383 w 1527"/>
                    <a:gd name="T51" fmla="*/ 960 h 1439"/>
                    <a:gd name="T52" fmla="*/ 1392 w 1527"/>
                    <a:gd name="T53" fmla="*/ 924 h 1439"/>
                    <a:gd name="T54" fmla="*/ 1366 w 1527"/>
                    <a:gd name="T55" fmla="*/ 945 h 1439"/>
                    <a:gd name="T56" fmla="*/ 1367 w 1527"/>
                    <a:gd name="T57" fmla="*/ 986 h 1439"/>
                    <a:gd name="T58" fmla="*/ 1333 w 1527"/>
                    <a:gd name="T59" fmla="*/ 1030 h 1439"/>
                    <a:gd name="T60" fmla="*/ 1153 w 1527"/>
                    <a:gd name="T61" fmla="*/ 1121 h 1439"/>
                    <a:gd name="T62" fmla="*/ 1096 w 1527"/>
                    <a:gd name="T63" fmla="*/ 1180 h 1439"/>
                    <a:gd name="T64" fmla="*/ 1042 w 1527"/>
                    <a:gd name="T65" fmla="*/ 1308 h 1439"/>
                    <a:gd name="T66" fmla="*/ 1086 w 1527"/>
                    <a:gd name="T67" fmla="*/ 1439 h 1439"/>
                    <a:gd name="T68" fmla="*/ 1044 w 1527"/>
                    <a:gd name="T69" fmla="*/ 1439 h 1439"/>
                    <a:gd name="T70" fmla="*/ 848 w 1527"/>
                    <a:gd name="T71" fmla="*/ 1370 h 1439"/>
                    <a:gd name="T72" fmla="*/ 827 w 1527"/>
                    <a:gd name="T73" fmla="*/ 1313 h 1439"/>
                    <a:gd name="T74" fmla="*/ 807 w 1527"/>
                    <a:gd name="T75" fmla="*/ 1289 h 1439"/>
                    <a:gd name="T76" fmla="*/ 801 w 1527"/>
                    <a:gd name="T77" fmla="*/ 1213 h 1439"/>
                    <a:gd name="T78" fmla="*/ 763 w 1527"/>
                    <a:gd name="T79" fmla="*/ 1186 h 1439"/>
                    <a:gd name="T80" fmla="*/ 658 w 1527"/>
                    <a:gd name="T81" fmla="*/ 984 h 1439"/>
                    <a:gd name="T82" fmla="*/ 607 w 1527"/>
                    <a:gd name="T83" fmla="*/ 946 h 1439"/>
                    <a:gd name="T84" fmla="*/ 592 w 1527"/>
                    <a:gd name="T85" fmla="*/ 914 h 1439"/>
                    <a:gd name="T86" fmla="*/ 438 w 1527"/>
                    <a:gd name="T87" fmla="*/ 907 h 1439"/>
                    <a:gd name="T88" fmla="*/ 356 w 1527"/>
                    <a:gd name="T89" fmla="*/ 1002 h 1439"/>
                    <a:gd name="T90" fmla="*/ 217 w 1527"/>
                    <a:gd name="T91" fmla="*/ 903 h 1439"/>
                    <a:gd name="T92" fmla="*/ 175 w 1527"/>
                    <a:gd name="T93" fmla="*/ 766 h 1439"/>
                    <a:gd name="T94" fmla="*/ 42 w 1527"/>
                    <a:gd name="T95" fmla="*/ 639 h 1439"/>
                    <a:gd name="T96" fmla="*/ 27 w 1527"/>
                    <a:gd name="T97" fmla="*/ 597 h 1439"/>
                    <a:gd name="T98" fmla="*/ 8 w 1527"/>
                    <a:gd name="T99" fmla="*/ 591 h 1439"/>
                    <a:gd name="T100" fmla="*/ 0 w 1527"/>
                    <a:gd name="T101" fmla="*/ 563 h 1439"/>
                    <a:gd name="T102" fmla="*/ 0 w 1527"/>
                    <a:gd name="T103" fmla="*/ 563 h 1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27" h="1439">
                      <a:moveTo>
                        <a:pt x="0" y="563"/>
                      </a:moveTo>
                      <a:lnTo>
                        <a:pt x="415" y="601"/>
                      </a:lnTo>
                      <a:lnTo>
                        <a:pt x="472" y="0"/>
                      </a:lnTo>
                      <a:lnTo>
                        <a:pt x="803" y="19"/>
                      </a:lnTo>
                      <a:lnTo>
                        <a:pt x="791" y="277"/>
                      </a:lnTo>
                      <a:lnTo>
                        <a:pt x="824" y="304"/>
                      </a:lnTo>
                      <a:lnTo>
                        <a:pt x="854" y="304"/>
                      </a:lnTo>
                      <a:lnTo>
                        <a:pt x="879" y="329"/>
                      </a:lnTo>
                      <a:lnTo>
                        <a:pt x="928" y="340"/>
                      </a:lnTo>
                      <a:lnTo>
                        <a:pt x="1029" y="384"/>
                      </a:lnTo>
                      <a:lnTo>
                        <a:pt x="1046" y="365"/>
                      </a:lnTo>
                      <a:lnTo>
                        <a:pt x="1111" y="403"/>
                      </a:lnTo>
                      <a:lnTo>
                        <a:pt x="1196" y="401"/>
                      </a:lnTo>
                      <a:lnTo>
                        <a:pt x="1255" y="384"/>
                      </a:lnTo>
                      <a:lnTo>
                        <a:pt x="1337" y="369"/>
                      </a:lnTo>
                      <a:lnTo>
                        <a:pt x="1411" y="409"/>
                      </a:lnTo>
                      <a:lnTo>
                        <a:pt x="1423" y="422"/>
                      </a:lnTo>
                      <a:lnTo>
                        <a:pt x="1463" y="422"/>
                      </a:lnTo>
                      <a:lnTo>
                        <a:pt x="1470" y="635"/>
                      </a:lnTo>
                      <a:lnTo>
                        <a:pt x="1527" y="739"/>
                      </a:lnTo>
                      <a:lnTo>
                        <a:pt x="1506" y="821"/>
                      </a:lnTo>
                      <a:lnTo>
                        <a:pt x="1510" y="889"/>
                      </a:lnTo>
                      <a:lnTo>
                        <a:pt x="1485" y="924"/>
                      </a:lnTo>
                      <a:lnTo>
                        <a:pt x="1495" y="935"/>
                      </a:lnTo>
                      <a:lnTo>
                        <a:pt x="1432" y="954"/>
                      </a:lnTo>
                      <a:lnTo>
                        <a:pt x="1383" y="960"/>
                      </a:lnTo>
                      <a:lnTo>
                        <a:pt x="1392" y="924"/>
                      </a:lnTo>
                      <a:lnTo>
                        <a:pt x="1366" y="945"/>
                      </a:lnTo>
                      <a:lnTo>
                        <a:pt x="1367" y="986"/>
                      </a:lnTo>
                      <a:lnTo>
                        <a:pt x="1333" y="1030"/>
                      </a:lnTo>
                      <a:lnTo>
                        <a:pt x="1153" y="1121"/>
                      </a:lnTo>
                      <a:lnTo>
                        <a:pt x="1096" y="1180"/>
                      </a:lnTo>
                      <a:lnTo>
                        <a:pt x="1042" y="1308"/>
                      </a:lnTo>
                      <a:lnTo>
                        <a:pt x="1086" y="1439"/>
                      </a:lnTo>
                      <a:lnTo>
                        <a:pt x="1044" y="1439"/>
                      </a:lnTo>
                      <a:lnTo>
                        <a:pt x="848" y="1370"/>
                      </a:lnTo>
                      <a:lnTo>
                        <a:pt x="827" y="1313"/>
                      </a:lnTo>
                      <a:lnTo>
                        <a:pt x="807" y="1289"/>
                      </a:lnTo>
                      <a:lnTo>
                        <a:pt x="801" y="1213"/>
                      </a:lnTo>
                      <a:lnTo>
                        <a:pt x="763" y="1186"/>
                      </a:lnTo>
                      <a:lnTo>
                        <a:pt x="658" y="984"/>
                      </a:lnTo>
                      <a:lnTo>
                        <a:pt x="607" y="946"/>
                      </a:lnTo>
                      <a:lnTo>
                        <a:pt x="592" y="914"/>
                      </a:lnTo>
                      <a:lnTo>
                        <a:pt x="438" y="907"/>
                      </a:lnTo>
                      <a:lnTo>
                        <a:pt x="356" y="1002"/>
                      </a:lnTo>
                      <a:lnTo>
                        <a:pt x="217" y="903"/>
                      </a:lnTo>
                      <a:lnTo>
                        <a:pt x="175" y="766"/>
                      </a:lnTo>
                      <a:lnTo>
                        <a:pt x="42" y="639"/>
                      </a:lnTo>
                      <a:lnTo>
                        <a:pt x="27" y="597"/>
                      </a:lnTo>
                      <a:lnTo>
                        <a:pt x="8" y="591"/>
                      </a:lnTo>
                      <a:lnTo>
                        <a:pt x="0" y="563"/>
                      </a:lnTo>
                      <a:lnTo>
                        <a:pt x="0" y="56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3" name="Freeform 1127"/>
                <p:cNvSpPr>
                  <a:spLocks/>
                </p:cNvSpPr>
                <p:nvPr/>
              </p:nvSpPr>
              <p:spPr bwMode="auto">
                <a:xfrm>
                  <a:off x="3921125" y="1671638"/>
                  <a:ext cx="733425" cy="450850"/>
                </a:xfrm>
                <a:custGeom>
                  <a:avLst/>
                  <a:gdLst>
                    <a:gd name="T0" fmla="*/ 38 w 718"/>
                    <a:gd name="T1" fmla="*/ 0 h 441"/>
                    <a:gd name="T2" fmla="*/ 663 w 718"/>
                    <a:gd name="T3" fmla="*/ 32 h 441"/>
                    <a:gd name="T4" fmla="*/ 667 w 718"/>
                    <a:gd name="T5" fmla="*/ 142 h 441"/>
                    <a:gd name="T6" fmla="*/ 696 w 718"/>
                    <a:gd name="T7" fmla="*/ 234 h 441"/>
                    <a:gd name="T8" fmla="*/ 699 w 718"/>
                    <a:gd name="T9" fmla="*/ 348 h 441"/>
                    <a:gd name="T10" fmla="*/ 718 w 718"/>
                    <a:gd name="T11" fmla="*/ 441 h 441"/>
                    <a:gd name="T12" fmla="*/ 340 w 718"/>
                    <a:gd name="T13" fmla="*/ 429 h 441"/>
                    <a:gd name="T14" fmla="*/ 0 w 718"/>
                    <a:gd name="T15" fmla="*/ 405 h 441"/>
                    <a:gd name="T16" fmla="*/ 38 w 718"/>
                    <a:gd name="T17" fmla="*/ 0 h 441"/>
                    <a:gd name="T18" fmla="*/ 38 w 718"/>
                    <a:gd name="T19" fmla="*/ 0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18" h="441">
                      <a:moveTo>
                        <a:pt x="38" y="0"/>
                      </a:moveTo>
                      <a:lnTo>
                        <a:pt x="663" y="32"/>
                      </a:lnTo>
                      <a:lnTo>
                        <a:pt x="667" y="142"/>
                      </a:lnTo>
                      <a:lnTo>
                        <a:pt x="696" y="234"/>
                      </a:lnTo>
                      <a:lnTo>
                        <a:pt x="699" y="348"/>
                      </a:lnTo>
                      <a:lnTo>
                        <a:pt x="718" y="441"/>
                      </a:lnTo>
                      <a:lnTo>
                        <a:pt x="340" y="429"/>
                      </a:lnTo>
                      <a:lnTo>
                        <a:pt x="0" y="405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AED0EE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4" name="Freeform 1128"/>
                <p:cNvSpPr>
                  <a:spLocks/>
                </p:cNvSpPr>
                <p:nvPr/>
              </p:nvSpPr>
              <p:spPr bwMode="auto">
                <a:xfrm>
                  <a:off x="3883025" y="2085976"/>
                  <a:ext cx="782637" cy="515937"/>
                </a:xfrm>
                <a:custGeom>
                  <a:avLst/>
                  <a:gdLst>
                    <a:gd name="T0" fmla="*/ 38 w 768"/>
                    <a:gd name="T1" fmla="*/ 0 h 502"/>
                    <a:gd name="T2" fmla="*/ 378 w 768"/>
                    <a:gd name="T3" fmla="*/ 24 h 502"/>
                    <a:gd name="T4" fmla="*/ 756 w 768"/>
                    <a:gd name="T5" fmla="*/ 36 h 502"/>
                    <a:gd name="T6" fmla="*/ 732 w 768"/>
                    <a:gd name="T7" fmla="*/ 83 h 502"/>
                    <a:gd name="T8" fmla="*/ 768 w 768"/>
                    <a:gd name="T9" fmla="*/ 118 h 502"/>
                    <a:gd name="T10" fmla="*/ 766 w 768"/>
                    <a:gd name="T11" fmla="*/ 365 h 502"/>
                    <a:gd name="T12" fmla="*/ 751 w 768"/>
                    <a:gd name="T13" fmla="*/ 363 h 502"/>
                    <a:gd name="T14" fmla="*/ 753 w 768"/>
                    <a:gd name="T15" fmla="*/ 395 h 502"/>
                    <a:gd name="T16" fmla="*/ 764 w 768"/>
                    <a:gd name="T17" fmla="*/ 420 h 502"/>
                    <a:gd name="T18" fmla="*/ 756 w 768"/>
                    <a:gd name="T19" fmla="*/ 443 h 502"/>
                    <a:gd name="T20" fmla="*/ 764 w 768"/>
                    <a:gd name="T21" fmla="*/ 502 h 502"/>
                    <a:gd name="T22" fmla="*/ 747 w 768"/>
                    <a:gd name="T23" fmla="*/ 496 h 502"/>
                    <a:gd name="T24" fmla="*/ 728 w 768"/>
                    <a:gd name="T25" fmla="*/ 473 h 502"/>
                    <a:gd name="T26" fmla="*/ 659 w 768"/>
                    <a:gd name="T27" fmla="*/ 450 h 502"/>
                    <a:gd name="T28" fmla="*/ 593 w 768"/>
                    <a:gd name="T29" fmla="*/ 454 h 502"/>
                    <a:gd name="T30" fmla="*/ 555 w 768"/>
                    <a:gd name="T31" fmla="*/ 426 h 502"/>
                    <a:gd name="T32" fmla="*/ 0 w 768"/>
                    <a:gd name="T33" fmla="*/ 393 h 502"/>
                    <a:gd name="T34" fmla="*/ 38 w 768"/>
                    <a:gd name="T35" fmla="*/ 0 h 502"/>
                    <a:gd name="T36" fmla="*/ 38 w 768"/>
                    <a:gd name="T37" fmla="*/ 0 h 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68" h="502">
                      <a:moveTo>
                        <a:pt x="38" y="0"/>
                      </a:moveTo>
                      <a:lnTo>
                        <a:pt x="378" y="24"/>
                      </a:lnTo>
                      <a:lnTo>
                        <a:pt x="756" y="36"/>
                      </a:lnTo>
                      <a:lnTo>
                        <a:pt x="732" y="83"/>
                      </a:lnTo>
                      <a:lnTo>
                        <a:pt x="768" y="118"/>
                      </a:lnTo>
                      <a:lnTo>
                        <a:pt x="766" y="365"/>
                      </a:lnTo>
                      <a:lnTo>
                        <a:pt x="751" y="363"/>
                      </a:lnTo>
                      <a:lnTo>
                        <a:pt x="753" y="395"/>
                      </a:lnTo>
                      <a:lnTo>
                        <a:pt x="764" y="420"/>
                      </a:lnTo>
                      <a:lnTo>
                        <a:pt x="756" y="443"/>
                      </a:lnTo>
                      <a:lnTo>
                        <a:pt x="764" y="502"/>
                      </a:lnTo>
                      <a:lnTo>
                        <a:pt x="747" y="496"/>
                      </a:lnTo>
                      <a:lnTo>
                        <a:pt x="728" y="473"/>
                      </a:lnTo>
                      <a:lnTo>
                        <a:pt x="659" y="450"/>
                      </a:lnTo>
                      <a:lnTo>
                        <a:pt x="593" y="454"/>
                      </a:lnTo>
                      <a:lnTo>
                        <a:pt x="555" y="426"/>
                      </a:lnTo>
                      <a:lnTo>
                        <a:pt x="0" y="393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5" name="Freeform 1129"/>
                <p:cNvSpPr>
                  <a:spLocks/>
                </p:cNvSpPr>
                <p:nvPr/>
              </p:nvSpPr>
              <p:spPr bwMode="auto">
                <a:xfrm>
                  <a:off x="3860800" y="2490788"/>
                  <a:ext cx="914400" cy="455613"/>
                </a:xfrm>
                <a:custGeom>
                  <a:avLst/>
                  <a:gdLst>
                    <a:gd name="T0" fmla="*/ 25 w 901"/>
                    <a:gd name="T1" fmla="*/ 0 h 439"/>
                    <a:gd name="T2" fmla="*/ 580 w 901"/>
                    <a:gd name="T3" fmla="*/ 33 h 439"/>
                    <a:gd name="T4" fmla="*/ 618 w 901"/>
                    <a:gd name="T5" fmla="*/ 61 h 439"/>
                    <a:gd name="T6" fmla="*/ 684 w 901"/>
                    <a:gd name="T7" fmla="*/ 57 h 439"/>
                    <a:gd name="T8" fmla="*/ 753 w 901"/>
                    <a:gd name="T9" fmla="*/ 80 h 439"/>
                    <a:gd name="T10" fmla="*/ 772 w 901"/>
                    <a:gd name="T11" fmla="*/ 103 h 439"/>
                    <a:gd name="T12" fmla="*/ 789 w 901"/>
                    <a:gd name="T13" fmla="*/ 109 h 439"/>
                    <a:gd name="T14" fmla="*/ 819 w 901"/>
                    <a:gd name="T15" fmla="*/ 192 h 439"/>
                    <a:gd name="T16" fmla="*/ 819 w 901"/>
                    <a:gd name="T17" fmla="*/ 217 h 439"/>
                    <a:gd name="T18" fmla="*/ 840 w 901"/>
                    <a:gd name="T19" fmla="*/ 257 h 439"/>
                    <a:gd name="T20" fmla="*/ 850 w 901"/>
                    <a:gd name="T21" fmla="*/ 320 h 439"/>
                    <a:gd name="T22" fmla="*/ 844 w 901"/>
                    <a:gd name="T23" fmla="*/ 339 h 439"/>
                    <a:gd name="T24" fmla="*/ 857 w 901"/>
                    <a:gd name="T25" fmla="*/ 359 h 439"/>
                    <a:gd name="T26" fmla="*/ 901 w 901"/>
                    <a:gd name="T27" fmla="*/ 439 h 439"/>
                    <a:gd name="T28" fmla="*/ 500 w 901"/>
                    <a:gd name="T29" fmla="*/ 435 h 439"/>
                    <a:gd name="T30" fmla="*/ 198 w 901"/>
                    <a:gd name="T31" fmla="*/ 418 h 439"/>
                    <a:gd name="T32" fmla="*/ 205 w 901"/>
                    <a:gd name="T33" fmla="*/ 285 h 439"/>
                    <a:gd name="T34" fmla="*/ 0 w 901"/>
                    <a:gd name="T35" fmla="*/ 268 h 439"/>
                    <a:gd name="T36" fmla="*/ 25 w 901"/>
                    <a:gd name="T37" fmla="*/ 0 h 439"/>
                    <a:gd name="T38" fmla="*/ 25 w 901"/>
                    <a:gd name="T39" fmla="*/ 0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01" h="439">
                      <a:moveTo>
                        <a:pt x="25" y="0"/>
                      </a:moveTo>
                      <a:lnTo>
                        <a:pt x="580" y="33"/>
                      </a:lnTo>
                      <a:lnTo>
                        <a:pt x="618" y="61"/>
                      </a:lnTo>
                      <a:lnTo>
                        <a:pt x="684" y="57"/>
                      </a:lnTo>
                      <a:lnTo>
                        <a:pt x="753" y="80"/>
                      </a:lnTo>
                      <a:lnTo>
                        <a:pt x="772" y="103"/>
                      </a:lnTo>
                      <a:lnTo>
                        <a:pt x="789" y="109"/>
                      </a:lnTo>
                      <a:lnTo>
                        <a:pt x="819" y="192"/>
                      </a:lnTo>
                      <a:lnTo>
                        <a:pt x="819" y="217"/>
                      </a:lnTo>
                      <a:lnTo>
                        <a:pt x="840" y="257"/>
                      </a:lnTo>
                      <a:lnTo>
                        <a:pt x="850" y="320"/>
                      </a:lnTo>
                      <a:lnTo>
                        <a:pt x="844" y="339"/>
                      </a:lnTo>
                      <a:lnTo>
                        <a:pt x="857" y="359"/>
                      </a:lnTo>
                      <a:lnTo>
                        <a:pt x="901" y="439"/>
                      </a:lnTo>
                      <a:lnTo>
                        <a:pt x="500" y="435"/>
                      </a:lnTo>
                      <a:lnTo>
                        <a:pt x="198" y="418"/>
                      </a:lnTo>
                      <a:lnTo>
                        <a:pt x="205" y="285"/>
                      </a:lnTo>
                      <a:lnTo>
                        <a:pt x="0" y="268"/>
                      </a:lnTo>
                      <a:lnTo>
                        <a:pt x="25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6" name="Freeform 1130"/>
                <p:cNvSpPr>
                  <a:spLocks/>
                </p:cNvSpPr>
                <p:nvPr/>
              </p:nvSpPr>
              <p:spPr bwMode="auto">
                <a:xfrm>
                  <a:off x="4035425" y="2925763"/>
                  <a:ext cx="822325" cy="436563"/>
                </a:xfrm>
                <a:custGeom>
                  <a:avLst/>
                  <a:gdLst>
                    <a:gd name="T0" fmla="*/ 29 w 812"/>
                    <a:gd name="T1" fmla="*/ 0 h 426"/>
                    <a:gd name="T2" fmla="*/ 331 w 812"/>
                    <a:gd name="T3" fmla="*/ 17 h 426"/>
                    <a:gd name="T4" fmla="*/ 732 w 812"/>
                    <a:gd name="T5" fmla="*/ 21 h 426"/>
                    <a:gd name="T6" fmla="*/ 755 w 812"/>
                    <a:gd name="T7" fmla="*/ 40 h 426"/>
                    <a:gd name="T8" fmla="*/ 766 w 812"/>
                    <a:gd name="T9" fmla="*/ 36 h 426"/>
                    <a:gd name="T10" fmla="*/ 782 w 812"/>
                    <a:gd name="T11" fmla="*/ 57 h 426"/>
                    <a:gd name="T12" fmla="*/ 768 w 812"/>
                    <a:gd name="T13" fmla="*/ 57 h 426"/>
                    <a:gd name="T14" fmla="*/ 755 w 812"/>
                    <a:gd name="T15" fmla="*/ 86 h 426"/>
                    <a:gd name="T16" fmla="*/ 787 w 812"/>
                    <a:gd name="T17" fmla="*/ 132 h 426"/>
                    <a:gd name="T18" fmla="*/ 812 w 812"/>
                    <a:gd name="T19" fmla="*/ 137 h 426"/>
                    <a:gd name="T20" fmla="*/ 808 w 812"/>
                    <a:gd name="T21" fmla="*/ 424 h 426"/>
                    <a:gd name="T22" fmla="*/ 464 w 812"/>
                    <a:gd name="T23" fmla="*/ 426 h 426"/>
                    <a:gd name="T24" fmla="*/ 0 w 812"/>
                    <a:gd name="T25" fmla="*/ 405 h 426"/>
                    <a:gd name="T26" fmla="*/ 29 w 812"/>
                    <a:gd name="T27" fmla="*/ 0 h 426"/>
                    <a:gd name="T28" fmla="*/ 29 w 812"/>
                    <a:gd name="T29" fmla="*/ 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12" h="426">
                      <a:moveTo>
                        <a:pt x="29" y="0"/>
                      </a:moveTo>
                      <a:lnTo>
                        <a:pt x="331" y="17"/>
                      </a:lnTo>
                      <a:lnTo>
                        <a:pt x="732" y="21"/>
                      </a:lnTo>
                      <a:lnTo>
                        <a:pt x="755" y="40"/>
                      </a:lnTo>
                      <a:lnTo>
                        <a:pt x="766" y="36"/>
                      </a:lnTo>
                      <a:lnTo>
                        <a:pt x="782" y="57"/>
                      </a:lnTo>
                      <a:lnTo>
                        <a:pt x="768" y="57"/>
                      </a:lnTo>
                      <a:lnTo>
                        <a:pt x="755" y="86"/>
                      </a:lnTo>
                      <a:lnTo>
                        <a:pt x="787" y="132"/>
                      </a:lnTo>
                      <a:lnTo>
                        <a:pt x="812" y="137"/>
                      </a:lnTo>
                      <a:lnTo>
                        <a:pt x="808" y="424"/>
                      </a:lnTo>
                      <a:lnTo>
                        <a:pt x="464" y="426"/>
                      </a:lnTo>
                      <a:lnTo>
                        <a:pt x="0" y="405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7" name="Freeform 1131"/>
                <p:cNvSpPr>
                  <a:spLocks/>
                </p:cNvSpPr>
                <p:nvPr/>
              </p:nvSpPr>
              <p:spPr bwMode="auto">
                <a:xfrm>
                  <a:off x="3917950" y="3335337"/>
                  <a:ext cx="958850" cy="490538"/>
                </a:xfrm>
                <a:custGeom>
                  <a:avLst/>
                  <a:gdLst>
                    <a:gd name="T0" fmla="*/ 6 w 943"/>
                    <a:gd name="T1" fmla="*/ 0 h 479"/>
                    <a:gd name="T2" fmla="*/ 110 w 943"/>
                    <a:gd name="T3" fmla="*/ 7 h 479"/>
                    <a:gd name="T4" fmla="*/ 574 w 943"/>
                    <a:gd name="T5" fmla="*/ 28 h 479"/>
                    <a:gd name="T6" fmla="*/ 918 w 943"/>
                    <a:gd name="T7" fmla="*/ 26 h 479"/>
                    <a:gd name="T8" fmla="*/ 922 w 943"/>
                    <a:gd name="T9" fmla="*/ 97 h 479"/>
                    <a:gd name="T10" fmla="*/ 943 w 943"/>
                    <a:gd name="T11" fmla="*/ 247 h 479"/>
                    <a:gd name="T12" fmla="*/ 939 w 943"/>
                    <a:gd name="T13" fmla="*/ 479 h 479"/>
                    <a:gd name="T14" fmla="*/ 865 w 943"/>
                    <a:gd name="T15" fmla="*/ 439 h 479"/>
                    <a:gd name="T16" fmla="*/ 783 w 943"/>
                    <a:gd name="T17" fmla="*/ 454 h 479"/>
                    <a:gd name="T18" fmla="*/ 724 w 943"/>
                    <a:gd name="T19" fmla="*/ 471 h 479"/>
                    <a:gd name="T20" fmla="*/ 639 w 943"/>
                    <a:gd name="T21" fmla="*/ 473 h 479"/>
                    <a:gd name="T22" fmla="*/ 574 w 943"/>
                    <a:gd name="T23" fmla="*/ 435 h 479"/>
                    <a:gd name="T24" fmla="*/ 557 w 943"/>
                    <a:gd name="T25" fmla="*/ 454 h 479"/>
                    <a:gd name="T26" fmla="*/ 456 w 943"/>
                    <a:gd name="T27" fmla="*/ 410 h 479"/>
                    <a:gd name="T28" fmla="*/ 407 w 943"/>
                    <a:gd name="T29" fmla="*/ 399 h 479"/>
                    <a:gd name="T30" fmla="*/ 382 w 943"/>
                    <a:gd name="T31" fmla="*/ 376 h 479"/>
                    <a:gd name="T32" fmla="*/ 352 w 943"/>
                    <a:gd name="T33" fmla="*/ 374 h 479"/>
                    <a:gd name="T34" fmla="*/ 319 w 943"/>
                    <a:gd name="T35" fmla="*/ 347 h 479"/>
                    <a:gd name="T36" fmla="*/ 331 w 943"/>
                    <a:gd name="T37" fmla="*/ 89 h 479"/>
                    <a:gd name="T38" fmla="*/ 0 w 943"/>
                    <a:gd name="T39" fmla="*/ 70 h 479"/>
                    <a:gd name="T40" fmla="*/ 6 w 943"/>
                    <a:gd name="T41" fmla="*/ 0 h 479"/>
                    <a:gd name="T42" fmla="*/ 6 w 943"/>
                    <a:gd name="T43" fmla="*/ 0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3" h="479">
                      <a:moveTo>
                        <a:pt x="6" y="0"/>
                      </a:moveTo>
                      <a:lnTo>
                        <a:pt x="110" y="7"/>
                      </a:lnTo>
                      <a:lnTo>
                        <a:pt x="574" y="28"/>
                      </a:lnTo>
                      <a:lnTo>
                        <a:pt x="918" y="26"/>
                      </a:lnTo>
                      <a:lnTo>
                        <a:pt x="922" y="97"/>
                      </a:lnTo>
                      <a:lnTo>
                        <a:pt x="943" y="247"/>
                      </a:lnTo>
                      <a:lnTo>
                        <a:pt x="939" y="479"/>
                      </a:lnTo>
                      <a:lnTo>
                        <a:pt x="865" y="439"/>
                      </a:lnTo>
                      <a:lnTo>
                        <a:pt x="783" y="454"/>
                      </a:lnTo>
                      <a:lnTo>
                        <a:pt x="724" y="471"/>
                      </a:lnTo>
                      <a:lnTo>
                        <a:pt x="639" y="473"/>
                      </a:lnTo>
                      <a:lnTo>
                        <a:pt x="574" y="435"/>
                      </a:lnTo>
                      <a:lnTo>
                        <a:pt x="557" y="454"/>
                      </a:lnTo>
                      <a:lnTo>
                        <a:pt x="456" y="410"/>
                      </a:lnTo>
                      <a:lnTo>
                        <a:pt x="407" y="399"/>
                      </a:lnTo>
                      <a:lnTo>
                        <a:pt x="382" y="376"/>
                      </a:lnTo>
                      <a:lnTo>
                        <a:pt x="352" y="374"/>
                      </a:lnTo>
                      <a:lnTo>
                        <a:pt x="319" y="347"/>
                      </a:lnTo>
                      <a:lnTo>
                        <a:pt x="331" y="89"/>
                      </a:lnTo>
                      <a:lnTo>
                        <a:pt x="0" y="7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8" name="Freeform 1132"/>
                <p:cNvSpPr>
                  <a:spLocks/>
                </p:cNvSpPr>
                <p:nvPr/>
              </p:nvSpPr>
              <p:spPr bwMode="auto">
                <a:xfrm>
                  <a:off x="4597400" y="1668463"/>
                  <a:ext cx="725487" cy="798513"/>
                </a:xfrm>
                <a:custGeom>
                  <a:avLst/>
                  <a:gdLst>
                    <a:gd name="T0" fmla="*/ 4 w 711"/>
                    <a:gd name="T1" fmla="*/ 146 h 774"/>
                    <a:gd name="T2" fmla="*/ 33 w 711"/>
                    <a:gd name="T3" fmla="*/ 238 h 774"/>
                    <a:gd name="T4" fmla="*/ 36 w 711"/>
                    <a:gd name="T5" fmla="*/ 352 h 774"/>
                    <a:gd name="T6" fmla="*/ 55 w 711"/>
                    <a:gd name="T7" fmla="*/ 445 h 774"/>
                    <a:gd name="T8" fmla="*/ 31 w 711"/>
                    <a:gd name="T9" fmla="*/ 492 h 774"/>
                    <a:gd name="T10" fmla="*/ 67 w 711"/>
                    <a:gd name="T11" fmla="*/ 527 h 774"/>
                    <a:gd name="T12" fmla="*/ 65 w 711"/>
                    <a:gd name="T13" fmla="*/ 774 h 774"/>
                    <a:gd name="T14" fmla="*/ 584 w 711"/>
                    <a:gd name="T15" fmla="*/ 764 h 774"/>
                    <a:gd name="T16" fmla="*/ 576 w 711"/>
                    <a:gd name="T17" fmla="*/ 715 h 774"/>
                    <a:gd name="T18" fmla="*/ 519 w 711"/>
                    <a:gd name="T19" fmla="*/ 673 h 774"/>
                    <a:gd name="T20" fmla="*/ 493 w 711"/>
                    <a:gd name="T21" fmla="*/ 643 h 774"/>
                    <a:gd name="T22" fmla="*/ 422 w 711"/>
                    <a:gd name="T23" fmla="*/ 599 h 774"/>
                    <a:gd name="T24" fmla="*/ 424 w 711"/>
                    <a:gd name="T25" fmla="*/ 529 h 774"/>
                    <a:gd name="T26" fmla="*/ 409 w 711"/>
                    <a:gd name="T27" fmla="*/ 481 h 774"/>
                    <a:gd name="T28" fmla="*/ 466 w 711"/>
                    <a:gd name="T29" fmla="*/ 413 h 774"/>
                    <a:gd name="T30" fmla="*/ 462 w 711"/>
                    <a:gd name="T31" fmla="*/ 344 h 774"/>
                    <a:gd name="T32" fmla="*/ 557 w 711"/>
                    <a:gd name="T33" fmla="*/ 274 h 774"/>
                    <a:gd name="T34" fmla="*/ 580 w 711"/>
                    <a:gd name="T35" fmla="*/ 234 h 774"/>
                    <a:gd name="T36" fmla="*/ 711 w 711"/>
                    <a:gd name="T37" fmla="*/ 165 h 774"/>
                    <a:gd name="T38" fmla="*/ 652 w 711"/>
                    <a:gd name="T39" fmla="*/ 141 h 774"/>
                    <a:gd name="T40" fmla="*/ 601 w 711"/>
                    <a:gd name="T41" fmla="*/ 146 h 774"/>
                    <a:gd name="T42" fmla="*/ 590 w 711"/>
                    <a:gd name="T43" fmla="*/ 127 h 774"/>
                    <a:gd name="T44" fmla="*/ 495 w 711"/>
                    <a:gd name="T45" fmla="*/ 126 h 774"/>
                    <a:gd name="T46" fmla="*/ 432 w 711"/>
                    <a:gd name="T47" fmla="*/ 107 h 774"/>
                    <a:gd name="T48" fmla="*/ 301 w 711"/>
                    <a:gd name="T49" fmla="*/ 93 h 774"/>
                    <a:gd name="T50" fmla="*/ 282 w 711"/>
                    <a:gd name="T51" fmla="*/ 70 h 774"/>
                    <a:gd name="T52" fmla="*/ 228 w 711"/>
                    <a:gd name="T53" fmla="*/ 50 h 774"/>
                    <a:gd name="T54" fmla="*/ 219 w 711"/>
                    <a:gd name="T55" fmla="*/ 0 h 774"/>
                    <a:gd name="T56" fmla="*/ 187 w 711"/>
                    <a:gd name="T57" fmla="*/ 0 h 774"/>
                    <a:gd name="T58" fmla="*/ 187 w 711"/>
                    <a:gd name="T59" fmla="*/ 36 h 774"/>
                    <a:gd name="T60" fmla="*/ 0 w 711"/>
                    <a:gd name="T61" fmla="*/ 36 h 774"/>
                    <a:gd name="T62" fmla="*/ 4 w 711"/>
                    <a:gd name="T63" fmla="*/ 146 h 774"/>
                    <a:gd name="T64" fmla="*/ 4 w 711"/>
                    <a:gd name="T65" fmla="*/ 146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11" h="774">
                      <a:moveTo>
                        <a:pt x="4" y="146"/>
                      </a:moveTo>
                      <a:lnTo>
                        <a:pt x="33" y="238"/>
                      </a:lnTo>
                      <a:lnTo>
                        <a:pt x="36" y="352"/>
                      </a:lnTo>
                      <a:lnTo>
                        <a:pt x="55" y="445"/>
                      </a:lnTo>
                      <a:lnTo>
                        <a:pt x="31" y="492"/>
                      </a:lnTo>
                      <a:lnTo>
                        <a:pt x="67" y="527"/>
                      </a:lnTo>
                      <a:lnTo>
                        <a:pt x="65" y="774"/>
                      </a:lnTo>
                      <a:lnTo>
                        <a:pt x="584" y="764"/>
                      </a:lnTo>
                      <a:lnTo>
                        <a:pt x="576" y="715"/>
                      </a:lnTo>
                      <a:lnTo>
                        <a:pt x="519" y="673"/>
                      </a:lnTo>
                      <a:lnTo>
                        <a:pt x="493" y="643"/>
                      </a:lnTo>
                      <a:lnTo>
                        <a:pt x="422" y="599"/>
                      </a:lnTo>
                      <a:lnTo>
                        <a:pt x="424" y="529"/>
                      </a:lnTo>
                      <a:lnTo>
                        <a:pt x="409" y="481"/>
                      </a:lnTo>
                      <a:lnTo>
                        <a:pt x="466" y="413"/>
                      </a:lnTo>
                      <a:lnTo>
                        <a:pt x="462" y="344"/>
                      </a:lnTo>
                      <a:lnTo>
                        <a:pt x="557" y="274"/>
                      </a:lnTo>
                      <a:lnTo>
                        <a:pt x="580" y="234"/>
                      </a:lnTo>
                      <a:lnTo>
                        <a:pt x="711" y="165"/>
                      </a:lnTo>
                      <a:lnTo>
                        <a:pt x="652" y="141"/>
                      </a:lnTo>
                      <a:lnTo>
                        <a:pt x="601" y="146"/>
                      </a:lnTo>
                      <a:lnTo>
                        <a:pt x="590" y="127"/>
                      </a:lnTo>
                      <a:lnTo>
                        <a:pt x="495" y="126"/>
                      </a:lnTo>
                      <a:lnTo>
                        <a:pt x="432" y="107"/>
                      </a:lnTo>
                      <a:lnTo>
                        <a:pt x="301" y="93"/>
                      </a:lnTo>
                      <a:lnTo>
                        <a:pt x="282" y="70"/>
                      </a:lnTo>
                      <a:lnTo>
                        <a:pt x="228" y="50"/>
                      </a:lnTo>
                      <a:lnTo>
                        <a:pt x="219" y="0"/>
                      </a:lnTo>
                      <a:lnTo>
                        <a:pt x="187" y="0"/>
                      </a:lnTo>
                      <a:lnTo>
                        <a:pt x="187" y="36"/>
                      </a:lnTo>
                      <a:lnTo>
                        <a:pt x="0" y="36"/>
                      </a:lnTo>
                      <a:lnTo>
                        <a:pt x="4" y="146"/>
                      </a:lnTo>
                      <a:lnTo>
                        <a:pt x="4" y="146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9" name="Freeform 1133"/>
                <p:cNvSpPr>
                  <a:spLocks/>
                </p:cNvSpPr>
                <p:nvPr/>
              </p:nvSpPr>
              <p:spPr bwMode="auto">
                <a:xfrm>
                  <a:off x="4651376" y="2454276"/>
                  <a:ext cx="660400" cy="431800"/>
                </a:xfrm>
                <a:custGeom>
                  <a:avLst/>
                  <a:gdLst>
                    <a:gd name="T0" fmla="*/ 2 w 652"/>
                    <a:gd name="T1" fmla="*/ 40 h 420"/>
                    <a:gd name="T2" fmla="*/ 13 w 652"/>
                    <a:gd name="T3" fmla="*/ 65 h 420"/>
                    <a:gd name="T4" fmla="*/ 5 w 652"/>
                    <a:gd name="T5" fmla="*/ 88 h 420"/>
                    <a:gd name="T6" fmla="*/ 13 w 652"/>
                    <a:gd name="T7" fmla="*/ 147 h 420"/>
                    <a:gd name="T8" fmla="*/ 43 w 652"/>
                    <a:gd name="T9" fmla="*/ 230 h 420"/>
                    <a:gd name="T10" fmla="*/ 43 w 652"/>
                    <a:gd name="T11" fmla="*/ 255 h 420"/>
                    <a:gd name="T12" fmla="*/ 64 w 652"/>
                    <a:gd name="T13" fmla="*/ 295 h 420"/>
                    <a:gd name="T14" fmla="*/ 74 w 652"/>
                    <a:gd name="T15" fmla="*/ 358 h 420"/>
                    <a:gd name="T16" fmla="*/ 68 w 652"/>
                    <a:gd name="T17" fmla="*/ 377 h 420"/>
                    <a:gd name="T18" fmla="*/ 81 w 652"/>
                    <a:gd name="T19" fmla="*/ 397 h 420"/>
                    <a:gd name="T20" fmla="*/ 504 w 652"/>
                    <a:gd name="T21" fmla="*/ 388 h 420"/>
                    <a:gd name="T22" fmla="*/ 534 w 652"/>
                    <a:gd name="T23" fmla="*/ 420 h 420"/>
                    <a:gd name="T24" fmla="*/ 578 w 652"/>
                    <a:gd name="T25" fmla="*/ 325 h 420"/>
                    <a:gd name="T26" fmla="*/ 564 w 652"/>
                    <a:gd name="T27" fmla="*/ 289 h 420"/>
                    <a:gd name="T28" fmla="*/ 639 w 652"/>
                    <a:gd name="T29" fmla="*/ 232 h 420"/>
                    <a:gd name="T30" fmla="*/ 652 w 652"/>
                    <a:gd name="T31" fmla="*/ 190 h 420"/>
                    <a:gd name="T32" fmla="*/ 599 w 652"/>
                    <a:gd name="T33" fmla="*/ 129 h 420"/>
                    <a:gd name="T34" fmla="*/ 545 w 652"/>
                    <a:gd name="T35" fmla="*/ 67 h 420"/>
                    <a:gd name="T36" fmla="*/ 534 w 652"/>
                    <a:gd name="T37" fmla="*/ 0 h 420"/>
                    <a:gd name="T38" fmla="*/ 15 w 652"/>
                    <a:gd name="T39" fmla="*/ 10 h 420"/>
                    <a:gd name="T40" fmla="*/ 0 w 652"/>
                    <a:gd name="T41" fmla="*/ 8 h 420"/>
                    <a:gd name="T42" fmla="*/ 2 w 652"/>
                    <a:gd name="T43" fmla="*/ 40 h 420"/>
                    <a:gd name="T44" fmla="*/ 2 w 652"/>
                    <a:gd name="T45" fmla="*/ 4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2" h="420">
                      <a:moveTo>
                        <a:pt x="2" y="40"/>
                      </a:moveTo>
                      <a:lnTo>
                        <a:pt x="13" y="65"/>
                      </a:lnTo>
                      <a:lnTo>
                        <a:pt x="5" y="88"/>
                      </a:lnTo>
                      <a:lnTo>
                        <a:pt x="13" y="147"/>
                      </a:lnTo>
                      <a:lnTo>
                        <a:pt x="43" y="230"/>
                      </a:lnTo>
                      <a:lnTo>
                        <a:pt x="43" y="255"/>
                      </a:lnTo>
                      <a:lnTo>
                        <a:pt x="64" y="295"/>
                      </a:lnTo>
                      <a:lnTo>
                        <a:pt x="74" y="358"/>
                      </a:lnTo>
                      <a:lnTo>
                        <a:pt x="68" y="377"/>
                      </a:lnTo>
                      <a:lnTo>
                        <a:pt x="81" y="397"/>
                      </a:lnTo>
                      <a:lnTo>
                        <a:pt x="504" y="388"/>
                      </a:lnTo>
                      <a:lnTo>
                        <a:pt x="534" y="420"/>
                      </a:lnTo>
                      <a:lnTo>
                        <a:pt x="578" y="325"/>
                      </a:lnTo>
                      <a:lnTo>
                        <a:pt x="564" y="289"/>
                      </a:lnTo>
                      <a:lnTo>
                        <a:pt x="639" y="232"/>
                      </a:lnTo>
                      <a:lnTo>
                        <a:pt x="652" y="190"/>
                      </a:lnTo>
                      <a:lnTo>
                        <a:pt x="599" y="129"/>
                      </a:lnTo>
                      <a:lnTo>
                        <a:pt x="545" y="67"/>
                      </a:lnTo>
                      <a:lnTo>
                        <a:pt x="534" y="0"/>
                      </a:lnTo>
                      <a:lnTo>
                        <a:pt x="15" y="10"/>
                      </a:lnTo>
                      <a:lnTo>
                        <a:pt x="0" y="8"/>
                      </a:lnTo>
                      <a:lnTo>
                        <a:pt x="2" y="40"/>
                      </a:lnTo>
                      <a:lnTo>
                        <a:pt x="2" y="4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0" name="Freeform 1134"/>
                <p:cNvSpPr>
                  <a:spLocks/>
                </p:cNvSpPr>
                <p:nvPr/>
              </p:nvSpPr>
              <p:spPr bwMode="auto">
                <a:xfrm>
                  <a:off x="4733926" y="2851151"/>
                  <a:ext cx="738187" cy="636587"/>
                </a:xfrm>
                <a:custGeom>
                  <a:avLst/>
                  <a:gdLst>
                    <a:gd name="T0" fmla="*/ 44 w 727"/>
                    <a:gd name="T1" fmla="*/ 89 h 616"/>
                    <a:gd name="T2" fmla="*/ 67 w 727"/>
                    <a:gd name="T3" fmla="*/ 108 h 616"/>
                    <a:gd name="T4" fmla="*/ 78 w 727"/>
                    <a:gd name="T5" fmla="*/ 104 h 616"/>
                    <a:gd name="T6" fmla="*/ 94 w 727"/>
                    <a:gd name="T7" fmla="*/ 125 h 616"/>
                    <a:gd name="T8" fmla="*/ 80 w 727"/>
                    <a:gd name="T9" fmla="*/ 125 h 616"/>
                    <a:gd name="T10" fmla="*/ 67 w 727"/>
                    <a:gd name="T11" fmla="*/ 154 h 616"/>
                    <a:gd name="T12" fmla="*/ 99 w 727"/>
                    <a:gd name="T13" fmla="*/ 200 h 616"/>
                    <a:gd name="T14" fmla="*/ 124 w 727"/>
                    <a:gd name="T15" fmla="*/ 205 h 616"/>
                    <a:gd name="T16" fmla="*/ 120 w 727"/>
                    <a:gd name="T17" fmla="*/ 492 h 616"/>
                    <a:gd name="T18" fmla="*/ 124 w 727"/>
                    <a:gd name="T19" fmla="*/ 563 h 616"/>
                    <a:gd name="T20" fmla="*/ 607 w 727"/>
                    <a:gd name="T21" fmla="*/ 547 h 616"/>
                    <a:gd name="T22" fmla="*/ 613 w 727"/>
                    <a:gd name="T23" fmla="*/ 589 h 616"/>
                    <a:gd name="T24" fmla="*/ 592 w 727"/>
                    <a:gd name="T25" fmla="*/ 616 h 616"/>
                    <a:gd name="T26" fmla="*/ 666 w 727"/>
                    <a:gd name="T27" fmla="*/ 612 h 616"/>
                    <a:gd name="T28" fmla="*/ 679 w 727"/>
                    <a:gd name="T29" fmla="*/ 589 h 616"/>
                    <a:gd name="T30" fmla="*/ 679 w 727"/>
                    <a:gd name="T31" fmla="*/ 563 h 616"/>
                    <a:gd name="T32" fmla="*/ 698 w 727"/>
                    <a:gd name="T33" fmla="*/ 544 h 616"/>
                    <a:gd name="T34" fmla="*/ 702 w 727"/>
                    <a:gd name="T35" fmla="*/ 523 h 616"/>
                    <a:gd name="T36" fmla="*/ 721 w 727"/>
                    <a:gd name="T37" fmla="*/ 521 h 616"/>
                    <a:gd name="T38" fmla="*/ 727 w 727"/>
                    <a:gd name="T39" fmla="*/ 479 h 616"/>
                    <a:gd name="T40" fmla="*/ 700 w 727"/>
                    <a:gd name="T41" fmla="*/ 473 h 616"/>
                    <a:gd name="T42" fmla="*/ 683 w 727"/>
                    <a:gd name="T43" fmla="*/ 443 h 616"/>
                    <a:gd name="T44" fmla="*/ 656 w 727"/>
                    <a:gd name="T45" fmla="*/ 369 h 616"/>
                    <a:gd name="T46" fmla="*/ 626 w 727"/>
                    <a:gd name="T47" fmla="*/ 359 h 616"/>
                    <a:gd name="T48" fmla="*/ 592 w 727"/>
                    <a:gd name="T49" fmla="*/ 331 h 616"/>
                    <a:gd name="T50" fmla="*/ 578 w 727"/>
                    <a:gd name="T51" fmla="*/ 293 h 616"/>
                    <a:gd name="T52" fmla="*/ 599 w 727"/>
                    <a:gd name="T53" fmla="*/ 234 h 616"/>
                    <a:gd name="T54" fmla="*/ 582 w 727"/>
                    <a:gd name="T55" fmla="*/ 222 h 616"/>
                    <a:gd name="T56" fmla="*/ 540 w 727"/>
                    <a:gd name="T57" fmla="*/ 222 h 616"/>
                    <a:gd name="T58" fmla="*/ 531 w 727"/>
                    <a:gd name="T59" fmla="*/ 186 h 616"/>
                    <a:gd name="T60" fmla="*/ 462 w 727"/>
                    <a:gd name="T61" fmla="*/ 114 h 616"/>
                    <a:gd name="T62" fmla="*/ 445 w 727"/>
                    <a:gd name="T63" fmla="*/ 55 h 616"/>
                    <a:gd name="T64" fmla="*/ 453 w 727"/>
                    <a:gd name="T65" fmla="*/ 32 h 616"/>
                    <a:gd name="T66" fmla="*/ 423 w 727"/>
                    <a:gd name="T67" fmla="*/ 0 h 616"/>
                    <a:gd name="T68" fmla="*/ 0 w 727"/>
                    <a:gd name="T69" fmla="*/ 9 h 616"/>
                    <a:gd name="T70" fmla="*/ 44 w 727"/>
                    <a:gd name="T71" fmla="*/ 89 h 616"/>
                    <a:gd name="T72" fmla="*/ 44 w 727"/>
                    <a:gd name="T73" fmla="*/ 89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27" h="616">
                      <a:moveTo>
                        <a:pt x="44" y="89"/>
                      </a:moveTo>
                      <a:lnTo>
                        <a:pt x="67" y="108"/>
                      </a:lnTo>
                      <a:lnTo>
                        <a:pt x="78" y="104"/>
                      </a:lnTo>
                      <a:lnTo>
                        <a:pt x="94" y="125"/>
                      </a:lnTo>
                      <a:lnTo>
                        <a:pt x="80" y="125"/>
                      </a:lnTo>
                      <a:lnTo>
                        <a:pt x="67" y="154"/>
                      </a:lnTo>
                      <a:lnTo>
                        <a:pt x="99" y="200"/>
                      </a:lnTo>
                      <a:lnTo>
                        <a:pt x="124" y="205"/>
                      </a:lnTo>
                      <a:lnTo>
                        <a:pt x="120" y="492"/>
                      </a:lnTo>
                      <a:lnTo>
                        <a:pt x="124" y="563"/>
                      </a:lnTo>
                      <a:lnTo>
                        <a:pt x="607" y="547"/>
                      </a:lnTo>
                      <a:lnTo>
                        <a:pt x="613" y="589"/>
                      </a:lnTo>
                      <a:lnTo>
                        <a:pt x="592" y="616"/>
                      </a:lnTo>
                      <a:lnTo>
                        <a:pt x="666" y="612"/>
                      </a:lnTo>
                      <a:lnTo>
                        <a:pt x="679" y="589"/>
                      </a:lnTo>
                      <a:lnTo>
                        <a:pt x="679" y="563"/>
                      </a:lnTo>
                      <a:lnTo>
                        <a:pt x="698" y="544"/>
                      </a:lnTo>
                      <a:lnTo>
                        <a:pt x="702" y="523"/>
                      </a:lnTo>
                      <a:lnTo>
                        <a:pt x="721" y="521"/>
                      </a:lnTo>
                      <a:lnTo>
                        <a:pt x="727" y="479"/>
                      </a:lnTo>
                      <a:lnTo>
                        <a:pt x="700" y="473"/>
                      </a:lnTo>
                      <a:lnTo>
                        <a:pt x="683" y="443"/>
                      </a:lnTo>
                      <a:lnTo>
                        <a:pt x="656" y="369"/>
                      </a:lnTo>
                      <a:lnTo>
                        <a:pt x="626" y="359"/>
                      </a:lnTo>
                      <a:lnTo>
                        <a:pt x="592" y="331"/>
                      </a:lnTo>
                      <a:lnTo>
                        <a:pt x="578" y="293"/>
                      </a:lnTo>
                      <a:lnTo>
                        <a:pt x="599" y="234"/>
                      </a:lnTo>
                      <a:lnTo>
                        <a:pt x="582" y="222"/>
                      </a:lnTo>
                      <a:lnTo>
                        <a:pt x="540" y="222"/>
                      </a:lnTo>
                      <a:lnTo>
                        <a:pt x="531" y="186"/>
                      </a:lnTo>
                      <a:lnTo>
                        <a:pt x="462" y="114"/>
                      </a:lnTo>
                      <a:lnTo>
                        <a:pt x="445" y="55"/>
                      </a:lnTo>
                      <a:lnTo>
                        <a:pt x="453" y="32"/>
                      </a:lnTo>
                      <a:lnTo>
                        <a:pt x="423" y="0"/>
                      </a:lnTo>
                      <a:lnTo>
                        <a:pt x="0" y="9"/>
                      </a:lnTo>
                      <a:lnTo>
                        <a:pt x="44" y="89"/>
                      </a:lnTo>
                      <a:lnTo>
                        <a:pt x="44" y="89"/>
                      </a:lnTo>
                      <a:close/>
                    </a:path>
                  </a:pathLst>
                </a:custGeom>
                <a:solidFill>
                  <a:srgbClr val="AED0EE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1" name="Freeform 1135"/>
                <p:cNvSpPr>
                  <a:spLocks/>
                </p:cNvSpPr>
                <p:nvPr/>
              </p:nvSpPr>
              <p:spPr bwMode="auto">
                <a:xfrm>
                  <a:off x="4857751" y="3419475"/>
                  <a:ext cx="558800" cy="495300"/>
                </a:xfrm>
                <a:custGeom>
                  <a:avLst/>
                  <a:gdLst>
                    <a:gd name="T0" fmla="*/ 21 w 551"/>
                    <a:gd name="T1" fmla="*/ 166 h 481"/>
                    <a:gd name="T2" fmla="*/ 17 w 551"/>
                    <a:gd name="T3" fmla="*/ 398 h 481"/>
                    <a:gd name="T4" fmla="*/ 29 w 551"/>
                    <a:gd name="T5" fmla="*/ 411 h 481"/>
                    <a:gd name="T6" fmla="*/ 69 w 551"/>
                    <a:gd name="T7" fmla="*/ 411 h 481"/>
                    <a:gd name="T8" fmla="*/ 70 w 551"/>
                    <a:gd name="T9" fmla="*/ 481 h 481"/>
                    <a:gd name="T10" fmla="*/ 397 w 551"/>
                    <a:gd name="T11" fmla="*/ 477 h 481"/>
                    <a:gd name="T12" fmla="*/ 392 w 551"/>
                    <a:gd name="T13" fmla="*/ 405 h 481"/>
                    <a:gd name="T14" fmla="*/ 418 w 551"/>
                    <a:gd name="T15" fmla="*/ 325 h 481"/>
                    <a:gd name="T16" fmla="*/ 460 w 551"/>
                    <a:gd name="T17" fmla="*/ 270 h 481"/>
                    <a:gd name="T18" fmla="*/ 456 w 551"/>
                    <a:gd name="T19" fmla="*/ 255 h 481"/>
                    <a:gd name="T20" fmla="*/ 487 w 551"/>
                    <a:gd name="T21" fmla="*/ 204 h 481"/>
                    <a:gd name="T22" fmla="*/ 504 w 551"/>
                    <a:gd name="T23" fmla="*/ 149 h 481"/>
                    <a:gd name="T24" fmla="*/ 498 w 551"/>
                    <a:gd name="T25" fmla="*/ 145 h 481"/>
                    <a:gd name="T26" fmla="*/ 525 w 551"/>
                    <a:gd name="T27" fmla="*/ 124 h 481"/>
                    <a:gd name="T28" fmla="*/ 551 w 551"/>
                    <a:gd name="T29" fmla="*/ 76 h 481"/>
                    <a:gd name="T30" fmla="*/ 542 w 551"/>
                    <a:gd name="T31" fmla="*/ 65 h 481"/>
                    <a:gd name="T32" fmla="*/ 468 w 551"/>
                    <a:gd name="T33" fmla="*/ 69 h 481"/>
                    <a:gd name="T34" fmla="*/ 489 w 551"/>
                    <a:gd name="T35" fmla="*/ 42 h 481"/>
                    <a:gd name="T36" fmla="*/ 483 w 551"/>
                    <a:gd name="T37" fmla="*/ 0 h 481"/>
                    <a:gd name="T38" fmla="*/ 0 w 551"/>
                    <a:gd name="T39" fmla="*/ 16 h 481"/>
                    <a:gd name="T40" fmla="*/ 21 w 551"/>
                    <a:gd name="T41" fmla="*/ 166 h 481"/>
                    <a:gd name="T42" fmla="*/ 21 w 551"/>
                    <a:gd name="T43" fmla="*/ 166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51" h="481">
                      <a:moveTo>
                        <a:pt x="21" y="166"/>
                      </a:moveTo>
                      <a:lnTo>
                        <a:pt x="17" y="398"/>
                      </a:lnTo>
                      <a:lnTo>
                        <a:pt x="29" y="411"/>
                      </a:lnTo>
                      <a:lnTo>
                        <a:pt x="69" y="411"/>
                      </a:lnTo>
                      <a:lnTo>
                        <a:pt x="70" y="481"/>
                      </a:lnTo>
                      <a:lnTo>
                        <a:pt x="397" y="477"/>
                      </a:lnTo>
                      <a:lnTo>
                        <a:pt x="392" y="405"/>
                      </a:lnTo>
                      <a:lnTo>
                        <a:pt x="418" y="325"/>
                      </a:lnTo>
                      <a:lnTo>
                        <a:pt x="460" y="270"/>
                      </a:lnTo>
                      <a:lnTo>
                        <a:pt x="456" y="255"/>
                      </a:lnTo>
                      <a:lnTo>
                        <a:pt x="487" y="204"/>
                      </a:lnTo>
                      <a:lnTo>
                        <a:pt x="504" y="149"/>
                      </a:lnTo>
                      <a:lnTo>
                        <a:pt x="498" y="145"/>
                      </a:lnTo>
                      <a:lnTo>
                        <a:pt x="525" y="124"/>
                      </a:lnTo>
                      <a:lnTo>
                        <a:pt x="551" y="76"/>
                      </a:lnTo>
                      <a:lnTo>
                        <a:pt x="542" y="65"/>
                      </a:lnTo>
                      <a:lnTo>
                        <a:pt x="468" y="69"/>
                      </a:lnTo>
                      <a:lnTo>
                        <a:pt x="489" y="42"/>
                      </a:lnTo>
                      <a:lnTo>
                        <a:pt x="483" y="0"/>
                      </a:lnTo>
                      <a:lnTo>
                        <a:pt x="0" y="16"/>
                      </a:lnTo>
                      <a:lnTo>
                        <a:pt x="21" y="166"/>
                      </a:lnTo>
                      <a:lnTo>
                        <a:pt x="21" y="16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2" name="Freeform 1136"/>
                <p:cNvSpPr>
                  <a:spLocks/>
                </p:cNvSpPr>
                <p:nvPr/>
              </p:nvSpPr>
              <p:spPr bwMode="auto">
                <a:xfrm>
                  <a:off x="4930776" y="3910012"/>
                  <a:ext cx="635000" cy="544513"/>
                </a:xfrm>
                <a:custGeom>
                  <a:avLst/>
                  <a:gdLst>
                    <a:gd name="T0" fmla="*/ 0 w 624"/>
                    <a:gd name="T1" fmla="*/ 4 h 529"/>
                    <a:gd name="T2" fmla="*/ 6 w 624"/>
                    <a:gd name="T3" fmla="*/ 147 h 529"/>
                    <a:gd name="T4" fmla="*/ 63 w 624"/>
                    <a:gd name="T5" fmla="*/ 251 h 529"/>
                    <a:gd name="T6" fmla="*/ 42 w 624"/>
                    <a:gd name="T7" fmla="*/ 333 h 529"/>
                    <a:gd name="T8" fmla="*/ 46 w 624"/>
                    <a:gd name="T9" fmla="*/ 401 h 529"/>
                    <a:gd name="T10" fmla="*/ 21 w 624"/>
                    <a:gd name="T11" fmla="*/ 436 h 529"/>
                    <a:gd name="T12" fmla="*/ 31 w 624"/>
                    <a:gd name="T13" fmla="*/ 447 h 529"/>
                    <a:gd name="T14" fmla="*/ 114 w 624"/>
                    <a:gd name="T15" fmla="*/ 438 h 529"/>
                    <a:gd name="T16" fmla="*/ 217 w 624"/>
                    <a:gd name="T17" fmla="*/ 464 h 529"/>
                    <a:gd name="T18" fmla="*/ 251 w 624"/>
                    <a:gd name="T19" fmla="*/ 438 h 529"/>
                    <a:gd name="T20" fmla="*/ 352 w 624"/>
                    <a:gd name="T21" fmla="*/ 479 h 529"/>
                    <a:gd name="T22" fmla="*/ 360 w 624"/>
                    <a:gd name="T23" fmla="*/ 502 h 529"/>
                    <a:gd name="T24" fmla="*/ 398 w 624"/>
                    <a:gd name="T25" fmla="*/ 519 h 529"/>
                    <a:gd name="T26" fmla="*/ 419 w 624"/>
                    <a:gd name="T27" fmla="*/ 498 h 529"/>
                    <a:gd name="T28" fmla="*/ 466 w 624"/>
                    <a:gd name="T29" fmla="*/ 517 h 529"/>
                    <a:gd name="T30" fmla="*/ 497 w 624"/>
                    <a:gd name="T31" fmla="*/ 502 h 529"/>
                    <a:gd name="T32" fmla="*/ 491 w 624"/>
                    <a:gd name="T33" fmla="*/ 472 h 529"/>
                    <a:gd name="T34" fmla="*/ 573 w 624"/>
                    <a:gd name="T35" fmla="*/ 498 h 529"/>
                    <a:gd name="T36" fmla="*/ 569 w 624"/>
                    <a:gd name="T37" fmla="*/ 529 h 529"/>
                    <a:gd name="T38" fmla="*/ 624 w 624"/>
                    <a:gd name="T39" fmla="*/ 491 h 529"/>
                    <a:gd name="T40" fmla="*/ 575 w 624"/>
                    <a:gd name="T41" fmla="*/ 485 h 529"/>
                    <a:gd name="T42" fmla="*/ 538 w 624"/>
                    <a:gd name="T43" fmla="*/ 445 h 529"/>
                    <a:gd name="T44" fmla="*/ 584 w 624"/>
                    <a:gd name="T45" fmla="*/ 396 h 529"/>
                    <a:gd name="T46" fmla="*/ 584 w 624"/>
                    <a:gd name="T47" fmla="*/ 367 h 529"/>
                    <a:gd name="T48" fmla="*/ 533 w 624"/>
                    <a:gd name="T49" fmla="*/ 409 h 529"/>
                    <a:gd name="T50" fmla="*/ 508 w 624"/>
                    <a:gd name="T51" fmla="*/ 396 h 529"/>
                    <a:gd name="T52" fmla="*/ 529 w 624"/>
                    <a:gd name="T53" fmla="*/ 373 h 529"/>
                    <a:gd name="T54" fmla="*/ 472 w 624"/>
                    <a:gd name="T55" fmla="*/ 390 h 529"/>
                    <a:gd name="T56" fmla="*/ 436 w 624"/>
                    <a:gd name="T57" fmla="*/ 375 h 529"/>
                    <a:gd name="T58" fmla="*/ 445 w 624"/>
                    <a:gd name="T59" fmla="*/ 350 h 529"/>
                    <a:gd name="T60" fmla="*/ 542 w 624"/>
                    <a:gd name="T61" fmla="*/ 367 h 529"/>
                    <a:gd name="T62" fmla="*/ 504 w 624"/>
                    <a:gd name="T63" fmla="*/ 305 h 529"/>
                    <a:gd name="T64" fmla="*/ 510 w 624"/>
                    <a:gd name="T65" fmla="*/ 259 h 529"/>
                    <a:gd name="T66" fmla="*/ 289 w 624"/>
                    <a:gd name="T67" fmla="*/ 268 h 529"/>
                    <a:gd name="T68" fmla="*/ 316 w 624"/>
                    <a:gd name="T69" fmla="*/ 170 h 529"/>
                    <a:gd name="T70" fmla="*/ 354 w 624"/>
                    <a:gd name="T71" fmla="*/ 120 h 529"/>
                    <a:gd name="T72" fmla="*/ 343 w 624"/>
                    <a:gd name="T73" fmla="*/ 107 h 529"/>
                    <a:gd name="T74" fmla="*/ 327 w 624"/>
                    <a:gd name="T75" fmla="*/ 0 h 529"/>
                    <a:gd name="T76" fmla="*/ 0 w 624"/>
                    <a:gd name="T77" fmla="*/ 4 h 529"/>
                    <a:gd name="T78" fmla="*/ 0 w 624"/>
                    <a:gd name="T79" fmla="*/ 4 h 529"/>
                    <a:gd name="T80" fmla="*/ 0 w 624"/>
                    <a:gd name="T81" fmla="*/ 4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24" h="529">
                      <a:moveTo>
                        <a:pt x="0" y="4"/>
                      </a:moveTo>
                      <a:lnTo>
                        <a:pt x="6" y="147"/>
                      </a:lnTo>
                      <a:lnTo>
                        <a:pt x="63" y="251"/>
                      </a:lnTo>
                      <a:lnTo>
                        <a:pt x="42" y="333"/>
                      </a:lnTo>
                      <a:lnTo>
                        <a:pt x="46" y="401"/>
                      </a:lnTo>
                      <a:lnTo>
                        <a:pt x="21" y="436"/>
                      </a:lnTo>
                      <a:lnTo>
                        <a:pt x="31" y="447"/>
                      </a:lnTo>
                      <a:lnTo>
                        <a:pt x="114" y="438"/>
                      </a:lnTo>
                      <a:lnTo>
                        <a:pt x="217" y="464"/>
                      </a:lnTo>
                      <a:lnTo>
                        <a:pt x="251" y="438"/>
                      </a:lnTo>
                      <a:lnTo>
                        <a:pt x="352" y="479"/>
                      </a:lnTo>
                      <a:lnTo>
                        <a:pt x="360" y="502"/>
                      </a:lnTo>
                      <a:lnTo>
                        <a:pt x="398" y="519"/>
                      </a:lnTo>
                      <a:lnTo>
                        <a:pt x="419" y="498"/>
                      </a:lnTo>
                      <a:lnTo>
                        <a:pt x="466" y="517"/>
                      </a:lnTo>
                      <a:lnTo>
                        <a:pt x="497" y="502"/>
                      </a:lnTo>
                      <a:lnTo>
                        <a:pt x="491" y="472"/>
                      </a:lnTo>
                      <a:lnTo>
                        <a:pt x="573" y="498"/>
                      </a:lnTo>
                      <a:lnTo>
                        <a:pt x="569" y="529"/>
                      </a:lnTo>
                      <a:lnTo>
                        <a:pt x="624" y="491"/>
                      </a:lnTo>
                      <a:lnTo>
                        <a:pt x="575" y="485"/>
                      </a:lnTo>
                      <a:lnTo>
                        <a:pt x="538" y="445"/>
                      </a:lnTo>
                      <a:lnTo>
                        <a:pt x="584" y="396"/>
                      </a:lnTo>
                      <a:lnTo>
                        <a:pt x="584" y="367"/>
                      </a:lnTo>
                      <a:lnTo>
                        <a:pt x="533" y="409"/>
                      </a:lnTo>
                      <a:lnTo>
                        <a:pt x="508" y="396"/>
                      </a:lnTo>
                      <a:lnTo>
                        <a:pt x="529" y="373"/>
                      </a:lnTo>
                      <a:lnTo>
                        <a:pt x="472" y="390"/>
                      </a:lnTo>
                      <a:lnTo>
                        <a:pt x="436" y="375"/>
                      </a:lnTo>
                      <a:lnTo>
                        <a:pt x="445" y="350"/>
                      </a:lnTo>
                      <a:lnTo>
                        <a:pt x="542" y="367"/>
                      </a:lnTo>
                      <a:lnTo>
                        <a:pt x="504" y="305"/>
                      </a:lnTo>
                      <a:lnTo>
                        <a:pt x="510" y="259"/>
                      </a:lnTo>
                      <a:lnTo>
                        <a:pt x="289" y="268"/>
                      </a:lnTo>
                      <a:lnTo>
                        <a:pt x="316" y="170"/>
                      </a:lnTo>
                      <a:lnTo>
                        <a:pt x="354" y="120"/>
                      </a:lnTo>
                      <a:lnTo>
                        <a:pt x="343" y="107"/>
                      </a:lnTo>
                      <a:lnTo>
                        <a:pt x="327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3" name="Freeform 1137"/>
                <p:cNvSpPr>
                  <a:spLocks/>
                </p:cNvSpPr>
                <p:nvPr/>
              </p:nvSpPr>
              <p:spPr bwMode="auto">
                <a:xfrm>
                  <a:off x="5251451" y="1889126"/>
                  <a:ext cx="631825" cy="317500"/>
                </a:xfrm>
                <a:custGeom>
                  <a:avLst/>
                  <a:gdLst>
                    <a:gd name="T0" fmla="*/ 224 w 622"/>
                    <a:gd name="T1" fmla="*/ 203 h 310"/>
                    <a:gd name="T2" fmla="*/ 232 w 622"/>
                    <a:gd name="T3" fmla="*/ 222 h 310"/>
                    <a:gd name="T4" fmla="*/ 253 w 622"/>
                    <a:gd name="T5" fmla="*/ 228 h 310"/>
                    <a:gd name="T6" fmla="*/ 283 w 622"/>
                    <a:gd name="T7" fmla="*/ 310 h 310"/>
                    <a:gd name="T8" fmla="*/ 338 w 622"/>
                    <a:gd name="T9" fmla="*/ 197 h 310"/>
                    <a:gd name="T10" fmla="*/ 367 w 622"/>
                    <a:gd name="T11" fmla="*/ 201 h 310"/>
                    <a:gd name="T12" fmla="*/ 403 w 622"/>
                    <a:gd name="T13" fmla="*/ 184 h 310"/>
                    <a:gd name="T14" fmla="*/ 462 w 622"/>
                    <a:gd name="T15" fmla="*/ 184 h 310"/>
                    <a:gd name="T16" fmla="*/ 483 w 622"/>
                    <a:gd name="T17" fmla="*/ 158 h 310"/>
                    <a:gd name="T18" fmla="*/ 599 w 622"/>
                    <a:gd name="T19" fmla="*/ 161 h 310"/>
                    <a:gd name="T20" fmla="*/ 622 w 622"/>
                    <a:gd name="T21" fmla="*/ 144 h 310"/>
                    <a:gd name="T22" fmla="*/ 584 w 622"/>
                    <a:gd name="T23" fmla="*/ 101 h 310"/>
                    <a:gd name="T24" fmla="*/ 513 w 622"/>
                    <a:gd name="T25" fmla="*/ 102 h 310"/>
                    <a:gd name="T26" fmla="*/ 456 w 622"/>
                    <a:gd name="T27" fmla="*/ 95 h 310"/>
                    <a:gd name="T28" fmla="*/ 384 w 622"/>
                    <a:gd name="T29" fmla="*/ 95 h 310"/>
                    <a:gd name="T30" fmla="*/ 359 w 622"/>
                    <a:gd name="T31" fmla="*/ 131 h 310"/>
                    <a:gd name="T32" fmla="*/ 323 w 622"/>
                    <a:gd name="T33" fmla="*/ 110 h 310"/>
                    <a:gd name="T34" fmla="*/ 285 w 622"/>
                    <a:gd name="T35" fmla="*/ 114 h 310"/>
                    <a:gd name="T36" fmla="*/ 272 w 622"/>
                    <a:gd name="T37" fmla="*/ 76 h 310"/>
                    <a:gd name="T38" fmla="*/ 190 w 622"/>
                    <a:gd name="T39" fmla="*/ 70 h 310"/>
                    <a:gd name="T40" fmla="*/ 181 w 622"/>
                    <a:gd name="T41" fmla="*/ 57 h 310"/>
                    <a:gd name="T42" fmla="*/ 217 w 622"/>
                    <a:gd name="T43" fmla="*/ 17 h 310"/>
                    <a:gd name="T44" fmla="*/ 247 w 622"/>
                    <a:gd name="T45" fmla="*/ 15 h 310"/>
                    <a:gd name="T46" fmla="*/ 217 w 622"/>
                    <a:gd name="T47" fmla="*/ 0 h 310"/>
                    <a:gd name="T48" fmla="*/ 171 w 622"/>
                    <a:gd name="T49" fmla="*/ 11 h 310"/>
                    <a:gd name="T50" fmla="*/ 95 w 622"/>
                    <a:gd name="T51" fmla="*/ 87 h 310"/>
                    <a:gd name="T52" fmla="*/ 57 w 622"/>
                    <a:gd name="T53" fmla="*/ 95 h 310"/>
                    <a:gd name="T54" fmla="*/ 0 w 622"/>
                    <a:gd name="T55" fmla="*/ 133 h 310"/>
                    <a:gd name="T56" fmla="*/ 224 w 622"/>
                    <a:gd name="T57" fmla="*/ 203 h 310"/>
                    <a:gd name="T58" fmla="*/ 224 w 622"/>
                    <a:gd name="T59" fmla="*/ 203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22" h="310">
                      <a:moveTo>
                        <a:pt x="224" y="203"/>
                      </a:moveTo>
                      <a:lnTo>
                        <a:pt x="232" y="222"/>
                      </a:lnTo>
                      <a:lnTo>
                        <a:pt x="253" y="228"/>
                      </a:lnTo>
                      <a:lnTo>
                        <a:pt x="283" y="310"/>
                      </a:lnTo>
                      <a:lnTo>
                        <a:pt x="338" y="197"/>
                      </a:lnTo>
                      <a:lnTo>
                        <a:pt x="367" y="201"/>
                      </a:lnTo>
                      <a:lnTo>
                        <a:pt x="403" y="184"/>
                      </a:lnTo>
                      <a:lnTo>
                        <a:pt x="462" y="184"/>
                      </a:lnTo>
                      <a:lnTo>
                        <a:pt x="483" y="158"/>
                      </a:lnTo>
                      <a:lnTo>
                        <a:pt x="599" y="161"/>
                      </a:lnTo>
                      <a:lnTo>
                        <a:pt x="622" y="144"/>
                      </a:lnTo>
                      <a:lnTo>
                        <a:pt x="584" y="101"/>
                      </a:lnTo>
                      <a:lnTo>
                        <a:pt x="513" y="102"/>
                      </a:lnTo>
                      <a:lnTo>
                        <a:pt x="456" y="95"/>
                      </a:lnTo>
                      <a:lnTo>
                        <a:pt x="384" y="95"/>
                      </a:lnTo>
                      <a:lnTo>
                        <a:pt x="359" y="131"/>
                      </a:lnTo>
                      <a:lnTo>
                        <a:pt x="323" y="110"/>
                      </a:lnTo>
                      <a:lnTo>
                        <a:pt x="285" y="114"/>
                      </a:lnTo>
                      <a:lnTo>
                        <a:pt x="272" y="76"/>
                      </a:lnTo>
                      <a:lnTo>
                        <a:pt x="190" y="70"/>
                      </a:lnTo>
                      <a:lnTo>
                        <a:pt x="181" y="57"/>
                      </a:lnTo>
                      <a:lnTo>
                        <a:pt x="217" y="17"/>
                      </a:lnTo>
                      <a:lnTo>
                        <a:pt x="247" y="15"/>
                      </a:lnTo>
                      <a:lnTo>
                        <a:pt x="217" y="0"/>
                      </a:lnTo>
                      <a:lnTo>
                        <a:pt x="171" y="11"/>
                      </a:lnTo>
                      <a:lnTo>
                        <a:pt x="95" y="87"/>
                      </a:lnTo>
                      <a:lnTo>
                        <a:pt x="57" y="95"/>
                      </a:lnTo>
                      <a:lnTo>
                        <a:pt x="0" y="133"/>
                      </a:lnTo>
                      <a:lnTo>
                        <a:pt x="224" y="203"/>
                      </a:lnTo>
                      <a:lnTo>
                        <a:pt x="224" y="203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4" name="Freeform 1138"/>
                <p:cNvSpPr>
                  <a:spLocks/>
                </p:cNvSpPr>
                <p:nvPr/>
              </p:nvSpPr>
              <p:spPr bwMode="auto">
                <a:xfrm>
                  <a:off x="5657851" y="2085976"/>
                  <a:ext cx="427037" cy="577850"/>
                </a:xfrm>
                <a:custGeom>
                  <a:avLst/>
                  <a:gdLst>
                    <a:gd name="T0" fmla="*/ 48 w 422"/>
                    <a:gd name="T1" fmla="*/ 464 h 559"/>
                    <a:gd name="T2" fmla="*/ 42 w 422"/>
                    <a:gd name="T3" fmla="*/ 370 h 559"/>
                    <a:gd name="T4" fmla="*/ 6 w 422"/>
                    <a:gd name="T5" fmla="*/ 302 h 559"/>
                    <a:gd name="T6" fmla="*/ 21 w 422"/>
                    <a:gd name="T7" fmla="*/ 159 h 559"/>
                    <a:gd name="T8" fmla="*/ 82 w 422"/>
                    <a:gd name="T9" fmla="*/ 85 h 559"/>
                    <a:gd name="T10" fmla="*/ 78 w 422"/>
                    <a:gd name="T11" fmla="*/ 140 h 559"/>
                    <a:gd name="T12" fmla="*/ 97 w 422"/>
                    <a:gd name="T13" fmla="*/ 129 h 559"/>
                    <a:gd name="T14" fmla="*/ 97 w 422"/>
                    <a:gd name="T15" fmla="*/ 83 h 559"/>
                    <a:gd name="T16" fmla="*/ 120 w 422"/>
                    <a:gd name="T17" fmla="*/ 57 h 559"/>
                    <a:gd name="T18" fmla="*/ 127 w 422"/>
                    <a:gd name="T19" fmla="*/ 7 h 559"/>
                    <a:gd name="T20" fmla="*/ 148 w 422"/>
                    <a:gd name="T21" fmla="*/ 0 h 559"/>
                    <a:gd name="T22" fmla="*/ 276 w 422"/>
                    <a:gd name="T23" fmla="*/ 43 h 559"/>
                    <a:gd name="T24" fmla="*/ 287 w 422"/>
                    <a:gd name="T25" fmla="*/ 80 h 559"/>
                    <a:gd name="T26" fmla="*/ 304 w 422"/>
                    <a:gd name="T27" fmla="*/ 114 h 559"/>
                    <a:gd name="T28" fmla="*/ 308 w 422"/>
                    <a:gd name="T29" fmla="*/ 175 h 559"/>
                    <a:gd name="T30" fmla="*/ 264 w 422"/>
                    <a:gd name="T31" fmla="*/ 228 h 559"/>
                    <a:gd name="T32" fmla="*/ 262 w 422"/>
                    <a:gd name="T33" fmla="*/ 268 h 559"/>
                    <a:gd name="T34" fmla="*/ 287 w 422"/>
                    <a:gd name="T35" fmla="*/ 281 h 559"/>
                    <a:gd name="T36" fmla="*/ 321 w 422"/>
                    <a:gd name="T37" fmla="*/ 226 h 559"/>
                    <a:gd name="T38" fmla="*/ 356 w 422"/>
                    <a:gd name="T39" fmla="*/ 207 h 559"/>
                    <a:gd name="T40" fmla="*/ 378 w 422"/>
                    <a:gd name="T41" fmla="*/ 218 h 559"/>
                    <a:gd name="T42" fmla="*/ 422 w 422"/>
                    <a:gd name="T43" fmla="*/ 342 h 559"/>
                    <a:gd name="T44" fmla="*/ 392 w 422"/>
                    <a:gd name="T45" fmla="*/ 395 h 559"/>
                    <a:gd name="T46" fmla="*/ 384 w 422"/>
                    <a:gd name="T47" fmla="*/ 433 h 559"/>
                    <a:gd name="T48" fmla="*/ 367 w 422"/>
                    <a:gd name="T49" fmla="*/ 445 h 559"/>
                    <a:gd name="T50" fmla="*/ 367 w 422"/>
                    <a:gd name="T51" fmla="*/ 479 h 559"/>
                    <a:gd name="T52" fmla="*/ 344 w 422"/>
                    <a:gd name="T53" fmla="*/ 524 h 559"/>
                    <a:gd name="T54" fmla="*/ 205 w 422"/>
                    <a:gd name="T55" fmla="*/ 543 h 559"/>
                    <a:gd name="T56" fmla="*/ 202 w 422"/>
                    <a:gd name="T57" fmla="*/ 536 h 559"/>
                    <a:gd name="T58" fmla="*/ 0 w 422"/>
                    <a:gd name="T59" fmla="*/ 559 h 559"/>
                    <a:gd name="T60" fmla="*/ 48 w 422"/>
                    <a:gd name="T61" fmla="*/ 464 h 559"/>
                    <a:gd name="T62" fmla="*/ 48 w 422"/>
                    <a:gd name="T63" fmla="*/ 4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22" h="559">
                      <a:moveTo>
                        <a:pt x="48" y="464"/>
                      </a:moveTo>
                      <a:lnTo>
                        <a:pt x="42" y="370"/>
                      </a:lnTo>
                      <a:lnTo>
                        <a:pt x="6" y="302"/>
                      </a:lnTo>
                      <a:lnTo>
                        <a:pt x="21" y="159"/>
                      </a:lnTo>
                      <a:lnTo>
                        <a:pt x="82" y="85"/>
                      </a:lnTo>
                      <a:lnTo>
                        <a:pt x="78" y="140"/>
                      </a:lnTo>
                      <a:lnTo>
                        <a:pt x="97" y="129"/>
                      </a:lnTo>
                      <a:lnTo>
                        <a:pt x="97" y="83"/>
                      </a:lnTo>
                      <a:lnTo>
                        <a:pt x="120" y="57"/>
                      </a:lnTo>
                      <a:lnTo>
                        <a:pt x="127" y="7"/>
                      </a:lnTo>
                      <a:lnTo>
                        <a:pt x="148" y="0"/>
                      </a:lnTo>
                      <a:lnTo>
                        <a:pt x="276" y="43"/>
                      </a:lnTo>
                      <a:lnTo>
                        <a:pt x="287" y="80"/>
                      </a:lnTo>
                      <a:lnTo>
                        <a:pt x="304" y="114"/>
                      </a:lnTo>
                      <a:lnTo>
                        <a:pt x="308" y="175"/>
                      </a:lnTo>
                      <a:lnTo>
                        <a:pt x="264" y="228"/>
                      </a:lnTo>
                      <a:lnTo>
                        <a:pt x="262" y="268"/>
                      </a:lnTo>
                      <a:lnTo>
                        <a:pt x="287" y="281"/>
                      </a:lnTo>
                      <a:lnTo>
                        <a:pt x="321" y="226"/>
                      </a:lnTo>
                      <a:lnTo>
                        <a:pt x="356" y="207"/>
                      </a:lnTo>
                      <a:lnTo>
                        <a:pt x="378" y="218"/>
                      </a:lnTo>
                      <a:lnTo>
                        <a:pt x="422" y="342"/>
                      </a:lnTo>
                      <a:lnTo>
                        <a:pt x="392" y="395"/>
                      </a:lnTo>
                      <a:lnTo>
                        <a:pt x="384" y="433"/>
                      </a:lnTo>
                      <a:lnTo>
                        <a:pt x="367" y="445"/>
                      </a:lnTo>
                      <a:lnTo>
                        <a:pt x="367" y="479"/>
                      </a:lnTo>
                      <a:lnTo>
                        <a:pt x="344" y="524"/>
                      </a:lnTo>
                      <a:lnTo>
                        <a:pt x="205" y="543"/>
                      </a:lnTo>
                      <a:lnTo>
                        <a:pt x="202" y="536"/>
                      </a:lnTo>
                      <a:lnTo>
                        <a:pt x="0" y="559"/>
                      </a:lnTo>
                      <a:lnTo>
                        <a:pt x="48" y="464"/>
                      </a:lnTo>
                      <a:lnTo>
                        <a:pt x="48" y="464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5" name="Freeform 1139"/>
                <p:cNvSpPr>
                  <a:spLocks/>
                </p:cNvSpPr>
                <p:nvPr/>
              </p:nvSpPr>
              <p:spPr bwMode="auto">
                <a:xfrm>
                  <a:off x="5011738" y="1978026"/>
                  <a:ext cx="590550" cy="609600"/>
                </a:xfrm>
                <a:custGeom>
                  <a:avLst/>
                  <a:gdLst>
                    <a:gd name="T0" fmla="*/ 15 w 578"/>
                    <a:gd name="T1" fmla="*/ 227 h 591"/>
                    <a:gd name="T2" fmla="*/ 13 w 578"/>
                    <a:gd name="T3" fmla="*/ 297 h 591"/>
                    <a:gd name="T4" fmla="*/ 84 w 578"/>
                    <a:gd name="T5" fmla="*/ 341 h 591"/>
                    <a:gd name="T6" fmla="*/ 110 w 578"/>
                    <a:gd name="T7" fmla="*/ 371 h 591"/>
                    <a:gd name="T8" fmla="*/ 167 w 578"/>
                    <a:gd name="T9" fmla="*/ 413 h 591"/>
                    <a:gd name="T10" fmla="*/ 175 w 578"/>
                    <a:gd name="T11" fmla="*/ 462 h 591"/>
                    <a:gd name="T12" fmla="*/ 186 w 578"/>
                    <a:gd name="T13" fmla="*/ 529 h 591"/>
                    <a:gd name="T14" fmla="*/ 240 w 578"/>
                    <a:gd name="T15" fmla="*/ 591 h 591"/>
                    <a:gd name="T16" fmla="*/ 527 w 578"/>
                    <a:gd name="T17" fmla="*/ 574 h 591"/>
                    <a:gd name="T18" fmla="*/ 511 w 578"/>
                    <a:gd name="T19" fmla="*/ 483 h 591"/>
                    <a:gd name="T20" fmla="*/ 536 w 578"/>
                    <a:gd name="T21" fmla="*/ 344 h 591"/>
                    <a:gd name="T22" fmla="*/ 536 w 578"/>
                    <a:gd name="T23" fmla="*/ 306 h 591"/>
                    <a:gd name="T24" fmla="*/ 578 w 578"/>
                    <a:gd name="T25" fmla="*/ 198 h 591"/>
                    <a:gd name="T26" fmla="*/ 567 w 578"/>
                    <a:gd name="T27" fmla="*/ 194 h 591"/>
                    <a:gd name="T28" fmla="*/ 540 w 578"/>
                    <a:gd name="T29" fmla="*/ 257 h 591"/>
                    <a:gd name="T30" fmla="*/ 517 w 578"/>
                    <a:gd name="T31" fmla="*/ 261 h 591"/>
                    <a:gd name="T32" fmla="*/ 508 w 578"/>
                    <a:gd name="T33" fmla="*/ 287 h 591"/>
                    <a:gd name="T34" fmla="*/ 483 w 578"/>
                    <a:gd name="T35" fmla="*/ 304 h 591"/>
                    <a:gd name="T36" fmla="*/ 500 w 578"/>
                    <a:gd name="T37" fmla="*/ 247 h 591"/>
                    <a:gd name="T38" fmla="*/ 517 w 578"/>
                    <a:gd name="T39" fmla="*/ 225 h 591"/>
                    <a:gd name="T40" fmla="*/ 487 w 578"/>
                    <a:gd name="T41" fmla="*/ 143 h 591"/>
                    <a:gd name="T42" fmla="*/ 466 w 578"/>
                    <a:gd name="T43" fmla="*/ 137 h 591"/>
                    <a:gd name="T44" fmla="*/ 458 w 578"/>
                    <a:gd name="T45" fmla="*/ 118 h 591"/>
                    <a:gd name="T46" fmla="*/ 234 w 578"/>
                    <a:gd name="T47" fmla="*/ 48 h 591"/>
                    <a:gd name="T48" fmla="*/ 205 w 578"/>
                    <a:gd name="T49" fmla="*/ 35 h 591"/>
                    <a:gd name="T50" fmla="*/ 190 w 578"/>
                    <a:gd name="T51" fmla="*/ 48 h 591"/>
                    <a:gd name="T52" fmla="*/ 184 w 578"/>
                    <a:gd name="T53" fmla="*/ 44 h 591"/>
                    <a:gd name="T54" fmla="*/ 192 w 578"/>
                    <a:gd name="T55" fmla="*/ 19 h 591"/>
                    <a:gd name="T56" fmla="*/ 198 w 578"/>
                    <a:gd name="T57" fmla="*/ 4 h 591"/>
                    <a:gd name="T58" fmla="*/ 190 w 578"/>
                    <a:gd name="T59" fmla="*/ 0 h 591"/>
                    <a:gd name="T60" fmla="*/ 99 w 578"/>
                    <a:gd name="T61" fmla="*/ 38 h 591"/>
                    <a:gd name="T62" fmla="*/ 89 w 578"/>
                    <a:gd name="T63" fmla="*/ 40 h 591"/>
                    <a:gd name="T64" fmla="*/ 70 w 578"/>
                    <a:gd name="T65" fmla="*/ 31 h 591"/>
                    <a:gd name="T66" fmla="*/ 53 w 578"/>
                    <a:gd name="T67" fmla="*/ 42 h 591"/>
                    <a:gd name="T68" fmla="*/ 57 w 578"/>
                    <a:gd name="T69" fmla="*/ 111 h 591"/>
                    <a:gd name="T70" fmla="*/ 0 w 578"/>
                    <a:gd name="T71" fmla="*/ 179 h 591"/>
                    <a:gd name="T72" fmla="*/ 15 w 578"/>
                    <a:gd name="T73" fmla="*/ 227 h 591"/>
                    <a:gd name="T74" fmla="*/ 15 w 578"/>
                    <a:gd name="T75" fmla="*/ 227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78" h="591">
                      <a:moveTo>
                        <a:pt x="15" y="227"/>
                      </a:moveTo>
                      <a:lnTo>
                        <a:pt x="13" y="297"/>
                      </a:lnTo>
                      <a:lnTo>
                        <a:pt x="84" y="341"/>
                      </a:lnTo>
                      <a:lnTo>
                        <a:pt x="110" y="371"/>
                      </a:lnTo>
                      <a:lnTo>
                        <a:pt x="167" y="413"/>
                      </a:lnTo>
                      <a:lnTo>
                        <a:pt x="175" y="462"/>
                      </a:lnTo>
                      <a:lnTo>
                        <a:pt x="186" y="529"/>
                      </a:lnTo>
                      <a:lnTo>
                        <a:pt x="240" y="591"/>
                      </a:lnTo>
                      <a:lnTo>
                        <a:pt x="527" y="574"/>
                      </a:lnTo>
                      <a:lnTo>
                        <a:pt x="511" y="483"/>
                      </a:lnTo>
                      <a:lnTo>
                        <a:pt x="536" y="344"/>
                      </a:lnTo>
                      <a:lnTo>
                        <a:pt x="536" y="306"/>
                      </a:lnTo>
                      <a:lnTo>
                        <a:pt x="578" y="198"/>
                      </a:lnTo>
                      <a:lnTo>
                        <a:pt x="567" y="194"/>
                      </a:lnTo>
                      <a:lnTo>
                        <a:pt x="540" y="257"/>
                      </a:lnTo>
                      <a:lnTo>
                        <a:pt x="517" y="261"/>
                      </a:lnTo>
                      <a:lnTo>
                        <a:pt x="508" y="287"/>
                      </a:lnTo>
                      <a:lnTo>
                        <a:pt x="483" y="304"/>
                      </a:lnTo>
                      <a:lnTo>
                        <a:pt x="500" y="247"/>
                      </a:lnTo>
                      <a:lnTo>
                        <a:pt x="517" y="225"/>
                      </a:lnTo>
                      <a:lnTo>
                        <a:pt x="487" y="143"/>
                      </a:lnTo>
                      <a:lnTo>
                        <a:pt x="466" y="137"/>
                      </a:lnTo>
                      <a:lnTo>
                        <a:pt x="458" y="118"/>
                      </a:lnTo>
                      <a:lnTo>
                        <a:pt x="234" y="48"/>
                      </a:lnTo>
                      <a:lnTo>
                        <a:pt x="205" y="35"/>
                      </a:lnTo>
                      <a:lnTo>
                        <a:pt x="190" y="48"/>
                      </a:lnTo>
                      <a:lnTo>
                        <a:pt x="184" y="44"/>
                      </a:lnTo>
                      <a:lnTo>
                        <a:pt x="192" y="19"/>
                      </a:lnTo>
                      <a:lnTo>
                        <a:pt x="198" y="4"/>
                      </a:lnTo>
                      <a:lnTo>
                        <a:pt x="190" y="0"/>
                      </a:lnTo>
                      <a:lnTo>
                        <a:pt x="99" y="38"/>
                      </a:lnTo>
                      <a:lnTo>
                        <a:pt x="89" y="40"/>
                      </a:lnTo>
                      <a:lnTo>
                        <a:pt x="70" y="31"/>
                      </a:lnTo>
                      <a:lnTo>
                        <a:pt x="53" y="42"/>
                      </a:lnTo>
                      <a:lnTo>
                        <a:pt x="57" y="111"/>
                      </a:lnTo>
                      <a:lnTo>
                        <a:pt x="0" y="179"/>
                      </a:lnTo>
                      <a:lnTo>
                        <a:pt x="15" y="227"/>
                      </a:lnTo>
                      <a:lnTo>
                        <a:pt x="15" y="227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6" name="Freeform 1140"/>
                <p:cNvSpPr>
                  <a:spLocks/>
                </p:cNvSpPr>
                <p:nvPr/>
              </p:nvSpPr>
              <p:spPr bwMode="auto">
                <a:xfrm>
                  <a:off x="5183188" y="2568576"/>
                  <a:ext cx="438150" cy="779462"/>
                </a:xfrm>
                <a:custGeom>
                  <a:avLst/>
                  <a:gdLst>
                    <a:gd name="T0" fmla="*/ 8 w 430"/>
                    <a:gd name="T1" fmla="*/ 308 h 753"/>
                    <a:gd name="T2" fmla="*/ 52 w 430"/>
                    <a:gd name="T3" fmla="*/ 213 h 753"/>
                    <a:gd name="T4" fmla="*/ 38 w 430"/>
                    <a:gd name="T5" fmla="*/ 177 h 753"/>
                    <a:gd name="T6" fmla="*/ 113 w 430"/>
                    <a:gd name="T7" fmla="*/ 120 h 753"/>
                    <a:gd name="T8" fmla="*/ 126 w 430"/>
                    <a:gd name="T9" fmla="*/ 78 h 753"/>
                    <a:gd name="T10" fmla="*/ 73 w 430"/>
                    <a:gd name="T11" fmla="*/ 17 h 753"/>
                    <a:gd name="T12" fmla="*/ 360 w 430"/>
                    <a:gd name="T13" fmla="*/ 0 h 753"/>
                    <a:gd name="T14" fmla="*/ 367 w 430"/>
                    <a:gd name="T15" fmla="*/ 44 h 753"/>
                    <a:gd name="T16" fmla="*/ 396 w 430"/>
                    <a:gd name="T17" fmla="*/ 101 h 753"/>
                    <a:gd name="T18" fmla="*/ 421 w 430"/>
                    <a:gd name="T19" fmla="*/ 388 h 753"/>
                    <a:gd name="T20" fmla="*/ 415 w 430"/>
                    <a:gd name="T21" fmla="*/ 447 h 753"/>
                    <a:gd name="T22" fmla="*/ 430 w 430"/>
                    <a:gd name="T23" fmla="*/ 481 h 753"/>
                    <a:gd name="T24" fmla="*/ 413 w 430"/>
                    <a:gd name="T25" fmla="*/ 546 h 753"/>
                    <a:gd name="T26" fmla="*/ 390 w 430"/>
                    <a:gd name="T27" fmla="*/ 574 h 753"/>
                    <a:gd name="T28" fmla="*/ 379 w 430"/>
                    <a:gd name="T29" fmla="*/ 622 h 753"/>
                    <a:gd name="T30" fmla="*/ 392 w 430"/>
                    <a:gd name="T31" fmla="*/ 637 h 753"/>
                    <a:gd name="T32" fmla="*/ 381 w 430"/>
                    <a:gd name="T33" fmla="*/ 664 h 753"/>
                    <a:gd name="T34" fmla="*/ 386 w 430"/>
                    <a:gd name="T35" fmla="*/ 673 h 753"/>
                    <a:gd name="T36" fmla="*/ 352 w 430"/>
                    <a:gd name="T37" fmla="*/ 686 h 753"/>
                    <a:gd name="T38" fmla="*/ 344 w 430"/>
                    <a:gd name="T39" fmla="*/ 734 h 753"/>
                    <a:gd name="T40" fmla="*/ 295 w 430"/>
                    <a:gd name="T41" fmla="*/ 719 h 753"/>
                    <a:gd name="T42" fmla="*/ 270 w 430"/>
                    <a:gd name="T43" fmla="*/ 753 h 753"/>
                    <a:gd name="T44" fmla="*/ 255 w 430"/>
                    <a:gd name="T45" fmla="*/ 749 h 753"/>
                    <a:gd name="T46" fmla="*/ 238 w 430"/>
                    <a:gd name="T47" fmla="*/ 719 h 753"/>
                    <a:gd name="T48" fmla="*/ 211 w 430"/>
                    <a:gd name="T49" fmla="*/ 645 h 753"/>
                    <a:gd name="T50" fmla="*/ 147 w 430"/>
                    <a:gd name="T51" fmla="*/ 607 h 753"/>
                    <a:gd name="T52" fmla="*/ 133 w 430"/>
                    <a:gd name="T53" fmla="*/ 569 h 753"/>
                    <a:gd name="T54" fmla="*/ 154 w 430"/>
                    <a:gd name="T55" fmla="*/ 510 h 753"/>
                    <a:gd name="T56" fmla="*/ 137 w 430"/>
                    <a:gd name="T57" fmla="*/ 498 h 753"/>
                    <a:gd name="T58" fmla="*/ 95 w 430"/>
                    <a:gd name="T59" fmla="*/ 498 h 753"/>
                    <a:gd name="T60" fmla="*/ 86 w 430"/>
                    <a:gd name="T61" fmla="*/ 462 h 753"/>
                    <a:gd name="T62" fmla="*/ 17 w 430"/>
                    <a:gd name="T63" fmla="*/ 390 h 753"/>
                    <a:gd name="T64" fmla="*/ 0 w 430"/>
                    <a:gd name="T65" fmla="*/ 331 h 753"/>
                    <a:gd name="T66" fmla="*/ 8 w 430"/>
                    <a:gd name="T67" fmla="*/ 308 h 753"/>
                    <a:gd name="T68" fmla="*/ 8 w 430"/>
                    <a:gd name="T69" fmla="*/ 308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0" h="753">
                      <a:moveTo>
                        <a:pt x="8" y="308"/>
                      </a:moveTo>
                      <a:lnTo>
                        <a:pt x="52" y="213"/>
                      </a:lnTo>
                      <a:lnTo>
                        <a:pt x="38" y="177"/>
                      </a:lnTo>
                      <a:lnTo>
                        <a:pt x="113" y="120"/>
                      </a:lnTo>
                      <a:lnTo>
                        <a:pt x="126" y="78"/>
                      </a:lnTo>
                      <a:lnTo>
                        <a:pt x="73" y="17"/>
                      </a:lnTo>
                      <a:lnTo>
                        <a:pt x="360" y="0"/>
                      </a:lnTo>
                      <a:lnTo>
                        <a:pt x="367" y="44"/>
                      </a:lnTo>
                      <a:lnTo>
                        <a:pt x="396" y="101"/>
                      </a:lnTo>
                      <a:lnTo>
                        <a:pt x="421" y="388"/>
                      </a:lnTo>
                      <a:lnTo>
                        <a:pt x="415" y="447"/>
                      </a:lnTo>
                      <a:lnTo>
                        <a:pt x="430" y="481"/>
                      </a:lnTo>
                      <a:lnTo>
                        <a:pt x="413" y="546"/>
                      </a:lnTo>
                      <a:lnTo>
                        <a:pt x="390" y="574"/>
                      </a:lnTo>
                      <a:lnTo>
                        <a:pt x="379" y="622"/>
                      </a:lnTo>
                      <a:lnTo>
                        <a:pt x="392" y="637"/>
                      </a:lnTo>
                      <a:lnTo>
                        <a:pt x="381" y="664"/>
                      </a:lnTo>
                      <a:lnTo>
                        <a:pt x="386" y="673"/>
                      </a:lnTo>
                      <a:lnTo>
                        <a:pt x="352" y="686"/>
                      </a:lnTo>
                      <a:lnTo>
                        <a:pt x="344" y="734"/>
                      </a:lnTo>
                      <a:lnTo>
                        <a:pt x="295" y="719"/>
                      </a:lnTo>
                      <a:lnTo>
                        <a:pt x="270" y="753"/>
                      </a:lnTo>
                      <a:lnTo>
                        <a:pt x="255" y="749"/>
                      </a:lnTo>
                      <a:lnTo>
                        <a:pt x="238" y="719"/>
                      </a:lnTo>
                      <a:lnTo>
                        <a:pt x="211" y="645"/>
                      </a:lnTo>
                      <a:lnTo>
                        <a:pt x="147" y="607"/>
                      </a:lnTo>
                      <a:lnTo>
                        <a:pt x="133" y="569"/>
                      </a:lnTo>
                      <a:lnTo>
                        <a:pt x="154" y="510"/>
                      </a:lnTo>
                      <a:lnTo>
                        <a:pt x="137" y="498"/>
                      </a:lnTo>
                      <a:lnTo>
                        <a:pt x="95" y="498"/>
                      </a:lnTo>
                      <a:lnTo>
                        <a:pt x="86" y="462"/>
                      </a:lnTo>
                      <a:lnTo>
                        <a:pt x="17" y="390"/>
                      </a:lnTo>
                      <a:lnTo>
                        <a:pt x="0" y="331"/>
                      </a:lnTo>
                      <a:lnTo>
                        <a:pt x="8" y="308"/>
                      </a:lnTo>
                      <a:lnTo>
                        <a:pt x="8" y="308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7" name="Freeform 1141"/>
                <p:cNvSpPr>
                  <a:spLocks/>
                </p:cNvSpPr>
                <p:nvPr/>
              </p:nvSpPr>
              <p:spPr bwMode="auto">
                <a:xfrm>
                  <a:off x="5568951" y="2636838"/>
                  <a:ext cx="342900" cy="587375"/>
                </a:xfrm>
                <a:custGeom>
                  <a:avLst/>
                  <a:gdLst>
                    <a:gd name="T0" fmla="*/ 11 w 338"/>
                    <a:gd name="T1" fmla="*/ 566 h 566"/>
                    <a:gd name="T2" fmla="*/ 21 w 338"/>
                    <a:gd name="T3" fmla="*/ 549 h 566"/>
                    <a:gd name="T4" fmla="*/ 85 w 338"/>
                    <a:gd name="T5" fmla="*/ 545 h 566"/>
                    <a:gd name="T6" fmla="*/ 138 w 338"/>
                    <a:gd name="T7" fmla="*/ 528 h 566"/>
                    <a:gd name="T8" fmla="*/ 192 w 338"/>
                    <a:gd name="T9" fmla="*/ 496 h 566"/>
                    <a:gd name="T10" fmla="*/ 235 w 338"/>
                    <a:gd name="T11" fmla="*/ 494 h 566"/>
                    <a:gd name="T12" fmla="*/ 285 w 338"/>
                    <a:gd name="T13" fmla="*/ 412 h 566"/>
                    <a:gd name="T14" fmla="*/ 300 w 338"/>
                    <a:gd name="T15" fmla="*/ 418 h 566"/>
                    <a:gd name="T16" fmla="*/ 338 w 338"/>
                    <a:gd name="T17" fmla="*/ 389 h 566"/>
                    <a:gd name="T18" fmla="*/ 329 w 338"/>
                    <a:gd name="T19" fmla="*/ 368 h 566"/>
                    <a:gd name="T20" fmla="*/ 332 w 338"/>
                    <a:gd name="T21" fmla="*/ 357 h 566"/>
                    <a:gd name="T22" fmla="*/ 294 w 338"/>
                    <a:gd name="T23" fmla="*/ 7 h 566"/>
                    <a:gd name="T24" fmla="*/ 291 w 338"/>
                    <a:gd name="T25" fmla="*/ 0 h 566"/>
                    <a:gd name="T26" fmla="*/ 89 w 338"/>
                    <a:gd name="T27" fmla="*/ 23 h 566"/>
                    <a:gd name="T28" fmla="*/ 51 w 338"/>
                    <a:gd name="T29" fmla="*/ 42 h 566"/>
                    <a:gd name="T30" fmla="*/ 17 w 338"/>
                    <a:gd name="T31" fmla="*/ 32 h 566"/>
                    <a:gd name="T32" fmla="*/ 42 w 338"/>
                    <a:gd name="T33" fmla="*/ 319 h 566"/>
                    <a:gd name="T34" fmla="*/ 36 w 338"/>
                    <a:gd name="T35" fmla="*/ 378 h 566"/>
                    <a:gd name="T36" fmla="*/ 51 w 338"/>
                    <a:gd name="T37" fmla="*/ 412 h 566"/>
                    <a:gd name="T38" fmla="*/ 34 w 338"/>
                    <a:gd name="T39" fmla="*/ 477 h 566"/>
                    <a:gd name="T40" fmla="*/ 11 w 338"/>
                    <a:gd name="T41" fmla="*/ 505 h 566"/>
                    <a:gd name="T42" fmla="*/ 0 w 338"/>
                    <a:gd name="T43" fmla="*/ 553 h 566"/>
                    <a:gd name="T44" fmla="*/ 11 w 338"/>
                    <a:gd name="T45" fmla="*/ 566 h 566"/>
                    <a:gd name="T46" fmla="*/ 11 w 338"/>
                    <a:gd name="T47" fmla="*/ 566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8" h="566">
                      <a:moveTo>
                        <a:pt x="11" y="566"/>
                      </a:moveTo>
                      <a:lnTo>
                        <a:pt x="21" y="549"/>
                      </a:lnTo>
                      <a:lnTo>
                        <a:pt x="85" y="545"/>
                      </a:lnTo>
                      <a:lnTo>
                        <a:pt x="138" y="528"/>
                      </a:lnTo>
                      <a:lnTo>
                        <a:pt x="192" y="496"/>
                      </a:lnTo>
                      <a:lnTo>
                        <a:pt x="235" y="494"/>
                      </a:lnTo>
                      <a:lnTo>
                        <a:pt x="285" y="412"/>
                      </a:lnTo>
                      <a:lnTo>
                        <a:pt x="300" y="418"/>
                      </a:lnTo>
                      <a:lnTo>
                        <a:pt x="338" y="389"/>
                      </a:lnTo>
                      <a:lnTo>
                        <a:pt x="329" y="368"/>
                      </a:lnTo>
                      <a:lnTo>
                        <a:pt x="332" y="357"/>
                      </a:lnTo>
                      <a:lnTo>
                        <a:pt x="294" y="7"/>
                      </a:lnTo>
                      <a:lnTo>
                        <a:pt x="291" y="0"/>
                      </a:lnTo>
                      <a:lnTo>
                        <a:pt x="89" y="23"/>
                      </a:lnTo>
                      <a:lnTo>
                        <a:pt x="51" y="42"/>
                      </a:lnTo>
                      <a:lnTo>
                        <a:pt x="17" y="32"/>
                      </a:lnTo>
                      <a:lnTo>
                        <a:pt x="42" y="319"/>
                      </a:lnTo>
                      <a:lnTo>
                        <a:pt x="36" y="378"/>
                      </a:lnTo>
                      <a:lnTo>
                        <a:pt x="51" y="412"/>
                      </a:lnTo>
                      <a:lnTo>
                        <a:pt x="34" y="477"/>
                      </a:lnTo>
                      <a:lnTo>
                        <a:pt x="11" y="505"/>
                      </a:lnTo>
                      <a:lnTo>
                        <a:pt x="0" y="553"/>
                      </a:lnTo>
                      <a:lnTo>
                        <a:pt x="11" y="566"/>
                      </a:lnTo>
                      <a:lnTo>
                        <a:pt x="11" y="566"/>
                      </a:lnTo>
                      <a:close/>
                    </a:path>
                  </a:pathLst>
                </a:custGeom>
                <a:solidFill>
                  <a:srgbClr val="AED0EE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8" name="Freeform 1142"/>
                <p:cNvSpPr>
                  <a:spLocks/>
                </p:cNvSpPr>
                <p:nvPr/>
              </p:nvSpPr>
              <p:spPr bwMode="auto">
                <a:xfrm>
                  <a:off x="5451476" y="2995613"/>
                  <a:ext cx="804862" cy="409575"/>
                </a:xfrm>
                <a:custGeom>
                  <a:avLst/>
                  <a:gdLst>
                    <a:gd name="T0" fmla="*/ 4 w 791"/>
                    <a:gd name="T1" fmla="*/ 375 h 396"/>
                    <a:gd name="T2" fmla="*/ 23 w 791"/>
                    <a:gd name="T3" fmla="*/ 373 h 396"/>
                    <a:gd name="T4" fmla="*/ 29 w 791"/>
                    <a:gd name="T5" fmla="*/ 331 h 396"/>
                    <a:gd name="T6" fmla="*/ 17 w 791"/>
                    <a:gd name="T7" fmla="*/ 329 h 396"/>
                    <a:gd name="T8" fmla="*/ 42 w 791"/>
                    <a:gd name="T9" fmla="*/ 295 h 396"/>
                    <a:gd name="T10" fmla="*/ 91 w 791"/>
                    <a:gd name="T11" fmla="*/ 310 h 396"/>
                    <a:gd name="T12" fmla="*/ 99 w 791"/>
                    <a:gd name="T13" fmla="*/ 262 h 396"/>
                    <a:gd name="T14" fmla="*/ 133 w 791"/>
                    <a:gd name="T15" fmla="*/ 249 h 396"/>
                    <a:gd name="T16" fmla="*/ 128 w 791"/>
                    <a:gd name="T17" fmla="*/ 240 h 396"/>
                    <a:gd name="T18" fmla="*/ 147 w 791"/>
                    <a:gd name="T19" fmla="*/ 194 h 396"/>
                    <a:gd name="T20" fmla="*/ 211 w 791"/>
                    <a:gd name="T21" fmla="*/ 190 h 396"/>
                    <a:gd name="T22" fmla="*/ 264 w 791"/>
                    <a:gd name="T23" fmla="*/ 173 h 396"/>
                    <a:gd name="T24" fmla="*/ 299 w 791"/>
                    <a:gd name="T25" fmla="*/ 150 h 396"/>
                    <a:gd name="T26" fmla="*/ 318 w 791"/>
                    <a:gd name="T27" fmla="*/ 141 h 396"/>
                    <a:gd name="T28" fmla="*/ 361 w 791"/>
                    <a:gd name="T29" fmla="*/ 139 h 396"/>
                    <a:gd name="T30" fmla="*/ 411 w 791"/>
                    <a:gd name="T31" fmla="*/ 57 h 396"/>
                    <a:gd name="T32" fmla="*/ 426 w 791"/>
                    <a:gd name="T33" fmla="*/ 63 h 396"/>
                    <a:gd name="T34" fmla="*/ 464 w 791"/>
                    <a:gd name="T35" fmla="*/ 34 h 396"/>
                    <a:gd name="T36" fmla="*/ 455 w 791"/>
                    <a:gd name="T37" fmla="*/ 13 h 396"/>
                    <a:gd name="T38" fmla="*/ 458 w 791"/>
                    <a:gd name="T39" fmla="*/ 2 h 396"/>
                    <a:gd name="T40" fmla="*/ 493 w 791"/>
                    <a:gd name="T41" fmla="*/ 0 h 396"/>
                    <a:gd name="T42" fmla="*/ 515 w 791"/>
                    <a:gd name="T43" fmla="*/ 8 h 396"/>
                    <a:gd name="T44" fmla="*/ 584 w 791"/>
                    <a:gd name="T45" fmla="*/ 48 h 396"/>
                    <a:gd name="T46" fmla="*/ 633 w 791"/>
                    <a:gd name="T47" fmla="*/ 46 h 396"/>
                    <a:gd name="T48" fmla="*/ 656 w 791"/>
                    <a:gd name="T49" fmla="*/ 31 h 396"/>
                    <a:gd name="T50" fmla="*/ 711 w 791"/>
                    <a:gd name="T51" fmla="*/ 65 h 396"/>
                    <a:gd name="T52" fmla="*/ 728 w 791"/>
                    <a:gd name="T53" fmla="*/ 129 h 396"/>
                    <a:gd name="T54" fmla="*/ 791 w 791"/>
                    <a:gd name="T55" fmla="*/ 175 h 396"/>
                    <a:gd name="T56" fmla="*/ 761 w 791"/>
                    <a:gd name="T57" fmla="*/ 211 h 396"/>
                    <a:gd name="T58" fmla="*/ 707 w 791"/>
                    <a:gd name="T59" fmla="*/ 262 h 396"/>
                    <a:gd name="T60" fmla="*/ 706 w 791"/>
                    <a:gd name="T61" fmla="*/ 274 h 396"/>
                    <a:gd name="T62" fmla="*/ 628 w 791"/>
                    <a:gd name="T63" fmla="*/ 323 h 396"/>
                    <a:gd name="T64" fmla="*/ 190 w 791"/>
                    <a:gd name="T65" fmla="*/ 365 h 396"/>
                    <a:gd name="T66" fmla="*/ 143 w 791"/>
                    <a:gd name="T67" fmla="*/ 361 h 396"/>
                    <a:gd name="T68" fmla="*/ 145 w 791"/>
                    <a:gd name="T69" fmla="*/ 384 h 396"/>
                    <a:gd name="T70" fmla="*/ 0 w 791"/>
                    <a:gd name="T71" fmla="*/ 396 h 396"/>
                    <a:gd name="T72" fmla="*/ 4 w 791"/>
                    <a:gd name="T73" fmla="*/ 375 h 396"/>
                    <a:gd name="T74" fmla="*/ 4 w 791"/>
                    <a:gd name="T75" fmla="*/ 375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1" h="396">
                      <a:moveTo>
                        <a:pt x="4" y="375"/>
                      </a:moveTo>
                      <a:lnTo>
                        <a:pt x="23" y="373"/>
                      </a:lnTo>
                      <a:lnTo>
                        <a:pt x="29" y="331"/>
                      </a:lnTo>
                      <a:lnTo>
                        <a:pt x="17" y="329"/>
                      </a:lnTo>
                      <a:lnTo>
                        <a:pt x="42" y="295"/>
                      </a:lnTo>
                      <a:lnTo>
                        <a:pt x="91" y="310"/>
                      </a:lnTo>
                      <a:lnTo>
                        <a:pt x="99" y="262"/>
                      </a:lnTo>
                      <a:lnTo>
                        <a:pt x="133" y="249"/>
                      </a:lnTo>
                      <a:lnTo>
                        <a:pt x="128" y="240"/>
                      </a:lnTo>
                      <a:lnTo>
                        <a:pt x="147" y="194"/>
                      </a:lnTo>
                      <a:lnTo>
                        <a:pt x="211" y="190"/>
                      </a:lnTo>
                      <a:lnTo>
                        <a:pt x="264" y="173"/>
                      </a:lnTo>
                      <a:lnTo>
                        <a:pt x="299" y="150"/>
                      </a:lnTo>
                      <a:lnTo>
                        <a:pt x="318" y="141"/>
                      </a:lnTo>
                      <a:lnTo>
                        <a:pt x="361" y="139"/>
                      </a:lnTo>
                      <a:lnTo>
                        <a:pt x="411" y="57"/>
                      </a:lnTo>
                      <a:lnTo>
                        <a:pt x="426" y="63"/>
                      </a:lnTo>
                      <a:lnTo>
                        <a:pt x="464" y="34"/>
                      </a:lnTo>
                      <a:lnTo>
                        <a:pt x="455" y="13"/>
                      </a:lnTo>
                      <a:lnTo>
                        <a:pt x="458" y="2"/>
                      </a:lnTo>
                      <a:lnTo>
                        <a:pt x="493" y="0"/>
                      </a:lnTo>
                      <a:lnTo>
                        <a:pt x="515" y="8"/>
                      </a:lnTo>
                      <a:lnTo>
                        <a:pt x="584" y="48"/>
                      </a:lnTo>
                      <a:lnTo>
                        <a:pt x="633" y="46"/>
                      </a:lnTo>
                      <a:lnTo>
                        <a:pt x="656" y="31"/>
                      </a:lnTo>
                      <a:lnTo>
                        <a:pt x="711" y="65"/>
                      </a:lnTo>
                      <a:lnTo>
                        <a:pt x="728" y="129"/>
                      </a:lnTo>
                      <a:lnTo>
                        <a:pt x="791" y="175"/>
                      </a:lnTo>
                      <a:lnTo>
                        <a:pt x="761" y="211"/>
                      </a:lnTo>
                      <a:lnTo>
                        <a:pt x="707" y="262"/>
                      </a:lnTo>
                      <a:lnTo>
                        <a:pt x="706" y="274"/>
                      </a:lnTo>
                      <a:lnTo>
                        <a:pt x="628" y="323"/>
                      </a:lnTo>
                      <a:lnTo>
                        <a:pt x="190" y="365"/>
                      </a:lnTo>
                      <a:lnTo>
                        <a:pt x="143" y="361"/>
                      </a:lnTo>
                      <a:lnTo>
                        <a:pt x="145" y="384"/>
                      </a:lnTo>
                      <a:lnTo>
                        <a:pt x="0" y="396"/>
                      </a:lnTo>
                      <a:lnTo>
                        <a:pt x="4" y="375"/>
                      </a:lnTo>
                      <a:lnTo>
                        <a:pt x="4" y="37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9" name="Freeform 1143"/>
                <p:cNvSpPr>
                  <a:spLocks/>
                </p:cNvSpPr>
                <p:nvPr/>
              </p:nvSpPr>
              <p:spPr bwMode="auto">
                <a:xfrm>
                  <a:off x="5353051" y="3308350"/>
                  <a:ext cx="946150" cy="317500"/>
                </a:xfrm>
                <a:custGeom>
                  <a:avLst/>
                  <a:gdLst>
                    <a:gd name="T0" fmla="*/ 17 w 931"/>
                    <a:gd name="T1" fmla="*/ 253 h 308"/>
                    <a:gd name="T2" fmla="*/ 11 w 931"/>
                    <a:gd name="T3" fmla="*/ 249 h 308"/>
                    <a:gd name="T4" fmla="*/ 38 w 931"/>
                    <a:gd name="T5" fmla="*/ 228 h 308"/>
                    <a:gd name="T6" fmla="*/ 64 w 931"/>
                    <a:gd name="T7" fmla="*/ 180 h 308"/>
                    <a:gd name="T8" fmla="*/ 55 w 931"/>
                    <a:gd name="T9" fmla="*/ 169 h 308"/>
                    <a:gd name="T10" fmla="*/ 68 w 931"/>
                    <a:gd name="T11" fmla="*/ 146 h 308"/>
                    <a:gd name="T12" fmla="*/ 68 w 931"/>
                    <a:gd name="T13" fmla="*/ 120 h 308"/>
                    <a:gd name="T14" fmla="*/ 87 w 931"/>
                    <a:gd name="T15" fmla="*/ 101 h 308"/>
                    <a:gd name="T16" fmla="*/ 232 w 931"/>
                    <a:gd name="T17" fmla="*/ 89 h 308"/>
                    <a:gd name="T18" fmla="*/ 230 w 931"/>
                    <a:gd name="T19" fmla="*/ 66 h 308"/>
                    <a:gd name="T20" fmla="*/ 277 w 931"/>
                    <a:gd name="T21" fmla="*/ 70 h 308"/>
                    <a:gd name="T22" fmla="*/ 715 w 931"/>
                    <a:gd name="T23" fmla="*/ 28 h 308"/>
                    <a:gd name="T24" fmla="*/ 931 w 931"/>
                    <a:gd name="T25" fmla="*/ 0 h 308"/>
                    <a:gd name="T26" fmla="*/ 893 w 931"/>
                    <a:gd name="T27" fmla="*/ 74 h 308"/>
                    <a:gd name="T28" fmla="*/ 834 w 931"/>
                    <a:gd name="T29" fmla="*/ 87 h 308"/>
                    <a:gd name="T30" fmla="*/ 806 w 931"/>
                    <a:gd name="T31" fmla="*/ 125 h 308"/>
                    <a:gd name="T32" fmla="*/ 699 w 931"/>
                    <a:gd name="T33" fmla="*/ 186 h 308"/>
                    <a:gd name="T34" fmla="*/ 694 w 931"/>
                    <a:gd name="T35" fmla="*/ 209 h 308"/>
                    <a:gd name="T36" fmla="*/ 667 w 931"/>
                    <a:gd name="T37" fmla="*/ 222 h 308"/>
                    <a:gd name="T38" fmla="*/ 667 w 931"/>
                    <a:gd name="T39" fmla="*/ 253 h 308"/>
                    <a:gd name="T40" fmla="*/ 523 w 931"/>
                    <a:gd name="T41" fmla="*/ 270 h 308"/>
                    <a:gd name="T42" fmla="*/ 234 w 931"/>
                    <a:gd name="T43" fmla="*/ 294 h 308"/>
                    <a:gd name="T44" fmla="*/ 0 w 931"/>
                    <a:gd name="T45" fmla="*/ 308 h 308"/>
                    <a:gd name="T46" fmla="*/ 17 w 931"/>
                    <a:gd name="T47" fmla="*/ 253 h 308"/>
                    <a:gd name="T48" fmla="*/ 17 w 931"/>
                    <a:gd name="T49" fmla="*/ 253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31" h="308">
                      <a:moveTo>
                        <a:pt x="17" y="253"/>
                      </a:moveTo>
                      <a:lnTo>
                        <a:pt x="11" y="249"/>
                      </a:lnTo>
                      <a:lnTo>
                        <a:pt x="38" y="228"/>
                      </a:lnTo>
                      <a:lnTo>
                        <a:pt x="64" y="180"/>
                      </a:lnTo>
                      <a:lnTo>
                        <a:pt x="55" y="169"/>
                      </a:lnTo>
                      <a:lnTo>
                        <a:pt x="68" y="146"/>
                      </a:lnTo>
                      <a:lnTo>
                        <a:pt x="68" y="120"/>
                      </a:lnTo>
                      <a:lnTo>
                        <a:pt x="87" y="101"/>
                      </a:lnTo>
                      <a:lnTo>
                        <a:pt x="232" y="89"/>
                      </a:lnTo>
                      <a:lnTo>
                        <a:pt x="230" y="66"/>
                      </a:lnTo>
                      <a:lnTo>
                        <a:pt x="277" y="70"/>
                      </a:lnTo>
                      <a:lnTo>
                        <a:pt x="715" y="28"/>
                      </a:lnTo>
                      <a:lnTo>
                        <a:pt x="931" y="0"/>
                      </a:lnTo>
                      <a:lnTo>
                        <a:pt x="893" y="74"/>
                      </a:lnTo>
                      <a:lnTo>
                        <a:pt x="834" y="87"/>
                      </a:lnTo>
                      <a:lnTo>
                        <a:pt x="806" y="125"/>
                      </a:lnTo>
                      <a:lnTo>
                        <a:pt x="699" y="186"/>
                      </a:lnTo>
                      <a:lnTo>
                        <a:pt x="694" y="209"/>
                      </a:lnTo>
                      <a:lnTo>
                        <a:pt x="667" y="222"/>
                      </a:lnTo>
                      <a:lnTo>
                        <a:pt x="667" y="253"/>
                      </a:lnTo>
                      <a:lnTo>
                        <a:pt x="523" y="270"/>
                      </a:lnTo>
                      <a:lnTo>
                        <a:pt x="234" y="294"/>
                      </a:lnTo>
                      <a:lnTo>
                        <a:pt x="0" y="308"/>
                      </a:lnTo>
                      <a:lnTo>
                        <a:pt x="17" y="253"/>
                      </a:lnTo>
                      <a:lnTo>
                        <a:pt x="17" y="25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0" name="Freeform 1144"/>
                <p:cNvSpPr>
                  <a:spLocks/>
                </p:cNvSpPr>
                <p:nvPr/>
              </p:nvSpPr>
              <p:spPr bwMode="auto">
                <a:xfrm>
                  <a:off x="5221288" y="3613150"/>
                  <a:ext cx="396875" cy="673100"/>
                </a:xfrm>
                <a:custGeom>
                  <a:avLst/>
                  <a:gdLst>
                    <a:gd name="T0" fmla="*/ 27 w 388"/>
                    <a:gd name="T1" fmla="*/ 457 h 654"/>
                    <a:gd name="T2" fmla="*/ 65 w 388"/>
                    <a:gd name="T3" fmla="*/ 407 h 654"/>
                    <a:gd name="T4" fmla="*/ 54 w 388"/>
                    <a:gd name="T5" fmla="*/ 394 h 654"/>
                    <a:gd name="T6" fmla="*/ 38 w 388"/>
                    <a:gd name="T7" fmla="*/ 287 h 654"/>
                    <a:gd name="T8" fmla="*/ 33 w 388"/>
                    <a:gd name="T9" fmla="*/ 215 h 654"/>
                    <a:gd name="T10" fmla="*/ 59 w 388"/>
                    <a:gd name="T11" fmla="*/ 135 h 654"/>
                    <a:gd name="T12" fmla="*/ 101 w 388"/>
                    <a:gd name="T13" fmla="*/ 80 h 654"/>
                    <a:gd name="T14" fmla="*/ 97 w 388"/>
                    <a:gd name="T15" fmla="*/ 65 h 654"/>
                    <a:gd name="T16" fmla="*/ 128 w 388"/>
                    <a:gd name="T17" fmla="*/ 14 h 654"/>
                    <a:gd name="T18" fmla="*/ 362 w 388"/>
                    <a:gd name="T19" fmla="*/ 0 h 654"/>
                    <a:gd name="T20" fmla="*/ 373 w 388"/>
                    <a:gd name="T21" fmla="*/ 12 h 654"/>
                    <a:gd name="T22" fmla="*/ 362 w 388"/>
                    <a:gd name="T23" fmla="*/ 419 h 654"/>
                    <a:gd name="T24" fmla="*/ 388 w 388"/>
                    <a:gd name="T25" fmla="*/ 614 h 654"/>
                    <a:gd name="T26" fmla="*/ 379 w 388"/>
                    <a:gd name="T27" fmla="*/ 624 h 654"/>
                    <a:gd name="T28" fmla="*/ 329 w 388"/>
                    <a:gd name="T29" fmla="*/ 612 h 654"/>
                    <a:gd name="T30" fmla="*/ 253 w 388"/>
                    <a:gd name="T31" fmla="*/ 654 h 654"/>
                    <a:gd name="T32" fmla="*/ 215 w 388"/>
                    <a:gd name="T33" fmla="*/ 592 h 654"/>
                    <a:gd name="T34" fmla="*/ 221 w 388"/>
                    <a:gd name="T35" fmla="*/ 546 h 654"/>
                    <a:gd name="T36" fmla="*/ 0 w 388"/>
                    <a:gd name="T37" fmla="*/ 555 h 654"/>
                    <a:gd name="T38" fmla="*/ 27 w 388"/>
                    <a:gd name="T39" fmla="*/ 457 h 654"/>
                    <a:gd name="T40" fmla="*/ 27 w 388"/>
                    <a:gd name="T41" fmla="*/ 457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88" h="654">
                      <a:moveTo>
                        <a:pt x="27" y="457"/>
                      </a:moveTo>
                      <a:lnTo>
                        <a:pt x="65" y="407"/>
                      </a:lnTo>
                      <a:lnTo>
                        <a:pt x="54" y="394"/>
                      </a:lnTo>
                      <a:lnTo>
                        <a:pt x="38" y="287"/>
                      </a:lnTo>
                      <a:lnTo>
                        <a:pt x="33" y="215"/>
                      </a:lnTo>
                      <a:lnTo>
                        <a:pt x="59" y="135"/>
                      </a:lnTo>
                      <a:lnTo>
                        <a:pt x="101" y="80"/>
                      </a:lnTo>
                      <a:lnTo>
                        <a:pt x="97" y="65"/>
                      </a:lnTo>
                      <a:lnTo>
                        <a:pt x="128" y="14"/>
                      </a:lnTo>
                      <a:lnTo>
                        <a:pt x="362" y="0"/>
                      </a:lnTo>
                      <a:lnTo>
                        <a:pt x="373" y="12"/>
                      </a:lnTo>
                      <a:lnTo>
                        <a:pt x="362" y="419"/>
                      </a:lnTo>
                      <a:lnTo>
                        <a:pt x="388" y="614"/>
                      </a:lnTo>
                      <a:lnTo>
                        <a:pt x="379" y="624"/>
                      </a:lnTo>
                      <a:lnTo>
                        <a:pt x="329" y="612"/>
                      </a:lnTo>
                      <a:lnTo>
                        <a:pt x="253" y="654"/>
                      </a:lnTo>
                      <a:lnTo>
                        <a:pt x="215" y="592"/>
                      </a:lnTo>
                      <a:lnTo>
                        <a:pt x="221" y="546"/>
                      </a:lnTo>
                      <a:lnTo>
                        <a:pt x="0" y="555"/>
                      </a:lnTo>
                      <a:lnTo>
                        <a:pt x="27" y="457"/>
                      </a:lnTo>
                      <a:lnTo>
                        <a:pt x="27" y="45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1" name="Freeform 1145"/>
                <p:cNvSpPr>
                  <a:spLocks/>
                </p:cNvSpPr>
                <p:nvPr/>
              </p:nvSpPr>
              <p:spPr bwMode="auto">
                <a:xfrm>
                  <a:off x="5591176" y="3586162"/>
                  <a:ext cx="419100" cy="677863"/>
                </a:xfrm>
                <a:custGeom>
                  <a:avLst/>
                  <a:gdLst>
                    <a:gd name="T0" fmla="*/ 11 w 416"/>
                    <a:gd name="T1" fmla="*/ 36 h 659"/>
                    <a:gd name="T2" fmla="*/ 0 w 416"/>
                    <a:gd name="T3" fmla="*/ 443 h 659"/>
                    <a:gd name="T4" fmla="*/ 26 w 416"/>
                    <a:gd name="T5" fmla="*/ 638 h 659"/>
                    <a:gd name="T6" fmla="*/ 55 w 416"/>
                    <a:gd name="T7" fmla="*/ 646 h 659"/>
                    <a:gd name="T8" fmla="*/ 81 w 416"/>
                    <a:gd name="T9" fmla="*/ 631 h 659"/>
                    <a:gd name="T10" fmla="*/ 97 w 416"/>
                    <a:gd name="T11" fmla="*/ 646 h 659"/>
                    <a:gd name="T12" fmla="*/ 74 w 416"/>
                    <a:gd name="T13" fmla="*/ 659 h 659"/>
                    <a:gd name="T14" fmla="*/ 131 w 416"/>
                    <a:gd name="T15" fmla="*/ 644 h 659"/>
                    <a:gd name="T16" fmla="*/ 142 w 416"/>
                    <a:gd name="T17" fmla="*/ 627 h 659"/>
                    <a:gd name="T18" fmla="*/ 135 w 416"/>
                    <a:gd name="T19" fmla="*/ 616 h 659"/>
                    <a:gd name="T20" fmla="*/ 138 w 416"/>
                    <a:gd name="T21" fmla="*/ 598 h 659"/>
                    <a:gd name="T22" fmla="*/ 112 w 416"/>
                    <a:gd name="T23" fmla="*/ 574 h 659"/>
                    <a:gd name="T24" fmla="*/ 112 w 416"/>
                    <a:gd name="T25" fmla="*/ 553 h 659"/>
                    <a:gd name="T26" fmla="*/ 416 w 416"/>
                    <a:gd name="T27" fmla="*/ 526 h 659"/>
                    <a:gd name="T28" fmla="*/ 391 w 416"/>
                    <a:gd name="T29" fmla="*/ 422 h 659"/>
                    <a:gd name="T30" fmla="*/ 406 w 416"/>
                    <a:gd name="T31" fmla="*/ 359 h 659"/>
                    <a:gd name="T32" fmla="*/ 368 w 416"/>
                    <a:gd name="T33" fmla="*/ 277 h 659"/>
                    <a:gd name="T34" fmla="*/ 289 w 416"/>
                    <a:gd name="T35" fmla="*/ 0 h 659"/>
                    <a:gd name="T36" fmla="*/ 0 w 416"/>
                    <a:gd name="T37" fmla="*/ 24 h 659"/>
                    <a:gd name="T38" fmla="*/ 11 w 416"/>
                    <a:gd name="T39" fmla="*/ 36 h 659"/>
                    <a:gd name="T40" fmla="*/ 11 w 416"/>
                    <a:gd name="T41" fmla="*/ 36 h 6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6" h="659">
                      <a:moveTo>
                        <a:pt x="11" y="36"/>
                      </a:moveTo>
                      <a:lnTo>
                        <a:pt x="0" y="443"/>
                      </a:lnTo>
                      <a:lnTo>
                        <a:pt x="26" y="638"/>
                      </a:lnTo>
                      <a:lnTo>
                        <a:pt x="55" y="646"/>
                      </a:lnTo>
                      <a:lnTo>
                        <a:pt x="81" y="631"/>
                      </a:lnTo>
                      <a:lnTo>
                        <a:pt x="97" y="646"/>
                      </a:lnTo>
                      <a:lnTo>
                        <a:pt x="74" y="659"/>
                      </a:lnTo>
                      <a:lnTo>
                        <a:pt x="131" y="644"/>
                      </a:lnTo>
                      <a:lnTo>
                        <a:pt x="142" y="627"/>
                      </a:lnTo>
                      <a:lnTo>
                        <a:pt x="135" y="616"/>
                      </a:lnTo>
                      <a:lnTo>
                        <a:pt x="138" y="598"/>
                      </a:lnTo>
                      <a:lnTo>
                        <a:pt x="112" y="574"/>
                      </a:lnTo>
                      <a:lnTo>
                        <a:pt x="112" y="553"/>
                      </a:lnTo>
                      <a:lnTo>
                        <a:pt x="416" y="526"/>
                      </a:lnTo>
                      <a:lnTo>
                        <a:pt x="391" y="422"/>
                      </a:lnTo>
                      <a:lnTo>
                        <a:pt x="406" y="359"/>
                      </a:lnTo>
                      <a:lnTo>
                        <a:pt x="368" y="277"/>
                      </a:lnTo>
                      <a:lnTo>
                        <a:pt x="289" y="0"/>
                      </a:lnTo>
                      <a:lnTo>
                        <a:pt x="0" y="24"/>
                      </a:lnTo>
                      <a:lnTo>
                        <a:pt x="11" y="36"/>
                      </a:lnTo>
                      <a:lnTo>
                        <a:pt x="11" y="36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2" name="Freeform 1146"/>
                <p:cNvSpPr>
                  <a:spLocks/>
                </p:cNvSpPr>
                <p:nvPr/>
              </p:nvSpPr>
              <p:spPr bwMode="auto">
                <a:xfrm>
                  <a:off x="5881688" y="3554412"/>
                  <a:ext cx="596900" cy="619125"/>
                </a:xfrm>
                <a:custGeom>
                  <a:avLst/>
                  <a:gdLst>
                    <a:gd name="T0" fmla="*/ 79 w 587"/>
                    <a:gd name="T1" fmla="*/ 312 h 603"/>
                    <a:gd name="T2" fmla="*/ 117 w 587"/>
                    <a:gd name="T3" fmla="*/ 394 h 603"/>
                    <a:gd name="T4" fmla="*/ 102 w 587"/>
                    <a:gd name="T5" fmla="*/ 457 h 603"/>
                    <a:gd name="T6" fmla="*/ 127 w 587"/>
                    <a:gd name="T7" fmla="*/ 561 h 603"/>
                    <a:gd name="T8" fmla="*/ 150 w 587"/>
                    <a:gd name="T9" fmla="*/ 595 h 603"/>
                    <a:gd name="T10" fmla="*/ 464 w 587"/>
                    <a:gd name="T11" fmla="*/ 578 h 603"/>
                    <a:gd name="T12" fmla="*/ 467 w 587"/>
                    <a:gd name="T13" fmla="*/ 599 h 603"/>
                    <a:gd name="T14" fmla="*/ 486 w 587"/>
                    <a:gd name="T15" fmla="*/ 603 h 603"/>
                    <a:gd name="T16" fmla="*/ 479 w 587"/>
                    <a:gd name="T17" fmla="*/ 552 h 603"/>
                    <a:gd name="T18" fmla="*/ 492 w 587"/>
                    <a:gd name="T19" fmla="*/ 538 h 603"/>
                    <a:gd name="T20" fmla="*/ 538 w 587"/>
                    <a:gd name="T21" fmla="*/ 548 h 603"/>
                    <a:gd name="T22" fmla="*/ 545 w 587"/>
                    <a:gd name="T23" fmla="*/ 512 h 603"/>
                    <a:gd name="T24" fmla="*/ 540 w 587"/>
                    <a:gd name="T25" fmla="*/ 464 h 603"/>
                    <a:gd name="T26" fmla="*/ 559 w 587"/>
                    <a:gd name="T27" fmla="*/ 451 h 603"/>
                    <a:gd name="T28" fmla="*/ 587 w 587"/>
                    <a:gd name="T29" fmla="*/ 360 h 603"/>
                    <a:gd name="T30" fmla="*/ 568 w 587"/>
                    <a:gd name="T31" fmla="*/ 356 h 603"/>
                    <a:gd name="T32" fmla="*/ 492 w 587"/>
                    <a:gd name="T33" fmla="*/ 238 h 603"/>
                    <a:gd name="T34" fmla="*/ 327 w 587"/>
                    <a:gd name="T35" fmla="*/ 90 h 603"/>
                    <a:gd name="T36" fmla="*/ 254 w 587"/>
                    <a:gd name="T37" fmla="*/ 44 h 603"/>
                    <a:gd name="T38" fmla="*/ 279 w 587"/>
                    <a:gd name="T39" fmla="*/ 0 h 603"/>
                    <a:gd name="T40" fmla="*/ 144 w 587"/>
                    <a:gd name="T41" fmla="*/ 18 h 603"/>
                    <a:gd name="T42" fmla="*/ 0 w 587"/>
                    <a:gd name="T43" fmla="*/ 35 h 603"/>
                    <a:gd name="T44" fmla="*/ 79 w 587"/>
                    <a:gd name="T45" fmla="*/ 312 h 603"/>
                    <a:gd name="T46" fmla="*/ 79 w 587"/>
                    <a:gd name="T47" fmla="*/ 312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87" h="603">
                      <a:moveTo>
                        <a:pt x="79" y="312"/>
                      </a:moveTo>
                      <a:lnTo>
                        <a:pt x="117" y="394"/>
                      </a:lnTo>
                      <a:lnTo>
                        <a:pt x="102" y="457"/>
                      </a:lnTo>
                      <a:lnTo>
                        <a:pt x="127" y="561"/>
                      </a:lnTo>
                      <a:lnTo>
                        <a:pt x="150" y="595"/>
                      </a:lnTo>
                      <a:lnTo>
                        <a:pt x="464" y="578"/>
                      </a:lnTo>
                      <a:lnTo>
                        <a:pt x="467" y="599"/>
                      </a:lnTo>
                      <a:lnTo>
                        <a:pt x="486" y="603"/>
                      </a:lnTo>
                      <a:lnTo>
                        <a:pt x="479" y="552"/>
                      </a:lnTo>
                      <a:lnTo>
                        <a:pt x="492" y="538"/>
                      </a:lnTo>
                      <a:lnTo>
                        <a:pt x="538" y="548"/>
                      </a:lnTo>
                      <a:lnTo>
                        <a:pt x="545" y="512"/>
                      </a:lnTo>
                      <a:lnTo>
                        <a:pt x="540" y="464"/>
                      </a:lnTo>
                      <a:lnTo>
                        <a:pt x="559" y="451"/>
                      </a:lnTo>
                      <a:lnTo>
                        <a:pt x="587" y="360"/>
                      </a:lnTo>
                      <a:lnTo>
                        <a:pt x="568" y="356"/>
                      </a:lnTo>
                      <a:lnTo>
                        <a:pt x="492" y="238"/>
                      </a:lnTo>
                      <a:lnTo>
                        <a:pt x="327" y="90"/>
                      </a:lnTo>
                      <a:lnTo>
                        <a:pt x="254" y="44"/>
                      </a:lnTo>
                      <a:lnTo>
                        <a:pt x="279" y="0"/>
                      </a:lnTo>
                      <a:lnTo>
                        <a:pt x="144" y="18"/>
                      </a:lnTo>
                      <a:lnTo>
                        <a:pt x="0" y="35"/>
                      </a:lnTo>
                      <a:lnTo>
                        <a:pt x="79" y="312"/>
                      </a:lnTo>
                      <a:lnTo>
                        <a:pt x="79" y="31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3" name="Freeform 1147"/>
                <p:cNvSpPr>
                  <a:spLocks/>
                </p:cNvSpPr>
                <p:nvPr/>
              </p:nvSpPr>
              <p:spPr bwMode="auto">
                <a:xfrm>
                  <a:off x="5705476" y="4105275"/>
                  <a:ext cx="1004887" cy="754062"/>
                </a:xfrm>
                <a:custGeom>
                  <a:avLst/>
                  <a:gdLst>
                    <a:gd name="T0" fmla="*/ 0 w 990"/>
                    <a:gd name="T1" fmla="*/ 71 h 732"/>
                    <a:gd name="T2" fmla="*/ 26 w 990"/>
                    <a:gd name="T3" fmla="*/ 95 h 732"/>
                    <a:gd name="T4" fmla="*/ 23 w 990"/>
                    <a:gd name="T5" fmla="*/ 113 h 732"/>
                    <a:gd name="T6" fmla="*/ 30 w 990"/>
                    <a:gd name="T7" fmla="*/ 124 h 732"/>
                    <a:gd name="T8" fmla="*/ 19 w 990"/>
                    <a:gd name="T9" fmla="*/ 141 h 732"/>
                    <a:gd name="T10" fmla="*/ 135 w 990"/>
                    <a:gd name="T11" fmla="*/ 101 h 732"/>
                    <a:gd name="T12" fmla="*/ 283 w 990"/>
                    <a:gd name="T13" fmla="*/ 194 h 732"/>
                    <a:gd name="T14" fmla="*/ 405 w 990"/>
                    <a:gd name="T15" fmla="*/ 130 h 732"/>
                    <a:gd name="T16" fmla="*/ 475 w 990"/>
                    <a:gd name="T17" fmla="*/ 145 h 732"/>
                    <a:gd name="T18" fmla="*/ 564 w 990"/>
                    <a:gd name="T19" fmla="*/ 232 h 732"/>
                    <a:gd name="T20" fmla="*/ 597 w 990"/>
                    <a:gd name="T21" fmla="*/ 232 h 732"/>
                    <a:gd name="T22" fmla="*/ 625 w 990"/>
                    <a:gd name="T23" fmla="*/ 293 h 732"/>
                    <a:gd name="T24" fmla="*/ 618 w 990"/>
                    <a:gd name="T25" fmla="*/ 409 h 732"/>
                    <a:gd name="T26" fmla="*/ 639 w 990"/>
                    <a:gd name="T27" fmla="*/ 422 h 732"/>
                    <a:gd name="T28" fmla="*/ 642 w 990"/>
                    <a:gd name="T29" fmla="*/ 401 h 732"/>
                    <a:gd name="T30" fmla="*/ 671 w 990"/>
                    <a:gd name="T31" fmla="*/ 401 h 732"/>
                    <a:gd name="T32" fmla="*/ 642 w 990"/>
                    <a:gd name="T33" fmla="*/ 457 h 732"/>
                    <a:gd name="T34" fmla="*/ 718 w 990"/>
                    <a:gd name="T35" fmla="*/ 533 h 732"/>
                    <a:gd name="T36" fmla="*/ 730 w 990"/>
                    <a:gd name="T37" fmla="*/ 512 h 732"/>
                    <a:gd name="T38" fmla="*/ 736 w 990"/>
                    <a:gd name="T39" fmla="*/ 565 h 732"/>
                    <a:gd name="T40" fmla="*/ 760 w 990"/>
                    <a:gd name="T41" fmla="*/ 576 h 732"/>
                    <a:gd name="T42" fmla="*/ 787 w 990"/>
                    <a:gd name="T43" fmla="*/ 641 h 732"/>
                    <a:gd name="T44" fmla="*/ 814 w 990"/>
                    <a:gd name="T45" fmla="*/ 641 h 732"/>
                    <a:gd name="T46" fmla="*/ 871 w 990"/>
                    <a:gd name="T47" fmla="*/ 702 h 732"/>
                    <a:gd name="T48" fmla="*/ 903 w 990"/>
                    <a:gd name="T49" fmla="*/ 706 h 732"/>
                    <a:gd name="T50" fmla="*/ 903 w 990"/>
                    <a:gd name="T51" fmla="*/ 715 h 732"/>
                    <a:gd name="T52" fmla="*/ 880 w 990"/>
                    <a:gd name="T53" fmla="*/ 732 h 732"/>
                    <a:gd name="T54" fmla="*/ 931 w 990"/>
                    <a:gd name="T55" fmla="*/ 725 h 732"/>
                    <a:gd name="T56" fmla="*/ 964 w 990"/>
                    <a:gd name="T57" fmla="*/ 711 h 732"/>
                    <a:gd name="T58" fmla="*/ 981 w 990"/>
                    <a:gd name="T59" fmla="*/ 626 h 732"/>
                    <a:gd name="T60" fmla="*/ 990 w 990"/>
                    <a:gd name="T61" fmla="*/ 630 h 732"/>
                    <a:gd name="T62" fmla="*/ 983 w 990"/>
                    <a:gd name="T63" fmla="*/ 512 h 732"/>
                    <a:gd name="T64" fmla="*/ 969 w 990"/>
                    <a:gd name="T65" fmla="*/ 477 h 732"/>
                    <a:gd name="T66" fmla="*/ 863 w 990"/>
                    <a:gd name="T67" fmla="*/ 306 h 732"/>
                    <a:gd name="T68" fmla="*/ 779 w 990"/>
                    <a:gd name="T69" fmla="*/ 145 h 732"/>
                    <a:gd name="T70" fmla="*/ 728 w 990"/>
                    <a:gd name="T71" fmla="*/ 12 h 732"/>
                    <a:gd name="T72" fmla="*/ 715 w 990"/>
                    <a:gd name="T73" fmla="*/ 10 h 732"/>
                    <a:gd name="T74" fmla="*/ 669 w 990"/>
                    <a:gd name="T75" fmla="*/ 0 h 732"/>
                    <a:gd name="T76" fmla="*/ 656 w 990"/>
                    <a:gd name="T77" fmla="*/ 14 h 732"/>
                    <a:gd name="T78" fmla="*/ 663 w 990"/>
                    <a:gd name="T79" fmla="*/ 65 h 732"/>
                    <a:gd name="T80" fmla="*/ 644 w 990"/>
                    <a:gd name="T81" fmla="*/ 61 h 732"/>
                    <a:gd name="T82" fmla="*/ 641 w 990"/>
                    <a:gd name="T83" fmla="*/ 40 h 732"/>
                    <a:gd name="T84" fmla="*/ 327 w 990"/>
                    <a:gd name="T85" fmla="*/ 57 h 732"/>
                    <a:gd name="T86" fmla="*/ 304 w 990"/>
                    <a:gd name="T87" fmla="*/ 23 h 732"/>
                    <a:gd name="T88" fmla="*/ 0 w 990"/>
                    <a:gd name="T89" fmla="*/ 50 h 732"/>
                    <a:gd name="T90" fmla="*/ 0 w 990"/>
                    <a:gd name="T91" fmla="*/ 71 h 732"/>
                    <a:gd name="T92" fmla="*/ 0 w 990"/>
                    <a:gd name="T93" fmla="*/ 71 h 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90" h="732">
                      <a:moveTo>
                        <a:pt x="0" y="71"/>
                      </a:moveTo>
                      <a:lnTo>
                        <a:pt x="26" y="95"/>
                      </a:lnTo>
                      <a:lnTo>
                        <a:pt x="23" y="113"/>
                      </a:lnTo>
                      <a:lnTo>
                        <a:pt x="30" y="124"/>
                      </a:lnTo>
                      <a:lnTo>
                        <a:pt x="19" y="141"/>
                      </a:lnTo>
                      <a:lnTo>
                        <a:pt x="135" y="101"/>
                      </a:lnTo>
                      <a:lnTo>
                        <a:pt x="283" y="194"/>
                      </a:lnTo>
                      <a:lnTo>
                        <a:pt x="405" y="130"/>
                      </a:lnTo>
                      <a:lnTo>
                        <a:pt x="475" y="145"/>
                      </a:lnTo>
                      <a:lnTo>
                        <a:pt x="564" y="232"/>
                      </a:lnTo>
                      <a:lnTo>
                        <a:pt x="597" y="232"/>
                      </a:lnTo>
                      <a:lnTo>
                        <a:pt x="625" y="293"/>
                      </a:lnTo>
                      <a:lnTo>
                        <a:pt x="618" y="409"/>
                      </a:lnTo>
                      <a:lnTo>
                        <a:pt x="639" y="422"/>
                      </a:lnTo>
                      <a:lnTo>
                        <a:pt x="642" y="401"/>
                      </a:lnTo>
                      <a:lnTo>
                        <a:pt x="671" y="401"/>
                      </a:lnTo>
                      <a:lnTo>
                        <a:pt x="642" y="457"/>
                      </a:lnTo>
                      <a:lnTo>
                        <a:pt x="718" y="533"/>
                      </a:lnTo>
                      <a:lnTo>
                        <a:pt x="730" y="512"/>
                      </a:lnTo>
                      <a:lnTo>
                        <a:pt x="736" y="565"/>
                      </a:lnTo>
                      <a:lnTo>
                        <a:pt x="760" y="576"/>
                      </a:lnTo>
                      <a:lnTo>
                        <a:pt x="787" y="641"/>
                      </a:lnTo>
                      <a:lnTo>
                        <a:pt x="814" y="641"/>
                      </a:lnTo>
                      <a:lnTo>
                        <a:pt x="871" y="702"/>
                      </a:lnTo>
                      <a:lnTo>
                        <a:pt x="903" y="706"/>
                      </a:lnTo>
                      <a:lnTo>
                        <a:pt x="903" y="715"/>
                      </a:lnTo>
                      <a:lnTo>
                        <a:pt x="880" y="732"/>
                      </a:lnTo>
                      <a:lnTo>
                        <a:pt x="931" y="725"/>
                      </a:lnTo>
                      <a:lnTo>
                        <a:pt x="964" y="711"/>
                      </a:lnTo>
                      <a:lnTo>
                        <a:pt x="981" y="626"/>
                      </a:lnTo>
                      <a:lnTo>
                        <a:pt x="990" y="630"/>
                      </a:lnTo>
                      <a:lnTo>
                        <a:pt x="983" y="512"/>
                      </a:lnTo>
                      <a:lnTo>
                        <a:pt x="969" y="477"/>
                      </a:lnTo>
                      <a:lnTo>
                        <a:pt x="863" y="306"/>
                      </a:lnTo>
                      <a:lnTo>
                        <a:pt x="779" y="145"/>
                      </a:lnTo>
                      <a:lnTo>
                        <a:pt x="728" y="12"/>
                      </a:lnTo>
                      <a:lnTo>
                        <a:pt x="715" y="10"/>
                      </a:lnTo>
                      <a:lnTo>
                        <a:pt x="669" y="0"/>
                      </a:lnTo>
                      <a:lnTo>
                        <a:pt x="656" y="14"/>
                      </a:lnTo>
                      <a:lnTo>
                        <a:pt x="663" y="65"/>
                      </a:lnTo>
                      <a:lnTo>
                        <a:pt x="644" y="61"/>
                      </a:lnTo>
                      <a:lnTo>
                        <a:pt x="641" y="40"/>
                      </a:lnTo>
                      <a:lnTo>
                        <a:pt x="327" y="57"/>
                      </a:lnTo>
                      <a:lnTo>
                        <a:pt x="304" y="23"/>
                      </a:lnTo>
                      <a:lnTo>
                        <a:pt x="0" y="50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4" name="Freeform 1151"/>
                <p:cNvSpPr>
                  <a:spLocks/>
                </p:cNvSpPr>
                <p:nvPr/>
              </p:nvSpPr>
              <p:spPr bwMode="auto">
                <a:xfrm>
                  <a:off x="5867401" y="2552701"/>
                  <a:ext cx="465137" cy="517525"/>
                </a:xfrm>
                <a:custGeom>
                  <a:avLst/>
                  <a:gdLst>
                    <a:gd name="T0" fmla="*/ 0 w 459"/>
                    <a:gd name="T1" fmla="*/ 91 h 504"/>
                    <a:gd name="T2" fmla="*/ 38 w 459"/>
                    <a:gd name="T3" fmla="*/ 441 h 504"/>
                    <a:gd name="T4" fmla="*/ 95 w 459"/>
                    <a:gd name="T5" fmla="*/ 447 h 504"/>
                    <a:gd name="T6" fmla="*/ 164 w 459"/>
                    <a:gd name="T7" fmla="*/ 487 h 504"/>
                    <a:gd name="T8" fmla="*/ 213 w 459"/>
                    <a:gd name="T9" fmla="*/ 485 h 504"/>
                    <a:gd name="T10" fmla="*/ 236 w 459"/>
                    <a:gd name="T11" fmla="*/ 470 h 504"/>
                    <a:gd name="T12" fmla="*/ 291 w 459"/>
                    <a:gd name="T13" fmla="*/ 504 h 504"/>
                    <a:gd name="T14" fmla="*/ 324 w 459"/>
                    <a:gd name="T15" fmla="*/ 475 h 504"/>
                    <a:gd name="T16" fmla="*/ 331 w 459"/>
                    <a:gd name="T17" fmla="*/ 420 h 504"/>
                    <a:gd name="T18" fmla="*/ 352 w 459"/>
                    <a:gd name="T19" fmla="*/ 432 h 504"/>
                    <a:gd name="T20" fmla="*/ 364 w 459"/>
                    <a:gd name="T21" fmla="*/ 386 h 504"/>
                    <a:gd name="T22" fmla="*/ 440 w 459"/>
                    <a:gd name="T23" fmla="*/ 319 h 504"/>
                    <a:gd name="T24" fmla="*/ 453 w 459"/>
                    <a:gd name="T25" fmla="*/ 211 h 504"/>
                    <a:gd name="T26" fmla="*/ 443 w 459"/>
                    <a:gd name="T27" fmla="*/ 188 h 504"/>
                    <a:gd name="T28" fmla="*/ 459 w 459"/>
                    <a:gd name="T29" fmla="*/ 177 h 504"/>
                    <a:gd name="T30" fmla="*/ 430 w 459"/>
                    <a:gd name="T31" fmla="*/ 0 h 504"/>
                    <a:gd name="T32" fmla="*/ 352 w 459"/>
                    <a:gd name="T33" fmla="*/ 40 h 504"/>
                    <a:gd name="T34" fmla="*/ 312 w 459"/>
                    <a:gd name="T35" fmla="*/ 82 h 504"/>
                    <a:gd name="T36" fmla="*/ 284 w 459"/>
                    <a:gd name="T37" fmla="*/ 84 h 504"/>
                    <a:gd name="T38" fmla="*/ 240 w 459"/>
                    <a:gd name="T39" fmla="*/ 107 h 504"/>
                    <a:gd name="T40" fmla="*/ 139 w 459"/>
                    <a:gd name="T41" fmla="*/ 72 h 504"/>
                    <a:gd name="T42" fmla="*/ 0 w 459"/>
                    <a:gd name="T43" fmla="*/ 91 h 504"/>
                    <a:gd name="T44" fmla="*/ 0 w 459"/>
                    <a:gd name="T45" fmla="*/ 91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59" h="504">
                      <a:moveTo>
                        <a:pt x="0" y="91"/>
                      </a:moveTo>
                      <a:lnTo>
                        <a:pt x="38" y="441"/>
                      </a:lnTo>
                      <a:lnTo>
                        <a:pt x="95" y="447"/>
                      </a:lnTo>
                      <a:lnTo>
                        <a:pt x="164" y="487"/>
                      </a:lnTo>
                      <a:lnTo>
                        <a:pt x="213" y="485"/>
                      </a:lnTo>
                      <a:lnTo>
                        <a:pt x="236" y="470"/>
                      </a:lnTo>
                      <a:lnTo>
                        <a:pt x="291" y="504"/>
                      </a:lnTo>
                      <a:lnTo>
                        <a:pt x="324" y="475"/>
                      </a:lnTo>
                      <a:lnTo>
                        <a:pt x="331" y="420"/>
                      </a:lnTo>
                      <a:lnTo>
                        <a:pt x="352" y="432"/>
                      </a:lnTo>
                      <a:lnTo>
                        <a:pt x="364" y="386"/>
                      </a:lnTo>
                      <a:lnTo>
                        <a:pt x="440" y="319"/>
                      </a:lnTo>
                      <a:lnTo>
                        <a:pt x="453" y="211"/>
                      </a:lnTo>
                      <a:lnTo>
                        <a:pt x="443" y="188"/>
                      </a:lnTo>
                      <a:lnTo>
                        <a:pt x="459" y="177"/>
                      </a:lnTo>
                      <a:lnTo>
                        <a:pt x="430" y="0"/>
                      </a:lnTo>
                      <a:lnTo>
                        <a:pt x="352" y="40"/>
                      </a:lnTo>
                      <a:lnTo>
                        <a:pt x="312" y="82"/>
                      </a:lnTo>
                      <a:lnTo>
                        <a:pt x="284" y="84"/>
                      </a:lnTo>
                      <a:lnTo>
                        <a:pt x="240" y="107"/>
                      </a:lnTo>
                      <a:lnTo>
                        <a:pt x="139" y="72"/>
                      </a:lnTo>
                      <a:lnTo>
                        <a:pt x="0" y="91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5" name="Freeform 1152"/>
                <p:cNvSpPr>
                  <a:spLocks/>
                </p:cNvSpPr>
                <p:nvPr/>
              </p:nvSpPr>
              <p:spPr bwMode="auto">
                <a:xfrm>
                  <a:off x="6162676" y="2736851"/>
                  <a:ext cx="495300" cy="485775"/>
                </a:xfrm>
                <a:custGeom>
                  <a:avLst/>
                  <a:gdLst>
                    <a:gd name="T0" fmla="*/ 0 w 489"/>
                    <a:gd name="T1" fmla="*/ 327 h 473"/>
                    <a:gd name="T2" fmla="*/ 17 w 489"/>
                    <a:gd name="T3" fmla="*/ 391 h 473"/>
                    <a:gd name="T4" fmla="*/ 80 w 489"/>
                    <a:gd name="T5" fmla="*/ 437 h 473"/>
                    <a:gd name="T6" fmla="*/ 111 w 489"/>
                    <a:gd name="T7" fmla="*/ 473 h 473"/>
                    <a:gd name="T8" fmla="*/ 204 w 489"/>
                    <a:gd name="T9" fmla="*/ 435 h 473"/>
                    <a:gd name="T10" fmla="*/ 246 w 489"/>
                    <a:gd name="T11" fmla="*/ 429 h 473"/>
                    <a:gd name="T12" fmla="*/ 268 w 489"/>
                    <a:gd name="T13" fmla="*/ 401 h 473"/>
                    <a:gd name="T14" fmla="*/ 304 w 489"/>
                    <a:gd name="T15" fmla="*/ 258 h 473"/>
                    <a:gd name="T16" fmla="*/ 344 w 489"/>
                    <a:gd name="T17" fmla="*/ 275 h 473"/>
                    <a:gd name="T18" fmla="*/ 420 w 489"/>
                    <a:gd name="T19" fmla="*/ 122 h 473"/>
                    <a:gd name="T20" fmla="*/ 479 w 489"/>
                    <a:gd name="T21" fmla="*/ 154 h 473"/>
                    <a:gd name="T22" fmla="*/ 489 w 489"/>
                    <a:gd name="T23" fmla="*/ 127 h 473"/>
                    <a:gd name="T24" fmla="*/ 447 w 489"/>
                    <a:gd name="T25" fmla="*/ 93 h 473"/>
                    <a:gd name="T26" fmla="*/ 415 w 489"/>
                    <a:gd name="T27" fmla="*/ 97 h 473"/>
                    <a:gd name="T28" fmla="*/ 403 w 489"/>
                    <a:gd name="T29" fmla="*/ 114 h 473"/>
                    <a:gd name="T30" fmla="*/ 344 w 489"/>
                    <a:gd name="T31" fmla="*/ 131 h 473"/>
                    <a:gd name="T32" fmla="*/ 306 w 489"/>
                    <a:gd name="T33" fmla="*/ 173 h 473"/>
                    <a:gd name="T34" fmla="*/ 295 w 489"/>
                    <a:gd name="T35" fmla="*/ 106 h 473"/>
                    <a:gd name="T36" fmla="*/ 189 w 489"/>
                    <a:gd name="T37" fmla="*/ 123 h 473"/>
                    <a:gd name="T38" fmla="*/ 168 w 489"/>
                    <a:gd name="T39" fmla="*/ 0 h 473"/>
                    <a:gd name="T40" fmla="*/ 152 w 489"/>
                    <a:gd name="T41" fmla="*/ 11 h 473"/>
                    <a:gd name="T42" fmla="*/ 162 w 489"/>
                    <a:gd name="T43" fmla="*/ 34 h 473"/>
                    <a:gd name="T44" fmla="*/ 149 w 489"/>
                    <a:gd name="T45" fmla="*/ 142 h 473"/>
                    <a:gd name="T46" fmla="*/ 73 w 489"/>
                    <a:gd name="T47" fmla="*/ 209 h 473"/>
                    <a:gd name="T48" fmla="*/ 61 w 489"/>
                    <a:gd name="T49" fmla="*/ 255 h 473"/>
                    <a:gd name="T50" fmla="*/ 40 w 489"/>
                    <a:gd name="T51" fmla="*/ 243 h 473"/>
                    <a:gd name="T52" fmla="*/ 33 w 489"/>
                    <a:gd name="T53" fmla="*/ 298 h 473"/>
                    <a:gd name="T54" fmla="*/ 0 w 489"/>
                    <a:gd name="T55" fmla="*/ 327 h 473"/>
                    <a:gd name="T56" fmla="*/ 0 w 489"/>
                    <a:gd name="T57" fmla="*/ 327 h 473"/>
                    <a:gd name="T58" fmla="*/ 0 w 489"/>
                    <a:gd name="T59" fmla="*/ 327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89" h="473">
                      <a:moveTo>
                        <a:pt x="0" y="327"/>
                      </a:moveTo>
                      <a:lnTo>
                        <a:pt x="17" y="391"/>
                      </a:lnTo>
                      <a:lnTo>
                        <a:pt x="80" y="437"/>
                      </a:lnTo>
                      <a:lnTo>
                        <a:pt x="111" y="473"/>
                      </a:lnTo>
                      <a:lnTo>
                        <a:pt x="204" y="435"/>
                      </a:lnTo>
                      <a:lnTo>
                        <a:pt x="246" y="429"/>
                      </a:lnTo>
                      <a:lnTo>
                        <a:pt x="268" y="401"/>
                      </a:lnTo>
                      <a:lnTo>
                        <a:pt x="304" y="258"/>
                      </a:lnTo>
                      <a:lnTo>
                        <a:pt x="344" y="275"/>
                      </a:lnTo>
                      <a:lnTo>
                        <a:pt x="420" y="122"/>
                      </a:lnTo>
                      <a:lnTo>
                        <a:pt x="479" y="154"/>
                      </a:lnTo>
                      <a:lnTo>
                        <a:pt x="489" y="127"/>
                      </a:lnTo>
                      <a:lnTo>
                        <a:pt x="447" y="93"/>
                      </a:lnTo>
                      <a:lnTo>
                        <a:pt x="415" y="97"/>
                      </a:lnTo>
                      <a:lnTo>
                        <a:pt x="403" y="114"/>
                      </a:lnTo>
                      <a:lnTo>
                        <a:pt x="344" y="131"/>
                      </a:lnTo>
                      <a:lnTo>
                        <a:pt x="306" y="173"/>
                      </a:lnTo>
                      <a:lnTo>
                        <a:pt x="295" y="106"/>
                      </a:lnTo>
                      <a:lnTo>
                        <a:pt x="189" y="123"/>
                      </a:lnTo>
                      <a:lnTo>
                        <a:pt x="168" y="0"/>
                      </a:lnTo>
                      <a:lnTo>
                        <a:pt x="152" y="11"/>
                      </a:lnTo>
                      <a:lnTo>
                        <a:pt x="162" y="34"/>
                      </a:lnTo>
                      <a:lnTo>
                        <a:pt x="149" y="142"/>
                      </a:lnTo>
                      <a:lnTo>
                        <a:pt x="73" y="209"/>
                      </a:lnTo>
                      <a:lnTo>
                        <a:pt x="61" y="255"/>
                      </a:lnTo>
                      <a:lnTo>
                        <a:pt x="40" y="243"/>
                      </a:lnTo>
                      <a:lnTo>
                        <a:pt x="33" y="298"/>
                      </a:lnTo>
                      <a:lnTo>
                        <a:pt x="0" y="327"/>
                      </a:lnTo>
                      <a:lnTo>
                        <a:pt x="0" y="327"/>
                      </a:lnTo>
                      <a:lnTo>
                        <a:pt x="0" y="327"/>
                      </a:lnTo>
                      <a:close/>
                    </a:path>
                  </a:pathLst>
                </a:custGeom>
                <a:solidFill>
                  <a:srgbClr val="AED0EE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6" name="Freeform 1153"/>
                <p:cNvSpPr>
                  <a:spLocks/>
                </p:cNvSpPr>
                <p:nvPr/>
              </p:nvSpPr>
              <p:spPr bwMode="auto">
                <a:xfrm>
                  <a:off x="6461126" y="2771776"/>
                  <a:ext cx="506412" cy="244475"/>
                </a:xfrm>
                <a:custGeom>
                  <a:avLst/>
                  <a:gdLst>
                    <a:gd name="T0" fmla="*/ 0 w 496"/>
                    <a:gd name="T1" fmla="*/ 72 h 240"/>
                    <a:gd name="T2" fmla="*/ 11 w 496"/>
                    <a:gd name="T3" fmla="*/ 139 h 240"/>
                    <a:gd name="T4" fmla="*/ 49 w 496"/>
                    <a:gd name="T5" fmla="*/ 97 h 240"/>
                    <a:gd name="T6" fmla="*/ 108 w 496"/>
                    <a:gd name="T7" fmla="*/ 80 h 240"/>
                    <a:gd name="T8" fmla="*/ 120 w 496"/>
                    <a:gd name="T9" fmla="*/ 63 h 240"/>
                    <a:gd name="T10" fmla="*/ 152 w 496"/>
                    <a:gd name="T11" fmla="*/ 59 h 240"/>
                    <a:gd name="T12" fmla="*/ 194 w 496"/>
                    <a:gd name="T13" fmla="*/ 93 h 240"/>
                    <a:gd name="T14" fmla="*/ 222 w 496"/>
                    <a:gd name="T15" fmla="*/ 101 h 240"/>
                    <a:gd name="T16" fmla="*/ 276 w 496"/>
                    <a:gd name="T17" fmla="*/ 148 h 240"/>
                    <a:gd name="T18" fmla="*/ 257 w 496"/>
                    <a:gd name="T19" fmla="*/ 194 h 240"/>
                    <a:gd name="T20" fmla="*/ 264 w 496"/>
                    <a:gd name="T21" fmla="*/ 215 h 240"/>
                    <a:gd name="T22" fmla="*/ 287 w 496"/>
                    <a:gd name="T23" fmla="*/ 205 h 240"/>
                    <a:gd name="T24" fmla="*/ 308 w 496"/>
                    <a:gd name="T25" fmla="*/ 205 h 240"/>
                    <a:gd name="T26" fmla="*/ 319 w 496"/>
                    <a:gd name="T27" fmla="*/ 221 h 240"/>
                    <a:gd name="T28" fmla="*/ 344 w 496"/>
                    <a:gd name="T29" fmla="*/ 221 h 240"/>
                    <a:gd name="T30" fmla="*/ 354 w 496"/>
                    <a:gd name="T31" fmla="*/ 215 h 240"/>
                    <a:gd name="T32" fmla="*/ 338 w 496"/>
                    <a:gd name="T33" fmla="*/ 173 h 240"/>
                    <a:gd name="T34" fmla="*/ 335 w 496"/>
                    <a:gd name="T35" fmla="*/ 97 h 240"/>
                    <a:gd name="T36" fmla="*/ 316 w 496"/>
                    <a:gd name="T37" fmla="*/ 86 h 240"/>
                    <a:gd name="T38" fmla="*/ 354 w 496"/>
                    <a:gd name="T39" fmla="*/ 51 h 240"/>
                    <a:gd name="T40" fmla="*/ 356 w 496"/>
                    <a:gd name="T41" fmla="*/ 29 h 240"/>
                    <a:gd name="T42" fmla="*/ 380 w 496"/>
                    <a:gd name="T43" fmla="*/ 31 h 240"/>
                    <a:gd name="T44" fmla="*/ 350 w 496"/>
                    <a:gd name="T45" fmla="*/ 78 h 240"/>
                    <a:gd name="T46" fmla="*/ 367 w 496"/>
                    <a:gd name="T47" fmla="*/ 135 h 240"/>
                    <a:gd name="T48" fmla="*/ 375 w 496"/>
                    <a:gd name="T49" fmla="*/ 150 h 240"/>
                    <a:gd name="T50" fmla="*/ 386 w 496"/>
                    <a:gd name="T51" fmla="*/ 158 h 240"/>
                    <a:gd name="T52" fmla="*/ 363 w 496"/>
                    <a:gd name="T53" fmla="*/ 156 h 240"/>
                    <a:gd name="T54" fmla="*/ 371 w 496"/>
                    <a:gd name="T55" fmla="*/ 192 h 240"/>
                    <a:gd name="T56" fmla="*/ 411 w 496"/>
                    <a:gd name="T57" fmla="*/ 215 h 240"/>
                    <a:gd name="T58" fmla="*/ 420 w 496"/>
                    <a:gd name="T59" fmla="*/ 221 h 240"/>
                    <a:gd name="T60" fmla="*/ 432 w 496"/>
                    <a:gd name="T61" fmla="*/ 221 h 240"/>
                    <a:gd name="T62" fmla="*/ 426 w 496"/>
                    <a:gd name="T63" fmla="*/ 240 h 240"/>
                    <a:gd name="T64" fmla="*/ 475 w 496"/>
                    <a:gd name="T65" fmla="*/ 215 h 240"/>
                    <a:gd name="T66" fmla="*/ 485 w 496"/>
                    <a:gd name="T67" fmla="*/ 184 h 240"/>
                    <a:gd name="T68" fmla="*/ 496 w 496"/>
                    <a:gd name="T69" fmla="*/ 152 h 240"/>
                    <a:gd name="T70" fmla="*/ 426 w 496"/>
                    <a:gd name="T71" fmla="*/ 167 h 240"/>
                    <a:gd name="T72" fmla="*/ 380 w 496"/>
                    <a:gd name="T73" fmla="*/ 0 h 240"/>
                    <a:gd name="T74" fmla="*/ 0 w 496"/>
                    <a:gd name="T75" fmla="*/ 72 h 240"/>
                    <a:gd name="T76" fmla="*/ 0 w 496"/>
                    <a:gd name="T77" fmla="*/ 72 h 240"/>
                    <a:gd name="T78" fmla="*/ 0 w 496"/>
                    <a:gd name="T79" fmla="*/ 72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96" h="240">
                      <a:moveTo>
                        <a:pt x="0" y="72"/>
                      </a:moveTo>
                      <a:lnTo>
                        <a:pt x="11" y="139"/>
                      </a:lnTo>
                      <a:lnTo>
                        <a:pt x="49" y="97"/>
                      </a:lnTo>
                      <a:lnTo>
                        <a:pt x="108" y="80"/>
                      </a:lnTo>
                      <a:lnTo>
                        <a:pt x="120" y="63"/>
                      </a:lnTo>
                      <a:lnTo>
                        <a:pt x="152" y="59"/>
                      </a:lnTo>
                      <a:lnTo>
                        <a:pt x="194" y="93"/>
                      </a:lnTo>
                      <a:lnTo>
                        <a:pt x="222" y="101"/>
                      </a:lnTo>
                      <a:lnTo>
                        <a:pt x="276" y="148"/>
                      </a:lnTo>
                      <a:lnTo>
                        <a:pt x="257" y="194"/>
                      </a:lnTo>
                      <a:lnTo>
                        <a:pt x="264" y="215"/>
                      </a:lnTo>
                      <a:lnTo>
                        <a:pt x="287" y="205"/>
                      </a:lnTo>
                      <a:lnTo>
                        <a:pt x="308" y="205"/>
                      </a:lnTo>
                      <a:lnTo>
                        <a:pt x="319" y="221"/>
                      </a:lnTo>
                      <a:lnTo>
                        <a:pt x="344" y="221"/>
                      </a:lnTo>
                      <a:lnTo>
                        <a:pt x="354" y="215"/>
                      </a:lnTo>
                      <a:lnTo>
                        <a:pt x="338" y="173"/>
                      </a:lnTo>
                      <a:lnTo>
                        <a:pt x="335" y="97"/>
                      </a:lnTo>
                      <a:lnTo>
                        <a:pt x="316" y="86"/>
                      </a:lnTo>
                      <a:lnTo>
                        <a:pt x="354" y="51"/>
                      </a:lnTo>
                      <a:lnTo>
                        <a:pt x="356" y="29"/>
                      </a:lnTo>
                      <a:lnTo>
                        <a:pt x="380" y="31"/>
                      </a:lnTo>
                      <a:lnTo>
                        <a:pt x="350" y="78"/>
                      </a:lnTo>
                      <a:lnTo>
                        <a:pt x="367" y="135"/>
                      </a:lnTo>
                      <a:lnTo>
                        <a:pt x="375" y="150"/>
                      </a:lnTo>
                      <a:lnTo>
                        <a:pt x="386" y="158"/>
                      </a:lnTo>
                      <a:lnTo>
                        <a:pt x="363" y="156"/>
                      </a:lnTo>
                      <a:lnTo>
                        <a:pt x="371" y="192"/>
                      </a:lnTo>
                      <a:lnTo>
                        <a:pt x="411" y="215"/>
                      </a:lnTo>
                      <a:lnTo>
                        <a:pt x="420" y="221"/>
                      </a:lnTo>
                      <a:lnTo>
                        <a:pt x="432" y="221"/>
                      </a:lnTo>
                      <a:lnTo>
                        <a:pt x="426" y="240"/>
                      </a:lnTo>
                      <a:lnTo>
                        <a:pt x="475" y="215"/>
                      </a:lnTo>
                      <a:lnTo>
                        <a:pt x="485" y="184"/>
                      </a:lnTo>
                      <a:lnTo>
                        <a:pt x="496" y="152"/>
                      </a:lnTo>
                      <a:lnTo>
                        <a:pt x="426" y="167"/>
                      </a:lnTo>
                      <a:lnTo>
                        <a:pt x="380" y="0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Freeform 1154"/>
                <p:cNvSpPr>
                  <a:spLocks/>
                </p:cNvSpPr>
                <p:nvPr/>
              </p:nvSpPr>
              <p:spPr bwMode="auto">
                <a:xfrm>
                  <a:off x="6078538" y="2863851"/>
                  <a:ext cx="857250" cy="476250"/>
                </a:xfrm>
                <a:custGeom>
                  <a:avLst/>
                  <a:gdLst>
                    <a:gd name="T0" fmla="*/ 78 w 844"/>
                    <a:gd name="T1" fmla="*/ 414 h 463"/>
                    <a:gd name="T2" fmla="*/ 79 w 844"/>
                    <a:gd name="T3" fmla="*/ 402 h 463"/>
                    <a:gd name="T4" fmla="*/ 133 w 844"/>
                    <a:gd name="T5" fmla="*/ 351 h 463"/>
                    <a:gd name="T6" fmla="*/ 163 w 844"/>
                    <a:gd name="T7" fmla="*/ 315 h 463"/>
                    <a:gd name="T8" fmla="*/ 194 w 844"/>
                    <a:gd name="T9" fmla="*/ 351 h 463"/>
                    <a:gd name="T10" fmla="*/ 287 w 844"/>
                    <a:gd name="T11" fmla="*/ 313 h 463"/>
                    <a:gd name="T12" fmla="*/ 329 w 844"/>
                    <a:gd name="T13" fmla="*/ 307 h 463"/>
                    <a:gd name="T14" fmla="*/ 351 w 844"/>
                    <a:gd name="T15" fmla="*/ 279 h 463"/>
                    <a:gd name="T16" fmla="*/ 387 w 844"/>
                    <a:gd name="T17" fmla="*/ 136 h 463"/>
                    <a:gd name="T18" fmla="*/ 427 w 844"/>
                    <a:gd name="T19" fmla="*/ 153 h 463"/>
                    <a:gd name="T20" fmla="*/ 503 w 844"/>
                    <a:gd name="T21" fmla="*/ 0 h 463"/>
                    <a:gd name="T22" fmla="*/ 562 w 844"/>
                    <a:gd name="T23" fmla="*/ 32 h 463"/>
                    <a:gd name="T24" fmla="*/ 572 w 844"/>
                    <a:gd name="T25" fmla="*/ 5 h 463"/>
                    <a:gd name="T26" fmla="*/ 600 w 844"/>
                    <a:gd name="T27" fmla="*/ 13 h 463"/>
                    <a:gd name="T28" fmla="*/ 654 w 844"/>
                    <a:gd name="T29" fmla="*/ 60 h 463"/>
                    <a:gd name="T30" fmla="*/ 635 w 844"/>
                    <a:gd name="T31" fmla="*/ 106 h 463"/>
                    <a:gd name="T32" fmla="*/ 642 w 844"/>
                    <a:gd name="T33" fmla="*/ 127 h 463"/>
                    <a:gd name="T34" fmla="*/ 665 w 844"/>
                    <a:gd name="T35" fmla="*/ 117 h 463"/>
                    <a:gd name="T36" fmla="*/ 682 w 844"/>
                    <a:gd name="T37" fmla="*/ 138 h 463"/>
                    <a:gd name="T38" fmla="*/ 764 w 844"/>
                    <a:gd name="T39" fmla="*/ 165 h 463"/>
                    <a:gd name="T40" fmla="*/ 688 w 844"/>
                    <a:gd name="T41" fmla="*/ 161 h 463"/>
                    <a:gd name="T42" fmla="*/ 768 w 844"/>
                    <a:gd name="T43" fmla="*/ 231 h 463"/>
                    <a:gd name="T44" fmla="*/ 718 w 844"/>
                    <a:gd name="T45" fmla="*/ 224 h 463"/>
                    <a:gd name="T46" fmla="*/ 819 w 844"/>
                    <a:gd name="T47" fmla="*/ 288 h 463"/>
                    <a:gd name="T48" fmla="*/ 844 w 844"/>
                    <a:gd name="T49" fmla="*/ 332 h 463"/>
                    <a:gd name="T50" fmla="*/ 827 w 844"/>
                    <a:gd name="T51" fmla="*/ 326 h 463"/>
                    <a:gd name="T52" fmla="*/ 823 w 844"/>
                    <a:gd name="T53" fmla="*/ 338 h 463"/>
                    <a:gd name="T54" fmla="*/ 492 w 844"/>
                    <a:gd name="T55" fmla="*/ 401 h 463"/>
                    <a:gd name="T56" fmla="*/ 216 w 844"/>
                    <a:gd name="T57" fmla="*/ 435 h 463"/>
                    <a:gd name="T58" fmla="*/ 0 w 844"/>
                    <a:gd name="T59" fmla="*/ 463 h 463"/>
                    <a:gd name="T60" fmla="*/ 78 w 844"/>
                    <a:gd name="T61" fmla="*/ 414 h 463"/>
                    <a:gd name="T62" fmla="*/ 78 w 844"/>
                    <a:gd name="T63" fmla="*/ 414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44" h="463">
                      <a:moveTo>
                        <a:pt x="78" y="414"/>
                      </a:moveTo>
                      <a:lnTo>
                        <a:pt x="79" y="402"/>
                      </a:lnTo>
                      <a:lnTo>
                        <a:pt x="133" y="351"/>
                      </a:lnTo>
                      <a:lnTo>
                        <a:pt x="163" y="315"/>
                      </a:lnTo>
                      <a:lnTo>
                        <a:pt x="194" y="351"/>
                      </a:lnTo>
                      <a:lnTo>
                        <a:pt x="287" y="313"/>
                      </a:lnTo>
                      <a:lnTo>
                        <a:pt x="329" y="307"/>
                      </a:lnTo>
                      <a:lnTo>
                        <a:pt x="351" y="279"/>
                      </a:lnTo>
                      <a:lnTo>
                        <a:pt x="387" y="136"/>
                      </a:lnTo>
                      <a:lnTo>
                        <a:pt x="427" y="153"/>
                      </a:lnTo>
                      <a:lnTo>
                        <a:pt x="503" y="0"/>
                      </a:lnTo>
                      <a:lnTo>
                        <a:pt x="562" y="32"/>
                      </a:lnTo>
                      <a:lnTo>
                        <a:pt x="572" y="5"/>
                      </a:lnTo>
                      <a:lnTo>
                        <a:pt x="600" y="13"/>
                      </a:lnTo>
                      <a:lnTo>
                        <a:pt x="654" y="60"/>
                      </a:lnTo>
                      <a:lnTo>
                        <a:pt x="635" y="106"/>
                      </a:lnTo>
                      <a:lnTo>
                        <a:pt x="642" y="127"/>
                      </a:lnTo>
                      <a:lnTo>
                        <a:pt x="665" y="117"/>
                      </a:lnTo>
                      <a:lnTo>
                        <a:pt x="682" y="138"/>
                      </a:lnTo>
                      <a:lnTo>
                        <a:pt x="764" y="165"/>
                      </a:lnTo>
                      <a:lnTo>
                        <a:pt x="688" y="161"/>
                      </a:lnTo>
                      <a:lnTo>
                        <a:pt x="768" y="231"/>
                      </a:lnTo>
                      <a:lnTo>
                        <a:pt x="718" y="224"/>
                      </a:lnTo>
                      <a:lnTo>
                        <a:pt x="819" y="288"/>
                      </a:lnTo>
                      <a:lnTo>
                        <a:pt x="844" y="332"/>
                      </a:lnTo>
                      <a:lnTo>
                        <a:pt x="827" y="326"/>
                      </a:lnTo>
                      <a:lnTo>
                        <a:pt x="823" y="338"/>
                      </a:lnTo>
                      <a:lnTo>
                        <a:pt x="492" y="401"/>
                      </a:lnTo>
                      <a:lnTo>
                        <a:pt x="216" y="435"/>
                      </a:lnTo>
                      <a:lnTo>
                        <a:pt x="0" y="463"/>
                      </a:lnTo>
                      <a:lnTo>
                        <a:pt x="78" y="414"/>
                      </a:lnTo>
                      <a:lnTo>
                        <a:pt x="78" y="41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8" name="Freeform 1156"/>
                <p:cNvSpPr>
                  <a:spLocks/>
                </p:cNvSpPr>
                <p:nvPr/>
              </p:nvSpPr>
              <p:spPr bwMode="auto">
                <a:xfrm>
                  <a:off x="6030913" y="3208337"/>
                  <a:ext cx="944563" cy="422275"/>
                </a:xfrm>
                <a:custGeom>
                  <a:avLst/>
                  <a:gdLst>
                    <a:gd name="T0" fmla="*/ 0 w 932"/>
                    <a:gd name="T1" fmla="*/ 350 h 407"/>
                    <a:gd name="T2" fmla="*/ 135 w 932"/>
                    <a:gd name="T3" fmla="*/ 332 h 407"/>
                    <a:gd name="T4" fmla="*/ 213 w 932"/>
                    <a:gd name="T5" fmla="*/ 294 h 407"/>
                    <a:gd name="T6" fmla="*/ 361 w 932"/>
                    <a:gd name="T7" fmla="*/ 279 h 407"/>
                    <a:gd name="T8" fmla="*/ 422 w 932"/>
                    <a:gd name="T9" fmla="*/ 317 h 407"/>
                    <a:gd name="T10" fmla="*/ 519 w 932"/>
                    <a:gd name="T11" fmla="*/ 304 h 407"/>
                    <a:gd name="T12" fmla="*/ 666 w 932"/>
                    <a:gd name="T13" fmla="*/ 407 h 407"/>
                    <a:gd name="T14" fmla="*/ 723 w 932"/>
                    <a:gd name="T15" fmla="*/ 393 h 407"/>
                    <a:gd name="T16" fmla="*/ 804 w 932"/>
                    <a:gd name="T17" fmla="*/ 275 h 407"/>
                    <a:gd name="T18" fmla="*/ 871 w 932"/>
                    <a:gd name="T19" fmla="*/ 251 h 407"/>
                    <a:gd name="T20" fmla="*/ 892 w 932"/>
                    <a:gd name="T21" fmla="*/ 217 h 407"/>
                    <a:gd name="T22" fmla="*/ 820 w 932"/>
                    <a:gd name="T23" fmla="*/ 230 h 407"/>
                    <a:gd name="T24" fmla="*/ 801 w 932"/>
                    <a:gd name="T25" fmla="*/ 205 h 407"/>
                    <a:gd name="T26" fmla="*/ 844 w 932"/>
                    <a:gd name="T27" fmla="*/ 194 h 407"/>
                    <a:gd name="T28" fmla="*/ 844 w 932"/>
                    <a:gd name="T29" fmla="*/ 179 h 407"/>
                    <a:gd name="T30" fmla="*/ 795 w 932"/>
                    <a:gd name="T31" fmla="*/ 161 h 407"/>
                    <a:gd name="T32" fmla="*/ 858 w 932"/>
                    <a:gd name="T33" fmla="*/ 139 h 407"/>
                    <a:gd name="T34" fmla="*/ 854 w 932"/>
                    <a:gd name="T35" fmla="*/ 163 h 407"/>
                    <a:gd name="T36" fmla="*/ 894 w 932"/>
                    <a:gd name="T37" fmla="*/ 163 h 407"/>
                    <a:gd name="T38" fmla="*/ 916 w 932"/>
                    <a:gd name="T39" fmla="*/ 122 h 407"/>
                    <a:gd name="T40" fmla="*/ 932 w 932"/>
                    <a:gd name="T41" fmla="*/ 120 h 407"/>
                    <a:gd name="T42" fmla="*/ 922 w 932"/>
                    <a:gd name="T43" fmla="*/ 82 h 407"/>
                    <a:gd name="T44" fmla="*/ 894 w 932"/>
                    <a:gd name="T45" fmla="*/ 120 h 407"/>
                    <a:gd name="T46" fmla="*/ 865 w 932"/>
                    <a:gd name="T47" fmla="*/ 36 h 407"/>
                    <a:gd name="T48" fmla="*/ 884 w 932"/>
                    <a:gd name="T49" fmla="*/ 32 h 407"/>
                    <a:gd name="T50" fmla="*/ 911 w 932"/>
                    <a:gd name="T51" fmla="*/ 55 h 407"/>
                    <a:gd name="T52" fmla="*/ 892 w 932"/>
                    <a:gd name="T53" fmla="*/ 17 h 407"/>
                    <a:gd name="T54" fmla="*/ 871 w 932"/>
                    <a:gd name="T55" fmla="*/ 0 h 407"/>
                    <a:gd name="T56" fmla="*/ 540 w 932"/>
                    <a:gd name="T57" fmla="*/ 63 h 407"/>
                    <a:gd name="T58" fmla="*/ 264 w 932"/>
                    <a:gd name="T59" fmla="*/ 97 h 407"/>
                    <a:gd name="T60" fmla="*/ 226 w 932"/>
                    <a:gd name="T61" fmla="*/ 171 h 407"/>
                    <a:gd name="T62" fmla="*/ 167 w 932"/>
                    <a:gd name="T63" fmla="*/ 184 h 407"/>
                    <a:gd name="T64" fmla="*/ 139 w 932"/>
                    <a:gd name="T65" fmla="*/ 222 h 407"/>
                    <a:gd name="T66" fmla="*/ 32 w 932"/>
                    <a:gd name="T67" fmla="*/ 283 h 407"/>
                    <a:gd name="T68" fmla="*/ 27 w 932"/>
                    <a:gd name="T69" fmla="*/ 306 h 407"/>
                    <a:gd name="T70" fmla="*/ 0 w 932"/>
                    <a:gd name="T71" fmla="*/ 319 h 407"/>
                    <a:gd name="T72" fmla="*/ 0 w 932"/>
                    <a:gd name="T73" fmla="*/ 350 h 407"/>
                    <a:gd name="T74" fmla="*/ 0 w 932"/>
                    <a:gd name="T75" fmla="*/ 35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32" h="407">
                      <a:moveTo>
                        <a:pt x="0" y="350"/>
                      </a:moveTo>
                      <a:lnTo>
                        <a:pt x="135" y="332"/>
                      </a:lnTo>
                      <a:lnTo>
                        <a:pt x="213" y="294"/>
                      </a:lnTo>
                      <a:lnTo>
                        <a:pt x="361" y="279"/>
                      </a:lnTo>
                      <a:lnTo>
                        <a:pt x="422" y="317"/>
                      </a:lnTo>
                      <a:lnTo>
                        <a:pt x="519" y="304"/>
                      </a:lnTo>
                      <a:lnTo>
                        <a:pt x="666" y="407"/>
                      </a:lnTo>
                      <a:lnTo>
                        <a:pt x="723" y="393"/>
                      </a:lnTo>
                      <a:lnTo>
                        <a:pt x="804" y="275"/>
                      </a:lnTo>
                      <a:lnTo>
                        <a:pt x="871" y="251"/>
                      </a:lnTo>
                      <a:lnTo>
                        <a:pt x="892" y="217"/>
                      </a:lnTo>
                      <a:lnTo>
                        <a:pt x="820" y="230"/>
                      </a:lnTo>
                      <a:lnTo>
                        <a:pt x="801" y="205"/>
                      </a:lnTo>
                      <a:lnTo>
                        <a:pt x="844" y="194"/>
                      </a:lnTo>
                      <a:lnTo>
                        <a:pt x="844" y="179"/>
                      </a:lnTo>
                      <a:lnTo>
                        <a:pt x="795" y="161"/>
                      </a:lnTo>
                      <a:lnTo>
                        <a:pt x="858" y="139"/>
                      </a:lnTo>
                      <a:lnTo>
                        <a:pt x="854" y="163"/>
                      </a:lnTo>
                      <a:lnTo>
                        <a:pt x="894" y="163"/>
                      </a:lnTo>
                      <a:lnTo>
                        <a:pt x="916" y="122"/>
                      </a:lnTo>
                      <a:lnTo>
                        <a:pt x="932" y="120"/>
                      </a:lnTo>
                      <a:lnTo>
                        <a:pt x="922" y="82"/>
                      </a:lnTo>
                      <a:lnTo>
                        <a:pt x="894" y="120"/>
                      </a:lnTo>
                      <a:lnTo>
                        <a:pt x="865" y="36"/>
                      </a:lnTo>
                      <a:lnTo>
                        <a:pt x="884" y="32"/>
                      </a:lnTo>
                      <a:lnTo>
                        <a:pt x="911" y="55"/>
                      </a:lnTo>
                      <a:lnTo>
                        <a:pt x="892" y="17"/>
                      </a:lnTo>
                      <a:lnTo>
                        <a:pt x="871" y="0"/>
                      </a:lnTo>
                      <a:lnTo>
                        <a:pt x="540" y="63"/>
                      </a:lnTo>
                      <a:lnTo>
                        <a:pt x="264" y="97"/>
                      </a:lnTo>
                      <a:lnTo>
                        <a:pt x="226" y="171"/>
                      </a:lnTo>
                      <a:lnTo>
                        <a:pt x="167" y="184"/>
                      </a:lnTo>
                      <a:lnTo>
                        <a:pt x="139" y="222"/>
                      </a:lnTo>
                      <a:lnTo>
                        <a:pt x="32" y="283"/>
                      </a:lnTo>
                      <a:lnTo>
                        <a:pt x="27" y="306"/>
                      </a:lnTo>
                      <a:lnTo>
                        <a:pt x="0" y="319"/>
                      </a:lnTo>
                      <a:lnTo>
                        <a:pt x="0" y="350"/>
                      </a:lnTo>
                      <a:lnTo>
                        <a:pt x="0" y="35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9" name="Freeform 1157"/>
                <p:cNvSpPr>
                  <a:spLocks/>
                </p:cNvSpPr>
                <p:nvPr/>
              </p:nvSpPr>
              <p:spPr bwMode="auto">
                <a:xfrm>
                  <a:off x="6142038" y="3500437"/>
                  <a:ext cx="563563" cy="422275"/>
                </a:xfrm>
                <a:custGeom>
                  <a:avLst/>
                  <a:gdLst>
                    <a:gd name="T0" fmla="*/ 25 w 556"/>
                    <a:gd name="T1" fmla="*/ 53 h 413"/>
                    <a:gd name="T2" fmla="*/ 103 w 556"/>
                    <a:gd name="T3" fmla="*/ 15 h 413"/>
                    <a:gd name="T4" fmla="*/ 251 w 556"/>
                    <a:gd name="T5" fmla="*/ 0 h 413"/>
                    <a:gd name="T6" fmla="*/ 312 w 556"/>
                    <a:gd name="T7" fmla="*/ 38 h 413"/>
                    <a:gd name="T8" fmla="*/ 409 w 556"/>
                    <a:gd name="T9" fmla="*/ 25 h 413"/>
                    <a:gd name="T10" fmla="*/ 556 w 556"/>
                    <a:gd name="T11" fmla="*/ 128 h 413"/>
                    <a:gd name="T12" fmla="*/ 491 w 556"/>
                    <a:gd name="T13" fmla="*/ 206 h 413"/>
                    <a:gd name="T14" fmla="*/ 495 w 556"/>
                    <a:gd name="T15" fmla="*/ 240 h 413"/>
                    <a:gd name="T16" fmla="*/ 384 w 556"/>
                    <a:gd name="T17" fmla="*/ 340 h 413"/>
                    <a:gd name="T18" fmla="*/ 365 w 556"/>
                    <a:gd name="T19" fmla="*/ 344 h 413"/>
                    <a:gd name="T20" fmla="*/ 358 w 556"/>
                    <a:gd name="T21" fmla="*/ 375 h 413"/>
                    <a:gd name="T22" fmla="*/ 333 w 556"/>
                    <a:gd name="T23" fmla="*/ 358 h 413"/>
                    <a:gd name="T24" fmla="*/ 354 w 556"/>
                    <a:gd name="T25" fmla="*/ 386 h 413"/>
                    <a:gd name="T26" fmla="*/ 333 w 556"/>
                    <a:gd name="T27" fmla="*/ 413 h 413"/>
                    <a:gd name="T28" fmla="*/ 314 w 556"/>
                    <a:gd name="T29" fmla="*/ 409 h 413"/>
                    <a:gd name="T30" fmla="*/ 238 w 556"/>
                    <a:gd name="T31" fmla="*/ 291 h 413"/>
                    <a:gd name="T32" fmla="*/ 73 w 556"/>
                    <a:gd name="T33" fmla="*/ 143 h 413"/>
                    <a:gd name="T34" fmla="*/ 0 w 556"/>
                    <a:gd name="T35" fmla="*/ 97 h 413"/>
                    <a:gd name="T36" fmla="*/ 25 w 556"/>
                    <a:gd name="T37" fmla="*/ 53 h 413"/>
                    <a:gd name="T38" fmla="*/ 25 w 556"/>
                    <a:gd name="T39" fmla="*/ 53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56" h="413">
                      <a:moveTo>
                        <a:pt x="25" y="53"/>
                      </a:moveTo>
                      <a:lnTo>
                        <a:pt x="103" y="15"/>
                      </a:lnTo>
                      <a:lnTo>
                        <a:pt x="251" y="0"/>
                      </a:lnTo>
                      <a:lnTo>
                        <a:pt x="312" y="38"/>
                      </a:lnTo>
                      <a:lnTo>
                        <a:pt x="409" y="25"/>
                      </a:lnTo>
                      <a:lnTo>
                        <a:pt x="556" y="128"/>
                      </a:lnTo>
                      <a:lnTo>
                        <a:pt x="491" y="206"/>
                      </a:lnTo>
                      <a:lnTo>
                        <a:pt x="495" y="240"/>
                      </a:lnTo>
                      <a:lnTo>
                        <a:pt x="384" y="340"/>
                      </a:lnTo>
                      <a:lnTo>
                        <a:pt x="365" y="344"/>
                      </a:lnTo>
                      <a:lnTo>
                        <a:pt x="358" y="375"/>
                      </a:lnTo>
                      <a:lnTo>
                        <a:pt x="333" y="358"/>
                      </a:lnTo>
                      <a:lnTo>
                        <a:pt x="354" y="386"/>
                      </a:lnTo>
                      <a:lnTo>
                        <a:pt x="333" y="413"/>
                      </a:lnTo>
                      <a:lnTo>
                        <a:pt x="314" y="409"/>
                      </a:lnTo>
                      <a:lnTo>
                        <a:pt x="238" y="291"/>
                      </a:lnTo>
                      <a:lnTo>
                        <a:pt x="73" y="143"/>
                      </a:lnTo>
                      <a:lnTo>
                        <a:pt x="0" y="97"/>
                      </a:lnTo>
                      <a:lnTo>
                        <a:pt x="25" y="53"/>
                      </a:lnTo>
                      <a:lnTo>
                        <a:pt x="25" y="5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Freeform 1159"/>
                <p:cNvSpPr>
                  <a:spLocks/>
                </p:cNvSpPr>
                <p:nvPr/>
              </p:nvSpPr>
              <p:spPr bwMode="auto">
                <a:xfrm>
                  <a:off x="6303963" y="2454276"/>
                  <a:ext cx="642938" cy="409575"/>
                </a:xfrm>
                <a:custGeom>
                  <a:avLst/>
                  <a:gdLst>
                    <a:gd name="T0" fmla="*/ 50 w 635"/>
                    <a:gd name="T1" fmla="*/ 397 h 397"/>
                    <a:gd name="T2" fmla="*/ 156 w 635"/>
                    <a:gd name="T3" fmla="*/ 380 h 397"/>
                    <a:gd name="T4" fmla="*/ 536 w 635"/>
                    <a:gd name="T5" fmla="*/ 308 h 397"/>
                    <a:gd name="T6" fmla="*/ 553 w 635"/>
                    <a:gd name="T7" fmla="*/ 291 h 397"/>
                    <a:gd name="T8" fmla="*/ 574 w 635"/>
                    <a:gd name="T9" fmla="*/ 291 h 397"/>
                    <a:gd name="T10" fmla="*/ 599 w 635"/>
                    <a:gd name="T11" fmla="*/ 274 h 397"/>
                    <a:gd name="T12" fmla="*/ 635 w 635"/>
                    <a:gd name="T13" fmla="*/ 228 h 397"/>
                    <a:gd name="T14" fmla="*/ 572 w 635"/>
                    <a:gd name="T15" fmla="*/ 179 h 397"/>
                    <a:gd name="T16" fmla="*/ 570 w 635"/>
                    <a:gd name="T17" fmla="*/ 133 h 397"/>
                    <a:gd name="T18" fmla="*/ 599 w 635"/>
                    <a:gd name="T19" fmla="*/ 69 h 397"/>
                    <a:gd name="T20" fmla="*/ 557 w 635"/>
                    <a:gd name="T21" fmla="*/ 48 h 397"/>
                    <a:gd name="T22" fmla="*/ 512 w 635"/>
                    <a:gd name="T23" fmla="*/ 0 h 397"/>
                    <a:gd name="T24" fmla="*/ 89 w 635"/>
                    <a:gd name="T25" fmla="*/ 78 h 397"/>
                    <a:gd name="T26" fmla="*/ 69 w 635"/>
                    <a:gd name="T27" fmla="*/ 48 h 397"/>
                    <a:gd name="T28" fmla="*/ 0 w 635"/>
                    <a:gd name="T29" fmla="*/ 97 h 397"/>
                    <a:gd name="T30" fmla="*/ 50 w 635"/>
                    <a:gd name="T31" fmla="*/ 397 h 397"/>
                    <a:gd name="T32" fmla="*/ 50 w 635"/>
                    <a:gd name="T33" fmla="*/ 397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5" h="397">
                      <a:moveTo>
                        <a:pt x="50" y="397"/>
                      </a:moveTo>
                      <a:lnTo>
                        <a:pt x="156" y="380"/>
                      </a:lnTo>
                      <a:lnTo>
                        <a:pt x="536" y="308"/>
                      </a:lnTo>
                      <a:lnTo>
                        <a:pt x="553" y="291"/>
                      </a:lnTo>
                      <a:lnTo>
                        <a:pt x="574" y="291"/>
                      </a:lnTo>
                      <a:lnTo>
                        <a:pt x="599" y="274"/>
                      </a:lnTo>
                      <a:lnTo>
                        <a:pt x="635" y="228"/>
                      </a:lnTo>
                      <a:lnTo>
                        <a:pt x="572" y="179"/>
                      </a:lnTo>
                      <a:lnTo>
                        <a:pt x="570" y="133"/>
                      </a:lnTo>
                      <a:lnTo>
                        <a:pt x="599" y="69"/>
                      </a:lnTo>
                      <a:lnTo>
                        <a:pt x="557" y="48"/>
                      </a:lnTo>
                      <a:lnTo>
                        <a:pt x="512" y="0"/>
                      </a:lnTo>
                      <a:lnTo>
                        <a:pt x="89" y="78"/>
                      </a:lnTo>
                      <a:lnTo>
                        <a:pt x="69" y="48"/>
                      </a:lnTo>
                      <a:lnTo>
                        <a:pt x="0" y="97"/>
                      </a:lnTo>
                      <a:lnTo>
                        <a:pt x="50" y="397"/>
                      </a:lnTo>
                      <a:lnTo>
                        <a:pt x="50" y="397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1" name="Freeform 1160"/>
                <p:cNvSpPr>
                  <a:spLocks/>
                </p:cNvSpPr>
                <p:nvPr/>
              </p:nvSpPr>
              <p:spPr bwMode="auto">
                <a:xfrm>
                  <a:off x="6880226" y="2522538"/>
                  <a:ext cx="139700" cy="336550"/>
                </a:xfrm>
                <a:custGeom>
                  <a:avLst/>
                  <a:gdLst>
                    <a:gd name="T0" fmla="*/ 7 w 137"/>
                    <a:gd name="T1" fmla="*/ 222 h 325"/>
                    <a:gd name="T2" fmla="*/ 32 w 137"/>
                    <a:gd name="T3" fmla="*/ 205 h 325"/>
                    <a:gd name="T4" fmla="*/ 68 w 137"/>
                    <a:gd name="T5" fmla="*/ 159 h 325"/>
                    <a:gd name="T6" fmla="*/ 5 w 137"/>
                    <a:gd name="T7" fmla="*/ 110 h 325"/>
                    <a:gd name="T8" fmla="*/ 3 w 137"/>
                    <a:gd name="T9" fmla="*/ 64 h 325"/>
                    <a:gd name="T10" fmla="*/ 32 w 137"/>
                    <a:gd name="T11" fmla="*/ 0 h 325"/>
                    <a:gd name="T12" fmla="*/ 125 w 137"/>
                    <a:gd name="T13" fmla="*/ 32 h 325"/>
                    <a:gd name="T14" fmla="*/ 127 w 137"/>
                    <a:gd name="T15" fmla="*/ 43 h 325"/>
                    <a:gd name="T16" fmla="*/ 116 w 137"/>
                    <a:gd name="T17" fmla="*/ 79 h 325"/>
                    <a:gd name="T18" fmla="*/ 106 w 137"/>
                    <a:gd name="T19" fmla="*/ 87 h 325"/>
                    <a:gd name="T20" fmla="*/ 104 w 137"/>
                    <a:gd name="T21" fmla="*/ 106 h 325"/>
                    <a:gd name="T22" fmla="*/ 114 w 137"/>
                    <a:gd name="T23" fmla="*/ 112 h 325"/>
                    <a:gd name="T24" fmla="*/ 137 w 137"/>
                    <a:gd name="T25" fmla="*/ 106 h 325"/>
                    <a:gd name="T26" fmla="*/ 137 w 137"/>
                    <a:gd name="T27" fmla="*/ 161 h 325"/>
                    <a:gd name="T28" fmla="*/ 137 w 137"/>
                    <a:gd name="T29" fmla="*/ 195 h 325"/>
                    <a:gd name="T30" fmla="*/ 137 w 137"/>
                    <a:gd name="T31" fmla="*/ 214 h 325"/>
                    <a:gd name="T32" fmla="*/ 129 w 137"/>
                    <a:gd name="T33" fmla="*/ 232 h 325"/>
                    <a:gd name="T34" fmla="*/ 119 w 137"/>
                    <a:gd name="T35" fmla="*/ 233 h 325"/>
                    <a:gd name="T36" fmla="*/ 123 w 137"/>
                    <a:gd name="T37" fmla="*/ 249 h 325"/>
                    <a:gd name="T38" fmla="*/ 89 w 137"/>
                    <a:gd name="T39" fmla="*/ 325 h 325"/>
                    <a:gd name="T40" fmla="*/ 81 w 137"/>
                    <a:gd name="T41" fmla="*/ 325 h 325"/>
                    <a:gd name="T42" fmla="*/ 78 w 137"/>
                    <a:gd name="T43" fmla="*/ 296 h 325"/>
                    <a:gd name="T44" fmla="*/ 55 w 137"/>
                    <a:gd name="T45" fmla="*/ 296 h 325"/>
                    <a:gd name="T46" fmla="*/ 7 w 137"/>
                    <a:gd name="T47" fmla="*/ 266 h 325"/>
                    <a:gd name="T48" fmla="*/ 0 w 137"/>
                    <a:gd name="T49" fmla="*/ 241 h 325"/>
                    <a:gd name="T50" fmla="*/ 7 w 137"/>
                    <a:gd name="T51" fmla="*/ 222 h 325"/>
                    <a:gd name="T52" fmla="*/ 7 w 137"/>
                    <a:gd name="T53" fmla="*/ 222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" h="325">
                      <a:moveTo>
                        <a:pt x="7" y="222"/>
                      </a:moveTo>
                      <a:lnTo>
                        <a:pt x="32" y="205"/>
                      </a:lnTo>
                      <a:lnTo>
                        <a:pt x="68" y="159"/>
                      </a:lnTo>
                      <a:lnTo>
                        <a:pt x="5" y="110"/>
                      </a:lnTo>
                      <a:lnTo>
                        <a:pt x="3" y="64"/>
                      </a:lnTo>
                      <a:lnTo>
                        <a:pt x="32" y="0"/>
                      </a:lnTo>
                      <a:lnTo>
                        <a:pt x="125" y="32"/>
                      </a:lnTo>
                      <a:lnTo>
                        <a:pt x="127" y="43"/>
                      </a:lnTo>
                      <a:lnTo>
                        <a:pt x="116" y="79"/>
                      </a:lnTo>
                      <a:lnTo>
                        <a:pt x="106" y="87"/>
                      </a:lnTo>
                      <a:lnTo>
                        <a:pt x="104" y="106"/>
                      </a:lnTo>
                      <a:lnTo>
                        <a:pt x="114" y="112"/>
                      </a:lnTo>
                      <a:lnTo>
                        <a:pt x="137" y="106"/>
                      </a:lnTo>
                      <a:lnTo>
                        <a:pt x="137" y="161"/>
                      </a:lnTo>
                      <a:lnTo>
                        <a:pt x="137" y="195"/>
                      </a:lnTo>
                      <a:lnTo>
                        <a:pt x="137" y="214"/>
                      </a:lnTo>
                      <a:lnTo>
                        <a:pt x="129" y="232"/>
                      </a:lnTo>
                      <a:lnTo>
                        <a:pt x="119" y="233"/>
                      </a:lnTo>
                      <a:lnTo>
                        <a:pt x="123" y="249"/>
                      </a:lnTo>
                      <a:lnTo>
                        <a:pt x="89" y="325"/>
                      </a:lnTo>
                      <a:lnTo>
                        <a:pt x="81" y="325"/>
                      </a:lnTo>
                      <a:lnTo>
                        <a:pt x="78" y="296"/>
                      </a:lnTo>
                      <a:lnTo>
                        <a:pt x="55" y="296"/>
                      </a:lnTo>
                      <a:lnTo>
                        <a:pt x="7" y="266"/>
                      </a:lnTo>
                      <a:lnTo>
                        <a:pt x="0" y="241"/>
                      </a:lnTo>
                      <a:lnTo>
                        <a:pt x="7" y="222"/>
                      </a:lnTo>
                      <a:lnTo>
                        <a:pt x="7" y="22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2" name="Freeform 1161"/>
                <p:cNvSpPr>
                  <a:spLocks/>
                </p:cNvSpPr>
                <p:nvPr/>
              </p:nvSpPr>
              <p:spPr bwMode="auto">
                <a:xfrm>
                  <a:off x="6373813" y="2000251"/>
                  <a:ext cx="658813" cy="584200"/>
                </a:xfrm>
                <a:custGeom>
                  <a:avLst/>
                  <a:gdLst>
                    <a:gd name="T0" fmla="*/ 20 w 648"/>
                    <a:gd name="T1" fmla="*/ 517 h 565"/>
                    <a:gd name="T2" fmla="*/ 443 w 648"/>
                    <a:gd name="T3" fmla="*/ 439 h 565"/>
                    <a:gd name="T4" fmla="*/ 488 w 648"/>
                    <a:gd name="T5" fmla="*/ 487 h 565"/>
                    <a:gd name="T6" fmla="*/ 530 w 648"/>
                    <a:gd name="T7" fmla="*/ 508 h 565"/>
                    <a:gd name="T8" fmla="*/ 623 w 648"/>
                    <a:gd name="T9" fmla="*/ 540 h 565"/>
                    <a:gd name="T10" fmla="*/ 631 w 648"/>
                    <a:gd name="T11" fmla="*/ 565 h 565"/>
                    <a:gd name="T12" fmla="*/ 646 w 648"/>
                    <a:gd name="T13" fmla="*/ 530 h 565"/>
                    <a:gd name="T14" fmla="*/ 648 w 648"/>
                    <a:gd name="T15" fmla="*/ 483 h 565"/>
                    <a:gd name="T16" fmla="*/ 631 w 648"/>
                    <a:gd name="T17" fmla="*/ 392 h 565"/>
                    <a:gd name="T18" fmla="*/ 631 w 648"/>
                    <a:gd name="T19" fmla="*/ 297 h 565"/>
                    <a:gd name="T20" fmla="*/ 585 w 648"/>
                    <a:gd name="T21" fmla="*/ 158 h 565"/>
                    <a:gd name="T22" fmla="*/ 577 w 648"/>
                    <a:gd name="T23" fmla="*/ 97 h 565"/>
                    <a:gd name="T24" fmla="*/ 549 w 648"/>
                    <a:gd name="T25" fmla="*/ 0 h 565"/>
                    <a:gd name="T26" fmla="*/ 412 w 648"/>
                    <a:gd name="T27" fmla="*/ 32 h 565"/>
                    <a:gd name="T28" fmla="*/ 336 w 648"/>
                    <a:gd name="T29" fmla="*/ 112 h 565"/>
                    <a:gd name="T30" fmla="*/ 332 w 648"/>
                    <a:gd name="T31" fmla="*/ 133 h 565"/>
                    <a:gd name="T32" fmla="*/ 289 w 648"/>
                    <a:gd name="T33" fmla="*/ 181 h 565"/>
                    <a:gd name="T34" fmla="*/ 300 w 648"/>
                    <a:gd name="T35" fmla="*/ 198 h 565"/>
                    <a:gd name="T36" fmla="*/ 309 w 648"/>
                    <a:gd name="T37" fmla="*/ 211 h 565"/>
                    <a:gd name="T38" fmla="*/ 302 w 648"/>
                    <a:gd name="T39" fmla="*/ 215 h 565"/>
                    <a:gd name="T40" fmla="*/ 315 w 648"/>
                    <a:gd name="T41" fmla="*/ 234 h 565"/>
                    <a:gd name="T42" fmla="*/ 317 w 648"/>
                    <a:gd name="T43" fmla="*/ 251 h 565"/>
                    <a:gd name="T44" fmla="*/ 275 w 648"/>
                    <a:gd name="T45" fmla="*/ 291 h 565"/>
                    <a:gd name="T46" fmla="*/ 212 w 648"/>
                    <a:gd name="T47" fmla="*/ 308 h 565"/>
                    <a:gd name="T48" fmla="*/ 197 w 648"/>
                    <a:gd name="T49" fmla="*/ 319 h 565"/>
                    <a:gd name="T50" fmla="*/ 174 w 648"/>
                    <a:gd name="T51" fmla="*/ 310 h 565"/>
                    <a:gd name="T52" fmla="*/ 104 w 648"/>
                    <a:gd name="T53" fmla="*/ 318 h 565"/>
                    <a:gd name="T54" fmla="*/ 53 w 648"/>
                    <a:gd name="T55" fmla="*/ 338 h 565"/>
                    <a:gd name="T56" fmla="*/ 53 w 648"/>
                    <a:gd name="T57" fmla="*/ 365 h 565"/>
                    <a:gd name="T58" fmla="*/ 62 w 648"/>
                    <a:gd name="T59" fmla="*/ 382 h 565"/>
                    <a:gd name="T60" fmla="*/ 70 w 648"/>
                    <a:gd name="T61" fmla="*/ 382 h 565"/>
                    <a:gd name="T62" fmla="*/ 77 w 648"/>
                    <a:gd name="T63" fmla="*/ 403 h 565"/>
                    <a:gd name="T64" fmla="*/ 64 w 648"/>
                    <a:gd name="T65" fmla="*/ 414 h 565"/>
                    <a:gd name="T66" fmla="*/ 58 w 648"/>
                    <a:gd name="T67" fmla="*/ 433 h 565"/>
                    <a:gd name="T68" fmla="*/ 0 w 648"/>
                    <a:gd name="T69" fmla="*/ 487 h 565"/>
                    <a:gd name="T70" fmla="*/ 20 w 648"/>
                    <a:gd name="T71" fmla="*/ 517 h 565"/>
                    <a:gd name="T72" fmla="*/ 20 w 648"/>
                    <a:gd name="T73" fmla="*/ 517 h 5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8" h="565">
                      <a:moveTo>
                        <a:pt x="20" y="517"/>
                      </a:moveTo>
                      <a:lnTo>
                        <a:pt x="443" y="439"/>
                      </a:lnTo>
                      <a:lnTo>
                        <a:pt x="488" y="487"/>
                      </a:lnTo>
                      <a:lnTo>
                        <a:pt x="530" y="508"/>
                      </a:lnTo>
                      <a:lnTo>
                        <a:pt x="623" y="540"/>
                      </a:lnTo>
                      <a:lnTo>
                        <a:pt x="631" y="565"/>
                      </a:lnTo>
                      <a:lnTo>
                        <a:pt x="646" y="530"/>
                      </a:lnTo>
                      <a:lnTo>
                        <a:pt x="648" y="483"/>
                      </a:lnTo>
                      <a:lnTo>
                        <a:pt x="631" y="392"/>
                      </a:lnTo>
                      <a:lnTo>
                        <a:pt x="631" y="297"/>
                      </a:lnTo>
                      <a:lnTo>
                        <a:pt x="585" y="158"/>
                      </a:lnTo>
                      <a:lnTo>
                        <a:pt x="577" y="97"/>
                      </a:lnTo>
                      <a:lnTo>
                        <a:pt x="549" y="0"/>
                      </a:lnTo>
                      <a:lnTo>
                        <a:pt x="412" y="32"/>
                      </a:lnTo>
                      <a:lnTo>
                        <a:pt x="336" y="112"/>
                      </a:lnTo>
                      <a:lnTo>
                        <a:pt x="332" y="133"/>
                      </a:lnTo>
                      <a:lnTo>
                        <a:pt x="289" y="181"/>
                      </a:lnTo>
                      <a:lnTo>
                        <a:pt x="300" y="198"/>
                      </a:lnTo>
                      <a:lnTo>
                        <a:pt x="309" y="211"/>
                      </a:lnTo>
                      <a:lnTo>
                        <a:pt x="302" y="215"/>
                      </a:lnTo>
                      <a:lnTo>
                        <a:pt x="315" y="234"/>
                      </a:lnTo>
                      <a:lnTo>
                        <a:pt x="317" y="251"/>
                      </a:lnTo>
                      <a:lnTo>
                        <a:pt x="275" y="291"/>
                      </a:lnTo>
                      <a:lnTo>
                        <a:pt x="212" y="308"/>
                      </a:lnTo>
                      <a:lnTo>
                        <a:pt x="197" y="319"/>
                      </a:lnTo>
                      <a:lnTo>
                        <a:pt x="174" y="310"/>
                      </a:lnTo>
                      <a:lnTo>
                        <a:pt x="104" y="318"/>
                      </a:lnTo>
                      <a:lnTo>
                        <a:pt x="53" y="338"/>
                      </a:lnTo>
                      <a:lnTo>
                        <a:pt x="53" y="365"/>
                      </a:lnTo>
                      <a:lnTo>
                        <a:pt x="62" y="382"/>
                      </a:lnTo>
                      <a:lnTo>
                        <a:pt x="70" y="382"/>
                      </a:lnTo>
                      <a:lnTo>
                        <a:pt x="77" y="403"/>
                      </a:lnTo>
                      <a:lnTo>
                        <a:pt x="64" y="414"/>
                      </a:lnTo>
                      <a:lnTo>
                        <a:pt x="58" y="433"/>
                      </a:lnTo>
                      <a:lnTo>
                        <a:pt x="0" y="487"/>
                      </a:lnTo>
                      <a:lnTo>
                        <a:pt x="20" y="517"/>
                      </a:lnTo>
                      <a:lnTo>
                        <a:pt x="20" y="51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3" name="Freeform 1163"/>
                <p:cNvSpPr>
                  <a:spLocks/>
                </p:cNvSpPr>
                <p:nvPr/>
              </p:nvSpPr>
              <p:spPr bwMode="auto">
                <a:xfrm>
                  <a:off x="7004051" y="2495551"/>
                  <a:ext cx="203200" cy="123825"/>
                </a:xfrm>
                <a:custGeom>
                  <a:avLst/>
                  <a:gdLst>
                    <a:gd name="T0" fmla="*/ 15 w 202"/>
                    <a:gd name="T1" fmla="*/ 116 h 116"/>
                    <a:gd name="T2" fmla="*/ 86 w 202"/>
                    <a:gd name="T3" fmla="*/ 76 h 116"/>
                    <a:gd name="T4" fmla="*/ 135 w 202"/>
                    <a:gd name="T5" fmla="*/ 53 h 116"/>
                    <a:gd name="T6" fmla="*/ 84 w 202"/>
                    <a:gd name="T7" fmla="*/ 89 h 116"/>
                    <a:gd name="T8" fmla="*/ 88 w 202"/>
                    <a:gd name="T9" fmla="*/ 91 h 116"/>
                    <a:gd name="T10" fmla="*/ 164 w 202"/>
                    <a:gd name="T11" fmla="*/ 40 h 116"/>
                    <a:gd name="T12" fmla="*/ 202 w 202"/>
                    <a:gd name="T13" fmla="*/ 6 h 116"/>
                    <a:gd name="T14" fmla="*/ 198 w 202"/>
                    <a:gd name="T15" fmla="*/ 0 h 116"/>
                    <a:gd name="T16" fmla="*/ 164 w 202"/>
                    <a:gd name="T17" fmla="*/ 19 h 116"/>
                    <a:gd name="T18" fmla="*/ 160 w 202"/>
                    <a:gd name="T19" fmla="*/ 17 h 116"/>
                    <a:gd name="T20" fmla="*/ 143 w 202"/>
                    <a:gd name="T21" fmla="*/ 40 h 116"/>
                    <a:gd name="T22" fmla="*/ 133 w 202"/>
                    <a:gd name="T23" fmla="*/ 40 h 116"/>
                    <a:gd name="T24" fmla="*/ 158 w 202"/>
                    <a:gd name="T25" fmla="*/ 0 h 116"/>
                    <a:gd name="T26" fmla="*/ 131 w 202"/>
                    <a:gd name="T27" fmla="*/ 30 h 116"/>
                    <a:gd name="T28" fmla="*/ 40 w 202"/>
                    <a:gd name="T29" fmla="*/ 61 h 116"/>
                    <a:gd name="T30" fmla="*/ 23 w 202"/>
                    <a:gd name="T31" fmla="*/ 84 h 116"/>
                    <a:gd name="T32" fmla="*/ 10 w 202"/>
                    <a:gd name="T33" fmla="*/ 87 h 116"/>
                    <a:gd name="T34" fmla="*/ 0 w 202"/>
                    <a:gd name="T35" fmla="*/ 105 h 116"/>
                    <a:gd name="T36" fmla="*/ 15 w 202"/>
                    <a:gd name="T37" fmla="*/ 116 h 116"/>
                    <a:gd name="T38" fmla="*/ 15 w 202"/>
                    <a:gd name="T39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02" h="116">
                      <a:moveTo>
                        <a:pt x="15" y="116"/>
                      </a:moveTo>
                      <a:lnTo>
                        <a:pt x="86" y="76"/>
                      </a:lnTo>
                      <a:lnTo>
                        <a:pt x="135" y="53"/>
                      </a:lnTo>
                      <a:lnTo>
                        <a:pt x="84" y="89"/>
                      </a:lnTo>
                      <a:lnTo>
                        <a:pt x="88" y="91"/>
                      </a:lnTo>
                      <a:lnTo>
                        <a:pt x="164" y="40"/>
                      </a:lnTo>
                      <a:lnTo>
                        <a:pt x="202" y="6"/>
                      </a:lnTo>
                      <a:lnTo>
                        <a:pt x="198" y="0"/>
                      </a:lnTo>
                      <a:lnTo>
                        <a:pt x="164" y="19"/>
                      </a:lnTo>
                      <a:lnTo>
                        <a:pt x="160" y="17"/>
                      </a:lnTo>
                      <a:lnTo>
                        <a:pt x="143" y="40"/>
                      </a:lnTo>
                      <a:lnTo>
                        <a:pt x="133" y="40"/>
                      </a:lnTo>
                      <a:lnTo>
                        <a:pt x="158" y="0"/>
                      </a:lnTo>
                      <a:lnTo>
                        <a:pt x="131" y="30"/>
                      </a:lnTo>
                      <a:lnTo>
                        <a:pt x="40" y="61"/>
                      </a:lnTo>
                      <a:lnTo>
                        <a:pt x="23" y="84"/>
                      </a:lnTo>
                      <a:lnTo>
                        <a:pt x="10" y="87"/>
                      </a:lnTo>
                      <a:lnTo>
                        <a:pt x="0" y="105"/>
                      </a:lnTo>
                      <a:lnTo>
                        <a:pt x="15" y="116"/>
                      </a:lnTo>
                      <a:lnTo>
                        <a:pt x="15" y="116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4" name="Freeform 1164"/>
                <p:cNvSpPr>
                  <a:spLocks/>
                </p:cNvSpPr>
                <p:nvPr/>
              </p:nvSpPr>
              <p:spPr bwMode="auto">
                <a:xfrm>
                  <a:off x="7015163" y="2370138"/>
                  <a:ext cx="188913" cy="177800"/>
                </a:xfrm>
                <a:custGeom>
                  <a:avLst/>
                  <a:gdLst>
                    <a:gd name="T0" fmla="*/ 17 w 188"/>
                    <a:gd name="T1" fmla="*/ 127 h 174"/>
                    <a:gd name="T2" fmla="*/ 15 w 188"/>
                    <a:gd name="T3" fmla="*/ 174 h 174"/>
                    <a:gd name="T4" fmla="*/ 30 w 188"/>
                    <a:gd name="T5" fmla="*/ 171 h 174"/>
                    <a:gd name="T6" fmla="*/ 66 w 188"/>
                    <a:gd name="T7" fmla="*/ 144 h 174"/>
                    <a:gd name="T8" fmla="*/ 78 w 188"/>
                    <a:gd name="T9" fmla="*/ 121 h 174"/>
                    <a:gd name="T10" fmla="*/ 85 w 188"/>
                    <a:gd name="T11" fmla="*/ 127 h 174"/>
                    <a:gd name="T12" fmla="*/ 135 w 188"/>
                    <a:gd name="T13" fmla="*/ 114 h 174"/>
                    <a:gd name="T14" fmla="*/ 137 w 188"/>
                    <a:gd name="T15" fmla="*/ 104 h 174"/>
                    <a:gd name="T16" fmla="*/ 144 w 188"/>
                    <a:gd name="T17" fmla="*/ 108 h 174"/>
                    <a:gd name="T18" fmla="*/ 154 w 188"/>
                    <a:gd name="T19" fmla="*/ 100 h 174"/>
                    <a:gd name="T20" fmla="*/ 169 w 188"/>
                    <a:gd name="T21" fmla="*/ 98 h 174"/>
                    <a:gd name="T22" fmla="*/ 188 w 188"/>
                    <a:gd name="T23" fmla="*/ 89 h 174"/>
                    <a:gd name="T24" fmla="*/ 169 w 188"/>
                    <a:gd name="T25" fmla="*/ 0 h 174"/>
                    <a:gd name="T26" fmla="*/ 0 w 188"/>
                    <a:gd name="T27" fmla="*/ 36 h 174"/>
                    <a:gd name="T28" fmla="*/ 17 w 188"/>
                    <a:gd name="T29" fmla="*/ 127 h 174"/>
                    <a:gd name="T30" fmla="*/ 17 w 188"/>
                    <a:gd name="T31" fmla="*/ 127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8" h="174">
                      <a:moveTo>
                        <a:pt x="17" y="127"/>
                      </a:moveTo>
                      <a:lnTo>
                        <a:pt x="15" y="174"/>
                      </a:lnTo>
                      <a:lnTo>
                        <a:pt x="30" y="171"/>
                      </a:lnTo>
                      <a:lnTo>
                        <a:pt x="66" y="144"/>
                      </a:lnTo>
                      <a:lnTo>
                        <a:pt x="78" y="121"/>
                      </a:lnTo>
                      <a:lnTo>
                        <a:pt x="85" y="127"/>
                      </a:lnTo>
                      <a:lnTo>
                        <a:pt x="135" y="114"/>
                      </a:lnTo>
                      <a:lnTo>
                        <a:pt x="137" y="104"/>
                      </a:lnTo>
                      <a:lnTo>
                        <a:pt x="144" y="108"/>
                      </a:lnTo>
                      <a:lnTo>
                        <a:pt x="154" y="100"/>
                      </a:lnTo>
                      <a:lnTo>
                        <a:pt x="169" y="98"/>
                      </a:lnTo>
                      <a:lnTo>
                        <a:pt x="188" y="89"/>
                      </a:lnTo>
                      <a:lnTo>
                        <a:pt x="169" y="0"/>
                      </a:lnTo>
                      <a:lnTo>
                        <a:pt x="0" y="36"/>
                      </a:lnTo>
                      <a:lnTo>
                        <a:pt x="17" y="127"/>
                      </a:lnTo>
                      <a:lnTo>
                        <a:pt x="17" y="12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5" name="Freeform 1165"/>
                <p:cNvSpPr>
                  <a:spLocks/>
                </p:cNvSpPr>
                <p:nvPr/>
              </p:nvSpPr>
              <p:spPr bwMode="auto">
                <a:xfrm>
                  <a:off x="7186613" y="2357438"/>
                  <a:ext cx="87313" cy="103188"/>
                </a:xfrm>
                <a:custGeom>
                  <a:avLst/>
                  <a:gdLst>
                    <a:gd name="T0" fmla="*/ 19 w 85"/>
                    <a:gd name="T1" fmla="*/ 99 h 99"/>
                    <a:gd name="T2" fmla="*/ 55 w 85"/>
                    <a:gd name="T3" fmla="*/ 86 h 99"/>
                    <a:gd name="T4" fmla="*/ 55 w 85"/>
                    <a:gd name="T5" fmla="*/ 46 h 99"/>
                    <a:gd name="T6" fmla="*/ 65 w 85"/>
                    <a:gd name="T7" fmla="*/ 55 h 99"/>
                    <a:gd name="T8" fmla="*/ 66 w 85"/>
                    <a:gd name="T9" fmla="*/ 74 h 99"/>
                    <a:gd name="T10" fmla="*/ 74 w 85"/>
                    <a:gd name="T11" fmla="*/ 74 h 99"/>
                    <a:gd name="T12" fmla="*/ 85 w 85"/>
                    <a:gd name="T13" fmla="*/ 55 h 99"/>
                    <a:gd name="T14" fmla="*/ 74 w 85"/>
                    <a:gd name="T15" fmla="*/ 34 h 99"/>
                    <a:gd name="T16" fmla="*/ 55 w 85"/>
                    <a:gd name="T17" fmla="*/ 30 h 99"/>
                    <a:gd name="T18" fmla="*/ 42 w 85"/>
                    <a:gd name="T19" fmla="*/ 4 h 99"/>
                    <a:gd name="T20" fmla="*/ 30 w 85"/>
                    <a:gd name="T21" fmla="*/ 0 h 99"/>
                    <a:gd name="T22" fmla="*/ 0 w 85"/>
                    <a:gd name="T23" fmla="*/ 10 h 99"/>
                    <a:gd name="T24" fmla="*/ 19 w 85"/>
                    <a:gd name="T25" fmla="*/ 99 h 99"/>
                    <a:gd name="T26" fmla="*/ 19 w 85"/>
                    <a:gd name="T27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5" h="99">
                      <a:moveTo>
                        <a:pt x="19" y="99"/>
                      </a:moveTo>
                      <a:lnTo>
                        <a:pt x="55" y="86"/>
                      </a:lnTo>
                      <a:lnTo>
                        <a:pt x="55" y="46"/>
                      </a:lnTo>
                      <a:lnTo>
                        <a:pt x="65" y="55"/>
                      </a:lnTo>
                      <a:lnTo>
                        <a:pt x="66" y="74"/>
                      </a:lnTo>
                      <a:lnTo>
                        <a:pt x="74" y="74"/>
                      </a:lnTo>
                      <a:lnTo>
                        <a:pt x="85" y="55"/>
                      </a:lnTo>
                      <a:lnTo>
                        <a:pt x="74" y="34"/>
                      </a:lnTo>
                      <a:lnTo>
                        <a:pt x="55" y="30"/>
                      </a:lnTo>
                      <a:lnTo>
                        <a:pt x="42" y="4"/>
                      </a:lnTo>
                      <a:lnTo>
                        <a:pt x="30" y="0"/>
                      </a:lnTo>
                      <a:lnTo>
                        <a:pt x="0" y="10"/>
                      </a:lnTo>
                      <a:lnTo>
                        <a:pt x="19" y="99"/>
                      </a:lnTo>
                      <a:lnTo>
                        <a:pt x="19" y="9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6" name="Freeform 1166"/>
                <p:cNvSpPr>
                  <a:spLocks/>
                </p:cNvSpPr>
                <p:nvPr/>
              </p:nvSpPr>
              <p:spPr bwMode="auto">
                <a:xfrm>
                  <a:off x="7019926" y="2235201"/>
                  <a:ext cx="373062" cy="184150"/>
                </a:xfrm>
                <a:custGeom>
                  <a:avLst/>
                  <a:gdLst>
                    <a:gd name="T0" fmla="*/ 0 w 365"/>
                    <a:gd name="T1" fmla="*/ 169 h 180"/>
                    <a:gd name="T2" fmla="*/ 169 w 365"/>
                    <a:gd name="T3" fmla="*/ 133 h 180"/>
                    <a:gd name="T4" fmla="*/ 199 w 365"/>
                    <a:gd name="T5" fmla="*/ 123 h 180"/>
                    <a:gd name="T6" fmla="*/ 211 w 365"/>
                    <a:gd name="T7" fmla="*/ 127 h 180"/>
                    <a:gd name="T8" fmla="*/ 224 w 365"/>
                    <a:gd name="T9" fmla="*/ 153 h 180"/>
                    <a:gd name="T10" fmla="*/ 243 w 365"/>
                    <a:gd name="T11" fmla="*/ 157 h 180"/>
                    <a:gd name="T12" fmla="*/ 254 w 365"/>
                    <a:gd name="T13" fmla="*/ 178 h 180"/>
                    <a:gd name="T14" fmla="*/ 266 w 365"/>
                    <a:gd name="T15" fmla="*/ 180 h 180"/>
                    <a:gd name="T16" fmla="*/ 279 w 365"/>
                    <a:gd name="T17" fmla="*/ 159 h 180"/>
                    <a:gd name="T18" fmla="*/ 285 w 365"/>
                    <a:gd name="T19" fmla="*/ 142 h 180"/>
                    <a:gd name="T20" fmla="*/ 298 w 365"/>
                    <a:gd name="T21" fmla="*/ 165 h 180"/>
                    <a:gd name="T22" fmla="*/ 365 w 365"/>
                    <a:gd name="T23" fmla="*/ 144 h 180"/>
                    <a:gd name="T24" fmla="*/ 361 w 365"/>
                    <a:gd name="T25" fmla="*/ 119 h 180"/>
                    <a:gd name="T26" fmla="*/ 342 w 365"/>
                    <a:gd name="T27" fmla="*/ 87 h 180"/>
                    <a:gd name="T28" fmla="*/ 332 w 365"/>
                    <a:gd name="T29" fmla="*/ 83 h 180"/>
                    <a:gd name="T30" fmla="*/ 321 w 365"/>
                    <a:gd name="T31" fmla="*/ 85 h 180"/>
                    <a:gd name="T32" fmla="*/ 323 w 365"/>
                    <a:gd name="T33" fmla="*/ 91 h 180"/>
                    <a:gd name="T34" fmla="*/ 338 w 365"/>
                    <a:gd name="T35" fmla="*/ 93 h 180"/>
                    <a:gd name="T36" fmla="*/ 344 w 365"/>
                    <a:gd name="T37" fmla="*/ 123 h 180"/>
                    <a:gd name="T38" fmla="*/ 317 w 365"/>
                    <a:gd name="T39" fmla="*/ 134 h 180"/>
                    <a:gd name="T40" fmla="*/ 279 w 365"/>
                    <a:gd name="T41" fmla="*/ 110 h 180"/>
                    <a:gd name="T42" fmla="*/ 266 w 365"/>
                    <a:gd name="T43" fmla="*/ 83 h 180"/>
                    <a:gd name="T44" fmla="*/ 249 w 365"/>
                    <a:gd name="T45" fmla="*/ 76 h 180"/>
                    <a:gd name="T46" fmla="*/ 249 w 365"/>
                    <a:gd name="T47" fmla="*/ 83 h 180"/>
                    <a:gd name="T48" fmla="*/ 232 w 365"/>
                    <a:gd name="T49" fmla="*/ 68 h 180"/>
                    <a:gd name="T50" fmla="*/ 245 w 365"/>
                    <a:gd name="T51" fmla="*/ 49 h 180"/>
                    <a:gd name="T52" fmla="*/ 256 w 365"/>
                    <a:gd name="T53" fmla="*/ 32 h 180"/>
                    <a:gd name="T54" fmla="*/ 235 w 365"/>
                    <a:gd name="T55" fmla="*/ 0 h 180"/>
                    <a:gd name="T56" fmla="*/ 199 w 365"/>
                    <a:gd name="T57" fmla="*/ 26 h 180"/>
                    <a:gd name="T58" fmla="*/ 78 w 365"/>
                    <a:gd name="T59" fmla="*/ 57 h 180"/>
                    <a:gd name="T60" fmla="*/ 0 w 365"/>
                    <a:gd name="T61" fmla="*/ 74 h 180"/>
                    <a:gd name="T62" fmla="*/ 0 w 365"/>
                    <a:gd name="T63" fmla="*/ 169 h 180"/>
                    <a:gd name="T64" fmla="*/ 0 w 365"/>
                    <a:gd name="T65" fmla="*/ 169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65" h="180">
                      <a:moveTo>
                        <a:pt x="0" y="169"/>
                      </a:moveTo>
                      <a:lnTo>
                        <a:pt x="169" y="133"/>
                      </a:lnTo>
                      <a:lnTo>
                        <a:pt x="199" y="123"/>
                      </a:lnTo>
                      <a:lnTo>
                        <a:pt x="211" y="127"/>
                      </a:lnTo>
                      <a:lnTo>
                        <a:pt x="224" y="153"/>
                      </a:lnTo>
                      <a:lnTo>
                        <a:pt x="243" y="157"/>
                      </a:lnTo>
                      <a:lnTo>
                        <a:pt x="254" y="178"/>
                      </a:lnTo>
                      <a:lnTo>
                        <a:pt x="266" y="180"/>
                      </a:lnTo>
                      <a:lnTo>
                        <a:pt x="279" y="159"/>
                      </a:lnTo>
                      <a:lnTo>
                        <a:pt x="285" y="142"/>
                      </a:lnTo>
                      <a:lnTo>
                        <a:pt x="298" y="165"/>
                      </a:lnTo>
                      <a:lnTo>
                        <a:pt x="365" y="144"/>
                      </a:lnTo>
                      <a:lnTo>
                        <a:pt x="361" y="119"/>
                      </a:lnTo>
                      <a:lnTo>
                        <a:pt x="342" y="87"/>
                      </a:lnTo>
                      <a:lnTo>
                        <a:pt x="332" y="83"/>
                      </a:lnTo>
                      <a:lnTo>
                        <a:pt x="321" y="85"/>
                      </a:lnTo>
                      <a:lnTo>
                        <a:pt x="323" y="91"/>
                      </a:lnTo>
                      <a:lnTo>
                        <a:pt x="338" y="93"/>
                      </a:lnTo>
                      <a:lnTo>
                        <a:pt x="344" y="123"/>
                      </a:lnTo>
                      <a:lnTo>
                        <a:pt x="317" y="134"/>
                      </a:lnTo>
                      <a:lnTo>
                        <a:pt x="279" y="110"/>
                      </a:lnTo>
                      <a:lnTo>
                        <a:pt x="266" y="83"/>
                      </a:lnTo>
                      <a:lnTo>
                        <a:pt x="249" y="76"/>
                      </a:lnTo>
                      <a:lnTo>
                        <a:pt x="249" y="83"/>
                      </a:lnTo>
                      <a:lnTo>
                        <a:pt x="232" y="68"/>
                      </a:lnTo>
                      <a:lnTo>
                        <a:pt x="245" y="49"/>
                      </a:lnTo>
                      <a:lnTo>
                        <a:pt x="256" y="32"/>
                      </a:lnTo>
                      <a:lnTo>
                        <a:pt x="235" y="0"/>
                      </a:lnTo>
                      <a:lnTo>
                        <a:pt x="199" y="26"/>
                      </a:lnTo>
                      <a:lnTo>
                        <a:pt x="78" y="57"/>
                      </a:lnTo>
                      <a:lnTo>
                        <a:pt x="0" y="74"/>
                      </a:lnTo>
                      <a:lnTo>
                        <a:pt x="0" y="169"/>
                      </a:lnTo>
                      <a:lnTo>
                        <a:pt x="0" y="16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7" name="Freeform 1169"/>
                <p:cNvSpPr>
                  <a:spLocks/>
                </p:cNvSpPr>
                <p:nvPr/>
              </p:nvSpPr>
              <p:spPr bwMode="auto">
                <a:xfrm>
                  <a:off x="6927851" y="1958976"/>
                  <a:ext cx="180975" cy="349250"/>
                </a:xfrm>
                <a:custGeom>
                  <a:avLst/>
                  <a:gdLst>
                    <a:gd name="T0" fmla="*/ 28 w 177"/>
                    <a:gd name="T1" fmla="*/ 139 h 339"/>
                    <a:gd name="T2" fmla="*/ 36 w 177"/>
                    <a:gd name="T3" fmla="*/ 200 h 339"/>
                    <a:gd name="T4" fmla="*/ 82 w 177"/>
                    <a:gd name="T5" fmla="*/ 339 h 339"/>
                    <a:gd name="T6" fmla="*/ 160 w 177"/>
                    <a:gd name="T7" fmla="*/ 322 h 339"/>
                    <a:gd name="T8" fmla="*/ 154 w 177"/>
                    <a:gd name="T9" fmla="*/ 124 h 339"/>
                    <a:gd name="T10" fmla="*/ 175 w 177"/>
                    <a:gd name="T11" fmla="*/ 86 h 339"/>
                    <a:gd name="T12" fmla="*/ 177 w 177"/>
                    <a:gd name="T13" fmla="*/ 0 h 339"/>
                    <a:gd name="T14" fmla="*/ 0 w 177"/>
                    <a:gd name="T15" fmla="*/ 42 h 339"/>
                    <a:gd name="T16" fmla="*/ 28 w 177"/>
                    <a:gd name="T17" fmla="*/ 139 h 339"/>
                    <a:gd name="T18" fmla="*/ 28 w 177"/>
                    <a:gd name="T19" fmla="*/ 13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7" h="339">
                      <a:moveTo>
                        <a:pt x="28" y="139"/>
                      </a:moveTo>
                      <a:lnTo>
                        <a:pt x="36" y="200"/>
                      </a:lnTo>
                      <a:lnTo>
                        <a:pt x="82" y="339"/>
                      </a:lnTo>
                      <a:lnTo>
                        <a:pt x="160" y="322"/>
                      </a:lnTo>
                      <a:lnTo>
                        <a:pt x="154" y="124"/>
                      </a:lnTo>
                      <a:lnTo>
                        <a:pt x="175" y="86"/>
                      </a:lnTo>
                      <a:lnTo>
                        <a:pt x="177" y="0"/>
                      </a:lnTo>
                      <a:lnTo>
                        <a:pt x="0" y="42"/>
                      </a:lnTo>
                      <a:lnTo>
                        <a:pt x="28" y="139"/>
                      </a:lnTo>
                      <a:lnTo>
                        <a:pt x="28" y="13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8" name="Freeform 1170"/>
                <p:cNvSpPr>
                  <a:spLocks/>
                </p:cNvSpPr>
                <p:nvPr/>
              </p:nvSpPr>
              <p:spPr bwMode="auto">
                <a:xfrm>
                  <a:off x="7086601" y="1909763"/>
                  <a:ext cx="166687" cy="379413"/>
                </a:xfrm>
                <a:custGeom>
                  <a:avLst/>
                  <a:gdLst>
                    <a:gd name="T0" fmla="*/ 0 w 163"/>
                    <a:gd name="T1" fmla="*/ 173 h 371"/>
                    <a:gd name="T2" fmla="*/ 21 w 163"/>
                    <a:gd name="T3" fmla="*/ 135 h 371"/>
                    <a:gd name="T4" fmla="*/ 23 w 163"/>
                    <a:gd name="T5" fmla="*/ 49 h 371"/>
                    <a:gd name="T6" fmla="*/ 21 w 163"/>
                    <a:gd name="T7" fmla="*/ 17 h 371"/>
                    <a:gd name="T8" fmla="*/ 53 w 163"/>
                    <a:gd name="T9" fmla="*/ 0 h 371"/>
                    <a:gd name="T10" fmla="*/ 127 w 163"/>
                    <a:gd name="T11" fmla="*/ 232 h 371"/>
                    <a:gd name="T12" fmla="*/ 163 w 163"/>
                    <a:gd name="T13" fmla="*/ 281 h 371"/>
                    <a:gd name="T14" fmla="*/ 163 w 163"/>
                    <a:gd name="T15" fmla="*/ 314 h 371"/>
                    <a:gd name="T16" fmla="*/ 127 w 163"/>
                    <a:gd name="T17" fmla="*/ 340 h 371"/>
                    <a:gd name="T18" fmla="*/ 6 w 163"/>
                    <a:gd name="T19" fmla="*/ 371 h 371"/>
                    <a:gd name="T20" fmla="*/ 0 w 163"/>
                    <a:gd name="T21" fmla="*/ 173 h 371"/>
                    <a:gd name="T22" fmla="*/ 0 w 163"/>
                    <a:gd name="T23" fmla="*/ 173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71">
                      <a:moveTo>
                        <a:pt x="0" y="173"/>
                      </a:moveTo>
                      <a:lnTo>
                        <a:pt x="21" y="135"/>
                      </a:lnTo>
                      <a:lnTo>
                        <a:pt x="23" y="49"/>
                      </a:lnTo>
                      <a:lnTo>
                        <a:pt x="21" y="17"/>
                      </a:lnTo>
                      <a:lnTo>
                        <a:pt x="53" y="0"/>
                      </a:lnTo>
                      <a:lnTo>
                        <a:pt x="127" y="232"/>
                      </a:lnTo>
                      <a:lnTo>
                        <a:pt x="163" y="281"/>
                      </a:lnTo>
                      <a:lnTo>
                        <a:pt x="163" y="314"/>
                      </a:lnTo>
                      <a:lnTo>
                        <a:pt x="127" y="340"/>
                      </a:lnTo>
                      <a:lnTo>
                        <a:pt x="6" y="371"/>
                      </a:lnTo>
                      <a:lnTo>
                        <a:pt x="0" y="173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9" name="Freeform 1171"/>
                <p:cNvSpPr>
                  <a:spLocks/>
                </p:cNvSpPr>
                <p:nvPr/>
              </p:nvSpPr>
              <p:spPr bwMode="auto">
                <a:xfrm>
                  <a:off x="7138988" y="1568451"/>
                  <a:ext cx="409575" cy="628650"/>
                </a:xfrm>
                <a:custGeom>
                  <a:avLst/>
                  <a:gdLst>
                    <a:gd name="T0" fmla="*/ 0 w 399"/>
                    <a:gd name="T1" fmla="*/ 329 h 610"/>
                    <a:gd name="T2" fmla="*/ 23 w 399"/>
                    <a:gd name="T3" fmla="*/ 331 h 610"/>
                    <a:gd name="T4" fmla="*/ 25 w 399"/>
                    <a:gd name="T5" fmla="*/ 291 h 610"/>
                    <a:gd name="T6" fmla="*/ 53 w 399"/>
                    <a:gd name="T7" fmla="*/ 236 h 610"/>
                    <a:gd name="T8" fmla="*/ 40 w 399"/>
                    <a:gd name="T9" fmla="*/ 196 h 610"/>
                    <a:gd name="T10" fmla="*/ 97 w 399"/>
                    <a:gd name="T11" fmla="*/ 4 h 610"/>
                    <a:gd name="T12" fmla="*/ 110 w 399"/>
                    <a:gd name="T13" fmla="*/ 4 h 610"/>
                    <a:gd name="T14" fmla="*/ 114 w 399"/>
                    <a:gd name="T15" fmla="*/ 29 h 610"/>
                    <a:gd name="T16" fmla="*/ 171 w 399"/>
                    <a:gd name="T17" fmla="*/ 8 h 610"/>
                    <a:gd name="T18" fmla="*/ 173 w 399"/>
                    <a:gd name="T19" fmla="*/ 0 h 610"/>
                    <a:gd name="T20" fmla="*/ 219 w 399"/>
                    <a:gd name="T21" fmla="*/ 10 h 610"/>
                    <a:gd name="T22" fmla="*/ 293 w 399"/>
                    <a:gd name="T23" fmla="*/ 198 h 610"/>
                    <a:gd name="T24" fmla="*/ 327 w 399"/>
                    <a:gd name="T25" fmla="*/ 200 h 610"/>
                    <a:gd name="T26" fmla="*/ 390 w 399"/>
                    <a:gd name="T27" fmla="*/ 270 h 610"/>
                    <a:gd name="T28" fmla="*/ 380 w 399"/>
                    <a:gd name="T29" fmla="*/ 283 h 610"/>
                    <a:gd name="T30" fmla="*/ 399 w 399"/>
                    <a:gd name="T31" fmla="*/ 283 h 610"/>
                    <a:gd name="T32" fmla="*/ 386 w 399"/>
                    <a:gd name="T33" fmla="*/ 318 h 610"/>
                    <a:gd name="T34" fmla="*/ 356 w 399"/>
                    <a:gd name="T35" fmla="*/ 340 h 610"/>
                    <a:gd name="T36" fmla="*/ 322 w 399"/>
                    <a:gd name="T37" fmla="*/ 357 h 610"/>
                    <a:gd name="T38" fmla="*/ 318 w 399"/>
                    <a:gd name="T39" fmla="*/ 380 h 610"/>
                    <a:gd name="T40" fmla="*/ 299 w 399"/>
                    <a:gd name="T41" fmla="*/ 359 h 610"/>
                    <a:gd name="T42" fmla="*/ 268 w 399"/>
                    <a:gd name="T43" fmla="*/ 384 h 610"/>
                    <a:gd name="T44" fmla="*/ 253 w 399"/>
                    <a:gd name="T45" fmla="*/ 384 h 610"/>
                    <a:gd name="T46" fmla="*/ 240 w 399"/>
                    <a:gd name="T47" fmla="*/ 369 h 610"/>
                    <a:gd name="T48" fmla="*/ 232 w 399"/>
                    <a:gd name="T49" fmla="*/ 443 h 610"/>
                    <a:gd name="T50" fmla="*/ 204 w 399"/>
                    <a:gd name="T51" fmla="*/ 454 h 610"/>
                    <a:gd name="T52" fmla="*/ 190 w 399"/>
                    <a:gd name="T53" fmla="*/ 483 h 610"/>
                    <a:gd name="T54" fmla="*/ 173 w 399"/>
                    <a:gd name="T55" fmla="*/ 483 h 610"/>
                    <a:gd name="T56" fmla="*/ 133 w 399"/>
                    <a:gd name="T57" fmla="*/ 527 h 610"/>
                    <a:gd name="T58" fmla="*/ 131 w 399"/>
                    <a:gd name="T59" fmla="*/ 561 h 610"/>
                    <a:gd name="T60" fmla="*/ 122 w 399"/>
                    <a:gd name="T61" fmla="*/ 574 h 610"/>
                    <a:gd name="T62" fmla="*/ 110 w 399"/>
                    <a:gd name="T63" fmla="*/ 610 h 610"/>
                    <a:gd name="T64" fmla="*/ 74 w 399"/>
                    <a:gd name="T65" fmla="*/ 561 h 610"/>
                    <a:gd name="T66" fmla="*/ 0 w 399"/>
                    <a:gd name="T67" fmla="*/ 329 h 610"/>
                    <a:gd name="T68" fmla="*/ 0 w 399"/>
                    <a:gd name="T69" fmla="*/ 329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99" h="610">
                      <a:moveTo>
                        <a:pt x="0" y="329"/>
                      </a:moveTo>
                      <a:lnTo>
                        <a:pt x="23" y="331"/>
                      </a:lnTo>
                      <a:lnTo>
                        <a:pt x="25" y="291"/>
                      </a:lnTo>
                      <a:lnTo>
                        <a:pt x="53" y="236"/>
                      </a:lnTo>
                      <a:lnTo>
                        <a:pt x="40" y="196"/>
                      </a:lnTo>
                      <a:lnTo>
                        <a:pt x="97" y="4"/>
                      </a:lnTo>
                      <a:lnTo>
                        <a:pt x="110" y="4"/>
                      </a:lnTo>
                      <a:lnTo>
                        <a:pt x="114" y="29"/>
                      </a:lnTo>
                      <a:lnTo>
                        <a:pt x="171" y="8"/>
                      </a:lnTo>
                      <a:lnTo>
                        <a:pt x="173" y="0"/>
                      </a:lnTo>
                      <a:lnTo>
                        <a:pt x="219" y="10"/>
                      </a:lnTo>
                      <a:lnTo>
                        <a:pt x="293" y="198"/>
                      </a:lnTo>
                      <a:lnTo>
                        <a:pt x="327" y="200"/>
                      </a:lnTo>
                      <a:lnTo>
                        <a:pt x="390" y="270"/>
                      </a:lnTo>
                      <a:lnTo>
                        <a:pt x="380" y="283"/>
                      </a:lnTo>
                      <a:lnTo>
                        <a:pt x="399" y="283"/>
                      </a:lnTo>
                      <a:lnTo>
                        <a:pt x="386" y="318"/>
                      </a:lnTo>
                      <a:lnTo>
                        <a:pt x="356" y="340"/>
                      </a:lnTo>
                      <a:lnTo>
                        <a:pt x="322" y="357"/>
                      </a:lnTo>
                      <a:lnTo>
                        <a:pt x="318" y="380"/>
                      </a:lnTo>
                      <a:lnTo>
                        <a:pt x="299" y="359"/>
                      </a:lnTo>
                      <a:lnTo>
                        <a:pt x="268" y="384"/>
                      </a:lnTo>
                      <a:lnTo>
                        <a:pt x="253" y="384"/>
                      </a:lnTo>
                      <a:lnTo>
                        <a:pt x="240" y="369"/>
                      </a:lnTo>
                      <a:lnTo>
                        <a:pt x="232" y="443"/>
                      </a:lnTo>
                      <a:lnTo>
                        <a:pt x="204" y="454"/>
                      </a:lnTo>
                      <a:lnTo>
                        <a:pt x="190" y="483"/>
                      </a:lnTo>
                      <a:lnTo>
                        <a:pt x="173" y="483"/>
                      </a:lnTo>
                      <a:lnTo>
                        <a:pt x="133" y="527"/>
                      </a:lnTo>
                      <a:lnTo>
                        <a:pt x="131" y="561"/>
                      </a:lnTo>
                      <a:lnTo>
                        <a:pt x="122" y="574"/>
                      </a:lnTo>
                      <a:lnTo>
                        <a:pt x="110" y="610"/>
                      </a:lnTo>
                      <a:lnTo>
                        <a:pt x="74" y="561"/>
                      </a:lnTo>
                      <a:lnTo>
                        <a:pt x="0" y="329"/>
                      </a:lnTo>
                      <a:lnTo>
                        <a:pt x="0" y="32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0" name="Freeform 58"/>
                <p:cNvSpPr>
                  <a:spLocks/>
                </p:cNvSpPr>
                <p:nvPr/>
              </p:nvSpPr>
              <p:spPr bwMode="auto">
                <a:xfrm>
                  <a:off x="6846888" y="2749551"/>
                  <a:ext cx="114300" cy="192087"/>
                </a:xfrm>
                <a:custGeom>
                  <a:avLst/>
                  <a:gdLst>
                    <a:gd name="T0" fmla="*/ 0 w 64"/>
                    <a:gd name="T1" fmla="*/ 2147483646 h 107"/>
                    <a:gd name="T2" fmla="*/ 2147483646 w 64"/>
                    <a:gd name="T3" fmla="*/ 2147483646 h 107"/>
                    <a:gd name="T4" fmla="*/ 2147483646 w 64"/>
                    <a:gd name="T5" fmla="*/ 2147483646 h 107"/>
                    <a:gd name="T6" fmla="*/ 2147483646 w 64"/>
                    <a:gd name="T7" fmla="*/ 2147483646 h 107"/>
                    <a:gd name="T8" fmla="*/ 2147483646 w 64"/>
                    <a:gd name="T9" fmla="*/ 0 h 107"/>
                    <a:gd name="T10" fmla="*/ 2147483646 w 64"/>
                    <a:gd name="T11" fmla="*/ 0 h 107"/>
                    <a:gd name="T12" fmla="*/ 2147483646 w 64"/>
                    <a:gd name="T13" fmla="*/ 2147483646 h 107"/>
                    <a:gd name="T14" fmla="*/ 2147483646 w 64"/>
                    <a:gd name="T15" fmla="*/ 2147483646 h 107"/>
                    <a:gd name="T16" fmla="*/ 2147483646 w 64"/>
                    <a:gd name="T17" fmla="*/ 2147483646 h 107"/>
                    <a:gd name="T18" fmla="*/ 2147483646 w 64"/>
                    <a:gd name="T19" fmla="*/ 2147483646 h 107"/>
                    <a:gd name="T20" fmla="*/ 2147483646 w 64"/>
                    <a:gd name="T21" fmla="*/ 2147483646 h 107"/>
                    <a:gd name="T22" fmla="*/ 2147483646 w 64"/>
                    <a:gd name="T23" fmla="*/ 2147483646 h 107"/>
                    <a:gd name="T24" fmla="*/ 2147483646 w 64"/>
                    <a:gd name="T25" fmla="*/ 2147483646 h 107"/>
                    <a:gd name="T26" fmla="*/ 2147483646 w 64"/>
                    <a:gd name="T27" fmla="*/ 2147483646 h 107"/>
                    <a:gd name="T28" fmla="*/ 2147483646 w 64"/>
                    <a:gd name="T29" fmla="*/ 2147483646 h 107"/>
                    <a:gd name="T30" fmla="*/ 2147483646 w 64"/>
                    <a:gd name="T31" fmla="*/ 2147483646 h 107"/>
                    <a:gd name="T32" fmla="*/ 2147483646 w 64"/>
                    <a:gd name="T33" fmla="*/ 2147483646 h 107"/>
                    <a:gd name="T34" fmla="*/ 2147483646 w 64"/>
                    <a:gd name="T35" fmla="*/ 2147483646 h 107"/>
                    <a:gd name="T36" fmla="*/ 2147483646 w 64"/>
                    <a:gd name="T37" fmla="*/ 2147483646 h 107"/>
                    <a:gd name="T38" fmla="*/ 2147483646 w 64"/>
                    <a:gd name="T39" fmla="*/ 2147483646 h 107"/>
                    <a:gd name="T40" fmla="*/ 2147483646 w 64"/>
                    <a:gd name="T41" fmla="*/ 2147483646 h 107"/>
                    <a:gd name="T42" fmla="*/ 2147483646 w 64"/>
                    <a:gd name="T43" fmla="*/ 2147483646 h 107"/>
                    <a:gd name="T44" fmla="*/ 2147483646 w 64"/>
                    <a:gd name="T45" fmla="*/ 2147483646 h 107"/>
                    <a:gd name="T46" fmla="*/ 2147483646 w 64"/>
                    <a:gd name="T47" fmla="*/ 2147483646 h 107"/>
                    <a:gd name="T48" fmla="*/ 2147483646 w 64"/>
                    <a:gd name="T49" fmla="*/ 2147483646 h 107"/>
                    <a:gd name="T50" fmla="*/ 2147483646 w 64"/>
                    <a:gd name="T51" fmla="*/ 2147483646 h 107"/>
                    <a:gd name="T52" fmla="*/ 2147483646 w 64"/>
                    <a:gd name="T53" fmla="*/ 2147483646 h 107"/>
                    <a:gd name="T54" fmla="*/ 2147483646 w 64"/>
                    <a:gd name="T55" fmla="*/ 2147483646 h 107"/>
                    <a:gd name="T56" fmla="*/ 2147483646 w 64"/>
                    <a:gd name="T57" fmla="*/ 2147483646 h 107"/>
                    <a:gd name="T58" fmla="*/ 2147483646 w 64"/>
                    <a:gd name="T59" fmla="*/ 2147483646 h 107"/>
                    <a:gd name="T60" fmla="*/ 2147483646 w 64"/>
                    <a:gd name="T61" fmla="*/ 2147483646 h 107"/>
                    <a:gd name="T62" fmla="*/ 2147483646 w 64"/>
                    <a:gd name="T63" fmla="*/ 2147483646 h 107"/>
                    <a:gd name="T64" fmla="*/ 2147483646 w 64"/>
                    <a:gd name="T65" fmla="*/ 2147483646 h 107"/>
                    <a:gd name="T66" fmla="*/ 2147483646 w 64"/>
                    <a:gd name="T67" fmla="*/ 2147483646 h 107"/>
                    <a:gd name="T68" fmla="*/ 2147483646 w 64"/>
                    <a:gd name="T69" fmla="*/ 2147483646 h 107"/>
                    <a:gd name="T70" fmla="*/ 2147483646 w 64"/>
                    <a:gd name="T71" fmla="*/ 2147483646 h 107"/>
                    <a:gd name="T72" fmla="*/ 0 w 64"/>
                    <a:gd name="T73" fmla="*/ 2147483646 h 10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64" h="107">
                      <a:moveTo>
                        <a:pt x="0" y="14"/>
                      </a:moveTo>
                      <a:lnTo>
                        <a:pt x="1" y="9"/>
                      </a:lnTo>
                      <a:lnTo>
                        <a:pt x="4" y="4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9" y="3"/>
                      </a:lnTo>
                      <a:lnTo>
                        <a:pt x="16" y="4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1" y="18"/>
                      </a:lnTo>
                      <a:lnTo>
                        <a:pt x="15" y="23"/>
                      </a:lnTo>
                      <a:lnTo>
                        <a:pt x="15" y="27"/>
                      </a:lnTo>
                      <a:lnTo>
                        <a:pt x="17" y="32"/>
                      </a:lnTo>
                      <a:lnTo>
                        <a:pt x="21" y="37"/>
                      </a:lnTo>
                      <a:lnTo>
                        <a:pt x="26" y="41"/>
                      </a:lnTo>
                      <a:lnTo>
                        <a:pt x="30" y="44"/>
                      </a:lnTo>
                      <a:lnTo>
                        <a:pt x="30" y="51"/>
                      </a:lnTo>
                      <a:lnTo>
                        <a:pt x="33" y="58"/>
                      </a:lnTo>
                      <a:lnTo>
                        <a:pt x="39" y="62"/>
                      </a:lnTo>
                      <a:lnTo>
                        <a:pt x="40" y="67"/>
                      </a:lnTo>
                      <a:lnTo>
                        <a:pt x="49" y="75"/>
                      </a:lnTo>
                      <a:lnTo>
                        <a:pt x="55" y="73"/>
                      </a:lnTo>
                      <a:lnTo>
                        <a:pt x="56" y="76"/>
                      </a:lnTo>
                      <a:lnTo>
                        <a:pt x="55" y="81"/>
                      </a:lnTo>
                      <a:lnTo>
                        <a:pt x="55" y="86"/>
                      </a:lnTo>
                      <a:lnTo>
                        <a:pt x="56" y="86"/>
                      </a:lnTo>
                      <a:lnTo>
                        <a:pt x="53" y="91"/>
                      </a:lnTo>
                      <a:lnTo>
                        <a:pt x="55" y="90"/>
                      </a:lnTo>
                      <a:lnTo>
                        <a:pt x="60" y="88"/>
                      </a:lnTo>
                      <a:lnTo>
                        <a:pt x="64" y="99"/>
                      </a:lnTo>
                      <a:lnTo>
                        <a:pt x="63" y="99"/>
                      </a:lnTo>
                      <a:lnTo>
                        <a:pt x="60" y="100"/>
                      </a:lnTo>
                      <a:lnTo>
                        <a:pt x="26" y="107"/>
                      </a:lnTo>
                      <a:lnTo>
                        <a:pt x="24" y="102"/>
                      </a:lnTo>
                      <a:lnTo>
                        <a:pt x="15" y="68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D9D9D9"/>
                </a:solidFill>
                <a:ln w="4763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j-lt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81" name="Freeform 8"/>
                <p:cNvSpPr>
                  <a:spLocks/>
                </p:cNvSpPr>
                <p:nvPr/>
              </p:nvSpPr>
              <p:spPr bwMode="auto">
                <a:xfrm>
                  <a:off x="2871787" y="4224337"/>
                  <a:ext cx="47625" cy="68263"/>
                </a:xfrm>
                <a:custGeom>
                  <a:avLst/>
                  <a:gdLst>
                    <a:gd name="T0" fmla="*/ 0 w 44"/>
                    <a:gd name="T1" fmla="*/ 64 h 64"/>
                    <a:gd name="T2" fmla="*/ 0 w 44"/>
                    <a:gd name="T3" fmla="*/ 45 h 64"/>
                    <a:gd name="T4" fmla="*/ 25 w 44"/>
                    <a:gd name="T5" fmla="*/ 0 h 64"/>
                    <a:gd name="T6" fmla="*/ 44 w 44"/>
                    <a:gd name="T7" fmla="*/ 13 h 64"/>
                    <a:gd name="T8" fmla="*/ 23 w 44"/>
                    <a:gd name="T9" fmla="*/ 64 h 64"/>
                    <a:gd name="T10" fmla="*/ 0 w 44"/>
                    <a:gd name="T11" fmla="*/ 64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"/>
                    <a:gd name="T19" fmla="*/ 0 h 64"/>
                    <a:gd name="T20" fmla="*/ 44 w 44"/>
                    <a:gd name="T21" fmla="*/ 64 h 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" h="64">
                      <a:moveTo>
                        <a:pt x="0" y="64"/>
                      </a:moveTo>
                      <a:lnTo>
                        <a:pt x="0" y="45"/>
                      </a:lnTo>
                      <a:lnTo>
                        <a:pt x="25" y="0"/>
                      </a:lnTo>
                      <a:lnTo>
                        <a:pt x="44" y="13"/>
                      </a:lnTo>
                      <a:lnTo>
                        <a:pt x="23" y="6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2" name="Freeform 9"/>
                <p:cNvSpPr>
                  <a:spLocks/>
                </p:cNvSpPr>
                <p:nvPr/>
              </p:nvSpPr>
              <p:spPr bwMode="auto">
                <a:xfrm>
                  <a:off x="2940050" y="4164012"/>
                  <a:ext cx="88900" cy="87313"/>
                </a:xfrm>
                <a:custGeom>
                  <a:avLst/>
                  <a:gdLst>
                    <a:gd name="T0" fmla="*/ 18 w 83"/>
                    <a:gd name="T1" fmla="*/ 9 h 81"/>
                    <a:gd name="T2" fmla="*/ 0 w 83"/>
                    <a:gd name="T3" fmla="*/ 48 h 81"/>
                    <a:gd name="T4" fmla="*/ 32 w 83"/>
                    <a:gd name="T5" fmla="*/ 74 h 81"/>
                    <a:gd name="T6" fmla="*/ 69 w 83"/>
                    <a:gd name="T7" fmla="*/ 81 h 81"/>
                    <a:gd name="T8" fmla="*/ 83 w 83"/>
                    <a:gd name="T9" fmla="*/ 49 h 81"/>
                    <a:gd name="T10" fmla="*/ 74 w 83"/>
                    <a:gd name="T11" fmla="*/ 0 h 81"/>
                    <a:gd name="T12" fmla="*/ 18 w 83"/>
                    <a:gd name="T13" fmla="*/ 9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81"/>
                    <a:gd name="T23" fmla="*/ 83 w 83"/>
                    <a:gd name="T24" fmla="*/ 81 h 8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81">
                      <a:moveTo>
                        <a:pt x="18" y="9"/>
                      </a:moveTo>
                      <a:lnTo>
                        <a:pt x="0" y="48"/>
                      </a:lnTo>
                      <a:lnTo>
                        <a:pt x="32" y="74"/>
                      </a:lnTo>
                      <a:lnTo>
                        <a:pt x="69" y="81"/>
                      </a:lnTo>
                      <a:lnTo>
                        <a:pt x="83" y="49"/>
                      </a:lnTo>
                      <a:lnTo>
                        <a:pt x="74" y="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3" name="Freeform 10"/>
                <p:cNvSpPr>
                  <a:spLocks/>
                </p:cNvSpPr>
                <p:nvPr/>
              </p:nvSpPr>
              <p:spPr bwMode="auto">
                <a:xfrm>
                  <a:off x="3022600" y="4224337"/>
                  <a:ext cx="131762" cy="98425"/>
                </a:xfrm>
                <a:custGeom>
                  <a:avLst/>
                  <a:gdLst>
                    <a:gd name="T0" fmla="*/ 0 w 123"/>
                    <a:gd name="T1" fmla="*/ 32 h 91"/>
                    <a:gd name="T2" fmla="*/ 84 w 123"/>
                    <a:gd name="T3" fmla="*/ 0 h 91"/>
                    <a:gd name="T4" fmla="*/ 100 w 123"/>
                    <a:gd name="T5" fmla="*/ 39 h 91"/>
                    <a:gd name="T6" fmla="*/ 116 w 123"/>
                    <a:gd name="T7" fmla="*/ 48 h 91"/>
                    <a:gd name="T8" fmla="*/ 123 w 123"/>
                    <a:gd name="T9" fmla="*/ 80 h 91"/>
                    <a:gd name="T10" fmla="*/ 81 w 123"/>
                    <a:gd name="T11" fmla="*/ 85 h 91"/>
                    <a:gd name="T12" fmla="*/ 51 w 123"/>
                    <a:gd name="T13" fmla="*/ 91 h 91"/>
                    <a:gd name="T14" fmla="*/ 0 w 123"/>
                    <a:gd name="T15" fmla="*/ 32 h 9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3"/>
                    <a:gd name="T25" fmla="*/ 0 h 91"/>
                    <a:gd name="T26" fmla="*/ 123 w 123"/>
                    <a:gd name="T27" fmla="*/ 91 h 9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3" h="91">
                      <a:moveTo>
                        <a:pt x="0" y="32"/>
                      </a:moveTo>
                      <a:lnTo>
                        <a:pt x="84" y="0"/>
                      </a:lnTo>
                      <a:lnTo>
                        <a:pt x="100" y="39"/>
                      </a:lnTo>
                      <a:lnTo>
                        <a:pt x="116" y="48"/>
                      </a:lnTo>
                      <a:lnTo>
                        <a:pt x="123" y="80"/>
                      </a:lnTo>
                      <a:lnTo>
                        <a:pt x="81" y="85"/>
                      </a:lnTo>
                      <a:lnTo>
                        <a:pt x="51" y="9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4" name="Freeform 11"/>
                <p:cNvSpPr>
                  <a:spLocks/>
                </p:cNvSpPr>
                <p:nvPr/>
              </p:nvSpPr>
              <p:spPr bwMode="auto">
                <a:xfrm>
                  <a:off x="3159125" y="4298950"/>
                  <a:ext cx="104775" cy="52387"/>
                </a:xfrm>
                <a:custGeom>
                  <a:avLst/>
                  <a:gdLst>
                    <a:gd name="T0" fmla="*/ 15 w 98"/>
                    <a:gd name="T1" fmla="*/ 2 h 48"/>
                    <a:gd name="T2" fmla="*/ 0 w 98"/>
                    <a:gd name="T3" fmla="*/ 45 h 48"/>
                    <a:gd name="T4" fmla="*/ 26 w 98"/>
                    <a:gd name="T5" fmla="*/ 48 h 48"/>
                    <a:gd name="T6" fmla="*/ 42 w 98"/>
                    <a:gd name="T7" fmla="*/ 38 h 48"/>
                    <a:gd name="T8" fmla="*/ 72 w 98"/>
                    <a:gd name="T9" fmla="*/ 39 h 48"/>
                    <a:gd name="T10" fmla="*/ 98 w 98"/>
                    <a:gd name="T11" fmla="*/ 20 h 48"/>
                    <a:gd name="T12" fmla="*/ 81 w 98"/>
                    <a:gd name="T13" fmla="*/ 13 h 48"/>
                    <a:gd name="T14" fmla="*/ 68 w 98"/>
                    <a:gd name="T15" fmla="*/ 0 h 48"/>
                    <a:gd name="T16" fmla="*/ 15 w 98"/>
                    <a:gd name="T17" fmla="*/ 2 h 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8"/>
                    <a:gd name="T29" fmla="*/ 98 w 98"/>
                    <a:gd name="T30" fmla="*/ 48 h 4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8">
                      <a:moveTo>
                        <a:pt x="15" y="2"/>
                      </a:moveTo>
                      <a:lnTo>
                        <a:pt x="0" y="45"/>
                      </a:lnTo>
                      <a:lnTo>
                        <a:pt x="26" y="48"/>
                      </a:lnTo>
                      <a:lnTo>
                        <a:pt x="42" y="38"/>
                      </a:lnTo>
                      <a:lnTo>
                        <a:pt x="72" y="39"/>
                      </a:lnTo>
                      <a:lnTo>
                        <a:pt x="98" y="20"/>
                      </a:lnTo>
                      <a:lnTo>
                        <a:pt x="81" y="13"/>
                      </a:lnTo>
                      <a:lnTo>
                        <a:pt x="68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5" name="Freeform 12"/>
                <p:cNvSpPr>
                  <a:spLocks/>
                </p:cNvSpPr>
                <p:nvPr/>
              </p:nvSpPr>
              <p:spPr bwMode="auto">
                <a:xfrm>
                  <a:off x="3189287" y="4371975"/>
                  <a:ext cx="42863" cy="38100"/>
                </a:xfrm>
                <a:custGeom>
                  <a:avLst/>
                  <a:gdLst>
                    <a:gd name="T0" fmla="*/ 35 w 40"/>
                    <a:gd name="T1" fmla="*/ 0 h 35"/>
                    <a:gd name="T2" fmla="*/ 0 w 40"/>
                    <a:gd name="T3" fmla="*/ 3 h 35"/>
                    <a:gd name="T4" fmla="*/ 6 w 40"/>
                    <a:gd name="T5" fmla="*/ 35 h 35"/>
                    <a:gd name="T6" fmla="*/ 40 w 40"/>
                    <a:gd name="T7" fmla="*/ 27 h 35"/>
                    <a:gd name="T8" fmla="*/ 35 w 40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35"/>
                    <a:gd name="T17" fmla="*/ 40 w 40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35">
                      <a:moveTo>
                        <a:pt x="35" y="0"/>
                      </a:moveTo>
                      <a:lnTo>
                        <a:pt x="0" y="3"/>
                      </a:lnTo>
                      <a:lnTo>
                        <a:pt x="6" y="35"/>
                      </a:lnTo>
                      <a:lnTo>
                        <a:pt x="40" y="2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6" name="Freeform 13"/>
                <p:cNvSpPr>
                  <a:spLocks/>
                </p:cNvSpPr>
                <p:nvPr/>
              </p:nvSpPr>
              <p:spPr bwMode="auto">
                <a:xfrm>
                  <a:off x="3236912" y="4413250"/>
                  <a:ext cx="28575" cy="36512"/>
                </a:xfrm>
                <a:custGeom>
                  <a:avLst/>
                  <a:gdLst>
                    <a:gd name="T0" fmla="*/ 0 w 27"/>
                    <a:gd name="T1" fmla="*/ 13 h 34"/>
                    <a:gd name="T2" fmla="*/ 27 w 27"/>
                    <a:gd name="T3" fmla="*/ 0 h 34"/>
                    <a:gd name="T4" fmla="*/ 27 w 27"/>
                    <a:gd name="T5" fmla="*/ 30 h 34"/>
                    <a:gd name="T6" fmla="*/ 9 w 27"/>
                    <a:gd name="T7" fmla="*/ 34 h 34"/>
                    <a:gd name="T8" fmla="*/ 0 w 27"/>
                    <a:gd name="T9" fmla="*/ 13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34"/>
                    <a:gd name="T17" fmla="*/ 27 w 27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34">
                      <a:moveTo>
                        <a:pt x="0" y="13"/>
                      </a:moveTo>
                      <a:lnTo>
                        <a:pt x="27" y="0"/>
                      </a:lnTo>
                      <a:lnTo>
                        <a:pt x="27" y="30"/>
                      </a:lnTo>
                      <a:lnTo>
                        <a:pt x="9" y="3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70ACE3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7" name="Freeform 14"/>
                <p:cNvSpPr>
                  <a:spLocks/>
                </p:cNvSpPr>
                <p:nvPr/>
              </p:nvSpPr>
              <p:spPr bwMode="auto">
                <a:xfrm>
                  <a:off x="3309937" y="4430712"/>
                  <a:ext cx="177800" cy="212725"/>
                </a:xfrm>
                <a:custGeom>
                  <a:avLst/>
                  <a:gdLst>
                    <a:gd name="T0" fmla="*/ 28 w 167"/>
                    <a:gd name="T1" fmla="*/ 0 h 197"/>
                    <a:gd name="T2" fmla="*/ 0 w 167"/>
                    <a:gd name="T3" fmla="*/ 75 h 197"/>
                    <a:gd name="T4" fmla="*/ 20 w 167"/>
                    <a:gd name="T5" fmla="*/ 112 h 197"/>
                    <a:gd name="T6" fmla="*/ 20 w 167"/>
                    <a:gd name="T7" fmla="*/ 179 h 197"/>
                    <a:gd name="T8" fmla="*/ 60 w 167"/>
                    <a:gd name="T9" fmla="*/ 197 h 197"/>
                    <a:gd name="T10" fmla="*/ 78 w 167"/>
                    <a:gd name="T11" fmla="*/ 158 h 197"/>
                    <a:gd name="T12" fmla="*/ 129 w 167"/>
                    <a:gd name="T13" fmla="*/ 149 h 197"/>
                    <a:gd name="T14" fmla="*/ 167 w 167"/>
                    <a:gd name="T15" fmla="*/ 106 h 197"/>
                    <a:gd name="T16" fmla="*/ 127 w 167"/>
                    <a:gd name="T17" fmla="*/ 39 h 197"/>
                    <a:gd name="T18" fmla="*/ 28 w 167"/>
                    <a:gd name="T19" fmla="*/ 0 h 1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7"/>
                    <a:gd name="T31" fmla="*/ 0 h 197"/>
                    <a:gd name="T32" fmla="*/ 167 w 167"/>
                    <a:gd name="T33" fmla="*/ 197 h 1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7" h="197">
                      <a:moveTo>
                        <a:pt x="28" y="0"/>
                      </a:moveTo>
                      <a:lnTo>
                        <a:pt x="0" y="75"/>
                      </a:lnTo>
                      <a:lnTo>
                        <a:pt x="20" y="112"/>
                      </a:lnTo>
                      <a:lnTo>
                        <a:pt x="20" y="179"/>
                      </a:lnTo>
                      <a:lnTo>
                        <a:pt x="60" y="197"/>
                      </a:lnTo>
                      <a:lnTo>
                        <a:pt x="78" y="158"/>
                      </a:lnTo>
                      <a:lnTo>
                        <a:pt x="129" y="149"/>
                      </a:lnTo>
                      <a:lnTo>
                        <a:pt x="167" y="106"/>
                      </a:lnTo>
                      <a:lnTo>
                        <a:pt x="127" y="3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8" name="Freeform 15"/>
                <p:cNvSpPr>
                  <a:spLocks/>
                </p:cNvSpPr>
                <p:nvPr/>
              </p:nvSpPr>
              <p:spPr bwMode="auto">
                <a:xfrm>
                  <a:off x="3246437" y="4330700"/>
                  <a:ext cx="98425" cy="84137"/>
                </a:xfrm>
                <a:custGeom>
                  <a:avLst/>
                  <a:gdLst>
                    <a:gd name="T0" fmla="*/ 19 w 92"/>
                    <a:gd name="T1" fmla="*/ 0 h 77"/>
                    <a:gd name="T2" fmla="*/ 0 w 92"/>
                    <a:gd name="T3" fmla="*/ 23 h 77"/>
                    <a:gd name="T4" fmla="*/ 8 w 92"/>
                    <a:gd name="T5" fmla="*/ 41 h 77"/>
                    <a:gd name="T6" fmla="*/ 25 w 92"/>
                    <a:gd name="T7" fmla="*/ 47 h 77"/>
                    <a:gd name="T8" fmla="*/ 43 w 92"/>
                    <a:gd name="T9" fmla="*/ 77 h 77"/>
                    <a:gd name="T10" fmla="*/ 91 w 92"/>
                    <a:gd name="T11" fmla="*/ 65 h 77"/>
                    <a:gd name="T12" fmla="*/ 92 w 92"/>
                    <a:gd name="T13" fmla="*/ 33 h 77"/>
                    <a:gd name="T14" fmla="*/ 57 w 92"/>
                    <a:gd name="T15" fmla="*/ 6 h 77"/>
                    <a:gd name="T16" fmla="*/ 19 w 92"/>
                    <a:gd name="T17" fmla="*/ 0 h 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77"/>
                    <a:gd name="T29" fmla="*/ 92 w 92"/>
                    <a:gd name="T30" fmla="*/ 77 h 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77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8" y="41"/>
                      </a:lnTo>
                      <a:lnTo>
                        <a:pt x="25" y="47"/>
                      </a:lnTo>
                      <a:lnTo>
                        <a:pt x="43" y="77"/>
                      </a:lnTo>
                      <a:lnTo>
                        <a:pt x="91" y="65"/>
                      </a:lnTo>
                      <a:lnTo>
                        <a:pt x="92" y="33"/>
                      </a:lnTo>
                      <a:lnTo>
                        <a:pt x="57" y="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9" name="TextBox 102"/>
                <p:cNvSpPr txBox="1">
                  <a:spLocks noChangeArrowheads="1"/>
                </p:cNvSpPr>
                <p:nvPr/>
              </p:nvSpPr>
              <p:spPr bwMode="auto">
                <a:xfrm>
                  <a:off x="5943601" y="2736851"/>
                  <a:ext cx="344487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OH</a:t>
                  </a:r>
                </a:p>
              </p:txBody>
            </p:sp>
            <p:sp>
              <p:nvSpPr>
                <p:cNvPr id="290" name="TextBox 103"/>
                <p:cNvSpPr txBox="1">
                  <a:spLocks noChangeArrowheads="1"/>
                </p:cNvSpPr>
                <p:nvPr/>
              </p:nvSpPr>
              <p:spPr bwMode="auto">
                <a:xfrm>
                  <a:off x="6186488" y="2867026"/>
                  <a:ext cx="355600" cy="214312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WV</a:t>
                  </a:r>
                </a:p>
              </p:txBody>
            </p:sp>
            <p:sp>
              <p:nvSpPr>
                <p:cNvPr id="291" name="TextBox 104"/>
                <p:cNvSpPr txBox="1">
                  <a:spLocks noChangeArrowheads="1"/>
                </p:cNvSpPr>
                <p:nvPr/>
              </p:nvSpPr>
              <p:spPr bwMode="auto">
                <a:xfrm>
                  <a:off x="6511926" y="2984501"/>
                  <a:ext cx="322262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VA</a:t>
                  </a:r>
                </a:p>
              </p:txBody>
            </p:sp>
            <p:sp>
              <p:nvSpPr>
                <p:cNvPr id="292" name="TextBox 105"/>
                <p:cNvSpPr txBox="1">
                  <a:spLocks noChangeArrowheads="1"/>
                </p:cNvSpPr>
                <p:nvPr/>
              </p:nvSpPr>
              <p:spPr bwMode="auto">
                <a:xfrm>
                  <a:off x="6511926" y="2547938"/>
                  <a:ext cx="315912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PA</a:t>
                  </a:r>
                </a:p>
              </p:txBody>
            </p:sp>
            <p:sp>
              <p:nvSpPr>
                <p:cNvPr id="293" name="TextBox 106"/>
                <p:cNvSpPr txBox="1">
                  <a:spLocks noChangeArrowheads="1"/>
                </p:cNvSpPr>
                <p:nvPr/>
              </p:nvSpPr>
              <p:spPr bwMode="auto">
                <a:xfrm>
                  <a:off x="6637338" y="2185988"/>
                  <a:ext cx="32702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NY</a:t>
                  </a:r>
                </a:p>
              </p:txBody>
            </p:sp>
            <p:sp>
              <p:nvSpPr>
                <p:cNvPr id="294" name="TextBox 107"/>
                <p:cNvSpPr txBox="1">
                  <a:spLocks noChangeArrowheads="1"/>
                </p:cNvSpPr>
                <p:nvPr/>
              </p:nvSpPr>
              <p:spPr bwMode="auto">
                <a:xfrm>
                  <a:off x="7145338" y="1701801"/>
                  <a:ext cx="34607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ME</a:t>
                  </a:r>
                </a:p>
              </p:txBody>
            </p:sp>
            <p:sp>
              <p:nvSpPr>
                <p:cNvPr id="295" name="TextBox 108"/>
                <p:cNvSpPr txBox="1">
                  <a:spLocks noChangeArrowheads="1"/>
                </p:cNvSpPr>
                <p:nvPr/>
              </p:nvSpPr>
              <p:spPr bwMode="auto">
                <a:xfrm>
                  <a:off x="6461126" y="3268662"/>
                  <a:ext cx="336550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NC</a:t>
                  </a:r>
                </a:p>
              </p:txBody>
            </p:sp>
            <p:sp>
              <p:nvSpPr>
                <p:cNvPr id="296" name="TextBox 109"/>
                <p:cNvSpPr txBox="1">
                  <a:spLocks noChangeArrowheads="1"/>
                </p:cNvSpPr>
                <p:nvPr/>
              </p:nvSpPr>
              <p:spPr bwMode="auto">
                <a:xfrm>
                  <a:off x="6373813" y="3554412"/>
                  <a:ext cx="30797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SC</a:t>
                  </a:r>
                </a:p>
              </p:txBody>
            </p:sp>
            <p:sp>
              <p:nvSpPr>
                <p:cNvPr id="297" name="TextBox 110"/>
                <p:cNvSpPr txBox="1">
                  <a:spLocks noChangeArrowheads="1"/>
                </p:cNvSpPr>
                <p:nvPr/>
              </p:nvSpPr>
              <p:spPr bwMode="auto">
                <a:xfrm>
                  <a:off x="6005513" y="3778250"/>
                  <a:ext cx="328613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GA</a:t>
                  </a:r>
                </a:p>
              </p:txBody>
            </p:sp>
            <p:sp>
              <p:nvSpPr>
                <p:cNvPr id="298" name="TextBox 111"/>
                <p:cNvSpPr txBox="1">
                  <a:spLocks noChangeArrowheads="1"/>
                </p:cNvSpPr>
                <p:nvPr/>
              </p:nvSpPr>
              <p:spPr bwMode="auto">
                <a:xfrm>
                  <a:off x="5641976" y="3365500"/>
                  <a:ext cx="327025" cy="214312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TN</a:t>
                  </a:r>
                </a:p>
              </p:txBody>
            </p:sp>
            <p:sp>
              <p:nvSpPr>
                <p:cNvPr id="299" name="TextBox 112"/>
                <p:cNvSpPr txBox="1">
                  <a:spLocks noChangeArrowheads="1"/>
                </p:cNvSpPr>
                <p:nvPr/>
              </p:nvSpPr>
              <p:spPr bwMode="auto">
                <a:xfrm>
                  <a:off x="5786438" y="3087688"/>
                  <a:ext cx="315913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KY</a:t>
                  </a:r>
                </a:p>
              </p:txBody>
            </p:sp>
            <p:sp>
              <p:nvSpPr>
                <p:cNvPr id="300" name="TextBox 113"/>
                <p:cNvSpPr txBox="1">
                  <a:spLocks noChangeArrowheads="1"/>
                </p:cNvSpPr>
                <p:nvPr/>
              </p:nvSpPr>
              <p:spPr bwMode="auto">
                <a:xfrm>
                  <a:off x="5635626" y="2798763"/>
                  <a:ext cx="303212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IN</a:t>
                  </a:r>
                </a:p>
              </p:txBody>
            </p:sp>
            <p:sp>
              <p:nvSpPr>
                <p:cNvPr id="301" name="TextBox 114"/>
                <p:cNvSpPr txBox="1">
                  <a:spLocks noChangeArrowheads="1"/>
                </p:cNvSpPr>
                <p:nvPr/>
              </p:nvSpPr>
              <p:spPr bwMode="auto">
                <a:xfrm>
                  <a:off x="5697538" y="2362201"/>
                  <a:ext cx="319088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MI</a:t>
                  </a:r>
                </a:p>
              </p:txBody>
            </p:sp>
            <p:sp>
              <p:nvSpPr>
                <p:cNvPr id="302" name="TextBox 115"/>
                <p:cNvSpPr txBox="1">
                  <a:spLocks noChangeArrowheads="1"/>
                </p:cNvSpPr>
                <p:nvPr/>
              </p:nvSpPr>
              <p:spPr bwMode="auto">
                <a:xfrm>
                  <a:off x="5154613" y="2197101"/>
                  <a:ext cx="323850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WI</a:t>
                  </a:r>
                </a:p>
              </p:txBody>
            </p:sp>
            <p:sp>
              <p:nvSpPr>
                <p:cNvPr id="303" name="TextBox 116"/>
                <p:cNvSpPr txBox="1">
                  <a:spLocks noChangeArrowheads="1"/>
                </p:cNvSpPr>
                <p:nvPr/>
              </p:nvSpPr>
              <p:spPr bwMode="auto">
                <a:xfrm>
                  <a:off x="4679951" y="1987551"/>
                  <a:ext cx="357187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MN</a:t>
                  </a:r>
                </a:p>
              </p:txBody>
            </p:sp>
            <p:sp>
              <p:nvSpPr>
                <p:cNvPr id="304" name="TextBox 117"/>
                <p:cNvSpPr txBox="1">
                  <a:spLocks noChangeArrowheads="1"/>
                </p:cNvSpPr>
                <p:nvPr/>
              </p:nvSpPr>
              <p:spPr bwMode="auto">
                <a:xfrm>
                  <a:off x="5327651" y="2798763"/>
                  <a:ext cx="287337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IL</a:t>
                  </a:r>
                </a:p>
              </p:txBody>
            </p:sp>
            <p:sp>
              <p:nvSpPr>
                <p:cNvPr id="305" name="TextBox 118"/>
                <p:cNvSpPr txBox="1">
                  <a:spLocks noChangeArrowheads="1"/>
                </p:cNvSpPr>
                <p:nvPr/>
              </p:nvSpPr>
              <p:spPr bwMode="auto">
                <a:xfrm>
                  <a:off x="4968876" y="4029075"/>
                  <a:ext cx="315912" cy="338137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LA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en-US" altLang="en-US" sz="800" b="1" dirty="0" smtClean="0">
                    <a:latin typeface="+mj-lt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6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189412" y="3981450"/>
                  <a:ext cx="32067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TX</a:t>
                  </a:r>
                </a:p>
              </p:txBody>
            </p:sp>
            <p:sp>
              <p:nvSpPr>
                <p:cNvPr id="307" name="TextBox 120"/>
                <p:cNvSpPr txBox="1">
                  <a:spLocks noChangeArrowheads="1"/>
                </p:cNvSpPr>
                <p:nvPr/>
              </p:nvSpPr>
              <p:spPr bwMode="auto">
                <a:xfrm>
                  <a:off x="4391025" y="3451225"/>
                  <a:ext cx="336550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OK</a:t>
                  </a:r>
                </a:p>
              </p:txBody>
            </p:sp>
            <p:sp>
              <p:nvSpPr>
                <p:cNvPr id="308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2740025" y="2174876"/>
                  <a:ext cx="30162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ID</a:t>
                  </a:r>
                </a:p>
              </p:txBody>
            </p:sp>
            <p:sp>
              <p:nvSpPr>
                <p:cNvPr id="309" name="TextBox 122"/>
                <p:cNvSpPr txBox="1">
                  <a:spLocks noChangeArrowheads="1"/>
                </p:cNvSpPr>
                <p:nvPr/>
              </p:nvSpPr>
              <p:spPr bwMode="auto">
                <a:xfrm>
                  <a:off x="2305050" y="2674938"/>
                  <a:ext cx="33337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NV</a:t>
                  </a:r>
                </a:p>
              </p:txBody>
            </p:sp>
            <p:sp>
              <p:nvSpPr>
                <p:cNvPr id="310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2095500" y="1936751"/>
                  <a:ext cx="33337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OR</a:t>
                  </a:r>
                </a:p>
              </p:txBody>
            </p:sp>
            <p:sp>
              <p:nvSpPr>
                <p:cNvPr id="311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259012" y="1509713"/>
                  <a:ext cx="360363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WA</a:t>
                  </a:r>
                </a:p>
              </p:txBody>
            </p:sp>
            <p:sp>
              <p:nvSpPr>
                <p:cNvPr id="312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1938337" y="3022601"/>
                  <a:ext cx="325438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CA</a:t>
                  </a:r>
                </a:p>
              </p:txBody>
            </p:sp>
            <p:sp>
              <p:nvSpPr>
                <p:cNvPr id="313" name="TextBox 126"/>
                <p:cNvSpPr txBox="1">
                  <a:spLocks noChangeArrowheads="1"/>
                </p:cNvSpPr>
                <p:nvPr/>
              </p:nvSpPr>
              <p:spPr bwMode="auto">
                <a:xfrm>
                  <a:off x="2781300" y="3411537"/>
                  <a:ext cx="320675" cy="21590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AZ</a:t>
                  </a:r>
                </a:p>
              </p:txBody>
            </p:sp>
            <p:sp>
              <p:nvSpPr>
                <p:cNvPr id="314" name="TextBox 127"/>
                <p:cNvSpPr txBox="1">
                  <a:spLocks noChangeArrowheads="1"/>
                </p:cNvSpPr>
                <p:nvPr/>
              </p:nvSpPr>
              <p:spPr bwMode="auto">
                <a:xfrm>
                  <a:off x="3427412" y="3541712"/>
                  <a:ext cx="357188" cy="21590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NM</a:t>
                  </a:r>
                </a:p>
              </p:txBody>
            </p:sp>
            <p:sp>
              <p:nvSpPr>
                <p:cNvPr id="315" name="TextBox 128"/>
                <p:cNvSpPr txBox="1">
                  <a:spLocks noChangeArrowheads="1"/>
                </p:cNvSpPr>
                <p:nvPr/>
              </p:nvSpPr>
              <p:spPr bwMode="auto">
                <a:xfrm>
                  <a:off x="3511550" y="2928938"/>
                  <a:ext cx="328612" cy="21590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CO</a:t>
                  </a:r>
                </a:p>
              </p:txBody>
            </p:sp>
            <p:sp>
              <p:nvSpPr>
                <p:cNvPr id="316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5975" y="2362201"/>
                  <a:ext cx="354012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WY</a:t>
                  </a:r>
                </a:p>
              </p:txBody>
            </p:sp>
            <p:sp>
              <p:nvSpPr>
                <p:cNvPr id="317" name="TextBox 130"/>
                <p:cNvSpPr txBox="1">
                  <a:spLocks noChangeArrowheads="1"/>
                </p:cNvSpPr>
                <p:nvPr/>
              </p:nvSpPr>
              <p:spPr bwMode="auto">
                <a:xfrm>
                  <a:off x="3276600" y="1770063"/>
                  <a:ext cx="342900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MT</a:t>
                  </a:r>
                </a:p>
              </p:txBody>
            </p:sp>
            <p:sp>
              <p:nvSpPr>
                <p:cNvPr id="318" name="TextBox 131"/>
                <p:cNvSpPr txBox="1">
                  <a:spLocks noChangeArrowheads="1"/>
                </p:cNvSpPr>
                <p:nvPr/>
              </p:nvSpPr>
              <p:spPr bwMode="auto">
                <a:xfrm>
                  <a:off x="4116387" y="1789113"/>
                  <a:ext cx="341313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ND</a:t>
                  </a:r>
                </a:p>
              </p:txBody>
            </p:sp>
            <p:sp>
              <p:nvSpPr>
                <p:cNvPr id="319" name="TextBox 132"/>
                <p:cNvSpPr txBox="1">
                  <a:spLocks noChangeArrowheads="1"/>
                </p:cNvSpPr>
                <p:nvPr/>
              </p:nvSpPr>
              <p:spPr bwMode="auto">
                <a:xfrm>
                  <a:off x="4116387" y="2184401"/>
                  <a:ext cx="319088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SD</a:t>
                  </a:r>
                </a:p>
              </p:txBody>
            </p:sp>
            <p:sp>
              <p:nvSpPr>
                <p:cNvPr id="320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833938" y="2549526"/>
                  <a:ext cx="293688" cy="21590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IA</a:t>
                  </a:r>
                </a:p>
              </p:txBody>
            </p:sp>
            <p:sp>
              <p:nvSpPr>
                <p:cNvPr id="321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2862262" y="2779713"/>
                  <a:ext cx="325438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UT</a:t>
                  </a:r>
                </a:p>
              </p:txBody>
            </p:sp>
            <p:sp>
              <p:nvSpPr>
                <p:cNvPr id="322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6326188" y="4360862"/>
                  <a:ext cx="30797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FL</a:t>
                  </a:r>
                </a:p>
              </p:txBody>
            </p:sp>
            <p:sp>
              <p:nvSpPr>
                <p:cNvPr id="323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4926013" y="3533775"/>
                  <a:ext cx="325438" cy="21590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AR</a:t>
                  </a:r>
                </a:p>
              </p:txBody>
            </p:sp>
            <p:sp>
              <p:nvSpPr>
                <p:cNvPr id="324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4887913" y="3049588"/>
                  <a:ext cx="355600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MO</a:t>
                  </a:r>
                </a:p>
              </p:txBody>
            </p:sp>
            <p:sp>
              <p:nvSpPr>
                <p:cNvPr id="325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5270501" y="3768725"/>
                  <a:ext cx="336550" cy="338137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MS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en-US" altLang="en-US" sz="800" dirty="0" smtClean="0">
                    <a:latin typeface="+mj-lt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6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5661026" y="3781425"/>
                  <a:ext cx="315912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AL</a:t>
                  </a:r>
                </a:p>
              </p:txBody>
            </p:sp>
            <p:sp>
              <p:nvSpPr>
                <p:cNvPr id="327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4217987" y="2611438"/>
                  <a:ext cx="330200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NE</a:t>
                  </a:r>
                </a:p>
              </p:txBody>
            </p:sp>
            <p:sp>
              <p:nvSpPr>
                <p:cNvPr id="328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4275137" y="3049588"/>
                  <a:ext cx="312738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KS</a:t>
                  </a:r>
                </a:p>
              </p:txBody>
            </p:sp>
            <p:sp>
              <p:nvSpPr>
                <p:cNvPr id="329" name="TextBox 153"/>
                <p:cNvSpPr txBox="1">
                  <a:spLocks noChangeArrowheads="1"/>
                </p:cNvSpPr>
                <p:nvPr/>
              </p:nvSpPr>
              <p:spPr bwMode="auto">
                <a:xfrm>
                  <a:off x="2019300" y="3997325"/>
                  <a:ext cx="323850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AK</a:t>
                  </a:r>
                </a:p>
              </p:txBody>
            </p:sp>
          </p:grpSp>
          <p:sp>
            <p:nvSpPr>
              <p:cNvPr id="222" name="TextBox 138"/>
              <p:cNvSpPr txBox="1">
                <a:spLocks noChangeArrowheads="1"/>
              </p:cNvSpPr>
              <p:nvPr/>
            </p:nvSpPr>
            <p:spPr bwMode="auto">
              <a:xfrm>
                <a:off x="7251652" y="5491163"/>
                <a:ext cx="457248" cy="21431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+mj-lt"/>
                    <a:cs typeface="Tahoma" panose="020B0604030504040204" pitchFamily="34" charset="0"/>
                  </a:rPr>
                  <a:t>MD</a:t>
                </a:r>
              </a:p>
            </p:txBody>
          </p:sp>
          <p:sp>
            <p:nvSpPr>
              <p:cNvPr id="223" name="TextBox 138"/>
              <p:cNvSpPr txBox="1">
                <a:spLocks noChangeArrowheads="1"/>
              </p:cNvSpPr>
              <p:nvPr/>
            </p:nvSpPr>
            <p:spPr bwMode="auto">
              <a:xfrm>
                <a:off x="7251652" y="4249738"/>
                <a:ext cx="457248" cy="22383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+mj-lt"/>
                    <a:cs typeface="Tahoma" panose="020B0604030504040204" pitchFamily="34" charset="0"/>
                  </a:rPr>
                  <a:t>MA </a:t>
                </a:r>
              </a:p>
            </p:txBody>
          </p:sp>
          <p:sp>
            <p:nvSpPr>
              <p:cNvPr id="224" name="TextBox 138"/>
              <p:cNvSpPr txBox="1">
                <a:spLocks noChangeArrowheads="1"/>
              </p:cNvSpPr>
              <p:nvPr/>
            </p:nvSpPr>
            <p:spPr bwMode="auto">
              <a:xfrm>
                <a:off x="7251652" y="4498975"/>
                <a:ext cx="457248" cy="22225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+mj-lt"/>
                    <a:cs typeface="Tahoma" panose="020B0604030504040204" pitchFamily="34" charset="0"/>
                  </a:rPr>
                  <a:t>RI</a:t>
                </a:r>
              </a:p>
            </p:txBody>
          </p:sp>
          <p:sp>
            <p:nvSpPr>
              <p:cNvPr id="225" name="TextBox 138"/>
              <p:cNvSpPr txBox="1">
                <a:spLocks noChangeArrowheads="1"/>
              </p:cNvSpPr>
              <p:nvPr/>
            </p:nvSpPr>
            <p:spPr bwMode="auto">
              <a:xfrm>
                <a:off x="7251652" y="4746625"/>
                <a:ext cx="457248" cy="22225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+mj-lt"/>
                    <a:cs typeface="Tahoma" panose="020B0604030504040204" pitchFamily="34" charset="0"/>
                  </a:rPr>
                  <a:t>CT</a:t>
                </a:r>
              </a:p>
            </p:txBody>
          </p:sp>
          <p:sp>
            <p:nvSpPr>
              <p:cNvPr id="226" name="TextBox 138"/>
              <p:cNvSpPr txBox="1">
                <a:spLocks noChangeArrowheads="1"/>
              </p:cNvSpPr>
              <p:nvPr/>
            </p:nvSpPr>
            <p:spPr bwMode="auto">
              <a:xfrm>
                <a:off x="7251652" y="5730875"/>
                <a:ext cx="457248" cy="22383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+mj-lt"/>
                    <a:cs typeface="Tahoma" panose="020B0604030504040204" pitchFamily="34" charset="0"/>
                  </a:rPr>
                  <a:t>DC</a:t>
                </a:r>
              </a:p>
            </p:txBody>
          </p:sp>
          <p:sp>
            <p:nvSpPr>
              <p:cNvPr id="227" name="TextBox 138"/>
              <p:cNvSpPr txBox="1">
                <a:spLocks noChangeArrowheads="1"/>
              </p:cNvSpPr>
              <p:nvPr/>
            </p:nvSpPr>
            <p:spPr bwMode="auto">
              <a:xfrm>
                <a:off x="7251652" y="5241925"/>
                <a:ext cx="457248" cy="22383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+mj-lt"/>
                    <a:cs typeface="Tahoma" panose="020B0604030504040204" pitchFamily="34" charset="0"/>
                  </a:rPr>
                  <a:t>DE</a:t>
                </a:r>
              </a:p>
            </p:txBody>
          </p:sp>
          <p:sp>
            <p:nvSpPr>
              <p:cNvPr id="228" name="TextBox 138"/>
              <p:cNvSpPr txBox="1">
                <a:spLocks noChangeArrowheads="1"/>
              </p:cNvSpPr>
              <p:nvPr/>
            </p:nvSpPr>
            <p:spPr bwMode="auto">
              <a:xfrm>
                <a:off x="7251652" y="4994275"/>
                <a:ext cx="457248" cy="22383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+mj-lt"/>
                    <a:cs typeface="Tahoma" panose="020B0604030504040204" pitchFamily="34" charset="0"/>
                  </a:rPr>
                  <a:t>NJ </a:t>
                </a:r>
              </a:p>
            </p:txBody>
          </p:sp>
          <p:sp>
            <p:nvSpPr>
              <p:cNvPr id="229" name="TextBox 107"/>
              <p:cNvSpPr txBox="1">
                <a:spLocks noChangeArrowheads="1"/>
              </p:cNvSpPr>
              <p:nvPr/>
            </p:nvSpPr>
            <p:spPr bwMode="auto">
              <a:xfrm>
                <a:off x="3063390" y="5727700"/>
                <a:ext cx="308007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latin typeface="+mj-lt"/>
                    <a:cs typeface="Tahoma" panose="020B0604030504040204" pitchFamily="34" charset="0"/>
                  </a:rPr>
                  <a:t>HI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3D1AA-A191-D249-943C-70548A6C11B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67" name="Rectangle 166"/>
          <p:cNvSpPr/>
          <p:nvPr/>
        </p:nvSpPr>
        <p:spPr>
          <a:xfrm>
            <a:off x="6849443" y="2820673"/>
            <a:ext cx="1936191" cy="1634879"/>
          </a:xfrm>
          <a:prstGeom prst="rect">
            <a:avLst/>
          </a:prstGeom>
          <a:solidFill>
            <a:srgbClr val="E8D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50"/>
              </a:spcAft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Analysis</a:t>
            </a:r>
          </a:p>
          <a:p>
            <a:pPr marL="171450" indent="-171450">
              <a:spcAft>
                <a:spcPts val="5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Mitt Romney also won all five of the states Trump won by large margins</a:t>
            </a:r>
          </a:p>
          <a:p>
            <a:pPr marL="171450" indent="-171450">
              <a:spcAft>
                <a:spcPts val="5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Wisconsin, Michigan, Pennsylvania, Ohio and Florida are all states that Obama won in 2012 that flipped to Trump in 2016</a:t>
            </a:r>
          </a:p>
        </p:txBody>
      </p:sp>
      <p:sp>
        <p:nvSpPr>
          <p:cNvPr id="168" name="Text Placeholder 18"/>
          <p:cNvSpPr txBox="1">
            <a:spLocks/>
          </p:cNvSpPr>
          <p:nvPr/>
        </p:nvSpPr>
        <p:spPr bwMode="auto">
          <a:xfrm>
            <a:off x="0" y="6362699"/>
            <a:ext cx="9144000" cy="219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Sources: Cook Political Report, 2017. 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9" name="Content Placeholder 17"/>
          <p:cNvSpPr txBox="1">
            <a:spLocks/>
          </p:cNvSpPr>
          <p:nvPr/>
        </p:nvSpPr>
        <p:spPr bwMode="auto">
          <a:xfrm>
            <a:off x="0" y="6626225"/>
            <a:ext cx="457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June 19, 2017  |  Justin C. Brown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charset="0"/>
                <a:ea typeface="ＭＳ Ｐゴシック" charset="-128"/>
                <a:cs typeface="MS PGothic" charset="-128"/>
              </a:rPr>
              <a:t>Only one Senate Republican faces re-election </a:t>
            </a:r>
            <a:br>
              <a:rPr lang="en-US" altLang="en-US" dirty="0" smtClean="0">
                <a:latin typeface="Georgia" charset="0"/>
                <a:ea typeface="ＭＳ Ｐゴシック" charset="-128"/>
                <a:cs typeface="MS PGothic" charset="-128"/>
              </a:rPr>
            </a:br>
            <a:r>
              <a:rPr lang="en-US" altLang="en-US" dirty="0" smtClean="0">
                <a:latin typeface="Georgia" charset="0"/>
                <a:ea typeface="ＭＳ Ｐゴシック" charset="-128"/>
                <a:cs typeface="MS PGothic" charset="-128"/>
              </a:rPr>
              <a:t>in a state that Clinton won in 2016</a:t>
            </a:r>
            <a:endParaRPr lang="en-US" altLang="en-US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FreightSans Pro Book" pitchFamily="50" charset="0"/>
            </a:endParaRPr>
          </a:p>
        </p:txBody>
      </p:sp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457200" y="1782133"/>
            <a:ext cx="22894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D27770"/>
                </a:solidFill>
                <a:latin typeface="Calibri Light" charset="0"/>
              </a:rPr>
              <a:t>■</a:t>
            </a:r>
            <a:r>
              <a:rPr lang="en-US" altLang="en-US" sz="1100" b="1" dirty="0">
                <a:latin typeface="Calibri Light" charset="0"/>
              </a:rPr>
              <a:t> </a:t>
            </a:r>
            <a:r>
              <a:rPr lang="en-US" altLang="en-US" sz="1100" dirty="0" smtClean="0">
                <a:latin typeface="Calibri Light" charset="0"/>
              </a:rPr>
              <a:t>Up for re-election in a Clinton state</a:t>
            </a:r>
            <a:endParaRPr lang="en-US" altLang="en-US" sz="1100" dirty="0">
              <a:latin typeface="Calibri Light" charset="0"/>
            </a:endParaRP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419100" y="1500188"/>
            <a:ext cx="822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7F7F7F"/>
                </a:solidFill>
              </a:rPr>
              <a:t>2018 Senate elections in states won by an opposing party in 2016 </a:t>
            </a:r>
            <a:endParaRPr lang="en-US" altLang="en-US" sz="1600" b="1" dirty="0">
              <a:solidFill>
                <a:srgbClr val="7F7F7F"/>
              </a:solidFill>
            </a:endParaRPr>
          </a:p>
        </p:txBody>
      </p:sp>
      <p:pic>
        <p:nvPicPr>
          <p:cNvPr id="17420" name="Picture 217" descr="NationalJournal_LC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01662" y="2358546"/>
            <a:ext cx="5908675" cy="3532188"/>
            <a:chOff x="1803400" y="2606675"/>
            <a:chExt cx="5908675" cy="3532188"/>
          </a:xfrm>
        </p:grpSpPr>
        <p:sp>
          <p:nvSpPr>
            <p:cNvPr id="17421" name="TextBox 148"/>
            <p:cNvSpPr txBox="1">
              <a:spLocks noChangeArrowheads="1"/>
            </p:cNvSpPr>
            <p:nvPr/>
          </p:nvSpPr>
          <p:spPr bwMode="auto">
            <a:xfrm>
              <a:off x="6951663" y="4021138"/>
              <a:ext cx="3286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DE</a:t>
              </a:r>
            </a:p>
          </p:txBody>
        </p:sp>
        <p:sp>
          <p:nvSpPr>
            <p:cNvPr id="17422" name="TextBox 145"/>
            <p:cNvSpPr txBox="1">
              <a:spLocks noChangeArrowheads="1"/>
            </p:cNvSpPr>
            <p:nvPr/>
          </p:nvSpPr>
          <p:spPr bwMode="auto">
            <a:xfrm>
              <a:off x="7291388" y="3587750"/>
              <a:ext cx="29686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RI</a:t>
              </a:r>
            </a:p>
          </p:txBody>
        </p:sp>
        <p:sp>
          <p:nvSpPr>
            <p:cNvPr id="17423" name="TextBox 143"/>
            <p:cNvSpPr txBox="1">
              <a:spLocks noChangeArrowheads="1"/>
            </p:cNvSpPr>
            <p:nvPr/>
          </p:nvSpPr>
          <p:spPr bwMode="auto">
            <a:xfrm>
              <a:off x="7265988" y="3284538"/>
              <a:ext cx="3476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NH</a:t>
              </a:r>
            </a:p>
          </p:txBody>
        </p:sp>
        <p:sp>
          <p:nvSpPr>
            <p:cNvPr id="17424" name="TextBox 144"/>
            <p:cNvSpPr txBox="1">
              <a:spLocks noChangeArrowheads="1"/>
            </p:cNvSpPr>
            <p:nvPr/>
          </p:nvSpPr>
          <p:spPr bwMode="auto">
            <a:xfrm>
              <a:off x="7364413" y="3408363"/>
              <a:ext cx="3476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MA</a:t>
              </a:r>
            </a:p>
          </p:txBody>
        </p:sp>
        <p:sp>
          <p:nvSpPr>
            <p:cNvPr id="17425" name="TextBox 146"/>
            <p:cNvSpPr txBox="1">
              <a:spLocks noChangeArrowheads="1"/>
            </p:cNvSpPr>
            <p:nvPr/>
          </p:nvSpPr>
          <p:spPr bwMode="auto">
            <a:xfrm>
              <a:off x="7165975" y="3716338"/>
              <a:ext cx="3143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CT</a:t>
              </a:r>
            </a:p>
          </p:txBody>
        </p:sp>
        <p:sp>
          <p:nvSpPr>
            <p:cNvPr id="17426" name="TextBox 147"/>
            <p:cNvSpPr txBox="1">
              <a:spLocks noChangeArrowheads="1"/>
            </p:cNvSpPr>
            <p:nvPr/>
          </p:nvSpPr>
          <p:spPr bwMode="auto">
            <a:xfrm>
              <a:off x="7008813" y="3840163"/>
              <a:ext cx="3159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NJ</a:t>
              </a:r>
            </a:p>
          </p:txBody>
        </p:sp>
        <p:sp>
          <p:nvSpPr>
            <p:cNvPr id="17427" name="TextBox 149"/>
            <p:cNvSpPr txBox="1">
              <a:spLocks noChangeArrowheads="1"/>
            </p:cNvSpPr>
            <p:nvPr/>
          </p:nvSpPr>
          <p:spPr bwMode="auto">
            <a:xfrm>
              <a:off x="6880225" y="4192588"/>
              <a:ext cx="3556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MD</a:t>
              </a:r>
            </a:p>
          </p:txBody>
        </p:sp>
        <p:sp>
          <p:nvSpPr>
            <p:cNvPr id="17429" name="TextBox 142"/>
            <p:cNvSpPr txBox="1">
              <a:spLocks noChangeArrowheads="1"/>
            </p:cNvSpPr>
            <p:nvPr/>
          </p:nvSpPr>
          <p:spPr bwMode="auto">
            <a:xfrm>
              <a:off x="6854825" y="3038475"/>
              <a:ext cx="3190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VT</a:t>
              </a:r>
            </a:p>
          </p:txBody>
        </p:sp>
        <p:grpSp>
          <p:nvGrpSpPr>
            <p:cNvPr id="17431" name="Group 219"/>
            <p:cNvGrpSpPr>
              <a:grpSpLocks/>
            </p:cNvGrpSpPr>
            <p:nvPr/>
          </p:nvGrpSpPr>
          <p:grpSpPr bwMode="auto">
            <a:xfrm>
              <a:off x="1803400" y="2606675"/>
              <a:ext cx="5905500" cy="3532188"/>
              <a:chOff x="1802784" y="2606675"/>
              <a:chExt cx="5906116" cy="3532188"/>
            </a:xfrm>
          </p:grpSpPr>
          <p:grpSp>
            <p:nvGrpSpPr>
              <p:cNvPr id="221" name="Group 220"/>
              <p:cNvGrpSpPr>
                <a:grpSpLocks/>
              </p:cNvGrpSpPr>
              <p:nvPr/>
            </p:nvGrpSpPr>
            <p:grpSpPr bwMode="auto">
              <a:xfrm>
                <a:off x="1802784" y="2606675"/>
                <a:ext cx="5799137" cy="3532188"/>
                <a:chOff x="1749425" y="1354138"/>
                <a:chExt cx="5799138" cy="3532187"/>
              </a:xfrm>
              <a:solidFill>
                <a:srgbClr val="D9D9D9"/>
              </a:solidFill>
            </p:grpSpPr>
            <p:sp>
              <p:nvSpPr>
                <p:cNvPr id="230" name="Freeform 26"/>
                <p:cNvSpPr>
                  <a:spLocks/>
                </p:cNvSpPr>
                <p:nvPr/>
              </p:nvSpPr>
              <p:spPr bwMode="auto">
                <a:xfrm>
                  <a:off x="1889125" y="3867150"/>
                  <a:ext cx="873125" cy="701675"/>
                </a:xfrm>
                <a:custGeom>
                  <a:avLst/>
                  <a:gdLst>
                    <a:gd name="T0" fmla="*/ 913852 w 450"/>
                    <a:gd name="T1" fmla="*/ 622508 h 356"/>
                    <a:gd name="T2" fmla="*/ 840492 w 450"/>
                    <a:gd name="T3" fmla="*/ 565916 h 356"/>
                    <a:gd name="T4" fmla="*/ 773421 w 450"/>
                    <a:gd name="T5" fmla="*/ 507229 h 356"/>
                    <a:gd name="T6" fmla="*/ 714733 w 450"/>
                    <a:gd name="T7" fmla="*/ 528188 h 356"/>
                    <a:gd name="T8" fmla="*/ 641373 w 450"/>
                    <a:gd name="T9" fmla="*/ 496749 h 356"/>
                    <a:gd name="T10" fmla="*/ 563822 w 450"/>
                    <a:gd name="T11" fmla="*/ 301822 h 356"/>
                    <a:gd name="T12" fmla="*/ 503038 w 450"/>
                    <a:gd name="T13" fmla="*/ 46112 h 356"/>
                    <a:gd name="T14" fmla="*/ 459022 w 450"/>
                    <a:gd name="T15" fmla="*/ 35632 h 356"/>
                    <a:gd name="T16" fmla="*/ 396142 w 450"/>
                    <a:gd name="T17" fmla="*/ 35632 h 356"/>
                    <a:gd name="T18" fmla="*/ 337455 w 450"/>
                    <a:gd name="T19" fmla="*/ 29344 h 356"/>
                    <a:gd name="T20" fmla="*/ 291343 w 450"/>
                    <a:gd name="T21" fmla="*/ 10480 h 356"/>
                    <a:gd name="T22" fmla="*/ 241039 w 450"/>
                    <a:gd name="T23" fmla="*/ 0 h 356"/>
                    <a:gd name="T24" fmla="*/ 184447 w 450"/>
                    <a:gd name="T25" fmla="*/ 18864 h 356"/>
                    <a:gd name="T26" fmla="*/ 127855 w 450"/>
                    <a:gd name="T27" fmla="*/ 33536 h 356"/>
                    <a:gd name="T28" fmla="*/ 88032 w 450"/>
                    <a:gd name="T29" fmla="*/ 98511 h 356"/>
                    <a:gd name="T30" fmla="*/ 62880 w 450"/>
                    <a:gd name="T31" fmla="*/ 127855 h 356"/>
                    <a:gd name="T32" fmla="*/ 104800 w 450"/>
                    <a:gd name="T33" fmla="*/ 190735 h 356"/>
                    <a:gd name="T34" fmla="*/ 134143 w 450"/>
                    <a:gd name="T35" fmla="*/ 236846 h 356"/>
                    <a:gd name="T36" fmla="*/ 96416 w 450"/>
                    <a:gd name="T37" fmla="*/ 215887 h 356"/>
                    <a:gd name="T38" fmla="*/ 37728 w 450"/>
                    <a:gd name="T39" fmla="*/ 224270 h 356"/>
                    <a:gd name="T40" fmla="*/ 10480 w 450"/>
                    <a:gd name="T41" fmla="*/ 253614 h 356"/>
                    <a:gd name="T42" fmla="*/ 27248 w 450"/>
                    <a:gd name="T43" fmla="*/ 295534 h 356"/>
                    <a:gd name="T44" fmla="*/ 58688 w 450"/>
                    <a:gd name="T45" fmla="*/ 316494 h 356"/>
                    <a:gd name="T46" fmla="*/ 125759 w 450"/>
                    <a:gd name="T47" fmla="*/ 314398 h 356"/>
                    <a:gd name="T48" fmla="*/ 138335 w 450"/>
                    <a:gd name="T49" fmla="*/ 350030 h 356"/>
                    <a:gd name="T50" fmla="*/ 96416 w 450"/>
                    <a:gd name="T51" fmla="*/ 362606 h 356"/>
                    <a:gd name="T52" fmla="*/ 67072 w 450"/>
                    <a:gd name="T53" fmla="*/ 375181 h 356"/>
                    <a:gd name="T54" fmla="*/ 46112 w 450"/>
                    <a:gd name="T55" fmla="*/ 398237 h 356"/>
                    <a:gd name="T56" fmla="*/ 8384 w 450"/>
                    <a:gd name="T57" fmla="*/ 444349 h 356"/>
                    <a:gd name="T58" fmla="*/ 23056 w 450"/>
                    <a:gd name="T59" fmla="*/ 496749 h 356"/>
                    <a:gd name="T60" fmla="*/ 46112 w 450"/>
                    <a:gd name="T61" fmla="*/ 542860 h 356"/>
                    <a:gd name="T62" fmla="*/ 88032 w 450"/>
                    <a:gd name="T63" fmla="*/ 570108 h 356"/>
                    <a:gd name="T64" fmla="*/ 134143 w 450"/>
                    <a:gd name="T65" fmla="*/ 599452 h 356"/>
                    <a:gd name="T66" fmla="*/ 167679 w 450"/>
                    <a:gd name="T67" fmla="*/ 616220 h 356"/>
                    <a:gd name="T68" fmla="*/ 209599 w 450"/>
                    <a:gd name="T69" fmla="*/ 612028 h 356"/>
                    <a:gd name="T70" fmla="*/ 167679 w 450"/>
                    <a:gd name="T71" fmla="*/ 702155 h 356"/>
                    <a:gd name="T72" fmla="*/ 115280 w 450"/>
                    <a:gd name="T73" fmla="*/ 727307 h 356"/>
                    <a:gd name="T74" fmla="*/ 150911 w 450"/>
                    <a:gd name="T75" fmla="*/ 739883 h 356"/>
                    <a:gd name="T76" fmla="*/ 211695 w 450"/>
                    <a:gd name="T77" fmla="*/ 697963 h 356"/>
                    <a:gd name="T78" fmla="*/ 245231 w 450"/>
                    <a:gd name="T79" fmla="*/ 670716 h 356"/>
                    <a:gd name="T80" fmla="*/ 289247 w 450"/>
                    <a:gd name="T81" fmla="*/ 639276 h 356"/>
                    <a:gd name="T82" fmla="*/ 310207 w 450"/>
                    <a:gd name="T83" fmla="*/ 616220 h 356"/>
                    <a:gd name="T84" fmla="*/ 301823 w 450"/>
                    <a:gd name="T85" fmla="*/ 574300 h 356"/>
                    <a:gd name="T86" fmla="*/ 343743 w 450"/>
                    <a:gd name="T87" fmla="*/ 505133 h 356"/>
                    <a:gd name="T88" fmla="*/ 356318 w 450"/>
                    <a:gd name="T89" fmla="*/ 519805 h 356"/>
                    <a:gd name="T90" fmla="*/ 341647 w 450"/>
                    <a:gd name="T91" fmla="*/ 580588 h 356"/>
                    <a:gd name="T92" fmla="*/ 389854 w 450"/>
                    <a:gd name="T93" fmla="*/ 557532 h 356"/>
                    <a:gd name="T94" fmla="*/ 427582 w 450"/>
                    <a:gd name="T95" fmla="*/ 534476 h 356"/>
                    <a:gd name="T96" fmla="*/ 433870 w 450"/>
                    <a:gd name="T97" fmla="*/ 500941 h 356"/>
                    <a:gd name="T98" fmla="*/ 492558 w 450"/>
                    <a:gd name="T99" fmla="*/ 509325 h 356"/>
                    <a:gd name="T100" fmla="*/ 557534 w 450"/>
                    <a:gd name="T101" fmla="*/ 519805 h 356"/>
                    <a:gd name="T102" fmla="*/ 630893 w 450"/>
                    <a:gd name="T103" fmla="*/ 523996 h 356"/>
                    <a:gd name="T104" fmla="*/ 687485 w 450"/>
                    <a:gd name="T105" fmla="*/ 544956 h 356"/>
                    <a:gd name="T106" fmla="*/ 731501 w 450"/>
                    <a:gd name="T107" fmla="*/ 568012 h 356"/>
                    <a:gd name="T108" fmla="*/ 765037 w 450"/>
                    <a:gd name="T109" fmla="*/ 551244 h 356"/>
                    <a:gd name="T110" fmla="*/ 832108 w 450"/>
                    <a:gd name="T111" fmla="*/ 593164 h 356"/>
                    <a:gd name="T112" fmla="*/ 882412 w 450"/>
                    <a:gd name="T113" fmla="*/ 635084 h 356"/>
                    <a:gd name="T114" fmla="*/ 928524 w 450"/>
                    <a:gd name="T115" fmla="*/ 679099 h 35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50" h="356">
                      <a:moveTo>
                        <a:pt x="443" y="324"/>
                      </a:moveTo>
                      <a:lnTo>
                        <a:pt x="445" y="323"/>
                      </a:lnTo>
                      <a:lnTo>
                        <a:pt x="449" y="318"/>
                      </a:lnTo>
                      <a:lnTo>
                        <a:pt x="450" y="311"/>
                      </a:lnTo>
                      <a:lnTo>
                        <a:pt x="444" y="303"/>
                      </a:lnTo>
                      <a:lnTo>
                        <a:pt x="436" y="297"/>
                      </a:lnTo>
                      <a:lnTo>
                        <a:pt x="430" y="294"/>
                      </a:lnTo>
                      <a:lnTo>
                        <a:pt x="427" y="293"/>
                      </a:lnTo>
                      <a:lnTo>
                        <a:pt x="422" y="290"/>
                      </a:lnTo>
                      <a:lnTo>
                        <a:pt x="417" y="285"/>
                      </a:lnTo>
                      <a:lnTo>
                        <a:pt x="407" y="278"/>
                      </a:lnTo>
                      <a:lnTo>
                        <a:pt x="401" y="270"/>
                      </a:lnTo>
                      <a:lnTo>
                        <a:pt x="396" y="263"/>
                      </a:lnTo>
                      <a:lnTo>
                        <a:pt x="394" y="259"/>
                      </a:lnTo>
                      <a:lnTo>
                        <a:pt x="389" y="255"/>
                      </a:lnTo>
                      <a:lnTo>
                        <a:pt x="383" y="250"/>
                      </a:lnTo>
                      <a:lnTo>
                        <a:pt x="376" y="245"/>
                      </a:lnTo>
                      <a:lnTo>
                        <a:pt x="369" y="242"/>
                      </a:lnTo>
                      <a:lnTo>
                        <a:pt x="364" y="239"/>
                      </a:lnTo>
                      <a:lnTo>
                        <a:pt x="359" y="237"/>
                      </a:lnTo>
                      <a:lnTo>
                        <a:pt x="356" y="237"/>
                      </a:lnTo>
                      <a:lnTo>
                        <a:pt x="352" y="241"/>
                      </a:lnTo>
                      <a:lnTo>
                        <a:pt x="346" y="247"/>
                      </a:lnTo>
                      <a:lnTo>
                        <a:pt x="341" y="252"/>
                      </a:lnTo>
                      <a:lnTo>
                        <a:pt x="335" y="255"/>
                      </a:lnTo>
                      <a:lnTo>
                        <a:pt x="329" y="251"/>
                      </a:lnTo>
                      <a:lnTo>
                        <a:pt x="323" y="244"/>
                      </a:lnTo>
                      <a:lnTo>
                        <a:pt x="318" y="239"/>
                      </a:lnTo>
                      <a:lnTo>
                        <a:pt x="312" y="236"/>
                      </a:lnTo>
                      <a:lnTo>
                        <a:pt x="306" y="237"/>
                      </a:lnTo>
                      <a:lnTo>
                        <a:pt x="299" y="240"/>
                      </a:lnTo>
                      <a:lnTo>
                        <a:pt x="293" y="240"/>
                      </a:lnTo>
                      <a:lnTo>
                        <a:pt x="290" y="236"/>
                      </a:lnTo>
                      <a:lnTo>
                        <a:pt x="285" y="218"/>
                      </a:lnTo>
                      <a:lnTo>
                        <a:pt x="277" y="182"/>
                      </a:lnTo>
                      <a:lnTo>
                        <a:pt x="269" y="144"/>
                      </a:lnTo>
                      <a:lnTo>
                        <a:pt x="263" y="118"/>
                      </a:lnTo>
                      <a:lnTo>
                        <a:pt x="258" y="93"/>
                      </a:lnTo>
                      <a:lnTo>
                        <a:pt x="251" y="61"/>
                      </a:lnTo>
                      <a:lnTo>
                        <a:pt x="244" y="34"/>
                      </a:lnTo>
                      <a:lnTo>
                        <a:pt x="242" y="22"/>
                      </a:lnTo>
                      <a:lnTo>
                        <a:pt x="240" y="22"/>
                      </a:lnTo>
                      <a:lnTo>
                        <a:pt x="237" y="22"/>
                      </a:lnTo>
                      <a:lnTo>
                        <a:pt x="233" y="22"/>
                      </a:lnTo>
                      <a:lnTo>
                        <a:pt x="229" y="21"/>
                      </a:lnTo>
                      <a:lnTo>
                        <a:pt x="225" y="19"/>
                      </a:lnTo>
                      <a:lnTo>
                        <a:pt x="222" y="17"/>
                      </a:lnTo>
                      <a:lnTo>
                        <a:pt x="219" y="17"/>
                      </a:lnTo>
                      <a:lnTo>
                        <a:pt x="213" y="17"/>
                      </a:lnTo>
                      <a:lnTo>
                        <a:pt x="209" y="17"/>
                      </a:lnTo>
                      <a:lnTo>
                        <a:pt x="205" y="17"/>
                      </a:lnTo>
                      <a:lnTo>
                        <a:pt x="200" y="17"/>
                      </a:lnTo>
                      <a:lnTo>
                        <a:pt x="194" y="17"/>
                      </a:lnTo>
                      <a:lnTo>
                        <a:pt x="189" y="17"/>
                      </a:lnTo>
                      <a:lnTo>
                        <a:pt x="183" y="17"/>
                      </a:lnTo>
                      <a:lnTo>
                        <a:pt x="178" y="16"/>
                      </a:lnTo>
                      <a:lnTo>
                        <a:pt x="174" y="15"/>
                      </a:lnTo>
                      <a:lnTo>
                        <a:pt x="168" y="13"/>
                      </a:lnTo>
                      <a:lnTo>
                        <a:pt x="164" y="13"/>
                      </a:lnTo>
                      <a:lnTo>
                        <a:pt x="161" y="14"/>
                      </a:lnTo>
                      <a:lnTo>
                        <a:pt x="157" y="15"/>
                      </a:lnTo>
                      <a:lnTo>
                        <a:pt x="154" y="15"/>
                      </a:lnTo>
                      <a:lnTo>
                        <a:pt x="152" y="13"/>
                      </a:lnTo>
                      <a:lnTo>
                        <a:pt x="149" y="11"/>
                      </a:lnTo>
                      <a:lnTo>
                        <a:pt x="144" y="7"/>
                      </a:lnTo>
                      <a:lnTo>
                        <a:pt x="139" y="5"/>
                      </a:lnTo>
                      <a:lnTo>
                        <a:pt x="139" y="2"/>
                      </a:lnTo>
                      <a:lnTo>
                        <a:pt x="138" y="2"/>
                      </a:lnTo>
                      <a:lnTo>
                        <a:pt x="133" y="2"/>
                      </a:lnTo>
                      <a:lnTo>
                        <a:pt x="126" y="2"/>
                      </a:lnTo>
                      <a:lnTo>
                        <a:pt x="121" y="1"/>
                      </a:lnTo>
                      <a:lnTo>
                        <a:pt x="115" y="0"/>
                      </a:lnTo>
                      <a:lnTo>
                        <a:pt x="111" y="1"/>
                      </a:lnTo>
                      <a:lnTo>
                        <a:pt x="108" y="4"/>
                      </a:lnTo>
                      <a:lnTo>
                        <a:pt x="106" y="5"/>
                      </a:lnTo>
                      <a:lnTo>
                        <a:pt x="101" y="6"/>
                      </a:lnTo>
                      <a:lnTo>
                        <a:pt x="95" y="7"/>
                      </a:lnTo>
                      <a:lnTo>
                        <a:pt x="88" y="9"/>
                      </a:lnTo>
                      <a:lnTo>
                        <a:pt x="83" y="12"/>
                      </a:lnTo>
                      <a:lnTo>
                        <a:pt x="78" y="14"/>
                      </a:lnTo>
                      <a:lnTo>
                        <a:pt x="73" y="15"/>
                      </a:lnTo>
                      <a:lnTo>
                        <a:pt x="68" y="15"/>
                      </a:lnTo>
                      <a:lnTo>
                        <a:pt x="64" y="14"/>
                      </a:lnTo>
                      <a:lnTo>
                        <a:pt x="61" y="16"/>
                      </a:lnTo>
                      <a:lnTo>
                        <a:pt x="60" y="23"/>
                      </a:lnTo>
                      <a:lnTo>
                        <a:pt x="58" y="32"/>
                      </a:lnTo>
                      <a:lnTo>
                        <a:pt x="58" y="40"/>
                      </a:lnTo>
                      <a:lnTo>
                        <a:pt x="55" y="45"/>
                      </a:lnTo>
                      <a:lnTo>
                        <a:pt x="49" y="47"/>
                      </a:lnTo>
                      <a:lnTo>
                        <a:pt x="42" y="47"/>
                      </a:lnTo>
                      <a:lnTo>
                        <a:pt x="38" y="49"/>
                      </a:lnTo>
                      <a:lnTo>
                        <a:pt x="34" y="50"/>
                      </a:lnTo>
                      <a:lnTo>
                        <a:pt x="31" y="52"/>
                      </a:lnTo>
                      <a:lnTo>
                        <a:pt x="28" y="54"/>
                      </a:lnTo>
                      <a:lnTo>
                        <a:pt x="28" y="58"/>
                      </a:lnTo>
                      <a:lnTo>
                        <a:pt x="30" y="61"/>
                      </a:lnTo>
                      <a:lnTo>
                        <a:pt x="32" y="65"/>
                      </a:lnTo>
                      <a:lnTo>
                        <a:pt x="36" y="68"/>
                      </a:lnTo>
                      <a:lnTo>
                        <a:pt x="41" y="73"/>
                      </a:lnTo>
                      <a:lnTo>
                        <a:pt x="46" y="78"/>
                      </a:lnTo>
                      <a:lnTo>
                        <a:pt x="48" y="85"/>
                      </a:lnTo>
                      <a:lnTo>
                        <a:pt x="50" y="91"/>
                      </a:lnTo>
                      <a:lnTo>
                        <a:pt x="55" y="92"/>
                      </a:lnTo>
                      <a:lnTo>
                        <a:pt x="58" y="93"/>
                      </a:lnTo>
                      <a:lnTo>
                        <a:pt x="61" y="97"/>
                      </a:lnTo>
                      <a:lnTo>
                        <a:pt x="63" y="103"/>
                      </a:lnTo>
                      <a:lnTo>
                        <a:pt x="64" y="110"/>
                      </a:lnTo>
                      <a:lnTo>
                        <a:pt x="64" y="113"/>
                      </a:lnTo>
                      <a:lnTo>
                        <a:pt x="61" y="115"/>
                      </a:lnTo>
                      <a:lnTo>
                        <a:pt x="57" y="114"/>
                      </a:lnTo>
                      <a:lnTo>
                        <a:pt x="54" y="112"/>
                      </a:lnTo>
                      <a:lnTo>
                        <a:pt x="50" y="110"/>
                      </a:lnTo>
                      <a:lnTo>
                        <a:pt x="48" y="106"/>
                      </a:lnTo>
                      <a:lnTo>
                        <a:pt x="46" y="103"/>
                      </a:lnTo>
                      <a:lnTo>
                        <a:pt x="45" y="100"/>
                      </a:lnTo>
                      <a:lnTo>
                        <a:pt x="42" y="99"/>
                      </a:lnTo>
                      <a:lnTo>
                        <a:pt x="38" y="100"/>
                      </a:lnTo>
                      <a:lnTo>
                        <a:pt x="31" y="103"/>
                      </a:lnTo>
                      <a:lnTo>
                        <a:pt x="25" y="105"/>
                      </a:lnTo>
                      <a:lnTo>
                        <a:pt x="18" y="107"/>
                      </a:lnTo>
                      <a:lnTo>
                        <a:pt x="11" y="110"/>
                      </a:lnTo>
                      <a:lnTo>
                        <a:pt x="5" y="111"/>
                      </a:lnTo>
                      <a:lnTo>
                        <a:pt x="1" y="114"/>
                      </a:lnTo>
                      <a:lnTo>
                        <a:pt x="0" y="116"/>
                      </a:lnTo>
                      <a:lnTo>
                        <a:pt x="1" y="119"/>
                      </a:lnTo>
                      <a:lnTo>
                        <a:pt x="5" y="121"/>
                      </a:lnTo>
                      <a:lnTo>
                        <a:pt x="10" y="123"/>
                      </a:lnTo>
                      <a:lnTo>
                        <a:pt x="15" y="126"/>
                      </a:lnTo>
                      <a:lnTo>
                        <a:pt x="15" y="129"/>
                      </a:lnTo>
                      <a:lnTo>
                        <a:pt x="12" y="134"/>
                      </a:lnTo>
                      <a:lnTo>
                        <a:pt x="12" y="137"/>
                      </a:lnTo>
                      <a:lnTo>
                        <a:pt x="13" y="141"/>
                      </a:lnTo>
                      <a:lnTo>
                        <a:pt x="16" y="146"/>
                      </a:lnTo>
                      <a:lnTo>
                        <a:pt x="17" y="151"/>
                      </a:lnTo>
                      <a:lnTo>
                        <a:pt x="18" y="154"/>
                      </a:lnTo>
                      <a:lnTo>
                        <a:pt x="20" y="156"/>
                      </a:lnTo>
                      <a:lnTo>
                        <a:pt x="24" y="153"/>
                      </a:lnTo>
                      <a:lnTo>
                        <a:pt x="28" y="151"/>
                      </a:lnTo>
                      <a:lnTo>
                        <a:pt x="33" y="150"/>
                      </a:lnTo>
                      <a:lnTo>
                        <a:pt x="36" y="149"/>
                      </a:lnTo>
                      <a:lnTo>
                        <a:pt x="41" y="150"/>
                      </a:lnTo>
                      <a:lnTo>
                        <a:pt x="47" y="151"/>
                      </a:lnTo>
                      <a:lnTo>
                        <a:pt x="53" y="150"/>
                      </a:lnTo>
                      <a:lnTo>
                        <a:pt x="60" y="150"/>
                      </a:lnTo>
                      <a:lnTo>
                        <a:pt x="64" y="150"/>
                      </a:lnTo>
                      <a:lnTo>
                        <a:pt x="65" y="152"/>
                      </a:lnTo>
                      <a:lnTo>
                        <a:pt x="64" y="156"/>
                      </a:lnTo>
                      <a:lnTo>
                        <a:pt x="63" y="160"/>
                      </a:lnTo>
                      <a:lnTo>
                        <a:pt x="64" y="164"/>
                      </a:lnTo>
                      <a:lnTo>
                        <a:pt x="66" y="167"/>
                      </a:lnTo>
                      <a:lnTo>
                        <a:pt x="65" y="172"/>
                      </a:lnTo>
                      <a:lnTo>
                        <a:pt x="63" y="175"/>
                      </a:lnTo>
                      <a:lnTo>
                        <a:pt x="60" y="176"/>
                      </a:lnTo>
                      <a:lnTo>
                        <a:pt x="55" y="175"/>
                      </a:lnTo>
                      <a:lnTo>
                        <a:pt x="50" y="174"/>
                      </a:lnTo>
                      <a:lnTo>
                        <a:pt x="46" y="173"/>
                      </a:lnTo>
                      <a:lnTo>
                        <a:pt x="45" y="176"/>
                      </a:lnTo>
                      <a:lnTo>
                        <a:pt x="42" y="180"/>
                      </a:lnTo>
                      <a:lnTo>
                        <a:pt x="39" y="181"/>
                      </a:lnTo>
                      <a:lnTo>
                        <a:pt x="34" y="180"/>
                      </a:lnTo>
                      <a:lnTo>
                        <a:pt x="32" y="179"/>
                      </a:lnTo>
                      <a:lnTo>
                        <a:pt x="31" y="178"/>
                      </a:lnTo>
                      <a:lnTo>
                        <a:pt x="28" y="179"/>
                      </a:lnTo>
                      <a:lnTo>
                        <a:pt x="24" y="181"/>
                      </a:lnTo>
                      <a:lnTo>
                        <a:pt x="22" y="184"/>
                      </a:lnTo>
                      <a:lnTo>
                        <a:pt x="22" y="187"/>
                      </a:lnTo>
                      <a:lnTo>
                        <a:pt x="22" y="190"/>
                      </a:lnTo>
                      <a:lnTo>
                        <a:pt x="16" y="195"/>
                      </a:lnTo>
                      <a:lnTo>
                        <a:pt x="9" y="199"/>
                      </a:lnTo>
                      <a:lnTo>
                        <a:pt x="7" y="202"/>
                      </a:lnTo>
                      <a:lnTo>
                        <a:pt x="7" y="204"/>
                      </a:lnTo>
                      <a:lnTo>
                        <a:pt x="5" y="207"/>
                      </a:lnTo>
                      <a:lnTo>
                        <a:pt x="4" y="212"/>
                      </a:lnTo>
                      <a:lnTo>
                        <a:pt x="4" y="217"/>
                      </a:lnTo>
                      <a:lnTo>
                        <a:pt x="5" y="222"/>
                      </a:lnTo>
                      <a:lnTo>
                        <a:pt x="8" y="226"/>
                      </a:lnTo>
                      <a:lnTo>
                        <a:pt x="10" y="229"/>
                      </a:lnTo>
                      <a:lnTo>
                        <a:pt x="11" y="234"/>
                      </a:lnTo>
                      <a:lnTo>
                        <a:pt x="11" y="237"/>
                      </a:lnTo>
                      <a:lnTo>
                        <a:pt x="11" y="239"/>
                      </a:lnTo>
                      <a:lnTo>
                        <a:pt x="15" y="250"/>
                      </a:lnTo>
                      <a:lnTo>
                        <a:pt x="15" y="251"/>
                      </a:lnTo>
                      <a:lnTo>
                        <a:pt x="16" y="255"/>
                      </a:lnTo>
                      <a:lnTo>
                        <a:pt x="18" y="257"/>
                      </a:lnTo>
                      <a:lnTo>
                        <a:pt x="22" y="259"/>
                      </a:lnTo>
                      <a:lnTo>
                        <a:pt x="28" y="260"/>
                      </a:lnTo>
                      <a:lnTo>
                        <a:pt x="35" y="260"/>
                      </a:lnTo>
                      <a:lnTo>
                        <a:pt x="41" y="260"/>
                      </a:lnTo>
                      <a:lnTo>
                        <a:pt x="43" y="260"/>
                      </a:lnTo>
                      <a:lnTo>
                        <a:pt x="43" y="264"/>
                      </a:lnTo>
                      <a:lnTo>
                        <a:pt x="42" y="272"/>
                      </a:lnTo>
                      <a:lnTo>
                        <a:pt x="43" y="280"/>
                      </a:lnTo>
                      <a:lnTo>
                        <a:pt x="45" y="287"/>
                      </a:lnTo>
                      <a:lnTo>
                        <a:pt x="49" y="288"/>
                      </a:lnTo>
                      <a:lnTo>
                        <a:pt x="54" y="287"/>
                      </a:lnTo>
                      <a:lnTo>
                        <a:pt x="60" y="285"/>
                      </a:lnTo>
                      <a:lnTo>
                        <a:pt x="64" y="286"/>
                      </a:lnTo>
                      <a:lnTo>
                        <a:pt x="69" y="290"/>
                      </a:lnTo>
                      <a:lnTo>
                        <a:pt x="73" y="294"/>
                      </a:lnTo>
                      <a:lnTo>
                        <a:pt x="78" y="298"/>
                      </a:lnTo>
                      <a:lnTo>
                        <a:pt x="79" y="300"/>
                      </a:lnTo>
                      <a:lnTo>
                        <a:pt x="79" y="297"/>
                      </a:lnTo>
                      <a:lnTo>
                        <a:pt x="80" y="294"/>
                      </a:lnTo>
                      <a:lnTo>
                        <a:pt x="83" y="290"/>
                      </a:lnTo>
                      <a:lnTo>
                        <a:pt x="86" y="290"/>
                      </a:lnTo>
                      <a:lnTo>
                        <a:pt x="92" y="290"/>
                      </a:lnTo>
                      <a:lnTo>
                        <a:pt x="96" y="289"/>
                      </a:lnTo>
                      <a:lnTo>
                        <a:pt x="100" y="289"/>
                      </a:lnTo>
                      <a:lnTo>
                        <a:pt x="100" y="292"/>
                      </a:lnTo>
                      <a:lnTo>
                        <a:pt x="98" y="297"/>
                      </a:lnTo>
                      <a:lnTo>
                        <a:pt x="96" y="305"/>
                      </a:lnTo>
                      <a:lnTo>
                        <a:pt x="94" y="315"/>
                      </a:lnTo>
                      <a:lnTo>
                        <a:pt x="89" y="323"/>
                      </a:lnTo>
                      <a:lnTo>
                        <a:pt x="84" y="330"/>
                      </a:lnTo>
                      <a:lnTo>
                        <a:pt x="80" y="335"/>
                      </a:lnTo>
                      <a:lnTo>
                        <a:pt x="78" y="340"/>
                      </a:lnTo>
                      <a:lnTo>
                        <a:pt x="75" y="342"/>
                      </a:lnTo>
                      <a:lnTo>
                        <a:pt x="70" y="342"/>
                      </a:lnTo>
                      <a:lnTo>
                        <a:pt x="64" y="342"/>
                      </a:lnTo>
                      <a:lnTo>
                        <a:pt x="58" y="345"/>
                      </a:lnTo>
                      <a:lnTo>
                        <a:pt x="55" y="347"/>
                      </a:lnTo>
                      <a:lnTo>
                        <a:pt x="55" y="350"/>
                      </a:lnTo>
                      <a:lnTo>
                        <a:pt x="57" y="354"/>
                      </a:lnTo>
                      <a:lnTo>
                        <a:pt x="61" y="356"/>
                      </a:lnTo>
                      <a:lnTo>
                        <a:pt x="64" y="356"/>
                      </a:lnTo>
                      <a:lnTo>
                        <a:pt x="68" y="355"/>
                      </a:lnTo>
                      <a:lnTo>
                        <a:pt x="72" y="353"/>
                      </a:lnTo>
                      <a:lnTo>
                        <a:pt x="77" y="349"/>
                      </a:lnTo>
                      <a:lnTo>
                        <a:pt x="84" y="347"/>
                      </a:lnTo>
                      <a:lnTo>
                        <a:pt x="89" y="343"/>
                      </a:lnTo>
                      <a:lnTo>
                        <a:pt x="94" y="339"/>
                      </a:lnTo>
                      <a:lnTo>
                        <a:pt x="98" y="335"/>
                      </a:lnTo>
                      <a:lnTo>
                        <a:pt x="101" y="333"/>
                      </a:lnTo>
                      <a:lnTo>
                        <a:pt x="106" y="333"/>
                      </a:lnTo>
                      <a:lnTo>
                        <a:pt x="109" y="334"/>
                      </a:lnTo>
                      <a:lnTo>
                        <a:pt x="113" y="333"/>
                      </a:lnTo>
                      <a:lnTo>
                        <a:pt x="115" y="330"/>
                      </a:lnTo>
                      <a:lnTo>
                        <a:pt x="116" y="325"/>
                      </a:lnTo>
                      <a:lnTo>
                        <a:pt x="117" y="320"/>
                      </a:lnTo>
                      <a:lnTo>
                        <a:pt x="118" y="318"/>
                      </a:lnTo>
                      <a:lnTo>
                        <a:pt x="121" y="316"/>
                      </a:lnTo>
                      <a:lnTo>
                        <a:pt x="125" y="312"/>
                      </a:lnTo>
                      <a:lnTo>
                        <a:pt x="131" y="309"/>
                      </a:lnTo>
                      <a:lnTo>
                        <a:pt x="136" y="307"/>
                      </a:lnTo>
                      <a:lnTo>
                        <a:pt x="138" y="305"/>
                      </a:lnTo>
                      <a:lnTo>
                        <a:pt x="138" y="304"/>
                      </a:lnTo>
                      <a:lnTo>
                        <a:pt x="137" y="302"/>
                      </a:lnTo>
                      <a:lnTo>
                        <a:pt x="138" y="300"/>
                      </a:lnTo>
                      <a:lnTo>
                        <a:pt x="141" y="297"/>
                      </a:lnTo>
                      <a:lnTo>
                        <a:pt x="145" y="296"/>
                      </a:lnTo>
                      <a:lnTo>
                        <a:pt x="148" y="294"/>
                      </a:lnTo>
                      <a:lnTo>
                        <a:pt x="149" y="290"/>
                      </a:lnTo>
                      <a:lnTo>
                        <a:pt x="148" y="287"/>
                      </a:lnTo>
                      <a:lnTo>
                        <a:pt x="146" y="283"/>
                      </a:lnTo>
                      <a:lnTo>
                        <a:pt x="142" y="281"/>
                      </a:lnTo>
                      <a:lnTo>
                        <a:pt x="142" y="278"/>
                      </a:lnTo>
                      <a:lnTo>
                        <a:pt x="144" y="274"/>
                      </a:lnTo>
                      <a:lnTo>
                        <a:pt x="146" y="271"/>
                      </a:lnTo>
                      <a:lnTo>
                        <a:pt x="148" y="269"/>
                      </a:lnTo>
                      <a:lnTo>
                        <a:pt x="151" y="265"/>
                      </a:lnTo>
                      <a:lnTo>
                        <a:pt x="154" y="258"/>
                      </a:lnTo>
                      <a:lnTo>
                        <a:pt x="159" y="249"/>
                      </a:lnTo>
                      <a:lnTo>
                        <a:pt x="164" y="241"/>
                      </a:lnTo>
                      <a:lnTo>
                        <a:pt x="169" y="235"/>
                      </a:lnTo>
                      <a:lnTo>
                        <a:pt x="175" y="234"/>
                      </a:lnTo>
                      <a:lnTo>
                        <a:pt x="177" y="236"/>
                      </a:lnTo>
                      <a:lnTo>
                        <a:pt x="176" y="240"/>
                      </a:lnTo>
                      <a:lnTo>
                        <a:pt x="174" y="243"/>
                      </a:lnTo>
                      <a:lnTo>
                        <a:pt x="170" y="248"/>
                      </a:lnTo>
                      <a:lnTo>
                        <a:pt x="168" y="254"/>
                      </a:lnTo>
                      <a:lnTo>
                        <a:pt x="167" y="260"/>
                      </a:lnTo>
                      <a:lnTo>
                        <a:pt x="166" y="267"/>
                      </a:lnTo>
                      <a:lnTo>
                        <a:pt x="164" y="270"/>
                      </a:lnTo>
                      <a:lnTo>
                        <a:pt x="163" y="272"/>
                      </a:lnTo>
                      <a:lnTo>
                        <a:pt x="163" y="277"/>
                      </a:lnTo>
                      <a:lnTo>
                        <a:pt x="164" y="280"/>
                      </a:lnTo>
                      <a:lnTo>
                        <a:pt x="168" y="280"/>
                      </a:lnTo>
                      <a:lnTo>
                        <a:pt x="172" y="277"/>
                      </a:lnTo>
                      <a:lnTo>
                        <a:pt x="178" y="273"/>
                      </a:lnTo>
                      <a:lnTo>
                        <a:pt x="183" y="270"/>
                      </a:lnTo>
                      <a:lnTo>
                        <a:pt x="186" y="266"/>
                      </a:lnTo>
                      <a:lnTo>
                        <a:pt x="189" y="264"/>
                      </a:lnTo>
                      <a:lnTo>
                        <a:pt x="189" y="263"/>
                      </a:lnTo>
                      <a:lnTo>
                        <a:pt x="191" y="260"/>
                      </a:lnTo>
                      <a:lnTo>
                        <a:pt x="194" y="260"/>
                      </a:lnTo>
                      <a:lnTo>
                        <a:pt x="199" y="259"/>
                      </a:lnTo>
                      <a:lnTo>
                        <a:pt x="204" y="255"/>
                      </a:lnTo>
                      <a:lnTo>
                        <a:pt x="206" y="251"/>
                      </a:lnTo>
                      <a:lnTo>
                        <a:pt x="207" y="250"/>
                      </a:lnTo>
                      <a:lnTo>
                        <a:pt x="206" y="249"/>
                      </a:lnTo>
                      <a:lnTo>
                        <a:pt x="204" y="245"/>
                      </a:lnTo>
                      <a:lnTo>
                        <a:pt x="204" y="242"/>
                      </a:lnTo>
                      <a:lnTo>
                        <a:pt x="207" y="239"/>
                      </a:lnTo>
                      <a:lnTo>
                        <a:pt x="213" y="237"/>
                      </a:lnTo>
                      <a:lnTo>
                        <a:pt x="219" y="237"/>
                      </a:lnTo>
                      <a:lnTo>
                        <a:pt x="223" y="239"/>
                      </a:lnTo>
                      <a:lnTo>
                        <a:pt x="227" y="240"/>
                      </a:lnTo>
                      <a:lnTo>
                        <a:pt x="230" y="242"/>
                      </a:lnTo>
                      <a:lnTo>
                        <a:pt x="235" y="243"/>
                      </a:lnTo>
                      <a:lnTo>
                        <a:pt x="242" y="245"/>
                      </a:lnTo>
                      <a:lnTo>
                        <a:pt x="250" y="248"/>
                      </a:lnTo>
                      <a:lnTo>
                        <a:pt x="257" y="249"/>
                      </a:lnTo>
                      <a:lnTo>
                        <a:pt x="260" y="249"/>
                      </a:lnTo>
                      <a:lnTo>
                        <a:pt x="262" y="248"/>
                      </a:lnTo>
                      <a:lnTo>
                        <a:pt x="266" y="248"/>
                      </a:lnTo>
                      <a:lnTo>
                        <a:pt x="270" y="248"/>
                      </a:lnTo>
                      <a:lnTo>
                        <a:pt x="275" y="249"/>
                      </a:lnTo>
                      <a:lnTo>
                        <a:pt x="280" y="250"/>
                      </a:lnTo>
                      <a:lnTo>
                        <a:pt x="288" y="250"/>
                      </a:lnTo>
                      <a:lnTo>
                        <a:pt x="296" y="250"/>
                      </a:lnTo>
                      <a:lnTo>
                        <a:pt x="301" y="250"/>
                      </a:lnTo>
                      <a:lnTo>
                        <a:pt x="306" y="251"/>
                      </a:lnTo>
                      <a:lnTo>
                        <a:pt x="311" y="255"/>
                      </a:lnTo>
                      <a:lnTo>
                        <a:pt x="316" y="258"/>
                      </a:lnTo>
                      <a:lnTo>
                        <a:pt x="322" y="259"/>
                      </a:lnTo>
                      <a:lnTo>
                        <a:pt x="327" y="260"/>
                      </a:lnTo>
                      <a:lnTo>
                        <a:pt x="328" y="260"/>
                      </a:lnTo>
                      <a:lnTo>
                        <a:pt x="329" y="262"/>
                      </a:lnTo>
                      <a:lnTo>
                        <a:pt x="330" y="263"/>
                      </a:lnTo>
                      <a:lnTo>
                        <a:pt x="334" y="266"/>
                      </a:lnTo>
                      <a:lnTo>
                        <a:pt x="338" y="269"/>
                      </a:lnTo>
                      <a:lnTo>
                        <a:pt x="344" y="270"/>
                      </a:lnTo>
                      <a:lnTo>
                        <a:pt x="349" y="271"/>
                      </a:lnTo>
                      <a:lnTo>
                        <a:pt x="352" y="271"/>
                      </a:lnTo>
                      <a:lnTo>
                        <a:pt x="354" y="269"/>
                      </a:lnTo>
                      <a:lnTo>
                        <a:pt x="356" y="265"/>
                      </a:lnTo>
                      <a:lnTo>
                        <a:pt x="357" y="262"/>
                      </a:lnTo>
                      <a:lnTo>
                        <a:pt x="359" y="262"/>
                      </a:lnTo>
                      <a:lnTo>
                        <a:pt x="365" y="263"/>
                      </a:lnTo>
                      <a:lnTo>
                        <a:pt x="372" y="265"/>
                      </a:lnTo>
                      <a:lnTo>
                        <a:pt x="377" y="266"/>
                      </a:lnTo>
                      <a:lnTo>
                        <a:pt x="383" y="269"/>
                      </a:lnTo>
                      <a:lnTo>
                        <a:pt x="388" y="273"/>
                      </a:lnTo>
                      <a:lnTo>
                        <a:pt x="392" y="279"/>
                      </a:lnTo>
                      <a:lnTo>
                        <a:pt x="397" y="283"/>
                      </a:lnTo>
                      <a:lnTo>
                        <a:pt x="401" y="286"/>
                      </a:lnTo>
                      <a:lnTo>
                        <a:pt x="402" y="287"/>
                      </a:lnTo>
                      <a:lnTo>
                        <a:pt x="412" y="297"/>
                      </a:lnTo>
                      <a:lnTo>
                        <a:pt x="418" y="303"/>
                      </a:lnTo>
                      <a:lnTo>
                        <a:pt x="419" y="303"/>
                      </a:lnTo>
                      <a:lnTo>
                        <a:pt x="421" y="303"/>
                      </a:lnTo>
                      <a:lnTo>
                        <a:pt x="424" y="304"/>
                      </a:lnTo>
                      <a:lnTo>
                        <a:pt x="427" y="307"/>
                      </a:lnTo>
                      <a:lnTo>
                        <a:pt x="432" y="311"/>
                      </a:lnTo>
                      <a:lnTo>
                        <a:pt x="437" y="317"/>
                      </a:lnTo>
                      <a:lnTo>
                        <a:pt x="441" y="321"/>
                      </a:lnTo>
                      <a:lnTo>
                        <a:pt x="443" y="32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28575"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1" name="Freeform 1114"/>
                <p:cNvSpPr>
                  <a:spLocks/>
                </p:cNvSpPr>
                <p:nvPr/>
              </p:nvSpPr>
              <p:spPr bwMode="auto">
                <a:xfrm>
                  <a:off x="2030412" y="1354138"/>
                  <a:ext cx="738188" cy="533400"/>
                </a:xfrm>
                <a:custGeom>
                  <a:avLst/>
                  <a:gdLst>
                    <a:gd name="T0" fmla="*/ 26 w 730"/>
                    <a:gd name="T1" fmla="*/ 112 h 517"/>
                    <a:gd name="T2" fmla="*/ 17 w 730"/>
                    <a:gd name="T3" fmla="*/ 255 h 517"/>
                    <a:gd name="T4" fmla="*/ 34 w 730"/>
                    <a:gd name="T5" fmla="*/ 255 h 517"/>
                    <a:gd name="T6" fmla="*/ 24 w 730"/>
                    <a:gd name="T7" fmla="*/ 285 h 517"/>
                    <a:gd name="T8" fmla="*/ 11 w 730"/>
                    <a:gd name="T9" fmla="*/ 268 h 517"/>
                    <a:gd name="T10" fmla="*/ 0 w 730"/>
                    <a:gd name="T11" fmla="*/ 304 h 517"/>
                    <a:gd name="T12" fmla="*/ 51 w 730"/>
                    <a:gd name="T13" fmla="*/ 333 h 517"/>
                    <a:gd name="T14" fmla="*/ 53 w 730"/>
                    <a:gd name="T15" fmla="*/ 346 h 517"/>
                    <a:gd name="T16" fmla="*/ 66 w 730"/>
                    <a:gd name="T17" fmla="*/ 348 h 517"/>
                    <a:gd name="T18" fmla="*/ 133 w 730"/>
                    <a:gd name="T19" fmla="*/ 452 h 517"/>
                    <a:gd name="T20" fmla="*/ 207 w 730"/>
                    <a:gd name="T21" fmla="*/ 449 h 517"/>
                    <a:gd name="T22" fmla="*/ 262 w 730"/>
                    <a:gd name="T23" fmla="*/ 473 h 517"/>
                    <a:gd name="T24" fmla="*/ 289 w 730"/>
                    <a:gd name="T25" fmla="*/ 469 h 517"/>
                    <a:gd name="T26" fmla="*/ 456 w 730"/>
                    <a:gd name="T27" fmla="*/ 473 h 517"/>
                    <a:gd name="T28" fmla="*/ 646 w 730"/>
                    <a:gd name="T29" fmla="*/ 517 h 517"/>
                    <a:gd name="T30" fmla="*/ 650 w 730"/>
                    <a:gd name="T31" fmla="*/ 460 h 517"/>
                    <a:gd name="T32" fmla="*/ 730 w 730"/>
                    <a:gd name="T33" fmla="*/ 129 h 517"/>
                    <a:gd name="T34" fmla="*/ 224 w 730"/>
                    <a:gd name="T35" fmla="*/ 0 h 517"/>
                    <a:gd name="T36" fmla="*/ 228 w 730"/>
                    <a:gd name="T37" fmla="*/ 97 h 517"/>
                    <a:gd name="T38" fmla="*/ 203 w 730"/>
                    <a:gd name="T39" fmla="*/ 177 h 517"/>
                    <a:gd name="T40" fmla="*/ 199 w 730"/>
                    <a:gd name="T41" fmla="*/ 219 h 517"/>
                    <a:gd name="T42" fmla="*/ 146 w 730"/>
                    <a:gd name="T43" fmla="*/ 234 h 517"/>
                    <a:gd name="T44" fmla="*/ 142 w 730"/>
                    <a:gd name="T45" fmla="*/ 213 h 517"/>
                    <a:gd name="T46" fmla="*/ 186 w 730"/>
                    <a:gd name="T47" fmla="*/ 186 h 517"/>
                    <a:gd name="T48" fmla="*/ 182 w 730"/>
                    <a:gd name="T49" fmla="*/ 165 h 517"/>
                    <a:gd name="T50" fmla="*/ 144 w 730"/>
                    <a:gd name="T51" fmla="*/ 169 h 517"/>
                    <a:gd name="T52" fmla="*/ 173 w 730"/>
                    <a:gd name="T53" fmla="*/ 144 h 517"/>
                    <a:gd name="T54" fmla="*/ 194 w 730"/>
                    <a:gd name="T55" fmla="*/ 127 h 517"/>
                    <a:gd name="T56" fmla="*/ 30 w 730"/>
                    <a:gd name="T57" fmla="*/ 25 h 517"/>
                    <a:gd name="T58" fmla="*/ 17 w 730"/>
                    <a:gd name="T59" fmla="*/ 53 h 517"/>
                    <a:gd name="T60" fmla="*/ 26 w 730"/>
                    <a:gd name="T61" fmla="*/ 112 h 517"/>
                    <a:gd name="T62" fmla="*/ 26 w 730"/>
                    <a:gd name="T63" fmla="*/ 112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0" h="517">
                      <a:moveTo>
                        <a:pt x="26" y="112"/>
                      </a:moveTo>
                      <a:lnTo>
                        <a:pt x="17" y="255"/>
                      </a:lnTo>
                      <a:lnTo>
                        <a:pt x="34" y="255"/>
                      </a:lnTo>
                      <a:lnTo>
                        <a:pt x="24" y="285"/>
                      </a:lnTo>
                      <a:lnTo>
                        <a:pt x="11" y="268"/>
                      </a:lnTo>
                      <a:lnTo>
                        <a:pt x="0" y="304"/>
                      </a:lnTo>
                      <a:lnTo>
                        <a:pt x="51" y="333"/>
                      </a:lnTo>
                      <a:lnTo>
                        <a:pt x="53" y="346"/>
                      </a:lnTo>
                      <a:lnTo>
                        <a:pt x="66" y="348"/>
                      </a:lnTo>
                      <a:lnTo>
                        <a:pt x="133" y="452"/>
                      </a:lnTo>
                      <a:lnTo>
                        <a:pt x="207" y="449"/>
                      </a:lnTo>
                      <a:lnTo>
                        <a:pt x="262" y="473"/>
                      </a:lnTo>
                      <a:lnTo>
                        <a:pt x="289" y="469"/>
                      </a:lnTo>
                      <a:lnTo>
                        <a:pt x="456" y="473"/>
                      </a:lnTo>
                      <a:lnTo>
                        <a:pt x="646" y="517"/>
                      </a:lnTo>
                      <a:lnTo>
                        <a:pt x="650" y="460"/>
                      </a:lnTo>
                      <a:lnTo>
                        <a:pt x="730" y="129"/>
                      </a:lnTo>
                      <a:lnTo>
                        <a:pt x="224" y="0"/>
                      </a:lnTo>
                      <a:lnTo>
                        <a:pt x="228" y="97"/>
                      </a:lnTo>
                      <a:lnTo>
                        <a:pt x="203" y="177"/>
                      </a:lnTo>
                      <a:lnTo>
                        <a:pt x="199" y="219"/>
                      </a:lnTo>
                      <a:lnTo>
                        <a:pt x="146" y="234"/>
                      </a:lnTo>
                      <a:lnTo>
                        <a:pt x="142" y="213"/>
                      </a:lnTo>
                      <a:lnTo>
                        <a:pt x="186" y="186"/>
                      </a:lnTo>
                      <a:lnTo>
                        <a:pt x="182" y="165"/>
                      </a:lnTo>
                      <a:lnTo>
                        <a:pt x="144" y="169"/>
                      </a:lnTo>
                      <a:lnTo>
                        <a:pt x="173" y="144"/>
                      </a:lnTo>
                      <a:lnTo>
                        <a:pt x="194" y="127"/>
                      </a:lnTo>
                      <a:lnTo>
                        <a:pt x="30" y="25"/>
                      </a:lnTo>
                      <a:lnTo>
                        <a:pt x="17" y="53"/>
                      </a:lnTo>
                      <a:lnTo>
                        <a:pt x="26" y="112"/>
                      </a:lnTo>
                      <a:lnTo>
                        <a:pt x="26" y="11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2" name="Freeform 1116"/>
                <p:cNvSpPr>
                  <a:spLocks/>
                </p:cNvSpPr>
                <p:nvPr/>
              </p:nvSpPr>
              <p:spPr bwMode="auto">
                <a:xfrm>
                  <a:off x="2713037" y="2484438"/>
                  <a:ext cx="627063" cy="779463"/>
                </a:xfrm>
                <a:custGeom>
                  <a:avLst/>
                  <a:gdLst>
                    <a:gd name="T0" fmla="*/ 135 w 618"/>
                    <a:gd name="T1" fmla="*/ 0 h 752"/>
                    <a:gd name="T2" fmla="*/ 433 w 618"/>
                    <a:gd name="T3" fmla="*/ 55 h 752"/>
                    <a:gd name="T4" fmla="*/ 410 w 618"/>
                    <a:gd name="T5" fmla="*/ 186 h 752"/>
                    <a:gd name="T6" fmla="*/ 618 w 618"/>
                    <a:gd name="T7" fmla="*/ 218 h 752"/>
                    <a:gd name="T8" fmla="*/ 538 w 618"/>
                    <a:gd name="T9" fmla="*/ 752 h 752"/>
                    <a:gd name="T10" fmla="*/ 0 w 618"/>
                    <a:gd name="T11" fmla="*/ 663 h 752"/>
                    <a:gd name="T12" fmla="*/ 135 w 618"/>
                    <a:gd name="T13" fmla="*/ 0 h 752"/>
                    <a:gd name="T14" fmla="*/ 135 w 618"/>
                    <a:gd name="T15" fmla="*/ 0 h 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8" h="752">
                      <a:moveTo>
                        <a:pt x="135" y="0"/>
                      </a:moveTo>
                      <a:lnTo>
                        <a:pt x="433" y="55"/>
                      </a:lnTo>
                      <a:lnTo>
                        <a:pt x="410" y="186"/>
                      </a:lnTo>
                      <a:lnTo>
                        <a:pt x="618" y="218"/>
                      </a:lnTo>
                      <a:lnTo>
                        <a:pt x="538" y="752"/>
                      </a:lnTo>
                      <a:lnTo>
                        <a:pt x="0" y="663"/>
                      </a:lnTo>
                      <a:lnTo>
                        <a:pt x="135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3" name="Freeform 1117"/>
                <p:cNvSpPr>
                  <a:spLocks/>
                </p:cNvSpPr>
                <p:nvPr/>
              </p:nvSpPr>
              <p:spPr bwMode="auto">
                <a:xfrm>
                  <a:off x="1831975" y="1679576"/>
                  <a:ext cx="884237" cy="739775"/>
                </a:xfrm>
                <a:custGeom>
                  <a:avLst/>
                  <a:gdLst>
                    <a:gd name="T0" fmla="*/ 0 w 871"/>
                    <a:gd name="T1" fmla="*/ 537 h 720"/>
                    <a:gd name="T2" fmla="*/ 38 w 871"/>
                    <a:gd name="T3" fmla="*/ 355 h 720"/>
                    <a:gd name="T4" fmla="*/ 82 w 871"/>
                    <a:gd name="T5" fmla="*/ 302 h 720"/>
                    <a:gd name="T6" fmla="*/ 188 w 871"/>
                    <a:gd name="T7" fmla="*/ 0 h 720"/>
                    <a:gd name="T8" fmla="*/ 243 w 871"/>
                    <a:gd name="T9" fmla="*/ 15 h 720"/>
                    <a:gd name="T10" fmla="*/ 245 w 871"/>
                    <a:gd name="T11" fmla="*/ 28 h 720"/>
                    <a:gd name="T12" fmla="*/ 258 w 871"/>
                    <a:gd name="T13" fmla="*/ 30 h 720"/>
                    <a:gd name="T14" fmla="*/ 325 w 871"/>
                    <a:gd name="T15" fmla="*/ 134 h 720"/>
                    <a:gd name="T16" fmla="*/ 399 w 871"/>
                    <a:gd name="T17" fmla="*/ 133 h 720"/>
                    <a:gd name="T18" fmla="*/ 454 w 871"/>
                    <a:gd name="T19" fmla="*/ 157 h 720"/>
                    <a:gd name="T20" fmla="*/ 481 w 871"/>
                    <a:gd name="T21" fmla="*/ 152 h 720"/>
                    <a:gd name="T22" fmla="*/ 648 w 871"/>
                    <a:gd name="T23" fmla="*/ 157 h 720"/>
                    <a:gd name="T24" fmla="*/ 838 w 871"/>
                    <a:gd name="T25" fmla="*/ 199 h 720"/>
                    <a:gd name="T26" fmla="*/ 848 w 871"/>
                    <a:gd name="T27" fmla="*/ 224 h 720"/>
                    <a:gd name="T28" fmla="*/ 871 w 871"/>
                    <a:gd name="T29" fmla="*/ 256 h 720"/>
                    <a:gd name="T30" fmla="*/ 806 w 871"/>
                    <a:gd name="T31" fmla="*/ 353 h 720"/>
                    <a:gd name="T32" fmla="*/ 766 w 871"/>
                    <a:gd name="T33" fmla="*/ 389 h 720"/>
                    <a:gd name="T34" fmla="*/ 760 w 871"/>
                    <a:gd name="T35" fmla="*/ 416 h 720"/>
                    <a:gd name="T36" fmla="*/ 783 w 871"/>
                    <a:gd name="T37" fmla="*/ 444 h 720"/>
                    <a:gd name="T38" fmla="*/ 756 w 871"/>
                    <a:gd name="T39" fmla="*/ 503 h 720"/>
                    <a:gd name="T40" fmla="*/ 703 w 871"/>
                    <a:gd name="T41" fmla="*/ 720 h 720"/>
                    <a:gd name="T42" fmla="*/ 410 w 871"/>
                    <a:gd name="T43" fmla="*/ 650 h 720"/>
                    <a:gd name="T44" fmla="*/ 0 w 871"/>
                    <a:gd name="T45" fmla="*/ 537 h 720"/>
                    <a:gd name="T46" fmla="*/ 0 w 871"/>
                    <a:gd name="T47" fmla="*/ 537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1" h="720">
                      <a:moveTo>
                        <a:pt x="0" y="537"/>
                      </a:moveTo>
                      <a:lnTo>
                        <a:pt x="38" y="355"/>
                      </a:lnTo>
                      <a:lnTo>
                        <a:pt x="82" y="302"/>
                      </a:lnTo>
                      <a:lnTo>
                        <a:pt x="188" y="0"/>
                      </a:lnTo>
                      <a:lnTo>
                        <a:pt x="243" y="15"/>
                      </a:lnTo>
                      <a:lnTo>
                        <a:pt x="245" y="28"/>
                      </a:lnTo>
                      <a:lnTo>
                        <a:pt x="258" y="30"/>
                      </a:lnTo>
                      <a:lnTo>
                        <a:pt x="325" y="134"/>
                      </a:lnTo>
                      <a:lnTo>
                        <a:pt x="399" y="133"/>
                      </a:lnTo>
                      <a:lnTo>
                        <a:pt x="454" y="157"/>
                      </a:lnTo>
                      <a:lnTo>
                        <a:pt x="481" y="152"/>
                      </a:lnTo>
                      <a:lnTo>
                        <a:pt x="648" y="157"/>
                      </a:lnTo>
                      <a:lnTo>
                        <a:pt x="838" y="199"/>
                      </a:lnTo>
                      <a:lnTo>
                        <a:pt x="848" y="224"/>
                      </a:lnTo>
                      <a:lnTo>
                        <a:pt x="871" y="256"/>
                      </a:lnTo>
                      <a:lnTo>
                        <a:pt x="806" y="353"/>
                      </a:lnTo>
                      <a:lnTo>
                        <a:pt x="766" y="389"/>
                      </a:lnTo>
                      <a:lnTo>
                        <a:pt x="760" y="416"/>
                      </a:lnTo>
                      <a:lnTo>
                        <a:pt x="783" y="444"/>
                      </a:lnTo>
                      <a:lnTo>
                        <a:pt x="756" y="503"/>
                      </a:lnTo>
                      <a:lnTo>
                        <a:pt x="703" y="720"/>
                      </a:lnTo>
                      <a:lnTo>
                        <a:pt x="410" y="650"/>
                      </a:lnTo>
                      <a:lnTo>
                        <a:pt x="0" y="537"/>
                      </a:lnTo>
                      <a:lnTo>
                        <a:pt x="0" y="53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4" name="Freeform 1118"/>
                <p:cNvSpPr>
                  <a:spLocks/>
                </p:cNvSpPr>
                <p:nvPr/>
              </p:nvSpPr>
              <p:spPr bwMode="auto">
                <a:xfrm>
                  <a:off x="1749425" y="2235201"/>
                  <a:ext cx="879475" cy="1482725"/>
                </a:xfrm>
                <a:custGeom>
                  <a:avLst/>
                  <a:gdLst>
                    <a:gd name="T0" fmla="*/ 29 w 865"/>
                    <a:gd name="T1" fmla="*/ 293 h 1443"/>
                    <a:gd name="T2" fmla="*/ 4 w 865"/>
                    <a:gd name="T3" fmla="*/ 405 h 1443"/>
                    <a:gd name="T4" fmla="*/ 87 w 865"/>
                    <a:gd name="T5" fmla="*/ 586 h 1443"/>
                    <a:gd name="T6" fmla="*/ 103 w 865"/>
                    <a:gd name="T7" fmla="*/ 574 h 1443"/>
                    <a:gd name="T8" fmla="*/ 129 w 865"/>
                    <a:gd name="T9" fmla="*/ 650 h 1443"/>
                    <a:gd name="T10" fmla="*/ 87 w 865"/>
                    <a:gd name="T11" fmla="*/ 597 h 1443"/>
                    <a:gd name="T12" fmla="*/ 78 w 865"/>
                    <a:gd name="T13" fmla="*/ 681 h 1443"/>
                    <a:gd name="T14" fmla="*/ 125 w 865"/>
                    <a:gd name="T15" fmla="*/ 732 h 1443"/>
                    <a:gd name="T16" fmla="*/ 93 w 865"/>
                    <a:gd name="T17" fmla="*/ 803 h 1443"/>
                    <a:gd name="T18" fmla="*/ 184 w 865"/>
                    <a:gd name="T19" fmla="*/ 994 h 1443"/>
                    <a:gd name="T20" fmla="*/ 164 w 865"/>
                    <a:gd name="T21" fmla="*/ 1065 h 1443"/>
                    <a:gd name="T22" fmla="*/ 283 w 865"/>
                    <a:gd name="T23" fmla="*/ 1120 h 1443"/>
                    <a:gd name="T24" fmla="*/ 327 w 865"/>
                    <a:gd name="T25" fmla="*/ 1177 h 1443"/>
                    <a:gd name="T26" fmla="*/ 378 w 865"/>
                    <a:gd name="T27" fmla="*/ 1196 h 1443"/>
                    <a:gd name="T28" fmla="*/ 378 w 865"/>
                    <a:gd name="T29" fmla="*/ 1230 h 1443"/>
                    <a:gd name="T30" fmla="*/ 411 w 865"/>
                    <a:gd name="T31" fmla="*/ 1238 h 1443"/>
                    <a:gd name="T32" fmla="*/ 481 w 865"/>
                    <a:gd name="T33" fmla="*/ 1348 h 1443"/>
                    <a:gd name="T34" fmla="*/ 481 w 865"/>
                    <a:gd name="T35" fmla="*/ 1426 h 1443"/>
                    <a:gd name="T36" fmla="*/ 789 w 865"/>
                    <a:gd name="T37" fmla="*/ 1443 h 1443"/>
                    <a:gd name="T38" fmla="*/ 770 w 865"/>
                    <a:gd name="T39" fmla="*/ 1413 h 1443"/>
                    <a:gd name="T40" fmla="*/ 779 w 865"/>
                    <a:gd name="T41" fmla="*/ 1365 h 1443"/>
                    <a:gd name="T42" fmla="*/ 829 w 865"/>
                    <a:gd name="T43" fmla="*/ 1287 h 1443"/>
                    <a:gd name="T44" fmla="*/ 865 w 865"/>
                    <a:gd name="T45" fmla="*/ 1264 h 1443"/>
                    <a:gd name="T46" fmla="*/ 844 w 865"/>
                    <a:gd name="T47" fmla="*/ 1236 h 1443"/>
                    <a:gd name="T48" fmla="*/ 831 w 865"/>
                    <a:gd name="T49" fmla="*/ 1160 h 1443"/>
                    <a:gd name="T50" fmla="*/ 388 w 865"/>
                    <a:gd name="T51" fmla="*/ 497 h 1443"/>
                    <a:gd name="T52" fmla="*/ 492 w 865"/>
                    <a:gd name="T53" fmla="*/ 113 h 1443"/>
                    <a:gd name="T54" fmla="*/ 82 w 865"/>
                    <a:gd name="T55" fmla="*/ 0 h 1443"/>
                    <a:gd name="T56" fmla="*/ 70 w 865"/>
                    <a:gd name="T57" fmla="*/ 23 h 1443"/>
                    <a:gd name="T58" fmla="*/ 0 w 865"/>
                    <a:gd name="T59" fmla="*/ 192 h 1443"/>
                    <a:gd name="T60" fmla="*/ 29 w 865"/>
                    <a:gd name="T61" fmla="*/ 293 h 1443"/>
                    <a:gd name="T62" fmla="*/ 29 w 865"/>
                    <a:gd name="T63" fmla="*/ 293 h 1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5" h="1443">
                      <a:moveTo>
                        <a:pt x="29" y="293"/>
                      </a:moveTo>
                      <a:lnTo>
                        <a:pt x="4" y="405"/>
                      </a:lnTo>
                      <a:lnTo>
                        <a:pt x="87" y="586"/>
                      </a:lnTo>
                      <a:lnTo>
                        <a:pt x="103" y="574"/>
                      </a:lnTo>
                      <a:lnTo>
                        <a:pt x="129" y="650"/>
                      </a:lnTo>
                      <a:lnTo>
                        <a:pt x="87" y="597"/>
                      </a:lnTo>
                      <a:lnTo>
                        <a:pt x="78" y="681"/>
                      </a:lnTo>
                      <a:lnTo>
                        <a:pt x="125" y="732"/>
                      </a:lnTo>
                      <a:lnTo>
                        <a:pt x="93" y="803"/>
                      </a:lnTo>
                      <a:lnTo>
                        <a:pt x="184" y="994"/>
                      </a:lnTo>
                      <a:lnTo>
                        <a:pt x="164" y="1065"/>
                      </a:lnTo>
                      <a:lnTo>
                        <a:pt x="283" y="1120"/>
                      </a:lnTo>
                      <a:lnTo>
                        <a:pt x="327" y="1177"/>
                      </a:lnTo>
                      <a:lnTo>
                        <a:pt x="378" y="1196"/>
                      </a:lnTo>
                      <a:lnTo>
                        <a:pt x="378" y="1230"/>
                      </a:lnTo>
                      <a:lnTo>
                        <a:pt x="411" y="1238"/>
                      </a:lnTo>
                      <a:lnTo>
                        <a:pt x="481" y="1348"/>
                      </a:lnTo>
                      <a:lnTo>
                        <a:pt x="481" y="1426"/>
                      </a:lnTo>
                      <a:lnTo>
                        <a:pt x="789" y="1443"/>
                      </a:lnTo>
                      <a:lnTo>
                        <a:pt x="770" y="1413"/>
                      </a:lnTo>
                      <a:lnTo>
                        <a:pt x="779" y="1365"/>
                      </a:lnTo>
                      <a:lnTo>
                        <a:pt x="829" y="1287"/>
                      </a:lnTo>
                      <a:lnTo>
                        <a:pt x="865" y="1264"/>
                      </a:lnTo>
                      <a:lnTo>
                        <a:pt x="844" y="1236"/>
                      </a:lnTo>
                      <a:lnTo>
                        <a:pt x="831" y="1160"/>
                      </a:lnTo>
                      <a:lnTo>
                        <a:pt x="388" y="497"/>
                      </a:lnTo>
                      <a:lnTo>
                        <a:pt x="492" y="113"/>
                      </a:lnTo>
                      <a:lnTo>
                        <a:pt x="82" y="0"/>
                      </a:lnTo>
                      <a:lnTo>
                        <a:pt x="70" y="23"/>
                      </a:lnTo>
                      <a:lnTo>
                        <a:pt x="0" y="192"/>
                      </a:lnTo>
                      <a:lnTo>
                        <a:pt x="29" y="293"/>
                      </a:lnTo>
                      <a:lnTo>
                        <a:pt x="29" y="29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5" name="Freeform 1119"/>
                <p:cNvSpPr>
                  <a:spLocks/>
                </p:cNvSpPr>
                <p:nvPr/>
              </p:nvSpPr>
              <p:spPr bwMode="auto">
                <a:xfrm>
                  <a:off x="2141537" y="2351088"/>
                  <a:ext cx="711200" cy="1076325"/>
                </a:xfrm>
                <a:custGeom>
                  <a:avLst/>
                  <a:gdLst>
                    <a:gd name="T0" fmla="*/ 0 w 696"/>
                    <a:gd name="T1" fmla="*/ 384 h 1047"/>
                    <a:gd name="T2" fmla="*/ 443 w 696"/>
                    <a:gd name="T3" fmla="*/ 1047 h 1047"/>
                    <a:gd name="T4" fmla="*/ 458 w 696"/>
                    <a:gd name="T5" fmla="*/ 904 h 1047"/>
                    <a:gd name="T6" fmla="*/ 483 w 696"/>
                    <a:gd name="T7" fmla="*/ 897 h 1047"/>
                    <a:gd name="T8" fmla="*/ 525 w 696"/>
                    <a:gd name="T9" fmla="*/ 921 h 1047"/>
                    <a:gd name="T10" fmla="*/ 561 w 696"/>
                    <a:gd name="T11" fmla="*/ 796 h 1047"/>
                    <a:gd name="T12" fmla="*/ 696 w 696"/>
                    <a:gd name="T13" fmla="*/ 133 h 1047"/>
                    <a:gd name="T14" fmla="*/ 397 w 696"/>
                    <a:gd name="T15" fmla="*/ 70 h 1047"/>
                    <a:gd name="T16" fmla="*/ 104 w 696"/>
                    <a:gd name="T17" fmla="*/ 0 h 1047"/>
                    <a:gd name="T18" fmla="*/ 0 w 696"/>
                    <a:gd name="T19" fmla="*/ 384 h 1047"/>
                    <a:gd name="T20" fmla="*/ 0 w 696"/>
                    <a:gd name="T21" fmla="*/ 384 h 10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6" h="1047">
                      <a:moveTo>
                        <a:pt x="0" y="384"/>
                      </a:moveTo>
                      <a:lnTo>
                        <a:pt x="443" y="1047"/>
                      </a:lnTo>
                      <a:lnTo>
                        <a:pt x="458" y="904"/>
                      </a:lnTo>
                      <a:lnTo>
                        <a:pt x="483" y="897"/>
                      </a:lnTo>
                      <a:lnTo>
                        <a:pt x="525" y="921"/>
                      </a:lnTo>
                      <a:lnTo>
                        <a:pt x="561" y="796"/>
                      </a:lnTo>
                      <a:lnTo>
                        <a:pt x="696" y="133"/>
                      </a:lnTo>
                      <a:lnTo>
                        <a:pt x="397" y="70"/>
                      </a:lnTo>
                      <a:lnTo>
                        <a:pt x="104" y="0"/>
                      </a:lnTo>
                      <a:lnTo>
                        <a:pt x="0" y="384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solidFill>
                  <a:srgbClr val="D27770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6" name="Freeform 1120"/>
                <p:cNvSpPr>
                  <a:spLocks/>
                </p:cNvSpPr>
                <p:nvPr/>
              </p:nvSpPr>
              <p:spPr bwMode="auto">
                <a:xfrm>
                  <a:off x="2546350" y="1484313"/>
                  <a:ext cx="663575" cy="1055688"/>
                </a:xfrm>
                <a:custGeom>
                  <a:avLst/>
                  <a:gdLst>
                    <a:gd name="T0" fmla="*/ 0 w 654"/>
                    <a:gd name="T1" fmla="*/ 909 h 1027"/>
                    <a:gd name="T2" fmla="*/ 53 w 654"/>
                    <a:gd name="T3" fmla="*/ 692 h 1027"/>
                    <a:gd name="T4" fmla="*/ 80 w 654"/>
                    <a:gd name="T5" fmla="*/ 633 h 1027"/>
                    <a:gd name="T6" fmla="*/ 57 w 654"/>
                    <a:gd name="T7" fmla="*/ 605 h 1027"/>
                    <a:gd name="T8" fmla="*/ 63 w 654"/>
                    <a:gd name="T9" fmla="*/ 578 h 1027"/>
                    <a:gd name="T10" fmla="*/ 103 w 654"/>
                    <a:gd name="T11" fmla="*/ 542 h 1027"/>
                    <a:gd name="T12" fmla="*/ 168 w 654"/>
                    <a:gd name="T13" fmla="*/ 445 h 1027"/>
                    <a:gd name="T14" fmla="*/ 145 w 654"/>
                    <a:gd name="T15" fmla="*/ 413 h 1027"/>
                    <a:gd name="T16" fmla="*/ 135 w 654"/>
                    <a:gd name="T17" fmla="*/ 388 h 1027"/>
                    <a:gd name="T18" fmla="*/ 139 w 654"/>
                    <a:gd name="T19" fmla="*/ 333 h 1027"/>
                    <a:gd name="T20" fmla="*/ 219 w 654"/>
                    <a:gd name="T21" fmla="*/ 0 h 1027"/>
                    <a:gd name="T22" fmla="*/ 304 w 654"/>
                    <a:gd name="T23" fmla="*/ 19 h 1027"/>
                    <a:gd name="T24" fmla="*/ 276 w 654"/>
                    <a:gd name="T25" fmla="*/ 149 h 1027"/>
                    <a:gd name="T26" fmla="*/ 295 w 654"/>
                    <a:gd name="T27" fmla="*/ 194 h 1027"/>
                    <a:gd name="T28" fmla="*/ 297 w 654"/>
                    <a:gd name="T29" fmla="*/ 223 h 1027"/>
                    <a:gd name="T30" fmla="*/ 287 w 654"/>
                    <a:gd name="T31" fmla="*/ 228 h 1027"/>
                    <a:gd name="T32" fmla="*/ 320 w 654"/>
                    <a:gd name="T33" fmla="*/ 259 h 1027"/>
                    <a:gd name="T34" fmla="*/ 354 w 654"/>
                    <a:gd name="T35" fmla="*/ 342 h 1027"/>
                    <a:gd name="T36" fmla="*/ 365 w 654"/>
                    <a:gd name="T37" fmla="*/ 417 h 1027"/>
                    <a:gd name="T38" fmla="*/ 371 w 654"/>
                    <a:gd name="T39" fmla="*/ 457 h 1027"/>
                    <a:gd name="T40" fmla="*/ 346 w 654"/>
                    <a:gd name="T41" fmla="*/ 495 h 1027"/>
                    <a:gd name="T42" fmla="*/ 363 w 654"/>
                    <a:gd name="T43" fmla="*/ 512 h 1027"/>
                    <a:gd name="T44" fmla="*/ 409 w 654"/>
                    <a:gd name="T45" fmla="*/ 487 h 1027"/>
                    <a:gd name="T46" fmla="*/ 439 w 654"/>
                    <a:gd name="T47" fmla="*/ 618 h 1027"/>
                    <a:gd name="T48" fmla="*/ 460 w 654"/>
                    <a:gd name="T49" fmla="*/ 626 h 1027"/>
                    <a:gd name="T50" fmla="*/ 464 w 654"/>
                    <a:gd name="T51" fmla="*/ 664 h 1027"/>
                    <a:gd name="T52" fmla="*/ 523 w 654"/>
                    <a:gd name="T53" fmla="*/ 679 h 1027"/>
                    <a:gd name="T54" fmla="*/ 616 w 654"/>
                    <a:gd name="T55" fmla="*/ 679 h 1027"/>
                    <a:gd name="T56" fmla="*/ 654 w 654"/>
                    <a:gd name="T57" fmla="*/ 696 h 1027"/>
                    <a:gd name="T58" fmla="*/ 599 w 654"/>
                    <a:gd name="T59" fmla="*/ 1027 h 1027"/>
                    <a:gd name="T60" fmla="*/ 299 w 654"/>
                    <a:gd name="T61" fmla="*/ 972 h 1027"/>
                    <a:gd name="T62" fmla="*/ 0 w 654"/>
                    <a:gd name="T63" fmla="*/ 909 h 1027"/>
                    <a:gd name="T64" fmla="*/ 0 w 654"/>
                    <a:gd name="T65" fmla="*/ 909 h 10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54" h="1027">
                      <a:moveTo>
                        <a:pt x="0" y="909"/>
                      </a:moveTo>
                      <a:lnTo>
                        <a:pt x="53" y="692"/>
                      </a:lnTo>
                      <a:lnTo>
                        <a:pt x="80" y="633"/>
                      </a:lnTo>
                      <a:lnTo>
                        <a:pt x="57" y="605"/>
                      </a:lnTo>
                      <a:lnTo>
                        <a:pt x="63" y="578"/>
                      </a:lnTo>
                      <a:lnTo>
                        <a:pt x="103" y="542"/>
                      </a:lnTo>
                      <a:lnTo>
                        <a:pt x="168" y="445"/>
                      </a:lnTo>
                      <a:lnTo>
                        <a:pt x="145" y="413"/>
                      </a:lnTo>
                      <a:lnTo>
                        <a:pt x="135" y="388"/>
                      </a:lnTo>
                      <a:lnTo>
                        <a:pt x="139" y="333"/>
                      </a:lnTo>
                      <a:lnTo>
                        <a:pt x="219" y="0"/>
                      </a:lnTo>
                      <a:lnTo>
                        <a:pt x="304" y="19"/>
                      </a:lnTo>
                      <a:lnTo>
                        <a:pt x="276" y="149"/>
                      </a:lnTo>
                      <a:lnTo>
                        <a:pt x="295" y="194"/>
                      </a:lnTo>
                      <a:lnTo>
                        <a:pt x="297" y="223"/>
                      </a:lnTo>
                      <a:lnTo>
                        <a:pt x="287" y="228"/>
                      </a:lnTo>
                      <a:lnTo>
                        <a:pt x="320" y="259"/>
                      </a:lnTo>
                      <a:lnTo>
                        <a:pt x="354" y="342"/>
                      </a:lnTo>
                      <a:lnTo>
                        <a:pt x="365" y="417"/>
                      </a:lnTo>
                      <a:lnTo>
                        <a:pt x="371" y="457"/>
                      </a:lnTo>
                      <a:lnTo>
                        <a:pt x="346" y="495"/>
                      </a:lnTo>
                      <a:lnTo>
                        <a:pt x="363" y="512"/>
                      </a:lnTo>
                      <a:lnTo>
                        <a:pt x="409" y="487"/>
                      </a:lnTo>
                      <a:lnTo>
                        <a:pt x="439" y="618"/>
                      </a:lnTo>
                      <a:lnTo>
                        <a:pt x="460" y="626"/>
                      </a:lnTo>
                      <a:lnTo>
                        <a:pt x="464" y="664"/>
                      </a:lnTo>
                      <a:lnTo>
                        <a:pt x="523" y="679"/>
                      </a:lnTo>
                      <a:lnTo>
                        <a:pt x="616" y="679"/>
                      </a:lnTo>
                      <a:lnTo>
                        <a:pt x="654" y="696"/>
                      </a:lnTo>
                      <a:lnTo>
                        <a:pt x="599" y="1027"/>
                      </a:lnTo>
                      <a:lnTo>
                        <a:pt x="299" y="972"/>
                      </a:lnTo>
                      <a:lnTo>
                        <a:pt x="0" y="909"/>
                      </a:lnTo>
                      <a:lnTo>
                        <a:pt x="0" y="90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7" name="Freeform 1121"/>
                <p:cNvSpPr>
                  <a:spLocks/>
                </p:cNvSpPr>
                <p:nvPr/>
              </p:nvSpPr>
              <p:spPr bwMode="auto">
                <a:xfrm>
                  <a:off x="2825750" y="1504951"/>
                  <a:ext cx="1138237" cy="712787"/>
                </a:xfrm>
                <a:custGeom>
                  <a:avLst/>
                  <a:gdLst>
                    <a:gd name="T0" fmla="*/ 19 w 1118"/>
                    <a:gd name="T1" fmla="*/ 175 h 692"/>
                    <a:gd name="T2" fmla="*/ 21 w 1118"/>
                    <a:gd name="T3" fmla="*/ 204 h 692"/>
                    <a:gd name="T4" fmla="*/ 11 w 1118"/>
                    <a:gd name="T5" fmla="*/ 209 h 692"/>
                    <a:gd name="T6" fmla="*/ 44 w 1118"/>
                    <a:gd name="T7" fmla="*/ 240 h 692"/>
                    <a:gd name="T8" fmla="*/ 78 w 1118"/>
                    <a:gd name="T9" fmla="*/ 323 h 692"/>
                    <a:gd name="T10" fmla="*/ 89 w 1118"/>
                    <a:gd name="T11" fmla="*/ 398 h 692"/>
                    <a:gd name="T12" fmla="*/ 95 w 1118"/>
                    <a:gd name="T13" fmla="*/ 438 h 692"/>
                    <a:gd name="T14" fmla="*/ 70 w 1118"/>
                    <a:gd name="T15" fmla="*/ 476 h 692"/>
                    <a:gd name="T16" fmla="*/ 87 w 1118"/>
                    <a:gd name="T17" fmla="*/ 493 h 692"/>
                    <a:gd name="T18" fmla="*/ 133 w 1118"/>
                    <a:gd name="T19" fmla="*/ 468 h 692"/>
                    <a:gd name="T20" fmla="*/ 163 w 1118"/>
                    <a:gd name="T21" fmla="*/ 599 h 692"/>
                    <a:gd name="T22" fmla="*/ 184 w 1118"/>
                    <a:gd name="T23" fmla="*/ 607 h 692"/>
                    <a:gd name="T24" fmla="*/ 188 w 1118"/>
                    <a:gd name="T25" fmla="*/ 645 h 692"/>
                    <a:gd name="T26" fmla="*/ 205 w 1118"/>
                    <a:gd name="T27" fmla="*/ 662 h 692"/>
                    <a:gd name="T28" fmla="*/ 247 w 1118"/>
                    <a:gd name="T29" fmla="*/ 660 h 692"/>
                    <a:gd name="T30" fmla="*/ 340 w 1118"/>
                    <a:gd name="T31" fmla="*/ 660 h 692"/>
                    <a:gd name="T32" fmla="*/ 378 w 1118"/>
                    <a:gd name="T33" fmla="*/ 677 h 692"/>
                    <a:gd name="T34" fmla="*/ 390 w 1118"/>
                    <a:gd name="T35" fmla="*/ 609 h 692"/>
                    <a:gd name="T36" fmla="*/ 694 w 1118"/>
                    <a:gd name="T37" fmla="*/ 654 h 692"/>
                    <a:gd name="T38" fmla="*/ 1068 w 1118"/>
                    <a:gd name="T39" fmla="*/ 692 h 692"/>
                    <a:gd name="T40" fmla="*/ 1080 w 1118"/>
                    <a:gd name="T41" fmla="*/ 567 h 692"/>
                    <a:gd name="T42" fmla="*/ 1118 w 1118"/>
                    <a:gd name="T43" fmla="*/ 162 h 692"/>
                    <a:gd name="T44" fmla="*/ 622 w 1118"/>
                    <a:gd name="T45" fmla="*/ 105 h 692"/>
                    <a:gd name="T46" fmla="*/ 376 w 1118"/>
                    <a:gd name="T47" fmla="*/ 67 h 692"/>
                    <a:gd name="T48" fmla="*/ 28 w 1118"/>
                    <a:gd name="T49" fmla="*/ 0 h 692"/>
                    <a:gd name="T50" fmla="*/ 0 w 1118"/>
                    <a:gd name="T51" fmla="*/ 130 h 692"/>
                    <a:gd name="T52" fmla="*/ 19 w 1118"/>
                    <a:gd name="T53" fmla="*/ 175 h 692"/>
                    <a:gd name="T54" fmla="*/ 19 w 1118"/>
                    <a:gd name="T55" fmla="*/ 175 h 6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18" h="692">
                      <a:moveTo>
                        <a:pt x="19" y="175"/>
                      </a:moveTo>
                      <a:lnTo>
                        <a:pt x="21" y="204"/>
                      </a:lnTo>
                      <a:lnTo>
                        <a:pt x="11" y="209"/>
                      </a:lnTo>
                      <a:lnTo>
                        <a:pt x="44" y="240"/>
                      </a:lnTo>
                      <a:lnTo>
                        <a:pt x="78" y="323"/>
                      </a:lnTo>
                      <a:lnTo>
                        <a:pt x="89" y="398"/>
                      </a:lnTo>
                      <a:lnTo>
                        <a:pt x="95" y="438"/>
                      </a:lnTo>
                      <a:lnTo>
                        <a:pt x="70" y="476"/>
                      </a:lnTo>
                      <a:lnTo>
                        <a:pt x="87" y="493"/>
                      </a:lnTo>
                      <a:lnTo>
                        <a:pt x="133" y="468"/>
                      </a:lnTo>
                      <a:lnTo>
                        <a:pt x="163" y="599"/>
                      </a:lnTo>
                      <a:lnTo>
                        <a:pt x="184" y="607"/>
                      </a:lnTo>
                      <a:lnTo>
                        <a:pt x="188" y="645"/>
                      </a:lnTo>
                      <a:lnTo>
                        <a:pt x="205" y="662"/>
                      </a:lnTo>
                      <a:lnTo>
                        <a:pt x="247" y="660"/>
                      </a:lnTo>
                      <a:lnTo>
                        <a:pt x="340" y="660"/>
                      </a:lnTo>
                      <a:lnTo>
                        <a:pt x="378" y="677"/>
                      </a:lnTo>
                      <a:lnTo>
                        <a:pt x="390" y="609"/>
                      </a:lnTo>
                      <a:lnTo>
                        <a:pt x="694" y="654"/>
                      </a:lnTo>
                      <a:lnTo>
                        <a:pt x="1068" y="692"/>
                      </a:lnTo>
                      <a:lnTo>
                        <a:pt x="1080" y="567"/>
                      </a:lnTo>
                      <a:lnTo>
                        <a:pt x="1118" y="162"/>
                      </a:lnTo>
                      <a:lnTo>
                        <a:pt x="622" y="105"/>
                      </a:lnTo>
                      <a:lnTo>
                        <a:pt x="376" y="67"/>
                      </a:lnTo>
                      <a:lnTo>
                        <a:pt x="28" y="0"/>
                      </a:lnTo>
                      <a:lnTo>
                        <a:pt x="0" y="130"/>
                      </a:lnTo>
                      <a:lnTo>
                        <a:pt x="19" y="175"/>
                      </a:lnTo>
                      <a:lnTo>
                        <a:pt x="19" y="17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8" name="Freeform 1122"/>
                <p:cNvSpPr>
                  <a:spLocks/>
                </p:cNvSpPr>
                <p:nvPr/>
              </p:nvSpPr>
              <p:spPr bwMode="auto">
                <a:xfrm>
                  <a:off x="2505075" y="3170237"/>
                  <a:ext cx="755650" cy="863600"/>
                </a:xfrm>
                <a:custGeom>
                  <a:avLst/>
                  <a:gdLst>
                    <a:gd name="T0" fmla="*/ 48 w 746"/>
                    <a:gd name="T1" fmla="*/ 534 h 840"/>
                    <a:gd name="T2" fmla="*/ 29 w 746"/>
                    <a:gd name="T3" fmla="*/ 504 h 840"/>
                    <a:gd name="T4" fmla="*/ 38 w 746"/>
                    <a:gd name="T5" fmla="*/ 456 h 840"/>
                    <a:gd name="T6" fmla="*/ 88 w 746"/>
                    <a:gd name="T7" fmla="*/ 378 h 840"/>
                    <a:gd name="T8" fmla="*/ 124 w 746"/>
                    <a:gd name="T9" fmla="*/ 355 h 840"/>
                    <a:gd name="T10" fmla="*/ 103 w 746"/>
                    <a:gd name="T11" fmla="*/ 327 h 840"/>
                    <a:gd name="T12" fmla="*/ 90 w 746"/>
                    <a:gd name="T13" fmla="*/ 251 h 840"/>
                    <a:gd name="T14" fmla="*/ 105 w 746"/>
                    <a:gd name="T15" fmla="*/ 108 h 840"/>
                    <a:gd name="T16" fmla="*/ 130 w 746"/>
                    <a:gd name="T17" fmla="*/ 101 h 840"/>
                    <a:gd name="T18" fmla="*/ 172 w 746"/>
                    <a:gd name="T19" fmla="*/ 125 h 840"/>
                    <a:gd name="T20" fmla="*/ 208 w 746"/>
                    <a:gd name="T21" fmla="*/ 0 h 840"/>
                    <a:gd name="T22" fmla="*/ 746 w 746"/>
                    <a:gd name="T23" fmla="*/ 89 h 840"/>
                    <a:gd name="T24" fmla="*/ 634 w 746"/>
                    <a:gd name="T25" fmla="*/ 840 h 840"/>
                    <a:gd name="T26" fmla="*/ 468 w 746"/>
                    <a:gd name="T27" fmla="*/ 817 h 840"/>
                    <a:gd name="T28" fmla="*/ 366 w 746"/>
                    <a:gd name="T29" fmla="*/ 789 h 840"/>
                    <a:gd name="T30" fmla="*/ 154 w 746"/>
                    <a:gd name="T31" fmla="*/ 705 h 840"/>
                    <a:gd name="T32" fmla="*/ 0 w 746"/>
                    <a:gd name="T33" fmla="*/ 576 h 840"/>
                    <a:gd name="T34" fmla="*/ 48 w 746"/>
                    <a:gd name="T35" fmla="*/ 534 h 840"/>
                    <a:gd name="T36" fmla="*/ 48 w 746"/>
                    <a:gd name="T37" fmla="*/ 534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46" h="840">
                      <a:moveTo>
                        <a:pt x="48" y="534"/>
                      </a:moveTo>
                      <a:lnTo>
                        <a:pt x="29" y="504"/>
                      </a:lnTo>
                      <a:lnTo>
                        <a:pt x="38" y="456"/>
                      </a:lnTo>
                      <a:lnTo>
                        <a:pt x="88" y="378"/>
                      </a:lnTo>
                      <a:lnTo>
                        <a:pt x="124" y="355"/>
                      </a:lnTo>
                      <a:lnTo>
                        <a:pt x="103" y="327"/>
                      </a:lnTo>
                      <a:lnTo>
                        <a:pt x="90" y="251"/>
                      </a:lnTo>
                      <a:lnTo>
                        <a:pt x="105" y="108"/>
                      </a:lnTo>
                      <a:lnTo>
                        <a:pt x="130" y="101"/>
                      </a:lnTo>
                      <a:lnTo>
                        <a:pt x="172" y="125"/>
                      </a:lnTo>
                      <a:lnTo>
                        <a:pt x="208" y="0"/>
                      </a:lnTo>
                      <a:lnTo>
                        <a:pt x="746" y="89"/>
                      </a:lnTo>
                      <a:lnTo>
                        <a:pt x="634" y="840"/>
                      </a:lnTo>
                      <a:lnTo>
                        <a:pt x="468" y="817"/>
                      </a:lnTo>
                      <a:lnTo>
                        <a:pt x="366" y="789"/>
                      </a:lnTo>
                      <a:lnTo>
                        <a:pt x="154" y="705"/>
                      </a:lnTo>
                      <a:lnTo>
                        <a:pt x="0" y="576"/>
                      </a:lnTo>
                      <a:lnTo>
                        <a:pt x="48" y="534"/>
                      </a:lnTo>
                      <a:lnTo>
                        <a:pt x="48" y="53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9" name="Freeform 1123"/>
                <p:cNvSpPr>
                  <a:spLocks/>
                </p:cNvSpPr>
                <p:nvPr/>
              </p:nvSpPr>
              <p:spPr bwMode="auto">
                <a:xfrm>
                  <a:off x="3130550" y="2132013"/>
                  <a:ext cx="782637" cy="636588"/>
                </a:xfrm>
                <a:custGeom>
                  <a:avLst/>
                  <a:gdLst>
                    <a:gd name="T0" fmla="*/ 0 w 770"/>
                    <a:gd name="T1" fmla="*/ 530 h 619"/>
                    <a:gd name="T2" fmla="*/ 92 w 770"/>
                    <a:gd name="T3" fmla="*/ 0 h 619"/>
                    <a:gd name="T4" fmla="*/ 396 w 770"/>
                    <a:gd name="T5" fmla="*/ 45 h 619"/>
                    <a:gd name="T6" fmla="*/ 770 w 770"/>
                    <a:gd name="T7" fmla="*/ 83 h 619"/>
                    <a:gd name="T8" fmla="*/ 744 w 770"/>
                    <a:gd name="T9" fmla="*/ 351 h 619"/>
                    <a:gd name="T10" fmla="*/ 719 w 770"/>
                    <a:gd name="T11" fmla="*/ 619 h 619"/>
                    <a:gd name="T12" fmla="*/ 208 w 770"/>
                    <a:gd name="T13" fmla="*/ 562 h 619"/>
                    <a:gd name="T14" fmla="*/ 0 w 770"/>
                    <a:gd name="T15" fmla="*/ 530 h 619"/>
                    <a:gd name="T16" fmla="*/ 0 w 770"/>
                    <a:gd name="T17" fmla="*/ 530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0" h="619">
                      <a:moveTo>
                        <a:pt x="0" y="530"/>
                      </a:moveTo>
                      <a:lnTo>
                        <a:pt x="92" y="0"/>
                      </a:lnTo>
                      <a:lnTo>
                        <a:pt x="396" y="45"/>
                      </a:lnTo>
                      <a:lnTo>
                        <a:pt x="770" y="83"/>
                      </a:lnTo>
                      <a:lnTo>
                        <a:pt x="744" y="351"/>
                      </a:lnTo>
                      <a:lnTo>
                        <a:pt x="719" y="619"/>
                      </a:lnTo>
                      <a:lnTo>
                        <a:pt x="208" y="562"/>
                      </a:lnTo>
                      <a:lnTo>
                        <a:pt x="0" y="530"/>
                      </a:lnTo>
                      <a:lnTo>
                        <a:pt x="0" y="53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0" name="Freeform 1124"/>
                <p:cNvSpPr>
                  <a:spLocks/>
                </p:cNvSpPr>
                <p:nvPr/>
              </p:nvSpPr>
              <p:spPr bwMode="auto">
                <a:xfrm>
                  <a:off x="3260725" y="2709863"/>
                  <a:ext cx="809625" cy="631825"/>
                </a:xfrm>
                <a:custGeom>
                  <a:avLst/>
                  <a:gdLst>
                    <a:gd name="T0" fmla="*/ 80 w 796"/>
                    <a:gd name="T1" fmla="*/ 0 h 612"/>
                    <a:gd name="T2" fmla="*/ 591 w 796"/>
                    <a:gd name="T3" fmla="*/ 57 h 612"/>
                    <a:gd name="T4" fmla="*/ 796 w 796"/>
                    <a:gd name="T5" fmla="*/ 74 h 612"/>
                    <a:gd name="T6" fmla="*/ 789 w 796"/>
                    <a:gd name="T7" fmla="*/ 207 h 612"/>
                    <a:gd name="T8" fmla="*/ 760 w 796"/>
                    <a:gd name="T9" fmla="*/ 612 h 612"/>
                    <a:gd name="T10" fmla="*/ 656 w 796"/>
                    <a:gd name="T11" fmla="*/ 605 h 612"/>
                    <a:gd name="T12" fmla="*/ 331 w 796"/>
                    <a:gd name="T13" fmla="*/ 576 h 612"/>
                    <a:gd name="T14" fmla="*/ 0 w 796"/>
                    <a:gd name="T15" fmla="*/ 534 h 612"/>
                    <a:gd name="T16" fmla="*/ 80 w 796"/>
                    <a:gd name="T17" fmla="*/ 0 h 612"/>
                    <a:gd name="T18" fmla="*/ 80 w 796"/>
                    <a:gd name="T19" fmla="*/ 0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96" h="612">
                      <a:moveTo>
                        <a:pt x="80" y="0"/>
                      </a:moveTo>
                      <a:lnTo>
                        <a:pt x="591" y="57"/>
                      </a:lnTo>
                      <a:lnTo>
                        <a:pt x="796" y="74"/>
                      </a:lnTo>
                      <a:lnTo>
                        <a:pt x="789" y="207"/>
                      </a:lnTo>
                      <a:lnTo>
                        <a:pt x="760" y="612"/>
                      </a:lnTo>
                      <a:lnTo>
                        <a:pt x="656" y="605"/>
                      </a:lnTo>
                      <a:lnTo>
                        <a:pt x="331" y="576"/>
                      </a:lnTo>
                      <a:lnTo>
                        <a:pt x="0" y="534"/>
                      </a:lnTo>
                      <a:lnTo>
                        <a:pt x="80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1" name="Freeform 1125"/>
                <p:cNvSpPr>
                  <a:spLocks/>
                </p:cNvSpPr>
                <p:nvPr/>
              </p:nvSpPr>
              <p:spPr bwMode="auto">
                <a:xfrm>
                  <a:off x="3143250" y="3260725"/>
                  <a:ext cx="782637" cy="785812"/>
                </a:xfrm>
                <a:custGeom>
                  <a:avLst/>
                  <a:gdLst>
                    <a:gd name="T0" fmla="*/ 97 w 768"/>
                    <a:gd name="T1" fmla="*/ 764 h 764"/>
                    <a:gd name="T2" fmla="*/ 106 w 768"/>
                    <a:gd name="T3" fmla="*/ 707 h 764"/>
                    <a:gd name="T4" fmla="*/ 298 w 768"/>
                    <a:gd name="T5" fmla="*/ 732 h 764"/>
                    <a:gd name="T6" fmla="*/ 290 w 768"/>
                    <a:gd name="T7" fmla="*/ 704 h 764"/>
                    <a:gd name="T8" fmla="*/ 705 w 768"/>
                    <a:gd name="T9" fmla="*/ 742 h 764"/>
                    <a:gd name="T10" fmla="*/ 768 w 768"/>
                    <a:gd name="T11" fmla="*/ 71 h 764"/>
                    <a:gd name="T12" fmla="*/ 443 w 768"/>
                    <a:gd name="T13" fmla="*/ 42 h 764"/>
                    <a:gd name="T14" fmla="*/ 112 w 768"/>
                    <a:gd name="T15" fmla="*/ 0 h 764"/>
                    <a:gd name="T16" fmla="*/ 0 w 768"/>
                    <a:gd name="T17" fmla="*/ 751 h 764"/>
                    <a:gd name="T18" fmla="*/ 97 w 768"/>
                    <a:gd name="T19" fmla="*/ 764 h 764"/>
                    <a:gd name="T20" fmla="*/ 97 w 768"/>
                    <a:gd name="T21" fmla="*/ 764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8" h="764">
                      <a:moveTo>
                        <a:pt x="97" y="764"/>
                      </a:moveTo>
                      <a:lnTo>
                        <a:pt x="106" y="707"/>
                      </a:lnTo>
                      <a:lnTo>
                        <a:pt x="298" y="732"/>
                      </a:lnTo>
                      <a:lnTo>
                        <a:pt x="290" y="704"/>
                      </a:lnTo>
                      <a:lnTo>
                        <a:pt x="705" y="742"/>
                      </a:lnTo>
                      <a:lnTo>
                        <a:pt x="768" y="71"/>
                      </a:lnTo>
                      <a:lnTo>
                        <a:pt x="443" y="42"/>
                      </a:lnTo>
                      <a:lnTo>
                        <a:pt x="112" y="0"/>
                      </a:lnTo>
                      <a:lnTo>
                        <a:pt x="0" y="751"/>
                      </a:lnTo>
                      <a:lnTo>
                        <a:pt x="97" y="764"/>
                      </a:lnTo>
                      <a:lnTo>
                        <a:pt x="97" y="76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2" name="Freeform 1126"/>
                <p:cNvSpPr>
                  <a:spLocks/>
                </p:cNvSpPr>
                <p:nvPr/>
              </p:nvSpPr>
              <p:spPr bwMode="auto">
                <a:xfrm>
                  <a:off x="3441700" y="3403600"/>
                  <a:ext cx="1547812" cy="1482725"/>
                </a:xfrm>
                <a:custGeom>
                  <a:avLst/>
                  <a:gdLst>
                    <a:gd name="T0" fmla="*/ 0 w 1527"/>
                    <a:gd name="T1" fmla="*/ 563 h 1439"/>
                    <a:gd name="T2" fmla="*/ 415 w 1527"/>
                    <a:gd name="T3" fmla="*/ 601 h 1439"/>
                    <a:gd name="T4" fmla="*/ 472 w 1527"/>
                    <a:gd name="T5" fmla="*/ 0 h 1439"/>
                    <a:gd name="T6" fmla="*/ 803 w 1527"/>
                    <a:gd name="T7" fmla="*/ 19 h 1439"/>
                    <a:gd name="T8" fmla="*/ 791 w 1527"/>
                    <a:gd name="T9" fmla="*/ 277 h 1439"/>
                    <a:gd name="T10" fmla="*/ 824 w 1527"/>
                    <a:gd name="T11" fmla="*/ 304 h 1439"/>
                    <a:gd name="T12" fmla="*/ 854 w 1527"/>
                    <a:gd name="T13" fmla="*/ 304 h 1439"/>
                    <a:gd name="T14" fmla="*/ 879 w 1527"/>
                    <a:gd name="T15" fmla="*/ 329 h 1439"/>
                    <a:gd name="T16" fmla="*/ 928 w 1527"/>
                    <a:gd name="T17" fmla="*/ 340 h 1439"/>
                    <a:gd name="T18" fmla="*/ 1029 w 1527"/>
                    <a:gd name="T19" fmla="*/ 384 h 1439"/>
                    <a:gd name="T20" fmla="*/ 1046 w 1527"/>
                    <a:gd name="T21" fmla="*/ 365 h 1439"/>
                    <a:gd name="T22" fmla="*/ 1111 w 1527"/>
                    <a:gd name="T23" fmla="*/ 403 h 1439"/>
                    <a:gd name="T24" fmla="*/ 1196 w 1527"/>
                    <a:gd name="T25" fmla="*/ 401 h 1439"/>
                    <a:gd name="T26" fmla="*/ 1255 w 1527"/>
                    <a:gd name="T27" fmla="*/ 384 h 1439"/>
                    <a:gd name="T28" fmla="*/ 1337 w 1527"/>
                    <a:gd name="T29" fmla="*/ 369 h 1439"/>
                    <a:gd name="T30" fmla="*/ 1411 w 1527"/>
                    <a:gd name="T31" fmla="*/ 409 h 1439"/>
                    <a:gd name="T32" fmla="*/ 1423 w 1527"/>
                    <a:gd name="T33" fmla="*/ 422 h 1439"/>
                    <a:gd name="T34" fmla="*/ 1463 w 1527"/>
                    <a:gd name="T35" fmla="*/ 422 h 1439"/>
                    <a:gd name="T36" fmla="*/ 1470 w 1527"/>
                    <a:gd name="T37" fmla="*/ 635 h 1439"/>
                    <a:gd name="T38" fmla="*/ 1527 w 1527"/>
                    <a:gd name="T39" fmla="*/ 739 h 1439"/>
                    <a:gd name="T40" fmla="*/ 1506 w 1527"/>
                    <a:gd name="T41" fmla="*/ 821 h 1439"/>
                    <a:gd name="T42" fmla="*/ 1510 w 1527"/>
                    <a:gd name="T43" fmla="*/ 889 h 1439"/>
                    <a:gd name="T44" fmla="*/ 1485 w 1527"/>
                    <a:gd name="T45" fmla="*/ 924 h 1439"/>
                    <a:gd name="T46" fmla="*/ 1495 w 1527"/>
                    <a:gd name="T47" fmla="*/ 935 h 1439"/>
                    <a:gd name="T48" fmla="*/ 1432 w 1527"/>
                    <a:gd name="T49" fmla="*/ 954 h 1439"/>
                    <a:gd name="T50" fmla="*/ 1383 w 1527"/>
                    <a:gd name="T51" fmla="*/ 960 h 1439"/>
                    <a:gd name="T52" fmla="*/ 1392 w 1527"/>
                    <a:gd name="T53" fmla="*/ 924 h 1439"/>
                    <a:gd name="T54" fmla="*/ 1366 w 1527"/>
                    <a:gd name="T55" fmla="*/ 945 h 1439"/>
                    <a:gd name="T56" fmla="*/ 1367 w 1527"/>
                    <a:gd name="T57" fmla="*/ 986 h 1439"/>
                    <a:gd name="T58" fmla="*/ 1333 w 1527"/>
                    <a:gd name="T59" fmla="*/ 1030 h 1439"/>
                    <a:gd name="T60" fmla="*/ 1153 w 1527"/>
                    <a:gd name="T61" fmla="*/ 1121 h 1439"/>
                    <a:gd name="T62" fmla="*/ 1096 w 1527"/>
                    <a:gd name="T63" fmla="*/ 1180 h 1439"/>
                    <a:gd name="T64" fmla="*/ 1042 w 1527"/>
                    <a:gd name="T65" fmla="*/ 1308 h 1439"/>
                    <a:gd name="T66" fmla="*/ 1086 w 1527"/>
                    <a:gd name="T67" fmla="*/ 1439 h 1439"/>
                    <a:gd name="T68" fmla="*/ 1044 w 1527"/>
                    <a:gd name="T69" fmla="*/ 1439 h 1439"/>
                    <a:gd name="T70" fmla="*/ 848 w 1527"/>
                    <a:gd name="T71" fmla="*/ 1370 h 1439"/>
                    <a:gd name="T72" fmla="*/ 827 w 1527"/>
                    <a:gd name="T73" fmla="*/ 1313 h 1439"/>
                    <a:gd name="T74" fmla="*/ 807 w 1527"/>
                    <a:gd name="T75" fmla="*/ 1289 h 1439"/>
                    <a:gd name="T76" fmla="*/ 801 w 1527"/>
                    <a:gd name="T77" fmla="*/ 1213 h 1439"/>
                    <a:gd name="T78" fmla="*/ 763 w 1527"/>
                    <a:gd name="T79" fmla="*/ 1186 h 1439"/>
                    <a:gd name="T80" fmla="*/ 658 w 1527"/>
                    <a:gd name="T81" fmla="*/ 984 h 1439"/>
                    <a:gd name="T82" fmla="*/ 607 w 1527"/>
                    <a:gd name="T83" fmla="*/ 946 h 1439"/>
                    <a:gd name="T84" fmla="*/ 592 w 1527"/>
                    <a:gd name="T85" fmla="*/ 914 h 1439"/>
                    <a:gd name="T86" fmla="*/ 438 w 1527"/>
                    <a:gd name="T87" fmla="*/ 907 h 1439"/>
                    <a:gd name="T88" fmla="*/ 356 w 1527"/>
                    <a:gd name="T89" fmla="*/ 1002 h 1439"/>
                    <a:gd name="T90" fmla="*/ 217 w 1527"/>
                    <a:gd name="T91" fmla="*/ 903 h 1439"/>
                    <a:gd name="T92" fmla="*/ 175 w 1527"/>
                    <a:gd name="T93" fmla="*/ 766 h 1439"/>
                    <a:gd name="T94" fmla="*/ 42 w 1527"/>
                    <a:gd name="T95" fmla="*/ 639 h 1439"/>
                    <a:gd name="T96" fmla="*/ 27 w 1527"/>
                    <a:gd name="T97" fmla="*/ 597 h 1439"/>
                    <a:gd name="T98" fmla="*/ 8 w 1527"/>
                    <a:gd name="T99" fmla="*/ 591 h 1439"/>
                    <a:gd name="T100" fmla="*/ 0 w 1527"/>
                    <a:gd name="T101" fmla="*/ 563 h 1439"/>
                    <a:gd name="T102" fmla="*/ 0 w 1527"/>
                    <a:gd name="T103" fmla="*/ 563 h 1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27" h="1439">
                      <a:moveTo>
                        <a:pt x="0" y="563"/>
                      </a:moveTo>
                      <a:lnTo>
                        <a:pt x="415" y="601"/>
                      </a:lnTo>
                      <a:lnTo>
                        <a:pt x="472" y="0"/>
                      </a:lnTo>
                      <a:lnTo>
                        <a:pt x="803" y="19"/>
                      </a:lnTo>
                      <a:lnTo>
                        <a:pt x="791" y="277"/>
                      </a:lnTo>
                      <a:lnTo>
                        <a:pt x="824" y="304"/>
                      </a:lnTo>
                      <a:lnTo>
                        <a:pt x="854" y="304"/>
                      </a:lnTo>
                      <a:lnTo>
                        <a:pt x="879" y="329"/>
                      </a:lnTo>
                      <a:lnTo>
                        <a:pt x="928" y="340"/>
                      </a:lnTo>
                      <a:lnTo>
                        <a:pt x="1029" y="384"/>
                      </a:lnTo>
                      <a:lnTo>
                        <a:pt x="1046" y="365"/>
                      </a:lnTo>
                      <a:lnTo>
                        <a:pt x="1111" y="403"/>
                      </a:lnTo>
                      <a:lnTo>
                        <a:pt x="1196" y="401"/>
                      </a:lnTo>
                      <a:lnTo>
                        <a:pt x="1255" y="384"/>
                      </a:lnTo>
                      <a:lnTo>
                        <a:pt x="1337" y="369"/>
                      </a:lnTo>
                      <a:lnTo>
                        <a:pt x="1411" y="409"/>
                      </a:lnTo>
                      <a:lnTo>
                        <a:pt x="1423" y="422"/>
                      </a:lnTo>
                      <a:lnTo>
                        <a:pt x="1463" y="422"/>
                      </a:lnTo>
                      <a:lnTo>
                        <a:pt x="1470" y="635"/>
                      </a:lnTo>
                      <a:lnTo>
                        <a:pt x="1527" y="739"/>
                      </a:lnTo>
                      <a:lnTo>
                        <a:pt x="1506" y="821"/>
                      </a:lnTo>
                      <a:lnTo>
                        <a:pt x="1510" y="889"/>
                      </a:lnTo>
                      <a:lnTo>
                        <a:pt x="1485" y="924"/>
                      </a:lnTo>
                      <a:lnTo>
                        <a:pt x="1495" y="935"/>
                      </a:lnTo>
                      <a:lnTo>
                        <a:pt x="1432" y="954"/>
                      </a:lnTo>
                      <a:lnTo>
                        <a:pt x="1383" y="960"/>
                      </a:lnTo>
                      <a:lnTo>
                        <a:pt x="1392" y="924"/>
                      </a:lnTo>
                      <a:lnTo>
                        <a:pt x="1366" y="945"/>
                      </a:lnTo>
                      <a:lnTo>
                        <a:pt x="1367" y="986"/>
                      </a:lnTo>
                      <a:lnTo>
                        <a:pt x="1333" y="1030"/>
                      </a:lnTo>
                      <a:lnTo>
                        <a:pt x="1153" y="1121"/>
                      </a:lnTo>
                      <a:lnTo>
                        <a:pt x="1096" y="1180"/>
                      </a:lnTo>
                      <a:lnTo>
                        <a:pt x="1042" y="1308"/>
                      </a:lnTo>
                      <a:lnTo>
                        <a:pt x="1086" y="1439"/>
                      </a:lnTo>
                      <a:lnTo>
                        <a:pt x="1044" y="1439"/>
                      </a:lnTo>
                      <a:lnTo>
                        <a:pt x="848" y="1370"/>
                      </a:lnTo>
                      <a:lnTo>
                        <a:pt x="827" y="1313"/>
                      </a:lnTo>
                      <a:lnTo>
                        <a:pt x="807" y="1289"/>
                      </a:lnTo>
                      <a:lnTo>
                        <a:pt x="801" y="1213"/>
                      </a:lnTo>
                      <a:lnTo>
                        <a:pt x="763" y="1186"/>
                      </a:lnTo>
                      <a:lnTo>
                        <a:pt x="658" y="984"/>
                      </a:lnTo>
                      <a:lnTo>
                        <a:pt x="607" y="946"/>
                      </a:lnTo>
                      <a:lnTo>
                        <a:pt x="592" y="914"/>
                      </a:lnTo>
                      <a:lnTo>
                        <a:pt x="438" y="907"/>
                      </a:lnTo>
                      <a:lnTo>
                        <a:pt x="356" y="1002"/>
                      </a:lnTo>
                      <a:lnTo>
                        <a:pt x="217" y="903"/>
                      </a:lnTo>
                      <a:lnTo>
                        <a:pt x="175" y="766"/>
                      </a:lnTo>
                      <a:lnTo>
                        <a:pt x="42" y="639"/>
                      </a:lnTo>
                      <a:lnTo>
                        <a:pt x="27" y="597"/>
                      </a:lnTo>
                      <a:lnTo>
                        <a:pt x="8" y="591"/>
                      </a:lnTo>
                      <a:lnTo>
                        <a:pt x="0" y="563"/>
                      </a:lnTo>
                      <a:lnTo>
                        <a:pt x="0" y="56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3" name="Freeform 1127"/>
                <p:cNvSpPr>
                  <a:spLocks/>
                </p:cNvSpPr>
                <p:nvPr/>
              </p:nvSpPr>
              <p:spPr bwMode="auto">
                <a:xfrm>
                  <a:off x="3921125" y="1671638"/>
                  <a:ext cx="733425" cy="450850"/>
                </a:xfrm>
                <a:custGeom>
                  <a:avLst/>
                  <a:gdLst>
                    <a:gd name="T0" fmla="*/ 38 w 718"/>
                    <a:gd name="T1" fmla="*/ 0 h 441"/>
                    <a:gd name="T2" fmla="*/ 663 w 718"/>
                    <a:gd name="T3" fmla="*/ 32 h 441"/>
                    <a:gd name="T4" fmla="*/ 667 w 718"/>
                    <a:gd name="T5" fmla="*/ 142 h 441"/>
                    <a:gd name="T6" fmla="*/ 696 w 718"/>
                    <a:gd name="T7" fmla="*/ 234 h 441"/>
                    <a:gd name="T8" fmla="*/ 699 w 718"/>
                    <a:gd name="T9" fmla="*/ 348 h 441"/>
                    <a:gd name="T10" fmla="*/ 718 w 718"/>
                    <a:gd name="T11" fmla="*/ 441 h 441"/>
                    <a:gd name="T12" fmla="*/ 340 w 718"/>
                    <a:gd name="T13" fmla="*/ 429 h 441"/>
                    <a:gd name="T14" fmla="*/ 0 w 718"/>
                    <a:gd name="T15" fmla="*/ 405 h 441"/>
                    <a:gd name="T16" fmla="*/ 38 w 718"/>
                    <a:gd name="T17" fmla="*/ 0 h 441"/>
                    <a:gd name="T18" fmla="*/ 38 w 718"/>
                    <a:gd name="T19" fmla="*/ 0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18" h="441">
                      <a:moveTo>
                        <a:pt x="38" y="0"/>
                      </a:moveTo>
                      <a:lnTo>
                        <a:pt x="663" y="32"/>
                      </a:lnTo>
                      <a:lnTo>
                        <a:pt x="667" y="142"/>
                      </a:lnTo>
                      <a:lnTo>
                        <a:pt x="696" y="234"/>
                      </a:lnTo>
                      <a:lnTo>
                        <a:pt x="699" y="348"/>
                      </a:lnTo>
                      <a:lnTo>
                        <a:pt x="718" y="441"/>
                      </a:lnTo>
                      <a:lnTo>
                        <a:pt x="340" y="429"/>
                      </a:lnTo>
                      <a:lnTo>
                        <a:pt x="0" y="405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4" name="Freeform 1128"/>
                <p:cNvSpPr>
                  <a:spLocks/>
                </p:cNvSpPr>
                <p:nvPr/>
              </p:nvSpPr>
              <p:spPr bwMode="auto">
                <a:xfrm>
                  <a:off x="3883025" y="2085976"/>
                  <a:ext cx="782637" cy="515937"/>
                </a:xfrm>
                <a:custGeom>
                  <a:avLst/>
                  <a:gdLst>
                    <a:gd name="T0" fmla="*/ 38 w 768"/>
                    <a:gd name="T1" fmla="*/ 0 h 502"/>
                    <a:gd name="T2" fmla="*/ 378 w 768"/>
                    <a:gd name="T3" fmla="*/ 24 h 502"/>
                    <a:gd name="T4" fmla="*/ 756 w 768"/>
                    <a:gd name="T5" fmla="*/ 36 h 502"/>
                    <a:gd name="T6" fmla="*/ 732 w 768"/>
                    <a:gd name="T7" fmla="*/ 83 h 502"/>
                    <a:gd name="T8" fmla="*/ 768 w 768"/>
                    <a:gd name="T9" fmla="*/ 118 h 502"/>
                    <a:gd name="T10" fmla="*/ 766 w 768"/>
                    <a:gd name="T11" fmla="*/ 365 h 502"/>
                    <a:gd name="T12" fmla="*/ 751 w 768"/>
                    <a:gd name="T13" fmla="*/ 363 h 502"/>
                    <a:gd name="T14" fmla="*/ 753 w 768"/>
                    <a:gd name="T15" fmla="*/ 395 h 502"/>
                    <a:gd name="T16" fmla="*/ 764 w 768"/>
                    <a:gd name="T17" fmla="*/ 420 h 502"/>
                    <a:gd name="T18" fmla="*/ 756 w 768"/>
                    <a:gd name="T19" fmla="*/ 443 h 502"/>
                    <a:gd name="T20" fmla="*/ 764 w 768"/>
                    <a:gd name="T21" fmla="*/ 502 h 502"/>
                    <a:gd name="T22" fmla="*/ 747 w 768"/>
                    <a:gd name="T23" fmla="*/ 496 h 502"/>
                    <a:gd name="T24" fmla="*/ 728 w 768"/>
                    <a:gd name="T25" fmla="*/ 473 h 502"/>
                    <a:gd name="T26" fmla="*/ 659 w 768"/>
                    <a:gd name="T27" fmla="*/ 450 h 502"/>
                    <a:gd name="T28" fmla="*/ 593 w 768"/>
                    <a:gd name="T29" fmla="*/ 454 h 502"/>
                    <a:gd name="T30" fmla="*/ 555 w 768"/>
                    <a:gd name="T31" fmla="*/ 426 h 502"/>
                    <a:gd name="T32" fmla="*/ 0 w 768"/>
                    <a:gd name="T33" fmla="*/ 393 h 502"/>
                    <a:gd name="T34" fmla="*/ 38 w 768"/>
                    <a:gd name="T35" fmla="*/ 0 h 502"/>
                    <a:gd name="T36" fmla="*/ 38 w 768"/>
                    <a:gd name="T37" fmla="*/ 0 h 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68" h="502">
                      <a:moveTo>
                        <a:pt x="38" y="0"/>
                      </a:moveTo>
                      <a:lnTo>
                        <a:pt x="378" y="24"/>
                      </a:lnTo>
                      <a:lnTo>
                        <a:pt x="756" y="36"/>
                      </a:lnTo>
                      <a:lnTo>
                        <a:pt x="732" y="83"/>
                      </a:lnTo>
                      <a:lnTo>
                        <a:pt x="768" y="118"/>
                      </a:lnTo>
                      <a:lnTo>
                        <a:pt x="766" y="365"/>
                      </a:lnTo>
                      <a:lnTo>
                        <a:pt x="751" y="363"/>
                      </a:lnTo>
                      <a:lnTo>
                        <a:pt x="753" y="395"/>
                      </a:lnTo>
                      <a:lnTo>
                        <a:pt x="764" y="420"/>
                      </a:lnTo>
                      <a:lnTo>
                        <a:pt x="756" y="443"/>
                      </a:lnTo>
                      <a:lnTo>
                        <a:pt x="764" y="502"/>
                      </a:lnTo>
                      <a:lnTo>
                        <a:pt x="747" y="496"/>
                      </a:lnTo>
                      <a:lnTo>
                        <a:pt x="728" y="473"/>
                      </a:lnTo>
                      <a:lnTo>
                        <a:pt x="659" y="450"/>
                      </a:lnTo>
                      <a:lnTo>
                        <a:pt x="593" y="454"/>
                      </a:lnTo>
                      <a:lnTo>
                        <a:pt x="555" y="426"/>
                      </a:lnTo>
                      <a:lnTo>
                        <a:pt x="0" y="393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5" name="Freeform 1129"/>
                <p:cNvSpPr>
                  <a:spLocks/>
                </p:cNvSpPr>
                <p:nvPr/>
              </p:nvSpPr>
              <p:spPr bwMode="auto">
                <a:xfrm>
                  <a:off x="3860800" y="2490788"/>
                  <a:ext cx="914400" cy="455613"/>
                </a:xfrm>
                <a:custGeom>
                  <a:avLst/>
                  <a:gdLst>
                    <a:gd name="T0" fmla="*/ 25 w 901"/>
                    <a:gd name="T1" fmla="*/ 0 h 439"/>
                    <a:gd name="T2" fmla="*/ 580 w 901"/>
                    <a:gd name="T3" fmla="*/ 33 h 439"/>
                    <a:gd name="T4" fmla="*/ 618 w 901"/>
                    <a:gd name="T5" fmla="*/ 61 h 439"/>
                    <a:gd name="T6" fmla="*/ 684 w 901"/>
                    <a:gd name="T7" fmla="*/ 57 h 439"/>
                    <a:gd name="T8" fmla="*/ 753 w 901"/>
                    <a:gd name="T9" fmla="*/ 80 h 439"/>
                    <a:gd name="T10" fmla="*/ 772 w 901"/>
                    <a:gd name="T11" fmla="*/ 103 h 439"/>
                    <a:gd name="T12" fmla="*/ 789 w 901"/>
                    <a:gd name="T13" fmla="*/ 109 h 439"/>
                    <a:gd name="T14" fmla="*/ 819 w 901"/>
                    <a:gd name="T15" fmla="*/ 192 h 439"/>
                    <a:gd name="T16" fmla="*/ 819 w 901"/>
                    <a:gd name="T17" fmla="*/ 217 h 439"/>
                    <a:gd name="T18" fmla="*/ 840 w 901"/>
                    <a:gd name="T19" fmla="*/ 257 h 439"/>
                    <a:gd name="T20" fmla="*/ 850 w 901"/>
                    <a:gd name="T21" fmla="*/ 320 h 439"/>
                    <a:gd name="T22" fmla="*/ 844 w 901"/>
                    <a:gd name="T23" fmla="*/ 339 h 439"/>
                    <a:gd name="T24" fmla="*/ 857 w 901"/>
                    <a:gd name="T25" fmla="*/ 359 h 439"/>
                    <a:gd name="T26" fmla="*/ 901 w 901"/>
                    <a:gd name="T27" fmla="*/ 439 h 439"/>
                    <a:gd name="T28" fmla="*/ 500 w 901"/>
                    <a:gd name="T29" fmla="*/ 435 h 439"/>
                    <a:gd name="T30" fmla="*/ 198 w 901"/>
                    <a:gd name="T31" fmla="*/ 418 h 439"/>
                    <a:gd name="T32" fmla="*/ 205 w 901"/>
                    <a:gd name="T33" fmla="*/ 285 h 439"/>
                    <a:gd name="T34" fmla="*/ 0 w 901"/>
                    <a:gd name="T35" fmla="*/ 268 h 439"/>
                    <a:gd name="T36" fmla="*/ 25 w 901"/>
                    <a:gd name="T37" fmla="*/ 0 h 439"/>
                    <a:gd name="T38" fmla="*/ 25 w 901"/>
                    <a:gd name="T39" fmla="*/ 0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01" h="439">
                      <a:moveTo>
                        <a:pt x="25" y="0"/>
                      </a:moveTo>
                      <a:lnTo>
                        <a:pt x="580" y="33"/>
                      </a:lnTo>
                      <a:lnTo>
                        <a:pt x="618" y="61"/>
                      </a:lnTo>
                      <a:lnTo>
                        <a:pt x="684" y="57"/>
                      </a:lnTo>
                      <a:lnTo>
                        <a:pt x="753" y="80"/>
                      </a:lnTo>
                      <a:lnTo>
                        <a:pt x="772" y="103"/>
                      </a:lnTo>
                      <a:lnTo>
                        <a:pt x="789" y="109"/>
                      </a:lnTo>
                      <a:lnTo>
                        <a:pt x="819" y="192"/>
                      </a:lnTo>
                      <a:lnTo>
                        <a:pt x="819" y="217"/>
                      </a:lnTo>
                      <a:lnTo>
                        <a:pt x="840" y="257"/>
                      </a:lnTo>
                      <a:lnTo>
                        <a:pt x="850" y="320"/>
                      </a:lnTo>
                      <a:lnTo>
                        <a:pt x="844" y="339"/>
                      </a:lnTo>
                      <a:lnTo>
                        <a:pt x="857" y="359"/>
                      </a:lnTo>
                      <a:lnTo>
                        <a:pt x="901" y="439"/>
                      </a:lnTo>
                      <a:lnTo>
                        <a:pt x="500" y="435"/>
                      </a:lnTo>
                      <a:lnTo>
                        <a:pt x="198" y="418"/>
                      </a:lnTo>
                      <a:lnTo>
                        <a:pt x="205" y="285"/>
                      </a:lnTo>
                      <a:lnTo>
                        <a:pt x="0" y="268"/>
                      </a:lnTo>
                      <a:lnTo>
                        <a:pt x="25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6" name="Freeform 1130"/>
                <p:cNvSpPr>
                  <a:spLocks/>
                </p:cNvSpPr>
                <p:nvPr/>
              </p:nvSpPr>
              <p:spPr bwMode="auto">
                <a:xfrm>
                  <a:off x="4035425" y="2925763"/>
                  <a:ext cx="822325" cy="436563"/>
                </a:xfrm>
                <a:custGeom>
                  <a:avLst/>
                  <a:gdLst>
                    <a:gd name="T0" fmla="*/ 29 w 812"/>
                    <a:gd name="T1" fmla="*/ 0 h 426"/>
                    <a:gd name="T2" fmla="*/ 331 w 812"/>
                    <a:gd name="T3" fmla="*/ 17 h 426"/>
                    <a:gd name="T4" fmla="*/ 732 w 812"/>
                    <a:gd name="T5" fmla="*/ 21 h 426"/>
                    <a:gd name="T6" fmla="*/ 755 w 812"/>
                    <a:gd name="T7" fmla="*/ 40 h 426"/>
                    <a:gd name="T8" fmla="*/ 766 w 812"/>
                    <a:gd name="T9" fmla="*/ 36 h 426"/>
                    <a:gd name="T10" fmla="*/ 782 w 812"/>
                    <a:gd name="T11" fmla="*/ 57 h 426"/>
                    <a:gd name="T12" fmla="*/ 768 w 812"/>
                    <a:gd name="T13" fmla="*/ 57 h 426"/>
                    <a:gd name="T14" fmla="*/ 755 w 812"/>
                    <a:gd name="T15" fmla="*/ 86 h 426"/>
                    <a:gd name="T16" fmla="*/ 787 w 812"/>
                    <a:gd name="T17" fmla="*/ 132 h 426"/>
                    <a:gd name="T18" fmla="*/ 812 w 812"/>
                    <a:gd name="T19" fmla="*/ 137 h 426"/>
                    <a:gd name="T20" fmla="*/ 808 w 812"/>
                    <a:gd name="T21" fmla="*/ 424 h 426"/>
                    <a:gd name="T22" fmla="*/ 464 w 812"/>
                    <a:gd name="T23" fmla="*/ 426 h 426"/>
                    <a:gd name="T24" fmla="*/ 0 w 812"/>
                    <a:gd name="T25" fmla="*/ 405 h 426"/>
                    <a:gd name="T26" fmla="*/ 29 w 812"/>
                    <a:gd name="T27" fmla="*/ 0 h 426"/>
                    <a:gd name="T28" fmla="*/ 29 w 812"/>
                    <a:gd name="T29" fmla="*/ 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12" h="426">
                      <a:moveTo>
                        <a:pt x="29" y="0"/>
                      </a:moveTo>
                      <a:lnTo>
                        <a:pt x="331" y="17"/>
                      </a:lnTo>
                      <a:lnTo>
                        <a:pt x="732" y="21"/>
                      </a:lnTo>
                      <a:lnTo>
                        <a:pt x="755" y="40"/>
                      </a:lnTo>
                      <a:lnTo>
                        <a:pt x="766" y="36"/>
                      </a:lnTo>
                      <a:lnTo>
                        <a:pt x="782" y="57"/>
                      </a:lnTo>
                      <a:lnTo>
                        <a:pt x="768" y="57"/>
                      </a:lnTo>
                      <a:lnTo>
                        <a:pt x="755" y="86"/>
                      </a:lnTo>
                      <a:lnTo>
                        <a:pt x="787" y="132"/>
                      </a:lnTo>
                      <a:lnTo>
                        <a:pt x="812" y="137"/>
                      </a:lnTo>
                      <a:lnTo>
                        <a:pt x="808" y="424"/>
                      </a:lnTo>
                      <a:lnTo>
                        <a:pt x="464" y="426"/>
                      </a:lnTo>
                      <a:lnTo>
                        <a:pt x="0" y="405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7" name="Freeform 1131"/>
                <p:cNvSpPr>
                  <a:spLocks/>
                </p:cNvSpPr>
                <p:nvPr/>
              </p:nvSpPr>
              <p:spPr bwMode="auto">
                <a:xfrm>
                  <a:off x="3917950" y="3335337"/>
                  <a:ext cx="958850" cy="490538"/>
                </a:xfrm>
                <a:custGeom>
                  <a:avLst/>
                  <a:gdLst>
                    <a:gd name="T0" fmla="*/ 6 w 943"/>
                    <a:gd name="T1" fmla="*/ 0 h 479"/>
                    <a:gd name="T2" fmla="*/ 110 w 943"/>
                    <a:gd name="T3" fmla="*/ 7 h 479"/>
                    <a:gd name="T4" fmla="*/ 574 w 943"/>
                    <a:gd name="T5" fmla="*/ 28 h 479"/>
                    <a:gd name="T6" fmla="*/ 918 w 943"/>
                    <a:gd name="T7" fmla="*/ 26 h 479"/>
                    <a:gd name="T8" fmla="*/ 922 w 943"/>
                    <a:gd name="T9" fmla="*/ 97 h 479"/>
                    <a:gd name="T10" fmla="*/ 943 w 943"/>
                    <a:gd name="T11" fmla="*/ 247 h 479"/>
                    <a:gd name="T12" fmla="*/ 939 w 943"/>
                    <a:gd name="T13" fmla="*/ 479 h 479"/>
                    <a:gd name="T14" fmla="*/ 865 w 943"/>
                    <a:gd name="T15" fmla="*/ 439 h 479"/>
                    <a:gd name="T16" fmla="*/ 783 w 943"/>
                    <a:gd name="T17" fmla="*/ 454 h 479"/>
                    <a:gd name="T18" fmla="*/ 724 w 943"/>
                    <a:gd name="T19" fmla="*/ 471 h 479"/>
                    <a:gd name="T20" fmla="*/ 639 w 943"/>
                    <a:gd name="T21" fmla="*/ 473 h 479"/>
                    <a:gd name="T22" fmla="*/ 574 w 943"/>
                    <a:gd name="T23" fmla="*/ 435 h 479"/>
                    <a:gd name="T24" fmla="*/ 557 w 943"/>
                    <a:gd name="T25" fmla="*/ 454 h 479"/>
                    <a:gd name="T26" fmla="*/ 456 w 943"/>
                    <a:gd name="T27" fmla="*/ 410 h 479"/>
                    <a:gd name="T28" fmla="*/ 407 w 943"/>
                    <a:gd name="T29" fmla="*/ 399 h 479"/>
                    <a:gd name="T30" fmla="*/ 382 w 943"/>
                    <a:gd name="T31" fmla="*/ 376 h 479"/>
                    <a:gd name="T32" fmla="*/ 352 w 943"/>
                    <a:gd name="T33" fmla="*/ 374 h 479"/>
                    <a:gd name="T34" fmla="*/ 319 w 943"/>
                    <a:gd name="T35" fmla="*/ 347 h 479"/>
                    <a:gd name="T36" fmla="*/ 331 w 943"/>
                    <a:gd name="T37" fmla="*/ 89 h 479"/>
                    <a:gd name="T38" fmla="*/ 0 w 943"/>
                    <a:gd name="T39" fmla="*/ 70 h 479"/>
                    <a:gd name="T40" fmla="*/ 6 w 943"/>
                    <a:gd name="T41" fmla="*/ 0 h 479"/>
                    <a:gd name="T42" fmla="*/ 6 w 943"/>
                    <a:gd name="T43" fmla="*/ 0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3" h="479">
                      <a:moveTo>
                        <a:pt x="6" y="0"/>
                      </a:moveTo>
                      <a:lnTo>
                        <a:pt x="110" y="7"/>
                      </a:lnTo>
                      <a:lnTo>
                        <a:pt x="574" y="28"/>
                      </a:lnTo>
                      <a:lnTo>
                        <a:pt x="918" y="26"/>
                      </a:lnTo>
                      <a:lnTo>
                        <a:pt x="922" y="97"/>
                      </a:lnTo>
                      <a:lnTo>
                        <a:pt x="943" y="247"/>
                      </a:lnTo>
                      <a:lnTo>
                        <a:pt x="939" y="479"/>
                      </a:lnTo>
                      <a:lnTo>
                        <a:pt x="865" y="439"/>
                      </a:lnTo>
                      <a:lnTo>
                        <a:pt x="783" y="454"/>
                      </a:lnTo>
                      <a:lnTo>
                        <a:pt x="724" y="471"/>
                      </a:lnTo>
                      <a:lnTo>
                        <a:pt x="639" y="473"/>
                      </a:lnTo>
                      <a:lnTo>
                        <a:pt x="574" y="435"/>
                      </a:lnTo>
                      <a:lnTo>
                        <a:pt x="557" y="454"/>
                      </a:lnTo>
                      <a:lnTo>
                        <a:pt x="456" y="410"/>
                      </a:lnTo>
                      <a:lnTo>
                        <a:pt x="407" y="399"/>
                      </a:lnTo>
                      <a:lnTo>
                        <a:pt x="382" y="376"/>
                      </a:lnTo>
                      <a:lnTo>
                        <a:pt x="352" y="374"/>
                      </a:lnTo>
                      <a:lnTo>
                        <a:pt x="319" y="347"/>
                      </a:lnTo>
                      <a:lnTo>
                        <a:pt x="331" y="89"/>
                      </a:lnTo>
                      <a:lnTo>
                        <a:pt x="0" y="7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8" name="Freeform 1132"/>
                <p:cNvSpPr>
                  <a:spLocks/>
                </p:cNvSpPr>
                <p:nvPr/>
              </p:nvSpPr>
              <p:spPr bwMode="auto">
                <a:xfrm>
                  <a:off x="4597400" y="1668463"/>
                  <a:ext cx="725487" cy="798513"/>
                </a:xfrm>
                <a:custGeom>
                  <a:avLst/>
                  <a:gdLst>
                    <a:gd name="T0" fmla="*/ 4 w 711"/>
                    <a:gd name="T1" fmla="*/ 146 h 774"/>
                    <a:gd name="T2" fmla="*/ 33 w 711"/>
                    <a:gd name="T3" fmla="*/ 238 h 774"/>
                    <a:gd name="T4" fmla="*/ 36 w 711"/>
                    <a:gd name="T5" fmla="*/ 352 h 774"/>
                    <a:gd name="T6" fmla="*/ 55 w 711"/>
                    <a:gd name="T7" fmla="*/ 445 h 774"/>
                    <a:gd name="T8" fmla="*/ 31 w 711"/>
                    <a:gd name="T9" fmla="*/ 492 h 774"/>
                    <a:gd name="T10" fmla="*/ 67 w 711"/>
                    <a:gd name="T11" fmla="*/ 527 h 774"/>
                    <a:gd name="T12" fmla="*/ 65 w 711"/>
                    <a:gd name="T13" fmla="*/ 774 h 774"/>
                    <a:gd name="T14" fmla="*/ 584 w 711"/>
                    <a:gd name="T15" fmla="*/ 764 h 774"/>
                    <a:gd name="T16" fmla="*/ 576 w 711"/>
                    <a:gd name="T17" fmla="*/ 715 h 774"/>
                    <a:gd name="T18" fmla="*/ 519 w 711"/>
                    <a:gd name="T19" fmla="*/ 673 h 774"/>
                    <a:gd name="T20" fmla="*/ 493 w 711"/>
                    <a:gd name="T21" fmla="*/ 643 h 774"/>
                    <a:gd name="T22" fmla="*/ 422 w 711"/>
                    <a:gd name="T23" fmla="*/ 599 h 774"/>
                    <a:gd name="T24" fmla="*/ 424 w 711"/>
                    <a:gd name="T25" fmla="*/ 529 h 774"/>
                    <a:gd name="T26" fmla="*/ 409 w 711"/>
                    <a:gd name="T27" fmla="*/ 481 h 774"/>
                    <a:gd name="T28" fmla="*/ 466 w 711"/>
                    <a:gd name="T29" fmla="*/ 413 h 774"/>
                    <a:gd name="T30" fmla="*/ 462 w 711"/>
                    <a:gd name="T31" fmla="*/ 344 h 774"/>
                    <a:gd name="T32" fmla="*/ 557 w 711"/>
                    <a:gd name="T33" fmla="*/ 274 h 774"/>
                    <a:gd name="T34" fmla="*/ 580 w 711"/>
                    <a:gd name="T35" fmla="*/ 234 h 774"/>
                    <a:gd name="T36" fmla="*/ 711 w 711"/>
                    <a:gd name="T37" fmla="*/ 165 h 774"/>
                    <a:gd name="T38" fmla="*/ 652 w 711"/>
                    <a:gd name="T39" fmla="*/ 141 h 774"/>
                    <a:gd name="T40" fmla="*/ 601 w 711"/>
                    <a:gd name="T41" fmla="*/ 146 h 774"/>
                    <a:gd name="T42" fmla="*/ 590 w 711"/>
                    <a:gd name="T43" fmla="*/ 127 h 774"/>
                    <a:gd name="T44" fmla="*/ 495 w 711"/>
                    <a:gd name="T45" fmla="*/ 126 h 774"/>
                    <a:gd name="T46" fmla="*/ 432 w 711"/>
                    <a:gd name="T47" fmla="*/ 107 h 774"/>
                    <a:gd name="T48" fmla="*/ 301 w 711"/>
                    <a:gd name="T49" fmla="*/ 93 h 774"/>
                    <a:gd name="T50" fmla="*/ 282 w 711"/>
                    <a:gd name="T51" fmla="*/ 70 h 774"/>
                    <a:gd name="T52" fmla="*/ 228 w 711"/>
                    <a:gd name="T53" fmla="*/ 50 h 774"/>
                    <a:gd name="T54" fmla="*/ 219 w 711"/>
                    <a:gd name="T55" fmla="*/ 0 h 774"/>
                    <a:gd name="T56" fmla="*/ 187 w 711"/>
                    <a:gd name="T57" fmla="*/ 0 h 774"/>
                    <a:gd name="T58" fmla="*/ 187 w 711"/>
                    <a:gd name="T59" fmla="*/ 36 h 774"/>
                    <a:gd name="T60" fmla="*/ 0 w 711"/>
                    <a:gd name="T61" fmla="*/ 36 h 774"/>
                    <a:gd name="T62" fmla="*/ 4 w 711"/>
                    <a:gd name="T63" fmla="*/ 146 h 774"/>
                    <a:gd name="T64" fmla="*/ 4 w 711"/>
                    <a:gd name="T65" fmla="*/ 146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11" h="774">
                      <a:moveTo>
                        <a:pt x="4" y="146"/>
                      </a:moveTo>
                      <a:lnTo>
                        <a:pt x="33" y="238"/>
                      </a:lnTo>
                      <a:lnTo>
                        <a:pt x="36" y="352"/>
                      </a:lnTo>
                      <a:lnTo>
                        <a:pt x="55" y="445"/>
                      </a:lnTo>
                      <a:lnTo>
                        <a:pt x="31" y="492"/>
                      </a:lnTo>
                      <a:lnTo>
                        <a:pt x="67" y="527"/>
                      </a:lnTo>
                      <a:lnTo>
                        <a:pt x="65" y="774"/>
                      </a:lnTo>
                      <a:lnTo>
                        <a:pt x="584" y="764"/>
                      </a:lnTo>
                      <a:lnTo>
                        <a:pt x="576" y="715"/>
                      </a:lnTo>
                      <a:lnTo>
                        <a:pt x="519" y="673"/>
                      </a:lnTo>
                      <a:lnTo>
                        <a:pt x="493" y="643"/>
                      </a:lnTo>
                      <a:lnTo>
                        <a:pt x="422" y="599"/>
                      </a:lnTo>
                      <a:lnTo>
                        <a:pt x="424" y="529"/>
                      </a:lnTo>
                      <a:lnTo>
                        <a:pt x="409" y="481"/>
                      </a:lnTo>
                      <a:lnTo>
                        <a:pt x="466" y="413"/>
                      </a:lnTo>
                      <a:lnTo>
                        <a:pt x="462" y="344"/>
                      </a:lnTo>
                      <a:lnTo>
                        <a:pt x="557" y="274"/>
                      </a:lnTo>
                      <a:lnTo>
                        <a:pt x="580" y="234"/>
                      </a:lnTo>
                      <a:lnTo>
                        <a:pt x="711" y="165"/>
                      </a:lnTo>
                      <a:lnTo>
                        <a:pt x="652" y="141"/>
                      </a:lnTo>
                      <a:lnTo>
                        <a:pt x="601" y="146"/>
                      </a:lnTo>
                      <a:lnTo>
                        <a:pt x="590" y="127"/>
                      </a:lnTo>
                      <a:lnTo>
                        <a:pt x="495" y="126"/>
                      </a:lnTo>
                      <a:lnTo>
                        <a:pt x="432" y="107"/>
                      </a:lnTo>
                      <a:lnTo>
                        <a:pt x="301" y="93"/>
                      </a:lnTo>
                      <a:lnTo>
                        <a:pt x="282" y="70"/>
                      </a:lnTo>
                      <a:lnTo>
                        <a:pt x="228" y="50"/>
                      </a:lnTo>
                      <a:lnTo>
                        <a:pt x="219" y="0"/>
                      </a:lnTo>
                      <a:lnTo>
                        <a:pt x="187" y="0"/>
                      </a:lnTo>
                      <a:lnTo>
                        <a:pt x="187" y="36"/>
                      </a:lnTo>
                      <a:lnTo>
                        <a:pt x="0" y="36"/>
                      </a:lnTo>
                      <a:lnTo>
                        <a:pt x="4" y="146"/>
                      </a:lnTo>
                      <a:lnTo>
                        <a:pt x="4" y="146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9" name="Freeform 1133"/>
                <p:cNvSpPr>
                  <a:spLocks/>
                </p:cNvSpPr>
                <p:nvPr/>
              </p:nvSpPr>
              <p:spPr bwMode="auto">
                <a:xfrm>
                  <a:off x="4651376" y="2454276"/>
                  <a:ext cx="660400" cy="431800"/>
                </a:xfrm>
                <a:custGeom>
                  <a:avLst/>
                  <a:gdLst>
                    <a:gd name="T0" fmla="*/ 2 w 652"/>
                    <a:gd name="T1" fmla="*/ 40 h 420"/>
                    <a:gd name="T2" fmla="*/ 13 w 652"/>
                    <a:gd name="T3" fmla="*/ 65 h 420"/>
                    <a:gd name="T4" fmla="*/ 5 w 652"/>
                    <a:gd name="T5" fmla="*/ 88 h 420"/>
                    <a:gd name="T6" fmla="*/ 13 w 652"/>
                    <a:gd name="T7" fmla="*/ 147 h 420"/>
                    <a:gd name="T8" fmla="*/ 43 w 652"/>
                    <a:gd name="T9" fmla="*/ 230 h 420"/>
                    <a:gd name="T10" fmla="*/ 43 w 652"/>
                    <a:gd name="T11" fmla="*/ 255 h 420"/>
                    <a:gd name="T12" fmla="*/ 64 w 652"/>
                    <a:gd name="T13" fmla="*/ 295 h 420"/>
                    <a:gd name="T14" fmla="*/ 74 w 652"/>
                    <a:gd name="T15" fmla="*/ 358 h 420"/>
                    <a:gd name="T16" fmla="*/ 68 w 652"/>
                    <a:gd name="T17" fmla="*/ 377 h 420"/>
                    <a:gd name="T18" fmla="*/ 81 w 652"/>
                    <a:gd name="T19" fmla="*/ 397 h 420"/>
                    <a:gd name="T20" fmla="*/ 504 w 652"/>
                    <a:gd name="T21" fmla="*/ 388 h 420"/>
                    <a:gd name="T22" fmla="*/ 534 w 652"/>
                    <a:gd name="T23" fmla="*/ 420 h 420"/>
                    <a:gd name="T24" fmla="*/ 578 w 652"/>
                    <a:gd name="T25" fmla="*/ 325 h 420"/>
                    <a:gd name="T26" fmla="*/ 564 w 652"/>
                    <a:gd name="T27" fmla="*/ 289 h 420"/>
                    <a:gd name="T28" fmla="*/ 639 w 652"/>
                    <a:gd name="T29" fmla="*/ 232 h 420"/>
                    <a:gd name="T30" fmla="*/ 652 w 652"/>
                    <a:gd name="T31" fmla="*/ 190 h 420"/>
                    <a:gd name="T32" fmla="*/ 599 w 652"/>
                    <a:gd name="T33" fmla="*/ 129 h 420"/>
                    <a:gd name="T34" fmla="*/ 545 w 652"/>
                    <a:gd name="T35" fmla="*/ 67 h 420"/>
                    <a:gd name="T36" fmla="*/ 534 w 652"/>
                    <a:gd name="T37" fmla="*/ 0 h 420"/>
                    <a:gd name="T38" fmla="*/ 15 w 652"/>
                    <a:gd name="T39" fmla="*/ 10 h 420"/>
                    <a:gd name="T40" fmla="*/ 0 w 652"/>
                    <a:gd name="T41" fmla="*/ 8 h 420"/>
                    <a:gd name="T42" fmla="*/ 2 w 652"/>
                    <a:gd name="T43" fmla="*/ 40 h 420"/>
                    <a:gd name="T44" fmla="*/ 2 w 652"/>
                    <a:gd name="T45" fmla="*/ 4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2" h="420">
                      <a:moveTo>
                        <a:pt x="2" y="40"/>
                      </a:moveTo>
                      <a:lnTo>
                        <a:pt x="13" y="65"/>
                      </a:lnTo>
                      <a:lnTo>
                        <a:pt x="5" y="88"/>
                      </a:lnTo>
                      <a:lnTo>
                        <a:pt x="13" y="147"/>
                      </a:lnTo>
                      <a:lnTo>
                        <a:pt x="43" y="230"/>
                      </a:lnTo>
                      <a:lnTo>
                        <a:pt x="43" y="255"/>
                      </a:lnTo>
                      <a:lnTo>
                        <a:pt x="64" y="295"/>
                      </a:lnTo>
                      <a:lnTo>
                        <a:pt x="74" y="358"/>
                      </a:lnTo>
                      <a:lnTo>
                        <a:pt x="68" y="377"/>
                      </a:lnTo>
                      <a:lnTo>
                        <a:pt x="81" y="397"/>
                      </a:lnTo>
                      <a:lnTo>
                        <a:pt x="504" y="388"/>
                      </a:lnTo>
                      <a:lnTo>
                        <a:pt x="534" y="420"/>
                      </a:lnTo>
                      <a:lnTo>
                        <a:pt x="578" y="325"/>
                      </a:lnTo>
                      <a:lnTo>
                        <a:pt x="564" y="289"/>
                      </a:lnTo>
                      <a:lnTo>
                        <a:pt x="639" y="232"/>
                      </a:lnTo>
                      <a:lnTo>
                        <a:pt x="652" y="190"/>
                      </a:lnTo>
                      <a:lnTo>
                        <a:pt x="599" y="129"/>
                      </a:lnTo>
                      <a:lnTo>
                        <a:pt x="545" y="67"/>
                      </a:lnTo>
                      <a:lnTo>
                        <a:pt x="534" y="0"/>
                      </a:lnTo>
                      <a:lnTo>
                        <a:pt x="15" y="10"/>
                      </a:lnTo>
                      <a:lnTo>
                        <a:pt x="0" y="8"/>
                      </a:lnTo>
                      <a:lnTo>
                        <a:pt x="2" y="40"/>
                      </a:lnTo>
                      <a:lnTo>
                        <a:pt x="2" y="4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0" name="Freeform 1134"/>
                <p:cNvSpPr>
                  <a:spLocks/>
                </p:cNvSpPr>
                <p:nvPr/>
              </p:nvSpPr>
              <p:spPr bwMode="auto">
                <a:xfrm>
                  <a:off x="4733926" y="2851151"/>
                  <a:ext cx="738187" cy="636587"/>
                </a:xfrm>
                <a:custGeom>
                  <a:avLst/>
                  <a:gdLst>
                    <a:gd name="T0" fmla="*/ 44 w 727"/>
                    <a:gd name="T1" fmla="*/ 89 h 616"/>
                    <a:gd name="T2" fmla="*/ 67 w 727"/>
                    <a:gd name="T3" fmla="*/ 108 h 616"/>
                    <a:gd name="T4" fmla="*/ 78 w 727"/>
                    <a:gd name="T5" fmla="*/ 104 h 616"/>
                    <a:gd name="T6" fmla="*/ 94 w 727"/>
                    <a:gd name="T7" fmla="*/ 125 h 616"/>
                    <a:gd name="T8" fmla="*/ 80 w 727"/>
                    <a:gd name="T9" fmla="*/ 125 h 616"/>
                    <a:gd name="T10" fmla="*/ 67 w 727"/>
                    <a:gd name="T11" fmla="*/ 154 h 616"/>
                    <a:gd name="T12" fmla="*/ 99 w 727"/>
                    <a:gd name="T13" fmla="*/ 200 h 616"/>
                    <a:gd name="T14" fmla="*/ 124 w 727"/>
                    <a:gd name="T15" fmla="*/ 205 h 616"/>
                    <a:gd name="T16" fmla="*/ 120 w 727"/>
                    <a:gd name="T17" fmla="*/ 492 h 616"/>
                    <a:gd name="T18" fmla="*/ 124 w 727"/>
                    <a:gd name="T19" fmla="*/ 563 h 616"/>
                    <a:gd name="T20" fmla="*/ 607 w 727"/>
                    <a:gd name="T21" fmla="*/ 547 h 616"/>
                    <a:gd name="T22" fmla="*/ 613 w 727"/>
                    <a:gd name="T23" fmla="*/ 589 h 616"/>
                    <a:gd name="T24" fmla="*/ 592 w 727"/>
                    <a:gd name="T25" fmla="*/ 616 h 616"/>
                    <a:gd name="T26" fmla="*/ 666 w 727"/>
                    <a:gd name="T27" fmla="*/ 612 h 616"/>
                    <a:gd name="T28" fmla="*/ 679 w 727"/>
                    <a:gd name="T29" fmla="*/ 589 h 616"/>
                    <a:gd name="T30" fmla="*/ 679 w 727"/>
                    <a:gd name="T31" fmla="*/ 563 h 616"/>
                    <a:gd name="T32" fmla="*/ 698 w 727"/>
                    <a:gd name="T33" fmla="*/ 544 h 616"/>
                    <a:gd name="T34" fmla="*/ 702 w 727"/>
                    <a:gd name="T35" fmla="*/ 523 h 616"/>
                    <a:gd name="T36" fmla="*/ 721 w 727"/>
                    <a:gd name="T37" fmla="*/ 521 h 616"/>
                    <a:gd name="T38" fmla="*/ 727 w 727"/>
                    <a:gd name="T39" fmla="*/ 479 h 616"/>
                    <a:gd name="T40" fmla="*/ 700 w 727"/>
                    <a:gd name="T41" fmla="*/ 473 h 616"/>
                    <a:gd name="T42" fmla="*/ 683 w 727"/>
                    <a:gd name="T43" fmla="*/ 443 h 616"/>
                    <a:gd name="T44" fmla="*/ 656 w 727"/>
                    <a:gd name="T45" fmla="*/ 369 h 616"/>
                    <a:gd name="T46" fmla="*/ 626 w 727"/>
                    <a:gd name="T47" fmla="*/ 359 h 616"/>
                    <a:gd name="T48" fmla="*/ 592 w 727"/>
                    <a:gd name="T49" fmla="*/ 331 h 616"/>
                    <a:gd name="T50" fmla="*/ 578 w 727"/>
                    <a:gd name="T51" fmla="*/ 293 h 616"/>
                    <a:gd name="T52" fmla="*/ 599 w 727"/>
                    <a:gd name="T53" fmla="*/ 234 h 616"/>
                    <a:gd name="T54" fmla="*/ 582 w 727"/>
                    <a:gd name="T55" fmla="*/ 222 h 616"/>
                    <a:gd name="T56" fmla="*/ 540 w 727"/>
                    <a:gd name="T57" fmla="*/ 222 h 616"/>
                    <a:gd name="T58" fmla="*/ 531 w 727"/>
                    <a:gd name="T59" fmla="*/ 186 h 616"/>
                    <a:gd name="T60" fmla="*/ 462 w 727"/>
                    <a:gd name="T61" fmla="*/ 114 h 616"/>
                    <a:gd name="T62" fmla="*/ 445 w 727"/>
                    <a:gd name="T63" fmla="*/ 55 h 616"/>
                    <a:gd name="T64" fmla="*/ 453 w 727"/>
                    <a:gd name="T65" fmla="*/ 32 h 616"/>
                    <a:gd name="T66" fmla="*/ 423 w 727"/>
                    <a:gd name="T67" fmla="*/ 0 h 616"/>
                    <a:gd name="T68" fmla="*/ 0 w 727"/>
                    <a:gd name="T69" fmla="*/ 9 h 616"/>
                    <a:gd name="T70" fmla="*/ 44 w 727"/>
                    <a:gd name="T71" fmla="*/ 89 h 616"/>
                    <a:gd name="T72" fmla="*/ 44 w 727"/>
                    <a:gd name="T73" fmla="*/ 89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27" h="616">
                      <a:moveTo>
                        <a:pt x="44" y="89"/>
                      </a:moveTo>
                      <a:lnTo>
                        <a:pt x="67" y="108"/>
                      </a:lnTo>
                      <a:lnTo>
                        <a:pt x="78" y="104"/>
                      </a:lnTo>
                      <a:lnTo>
                        <a:pt x="94" y="125"/>
                      </a:lnTo>
                      <a:lnTo>
                        <a:pt x="80" y="125"/>
                      </a:lnTo>
                      <a:lnTo>
                        <a:pt x="67" y="154"/>
                      </a:lnTo>
                      <a:lnTo>
                        <a:pt x="99" y="200"/>
                      </a:lnTo>
                      <a:lnTo>
                        <a:pt x="124" y="205"/>
                      </a:lnTo>
                      <a:lnTo>
                        <a:pt x="120" y="492"/>
                      </a:lnTo>
                      <a:lnTo>
                        <a:pt x="124" y="563"/>
                      </a:lnTo>
                      <a:lnTo>
                        <a:pt x="607" y="547"/>
                      </a:lnTo>
                      <a:lnTo>
                        <a:pt x="613" y="589"/>
                      </a:lnTo>
                      <a:lnTo>
                        <a:pt x="592" y="616"/>
                      </a:lnTo>
                      <a:lnTo>
                        <a:pt x="666" y="612"/>
                      </a:lnTo>
                      <a:lnTo>
                        <a:pt x="679" y="589"/>
                      </a:lnTo>
                      <a:lnTo>
                        <a:pt x="679" y="563"/>
                      </a:lnTo>
                      <a:lnTo>
                        <a:pt x="698" y="544"/>
                      </a:lnTo>
                      <a:lnTo>
                        <a:pt x="702" y="523"/>
                      </a:lnTo>
                      <a:lnTo>
                        <a:pt x="721" y="521"/>
                      </a:lnTo>
                      <a:lnTo>
                        <a:pt x="727" y="479"/>
                      </a:lnTo>
                      <a:lnTo>
                        <a:pt x="700" y="473"/>
                      </a:lnTo>
                      <a:lnTo>
                        <a:pt x="683" y="443"/>
                      </a:lnTo>
                      <a:lnTo>
                        <a:pt x="656" y="369"/>
                      </a:lnTo>
                      <a:lnTo>
                        <a:pt x="626" y="359"/>
                      </a:lnTo>
                      <a:lnTo>
                        <a:pt x="592" y="331"/>
                      </a:lnTo>
                      <a:lnTo>
                        <a:pt x="578" y="293"/>
                      </a:lnTo>
                      <a:lnTo>
                        <a:pt x="599" y="234"/>
                      </a:lnTo>
                      <a:lnTo>
                        <a:pt x="582" y="222"/>
                      </a:lnTo>
                      <a:lnTo>
                        <a:pt x="540" y="222"/>
                      </a:lnTo>
                      <a:lnTo>
                        <a:pt x="531" y="186"/>
                      </a:lnTo>
                      <a:lnTo>
                        <a:pt x="462" y="114"/>
                      </a:lnTo>
                      <a:lnTo>
                        <a:pt x="445" y="55"/>
                      </a:lnTo>
                      <a:lnTo>
                        <a:pt x="453" y="32"/>
                      </a:lnTo>
                      <a:lnTo>
                        <a:pt x="423" y="0"/>
                      </a:lnTo>
                      <a:lnTo>
                        <a:pt x="0" y="9"/>
                      </a:lnTo>
                      <a:lnTo>
                        <a:pt x="44" y="89"/>
                      </a:lnTo>
                      <a:lnTo>
                        <a:pt x="44" y="8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1" name="Freeform 1135"/>
                <p:cNvSpPr>
                  <a:spLocks/>
                </p:cNvSpPr>
                <p:nvPr/>
              </p:nvSpPr>
              <p:spPr bwMode="auto">
                <a:xfrm>
                  <a:off x="4857751" y="3419475"/>
                  <a:ext cx="558800" cy="495300"/>
                </a:xfrm>
                <a:custGeom>
                  <a:avLst/>
                  <a:gdLst>
                    <a:gd name="T0" fmla="*/ 21 w 551"/>
                    <a:gd name="T1" fmla="*/ 166 h 481"/>
                    <a:gd name="T2" fmla="*/ 17 w 551"/>
                    <a:gd name="T3" fmla="*/ 398 h 481"/>
                    <a:gd name="T4" fmla="*/ 29 w 551"/>
                    <a:gd name="T5" fmla="*/ 411 h 481"/>
                    <a:gd name="T6" fmla="*/ 69 w 551"/>
                    <a:gd name="T7" fmla="*/ 411 h 481"/>
                    <a:gd name="T8" fmla="*/ 70 w 551"/>
                    <a:gd name="T9" fmla="*/ 481 h 481"/>
                    <a:gd name="T10" fmla="*/ 397 w 551"/>
                    <a:gd name="T11" fmla="*/ 477 h 481"/>
                    <a:gd name="T12" fmla="*/ 392 w 551"/>
                    <a:gd name="T13" fmla="*/ 405 h 481"/>
                    <a:gd name="T14" fmla="*/ 418 w 551"/>
                    <a:gd name="T15" fmla="*/ 325 h 481"/>
                    <a:gd name="T16" fmla="*/ 460 w 551"/>
                    <a:gd name="T17" fmla="*/ 270 h 481"/>
                    <a:gd name="T18" fmla="*/ 456 w 551"/>
                    <a:gd name="T19" fmla="*/ 255 h 481"/>
                    <a:gd name="T20" fmla="*/ 487 w 551"/>
                    <a:gd name="T21" fmla="*/ 204 h 481"/>
                    <a:gd name="T22" fmla="*/ 504 w 551"/>
                    <a:gd name="T23" fmla="*/ 149 h 481"/>
                    <a:gd name="T24" fmla="*/ 498 w 551"/>
                    <a:gd name="T25" fmla="*/ 145 h 481"/>
                    <a:gd name="T26" fmla="*/ 525 w 551"/>
                    <a:gd name="T27" fmla="*/ 124 h 481"/>
                    <a:gd name="T28" fmla="*/ 551 w 551"/>
                    <a:gd name="T29" fmla="*/ 76 h 481"/>
                    <a:gd name="T30" fmla="*/ 542 w 551"/>
                    <a:gd name="T31" fmla="*/ 65 h 481"/>
                    <a:gd name="T32" fmla="*/ 468 w 551"/>
                    <a:gd name="T33" fmla="*/ 69 h 481"/>
                    <a:gd name="T34" fmla="*/ 489 w 551"/>
                    <a:gd name="T35" fmla="*/ 42 h 481"/>
                    <a:gd name="T36" fmla="*/ 483 w 551"/>
                    <a:gd name="T37" fmla="*/ 0 h 481"/>
                    <a:gd name="T38" fmla="*/ 0 w 551"/>
                    <a:gd name="T39" fmla="*/ 16 h 481"/>
                    <a:gd name="T40" fmla="*/ 21 w 551"/>
                    <a:gd name="T41" fmla="*/ 166 h 481"/>
                    <a:gd name="T42" fmla="*/ 21 w 551"/>
                    <a:gd name="T43" fmla="*/ 166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51" h="481">
                      <a:moveTo>
                        <a:pt x="21" y="166"/>
                      </a:moveTo>
                      <a:lnTo>
                        <a:pt x="17" y="398"/>
                      </a:lnTo>
                      <a:lnTo>
                        <a:pt x="29" y="411"/>
                      </a:lnTo>
                      <a:lnTo>
                        <a:pt x="69" y="411"/>
                      </a:lnTo>
                      <a:lnTo>
                        <a:pt x="70" y="481"/>
                      </a:lnTo>
                      <a:lnTo>
                        <a:pt x="397" y="477"/>
                      </a:lnTo>
                      <a:lnTo>
                        <a:pt x="392" y="405"/>
                      </a:lnTo>
                      <a:lnTo>
                        <a:pt x="418" y="325"/>
                      </a:lnTo>
                      <a:lnTo>
                        <a:pt x="460" y="270"/>
                      </a:lnTo>
                      <a:lnTo>
                        <a:pt x="456" y="255"/>
                      </a:lnTo>
                      <a:lnTo>
                        <a:pt x="487" y="204"/>
                      </a:lnTo>
                      <a:lnTo>
                        <a:pt x="504" y="149"/>
                      </a:lnTo>
                      <a:lnTo>
                        <a:pt x="498" y="145"/>
                      </a:lnTo>
                      <a:lnTo>
                        <a:pt x="525" y="124"/>
                      </a:lnTo>
                      <a:lnTo>
                        <a:pt x="551" y="76"/>
                      </a:lnTo>
                      <a:lnTo>
                        <a:pt x="542" y="65"/>
                      </a:lnTo>
                      <a:lnTo>
                        <a:pt x="468" y="69"/>
                      </a:lnTo>
                      <a:lnTo>
                        <a:pt x="489" y="42"/>
                      </a:lnTo>
                      <a:lnTo>
                        <a:pt x="483" y="0"/>
                      </a:lnTo>
                      <a:lnTo>
                        <a:pt x="0" y="16"/>
                      </a:lnTo>
                      <a:lnTo>
                        <a:pt x="21" y="166"/>
                      </a:lnTo>
                      <a:lnTo>
                        <a:pt x="21" y="16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2" name="Freeform 1136"/>
                <p:cNvSpPr>
                  <a:spLocks/>
                </p:cNvSpPr>
                <p:nvPr/>
              </p:nvSpPr>
              <p:spPr bwMode="auto">
                <a:xfrm>
                  <a:off x="4930776" y="3910012"/>
                  <a:ext cx="635000" cy="544513"/>
                </a:xfrm>
                <a:custGeom>
                  <a:avLst/>
                  <a:gdLst>
                    <a:gd name="T0" fmla="*/ 0 w 624"/>
                    <a:gd name="T1" fmla="*/ 4 h 529"/>
                    <a:gd name="T2" fmla="*/ 6 w 624"/>
                    <a:gd name="T3" fmla="*/ 147 h 529"/>
                    <a:gd name="T4" fmla="*/ 63 w 624"/>
                    <a:gd name="T5" fmla="*/ 251 h 529"/>
                    <a:gd name="T6" fmla="*/ 42 w 624"/>
                    <a:gd name="T7" fmla="*/ 333 h 529"/>
                    <a:gd name="T8" fmla="*/ 46 w 624"/>
                    <a:gd name="T9" fmla="*/ 401 h 529"/>
                    <a:gd name="T10" fmla="*/ 21 w 624"/>
                    <a:gd name="T11" fmla="*/ 436 h 529"/>
                    <a:gd name="T12" fmla="*/ 31 w 624"/>
                    <a:gd name="T13" fmla="*/ 447 h 529"/>
                    <a:gd name="T14" fmla="*/ 114 w 624"/>
                    <a:gd name="T15" fmla="*/ 438 h 529"/>
                    <a:gd name="T16" fmla="*/ 217 w 624"/>
                    <a:gd name="T17" fmla="*/ 464 h 529"/>
                    <a:gd name="T18" fmla="*/ 251 w 624"/>
                    <a:gd name="T19" fmla="*/ 438 h 529"/>
                    <a:gd name="T20" fmla="*/ 352 w 624"/>
                    <a:gd name="T21" fmla="*/ 479 h 529"/>
                    <a:gd name="T22" fmla="*/ 360 w 624"/>
                    <a:gd name="T23" fmla="*/ 502 h 529"/>
                    <a:gd name="T24" fmla="*/ 398 w 624"/>
                    <a:gd name="T25" fmla="*/ 519 h 529"/>
                    <a:gd name="T26" fmla="*/ 419 w 624"/>
                    <a:gd name="T27" fmla="*/ 498 h 529"/>
                    <a:gd name="T28" fmla="*/ 466 w 624"/>
                    <a:gd name="T29" fmla="*/ 517 h 529"/>
                    <a:gd name="T30" fmla="*/ 497 w 624"/>
                    <a:gd name="T31" fmla="*/ 502 h 529"/>
                    <a:gd name="T32" fmla="*/ 491 w 624"/>
                    <a:gd name="T33" fmla="*/ 472 h 529"/>
                    <a:gd name="T34" fmla="*/ 573 w 624"/>
                    <a:gd name="T35" fmla="*/ 498 h 529"/>
                    <a:gd name="T36" fmla="*/ 569 w 624"/>
                    <a:gd name="T37" fmla="*/ 529 h 529"/>
                    <a:gd name="T38" fmla="*/ 624 w 624"/>
                    <a:gd name="T39" fmla="*/ 491 h 529"/>
                    <a:gd name="T40" fmla="*/ 575 w 624"/>
                    <a:gd name="T41" fmla="*/ 485 h 529"/>
                    <a:gd name="T42" fmla="*/ 538 w 624"/>
                    <a:gd name="T43" fmla="*/ 445 h 529"/>
                    <a:gd name="T44" fmla="*/ 584 w 624"/>
                    <a:gd name="T45" fmla="*/ 396 h 529"/>
                    <a:gd name="T46" fmla="*/ 584 w 624"/>
                    <a:gd name="T47" fmla="*/ 367 h 529"/>
                    <a:gd name="T48" fmla="*/ 533 w 624"/>
                    <a:gd name="T49" fmla="*/ 409 h 529"/>
                    <a:gd name="T50" fmla="*/ 508 w 624"/>
                    <a:gd name="T51" fmla="*/ 396 h 529"/>
                    <a:gd name="T52" fmla="*/ 529 w 624"/>
                    <a:gd name="T53" fmla="*/ 373 h 529"/>
                    <a:gd name="T54" fmla="*/ 472 w 624"/>
                    <a:gd name="T55" fmla="*/ 390 h 529"/>
                    <a:gd name="T56" fmla="*/ 436 w 624"/>
                    <a:gd name="T57" fmla="*/ 375 h 529"/>
                    <a:gd name="T58" fmla="*/ 445 w 624"/>
                    <a:gd name="T59" fmla="*/ 350 h 529"/>
                    <a:gd name="T60" fmla="*/ 542 w 624"/>
                    <a:gd name="T61" fmla="*/ 367 h 529"/>
                    <a:gd name="T62" fmla="*/ 504 w 624"/>
                    <a:gd name="T63" fmla="*/ 305 h 529"/>
                    <a:gd name="T64" fmla="*/ 510 w 624"/>
                    <a:gd name="T65" fmla="*/ 259 h 529"/>
                    <a:gd name="T66" fmla="*/ 289 w 624"/>
                    <a:gd name="T67" fmla="*/ 268 h 529"/>
                    <a:gd name="T68" fmla="*/ 316 w 624"/>
                    <a:gd name="T69" fmla="*/ 170 h 529"/>
                    <a:gd name="T70" fmla="*/ 354 w 624"/>
                    <a:gd name="T71" fmla="*/ 120 h 529"/>
                    <a:gd name="T72" fmla="*/ 343 w 624"/>
                    <a:gd name="T73" fmla="*/ 107 h 529"/>
                    <a:gd name="T74" fmla="*/ 327 w 624"/>
                    <a:gd name="T75" fmla="*/ 0 h 529"/>
                    <a:gd name="T76" fmla="*/ 0 w 624"/>
                    <a:gd name="T77" fmla="*/ 4 h 529"/>
                    <a:gd name="T78" fmla="*/ 0 w 624"/>
                    <a:gd name="T79" fmla="*/ 4 h 529"/>
                    <a:gd name="T80" fmla="*/ 0 w 624"/>
                    <a:gd name="T81" fmla="*/ 4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24" h="529">
                      <a:moveTo>
                        <a:pt x="0" y="4"/>
                      </a:moveTo>
                      <a:lnTo>
                        <a:pt x="6" y="147"/>
                      </a:lnTo>
                      <a:lnTo>
                        <a:pt x="63" y="251"/>
                      </a:lnTo>
                      <a:lnTo>
                        <a:pt x="42" y="333"/>
                      </a:lnTo>
                      <a:lnTo>
                        <a:pt x="46" y="401"/>
                      </a:lnTo>
                      <a:lnTo>
                        <a:pt x="21" y="436"/>
                      </a:lnTo>
                      <a:lnTo>
                        <a:pt x="31" y="447"/>
                      </a:lnTo>
                      <a:lnTo>
                        <a:pt x="114" y="438"/>
                      </a:lnTo>
                      <a:lnTo>
                        <a:pt x="217" y="464"/>
                      </a:lnTo>
                      <a:lnTo>
                        <a:pt x="251" y="438"/>
                      </a:lnTo>
                      <a:lnTo>
                        <a:pt x="352" y="479"/>
                      </a:lnTo>
                      <a:lnTo>
                        <a:pt x="360" y="502"/>
                      </a:lnTo>
                      <a:lnTo>
                        <a:pt x="398" y="519"/>
                      </a:lnTo>
                      <a:lnTo>
                        <a:pt x="419" y="498"/>
                      </a:lnTo>
                      <a:lnTo>
                        <a:pt x="466" y="517"/>
                      </a:lnTo>
                      <a:lnTo>
                        <a:pt x="497" y="502"/>
                      </a:lnTo>
                      <a:lnTo>
                        <a:pt x="491" y="472"/>
                      </a:lnTo>
                      <a:lnTo>
                        <a:pt x="573" y="498"/>
                      </a:lnTo>
                      <a:lnTo>
                        <a:pt x="569" y="529"/>
                      </a:lnTo>
                      <a:lnTo>
                        <a:pt x="624" y="491"/>
                      </a:lnTo>
                      <a:lnTo>
                        <a:pt x="575" y="485"/>
                      </a:lnTo>
                      <a:lnTo>
                        <a:pt x="538" y="445"/>
                      </a:lnTo>
                      <a:lnTo>
                        <a:pt x="584" y="396"/>
                      </a:lnTo>
                      <a:lnTo>
                        <a:pt x="584" y="367"/>
                      </a:lnTo>
                      <a:lnTo>
                        <a:pt x="533" y="409"/>
                      </a:lnTo>
                      <a:lnTo>
                        <a:pt x="508" y="396"/>
                      </a:lnTo>
                      <a:lnTo>
                        <a:pt x="529" y="373"/>
                      </a:lnTo>
                      <a:lnTo>
                        <a:pt x="472" y="390"/>
                      </a:lnTo>
                      <a:lnTo>
                        <a:pt x="436" y="375"/>
                      </a:lnTo>
                      <a:lnTo>
                        <a:pt x="445" y="350"/>
                      </a:lnTo>
                      <a:lnTo>
                        <a:pt x="542" y="367"/>
                      </a:lnTo>
                      <a:lnTo>
                        <a:pt x="504" y="305"/>
                      </a:lnTo>
                      <a:lnTo>
                        <a:pt x="510" y="259"/>
                      </a:lnTo>
                      <a:lnTo>
                        <a:pt x="289" y="268"/>
                      </a:lnTo>
                      <a:lnTo>
                        <a:pt x="316" y="170"/>
                      </a:lnTo>
                      <a:lnTo>
                        <a:pt x="354" y="120"/>
                      </a:lnTo>
                      <a:lnTo>
                        <a:pt x="343" y="107"/>
                      </a:lnTo>
                      <a:lnTo>
                        <a:pt x="327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3" name="Freeform 1137"/>
                <p:cNvSpPr>
                  <a:spLocks/>
                </p:cNvSpPr>
                <p:nvPr/>
              </p:nvSpPr>
              <p:spPr bwMode="auto">
                <a:xfrm>
                  <a:off x="5251451" y="1889126"/>
                  <a:ext cx="631825" cy="317500"/>
                </a:xfrm>
                <a:custGeom>
                  <a:avLst/>
                  <a:gdLst>
                    <a:gd name="T0" fmla="*/ 224 w 622"/>
                    <a:gd name="T1" fmla="*/ 203 h 310"/>
                    <a:gd name="T2" fmla="*/ 232 w 622"/>
                    <a:gd name="T3" fmla="*/ 222 h 310"/>
                    <a:gd name="T4" fmla="*/ 253 w 622"/>
                    <a:gd name="T5" fmla="*/ 228 h 310"/>
                    <a:gd name="T6" fmla="*/ 283 w 622"/>
                    <a:gd name="T7" fmla="*/ 310 h 310"/>
                    <a:gd name="T8" fmla="*/ 338 w 622"/>
                    <a:gd name="T9" fmla="*/ 197 h 310"/>
                    <a:gd name="T10" fmla="*/ 367 w 622"/>
                    <a:gd name="T11" fmla="*/ 201 h 310"/>
                    <a:gd name="T12" fmla="*/ 403 w 622"/>
                    <a:gd name="T13" fmla="*/ 184 h 310"/>
                    <a:gd name="T14" fmla="*/ 462 w 622"/>
                    <a:gd name="T15" fmla="*/ 184 h 310"/>
                    <a:gd name="T16" fmla="*/ 483 w 622"/>
                    <a:gd name="T17" fmla="*/ 158 h 310"/>
                    <a:gd name="T18" fmla="*/ 599 w 622"/>
                    <a:gd name="T19" fmla="*/ 161 h 310"/>
                    <a:gd name="T20" fmla="*/ 622 w 622"/>
                    <a:gd name="T21" fmla="*/ 144 h 310"/>
                    <a:gd name="T22" fmla="*/ 584 w 622"/>
                    <a:gd name="T23" fmla="*/ 101 h 310"/>
                    <a:gd name="T24" fmla="*/ 513 w 622"/>
                    <a:gd name="T25" fmla="*/ 102 h 310"/>
                    <a:gd name="T26" fmla="*/ 456 w 622"/>
                    <a:gd name="T27" fmla="*/ 95 h 310"/>
                    <a:gd name="T28" fmla="*/ 384 w 622"/>
                    <a:gd name="T29" fmla="*/ 95 h 310"/>
                    <a:gd name="T30" fmla="*/ 359 w 622"/>
                    <a:gd name="T31" fmla="*/ 131 h 310"/>
                    <a:gd name="T32" fmla="*/ 323 w 622"/>
                    <a:gd name="T33" fmla="*/ 110 h 310"/>
                    <a:gd name="T34" fmla="*/ 285 w 622"/>
                    <a:gd name="T35" fmla="*/ 114 h 310"/>
                    <a:gd name="T36" fmla="*/ 272 w 622"/>
                    <a:gd name="T37" fmla="*/ 76 h 310"/>
                    <a:gd name="T38" fmla="*/ 190 w 622"/>
                    <a:gd name="T39" fmla="*/ 70 h 310"/>
                    <a:gd name="T40" fmla="*/ 181 w 622"/>
                    <a:gd name="T41" fmla="*/ 57 h 310"/>
                    <a:gd name="T42" fmla="*/ 217 w 622"/>
                    <a:gd name="T43" fmla="*/ 17 h 310"/>
                    <a:gd name="T44" fmla="*/ 247 w 622"/>
                    <a:gd name="T45" fmla="*/ 15 h 310"/>
                    <a:gd name="T46" fmla="*/ 217 w 622"/>
                    <a:gd name="T47" fmla="*/ 0 h 310"/>
                    <a:gd name="T48" fmla="*/ 171 w 622"/>
                    <a:gd name="T49" fmla="*/ 11 h 310"/>
                    <a:gd name="T50" fmla="*/ 95 w 622"/>
                    <a:gd name="T51" fmla="*/ 87 h 310"/>
                    <a:gd name="T52" fmla="*/ 57 w 622"/>
                    <a:gd name="T53" fmla="*/ 95 h 310"/>
                    <a:gd name="T54" fmla="*/ 0 w 622"/>
                    <a:gd name="T55" fmla="*/ 133 h 310"/>
                    <a:gd name="T56" fmla="*/ 224 w 622"/>
                    <a:gd name="T57" fmla="*/ 203 h 310"/>
                    <a:gd name="T58" fmla="*/ 224 w 622"/>
                    <a:gd name="T59" fmla="*/ 203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22" h="310">
                      <a:moveTo>
                        <a:pt x="224" y="203"/>
                      </a:moveTo>
                      <a:lnTo>
                        <a:pt x="232" y="222"/>
                      </a:lnTo>
                      <a:lnTo>
                        <a:pt x="253" y="228"/>
                      </a:lnTo>
                      <a:lnTo>
                        <a:pt x="283" y="310"/>
                      </a:lnTo>
                      <a:lnTo>
                        <a:pt x="338" y="197"/>
                      </a:lnTo>
                      <a:lnTo>
                        <a:pt x="367" y="201"/>
                      </a:lnTo>
                      <a:lnTo>
                        <a:pt x="403" y="184"/>
                      </a:lnTo>
                      <a:lnTo>
                        <a:pt x="462" y="184"/>
                      </a:lnTo>
                      <a:lnTo>
                        <a:pt x="483" y="158"/>
                      </a:lnTo>
                      <a:lnTo>
                        <a:pt x="599" y="161"/>
                      </a:lnTo>
                      <a:lnTo>
                        <a:pt x="622" y="144"/>
                      </a:lnTo>
                      <a:lnTo>
                        <a:pt x="584" y="101"/>
                      </a:lnTo>
                      <a:lnTo>
                        <a:pt x="513" y="102"/>
                      </a:lnTo>
                      <a:lnTo>
                        <a:pt x="456" y="95"/>
                      </a:lnTo>
                      <a:lnTo>
                        <a:pt x="384" y="95"/>
                      </a:lnTo>
                      <a:lnTo>
                        <a:pt x="359" y="131"/>
                      </a:lnTo>
                      <a:lnTo>
                        <a:pt x="323" y="110"/>
                      </a:lnTo>
                      <a:lnTo>
                        <a:pt x="285" y="114"/>
                      </a:lnTo>
                      <a:lnTo>
                        <a:pt x="272" y="76"/>
                      </a:lnTo>
                      <a:lnTo>
                        <a:pt x="190" y="70"/>
                      </a:lnTo>
                      <a:lnTo>
                        <a:pt x="181" y="57"/>
                      </a:lnTo>
                      <a:lnTo>
                        <a:pt x="217" y="17"/>
                      </a:lnTo>
                      <a:lnTo>
                        <a:pt x="247" y="15"/>
                      </a:lnTo>
                      <a:lnTo>
                        <a:pt x="217" y="0"/>
                      </a:lnTo>
                      <a:lnTo>
                        <a:pt x="171" y="11"/>
                      </a:lnTo>
                      <a:lnTo>
                        <a:pt x="95" y="87"/>
                      </a:lnTo>
                      <a:lnTo>
                        <a:pt x="57" y="95"/>
                      </a:lnTo>
                      <a:lnTo>
                        <a:pt x="0" y="133"/>
                      </a:lnTo>
                      <a:lnTo>
                        <a:pt x="224" y="203"/>
                      </a:lnTo>
                      <a:lnTo>
                        <a:pt x="224" y="20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4" name="Freeform 1138"/>
                <p:cNvSpPr>
                  <a:spLocks/>
                </p:cNvSpPr>
                <p:nvPr/>
              </p:nvSpPr>
              <p:spPr bwMode="auto">
                <a:xfrm>
                  <a:off x="5657851" y="2085976"/>
                  <a:ext cx="427037" cy="577850"/>
                </a:xfrm>
                <a:custGeom>
                  <a:avLst/>
                  <a:gdLst>
                    <a:gd name="T0" fmla="*/ 48 w 422"/>
                    <a:gd name="T1" fmla="*/ 464 h 559"/>
                    <a:gd name="T2" fmla="*/ 42 w 422"/>
                    <a:gd name="T3" fmla="*/ 370 h 559"/>
                    <a:gd name="T4" fmla="*/ 6 w 422"/>
                    <a:gd name="T5" fmla="*/ 302 h 559"/>
                    <a:gd name="T6" fmla="*/ 21 w 422"/>
                    <a:gd name="T7" fmla="*/ 159 h 559"/>
                    <a:gd name="T8" fmla="*/ 82 w 422"/>
                    <a:gd name="T9" fmla="*/ 85 h 559"/>
                    <a:gd name="T10" fmla="*/ 78 w 422"/>
                    <a:gd name="T11" fmla="*/ 140 h 559"/>
                    <a:gd name="T12" fmla="*/ 97 w 422"/>
                    <a:gd name="T13" fmla="*/ 129 h 559"/>
                    <a:gd name="T14" fmla="*/ 97 w 422"/>
                    <a:gd name="T15" fmla="*/ 83 h 559"/>
                    <a:gd name="T16" fmla="*/ 120 w 422"/>
                    <a:gd name="T17" fmla="*/ 57 h 559"/>
                    <a:gd name="T18" fmla="*/ 127 w 422"/>
                    <a:gd name="T19" fmla="*/ 7 h 559"/>
                    <a:gd name="T20" fmla="*/ 148 w 422"/>
                    <a:gd name="T21" fmla="*/ 0 h 559"/>
                    <a:gd name="T22" fmla="*/ 276 w 422"/>
                    <a:gd name="T23" fmla="*/ 43 h 559"/>
                    <a:gd name="T24" fmla="*/ 287 w 422"/>
                    <a:gd name="T25" fmla="*/ 80 h 559"/>
                    <a:gd name="T26" fmla="*/ 304 w 422"/>
                    <a:gd name="T27" fmla="*/ 114 h 559"/>
                    <a:gd name="T28" fmla="*/ 308 w 422"/>
                    <a:gd name="T29" fmla="*/ 175 h 559"/>
                    <a:gd name="T30" fmla="*/ 264 w 422"/>
                    <a:gd name="T31" fmla="*/ 228 h 559"/>
                    <a:gd name="T32" fmla="*/ 262 w 422"/>
                    <a:gd name="T33" fmla="*/ 268 h 559"/>
                    <a:gd name="T34" fmla="*/ 287 w 422"/>
                    <a:gd name="T35" fmla="*/ 281 h 559"/>
                    <a:gd name="T36" fmla="*/ 321 w 422"/>
                    <a:gd name="T37" fmla="*/ 226 h 559"/>
                    <a:gd name="T38" fmla="*/ 356 w 422"/>
                    <a:gd name="T39" fmla="*/ 207 h 559"/>
                    <a:gd name="T40" fmla="*/ 378 w 422"/>
                    <a:gd name="T41" fmla="*/ 218 h 559"/>
                    <a:gd name="T42" fmla="*/ 422 w 422"/>
                    <a:gd name="T43" fmla="*/ 342 h 559"/>
                    <a:gd name="T44" fmla="*/ 392 w 422"/>
                    <a:gd name="T45" fmla="*/ 395 h 559"/>
                    <a:gd name="T46" fmla="*/ 384 w 422"/>
                    <a:gd name="T47" fmla="*/ 433 h 559"/>
                    <a:gd name="T48" fmla="*/ 367 w 422"/>
                    <a:gd name="T49" fmla="*/ 445 h 559"/>
                    <a:gd name="T50" fmla="*/ 367 w 422"/>
                    <a:gd name="T51" fmla="*/ 479 h 559"/>
                    <a:gd name="T52" fmla="*/ 344 w 422"/>
                    <a:gd name="T53" fmla="*/ 524 h 559"/>
                    <a:gd name="T54" fmla="*/ 205 w 422"/>
                    <a:gd name="T55" fmla="*/ 543 h 559"/>
                    <a:gd name="T56" fmla="*/ 202 w 422"/>
                    <a:gd name="T57" fmla="*/ 536 h 559"/>
                    <a:gd name="T58" fmla="*/ 0 w 422"/>
                    <a:gd name="T59" fmla="*/ 559 h 559"/>
                    <a:gd name="T60" fmla="*/ 48 w 422"/>
                    <a:gd name="T61" fmla="*/ 464 h 559"/>
                    <a:gd name="T62" fmla="*/ 48 w 422"/>
                    <a:gd name="T63" fmla="*/ 4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22" h="559">
                      <a:moveTo>
                        <a:pt x="48" y="464"/>
                      </a:moveTo>
                      <a:lnTo>
                        <a:pt x="42" y="370"/>
                      </a:lnTo>
                      <a:lnTo>
                        <a:pt x="6" y="302"/>
                      </a:lnTo>
                      <a:lnTo>
                        <a:pt x="21" y="159"/>
                      </a:lnTo>
                      <a:lnTo>
                        <a:pt x="82" y="85"/>
                      </a:lnTo>
                      <a:lnTo>
                        <a:pt x="78" y="140"/>
                      </a:lnTo>
                      <a:lnTo>
                        <a:pt x="97" y="129"/>
                      </a:lnTo>
                      <a:lnTo>
                        <a:pt x="97" y="83"/>
                      </a:lnTo>
                      <a:lnTo>
                        <a:pt x="120" y="57"/>
                      </a:lnTo>
                      <a:lnTo>
                        <a:pt x="127" y="7"/>
                      </a:lnTo>
                      <a:lnTo>
                        <a:pt x="148" y="0"/>
                      </a:lnTo>
                      <a:lnTo>
                        <a:pt x="276" y="43"/>
                      </a:lnTo>
                      <a:lnTo>
                        <a:pt x="287" y="80"/>
                      </a:lnTo>
                      <a:lnTo>
                        <a:pt x="304" y="114"/>
                      </a:lnTo>
                      <a:lnTo>
                        <a:pt x="308" y="175"/>
                      </a:lnTo>
                      <a:lnTo>
                        <a:pt x="264" y="228"/>
                      </a:lnTo>
                      <a:lnTo>
                        <a:pt x="262" y="268"/>
                      </a:lnTo>
                      <a:lnTo>
                        <a:pt x="287" y="281"/>
                      </a:lnTo>
                      <a:lnTo>
                        <a:pt x="321" y="226"/>
                      </a:lnTo>
                      <a:lnTo>
                        <a:pt x="356" y="207"/>
                      </a:lnTo>
                      <a:lnTo>
                        <a:pt x="378" y="218"/>
                      </a:lnTo>
                      <a:lnTo>
                        <a:pt x="422" y="342"/>
                      </a:lnTo>
                      <a:lnTo>
                        <a:pt x="392" y="395"/>
                      </a:lnTo>
                      <a:lnTo>
                        <a:pt x="384" y="433"/>
                      </a:lnTo>
                      <a:lnTo>
                        <a:pt x="367" y="445"/>
                      </a:lnTo>
                      <a:lnTo>
                        <a:pt x="367" y="479"/>
                      </a:lnTo>
                      <a:lnTo>
                        <a:pt x="344" y="524"/>
                      </a:lnTo>
                      <a:lnTo>
                        <a:pt x="205" y="543"/>
                      </a:lnTo>
                      <a:lnTo>
                        <a:pt x="202" y="536"/>
                      </a:lnTo>
                      <a:lnTo>
                        <a:pt x="0" y="559"/>
                      </a:lnTo>
                      <a:lnTo>
                        <a:pt x="48" y="464"/>
                      </a:lnTo>
                      <a:lnTo>
                        <a:pt x="48" y="46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5" name="Freeform 1139"/>
                <p:cNvSpPr>
                  <a:spLocks/>
                </p:cNvSpPr>
                <p:nvPr/>
              </p:nvSpPr>
              <p:spPr bwMode="auto">
                <a:xfrm>
                  <a:off x="5011738" y="1978026"/>
                  <a:ext cx="590550" cy="609600"/>
                </a:xfrm>
                <a:custGeom>
                  <a:avLst/>
                  <a:gdLst>
                    <a:gd name="T0" fmla="*/ 15 w 578"/>
                    <a:gd name="T1" fmla="*/ 227 h 591"/>
                    <a:gd name="T2" fmla="*/ 13 w 578"/>
                    <a:gd name="T3" fmla="*/ 297 h 591"/>
                    <a:gd name="T4" fmla="*/ 84 w 578"/>
                    <a:gd name="T5" fmla="*/ 341 h 591"/>
                    <a:gd name="T6" fmla="*/ 110 w 578"/>
                    <a:gd name="T7" fmla="*/ 371 h 591"/>
                    <a:gd name="T8" fmla="*/ 167 w 578"/>
                    <a:gd name="T9" fmla="*/ 413 h 591"/>
                    <a:gd name="T10" fmla="*/ 175 w 578"/>
                    <a:gd name="T11" fmla="*/ 462 h 591"/>
                    <a:gd name="T12" fmla="*/ 186 w 578"/>
                    <a:gd name="T13" fmla="*/ 529 h 591"/>
                    <a:gd name="T14" fmla="*/ 240 w 578"/>
                    <a:gd name="T15" fmla="*/ 591 h 591"/>
                    <a:gd name="T16" fmla="*/ 527 w 578"/>
                    <a:gd name="T17" fmla="*/ 574 h 591"/>
                    <a:gd name="T18" fmla="*/ 511 w 578"/>
                    <a:gd name="T19" fmla="*/ 483 h 591"/>
                    <a:gd name="T20" fmla="*/ 536 w 578"/>
                    <a:gd name="T21" fmla="*/ 344 h 591"/>
                    <a:gd name="T22" fmla="*/ 536 w 578"/>
                    <a:gd name="T23" fmla="*/ 306 h 591"/>
                    <a:gd name="T24" fmla="*/ 578 w 578"/>
                    <a:gd name="T25" fmla="*/ 198 h 591"/>
                    <a:gd name="T26" fmla="*/ 567 w 578"/>
                    <a:gd name="T27" fmla="*/ 194 h 591"/>
                    <a:gd name="T28" fmla="*/ 540 w 578"/>
                    <a:gd name="T29" fmla="*/ 257 h 591"/>
                    <a:gd name="T30" fmla="*/ 517 w 578"/>
                    <a:gd name="T31" fmla="*/ 261 h 591"/>
                    <a:gd name="T32" fmla="*/ 508 w 578"/>
                    <a:gd name="T33" fmla="*/ 287 h 591"/>
                    <a:gd name="T34" fmla="*/ 483 w 578"/>
                    <a:gd name="T35" fmla="*/ 304 h 591"/>
                    <a:gd name="T36" fmla="*/ 500 w 578"/>
                    <a:gd name="T37" fmla="*/ 247 h 591"/>
                    <a:gd name="T38" fmla="*/ 517 w 578"/>
                    <a:gd name="T39" fmla="*/ 225 h 591"/>
                    <a:gd name="T40" fmla="*/ 487 w 578"/>
                    <a:gd name="T41" fmla="*/ 143 h 591"/>
                    <a:gd name="T42" fmla="*/ 466 w 578"/>
                    <a:gd name="T43" fmla="*/ 137 h 591"/>
                    <a:gd name="T44" fmla="*/ 458 w 578"/>
                    <a:gd name="T45" fmla="*/ 118 h 591"/>
                    <a:gd name="T46" fmla="*/ 234 w 578"/>
                    <a:gd name="T47" fmla="*/ 48 h 591"/>
                    <a:gd name="T48" fmla="*/ 205 w 578"/>
                    <a:gd name="T49" fmla="*/ 35 h 591"/>
                    <a:gd name="T50" fmla="*/ 190 w 578"/>
                    <a:gd name="T51" fmla="*/ 48 h 591"/>
                    <a:gd name="T52" fmla="*/ 184 w 578"/>
                    <a:gd name="T53" fmla="*/ 44 h 591"/>
                    <a:gd name="T54" fmla="*/ 192 w 578"/>
                    <a:gd name="T55" fmla="*/ 19 h 591"/>
                    <a:gd name="T56" fmla="*/ 198 w 578"/>
                    <a:gd name="T57" fmla="*/ 4 h 591"/>
                    <a:gd name="T58" fmla="*/ 190 w 578"/>
                    <a:gd name="T59" fmla="*/ 0 h 591"/>
                    <a:gd name="T60" fmla="*/ 99 w 578"/>
                    <a:gd name="T61" fmla="*/ 38 h 591"/>
                    <a:gd name="T62" fmla="*/ 89 w 578"/>
                    <a:gd name="T63" fmla="*/ 40 h 591"/>
                    <a:gd name="T64" fmla="*/ 70 w 578"/>
                    <a:gd name="T65" fmla="*/ 31 h 591"/>
                    <a:gd name="T66" fmla="*/ 53 w 578"/>
                    <a:gd name="T67" fmla="*/ 42 h 591"/>
                    <a:gd name="T68" fmla="*/ 57 w 578"/>
                    <a:gd name="T69" fmla="*/ 111 h 591"/>
                    <a:gd name="T70" fmla="*/ 0 w 578"/>
                    <a:gd name="T71" fmla="*/ 179 h 591"/>
                    <a:gd name="T72" fmla="*/ 15 w 578"/>
                    <a:gd name="T73" fmla="*/ 227 h 591"/>
                    <a:gd name="T74" fmla="*/ 15 w 578"/>
                    <a:gd name="T75" fmla="*/ 227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78" h="591">
                      <a:moveTo>
                        <a:pt x="15" y="227"/>
                      </a:moveTo>
                      <a:lnTo>
                        <a:pt x="13" y="297"/>
                      </a:lnTo>
                      <a:lnTo>
                        <a:pt x="84" y="341"/>
                      </a:lnTo>
                      <a:lnTo>
                        <a:pt x="110" y="371"/>
                      </a:lnTo>
                      <a:lnTo>
                        <a:pt x="167" y="413"/>
                      </a:lnTo>
                      <a:lnTo>
                        <a:pt x="175" y="462"/>
                      </a:lnTo>
                      <a:lnTo>
                        <a:pt x="186" y="529"/>
                      </a:lnTo>
                      <a:lnTo>
                        <a:pt x="240" y="591"/>
                      </a:lnTo>
                      <a:lnTo>
                        <a:pt x="527" y="574"/>
                      </a:lnTo>
                      <a:lnTo>
                        <a:pt x="511" y="483"/>
                      </a:lnTo>
                      <a:lnTo>
                        <a:pt x="536" y="344"/>
                      </a:lnTo>
                      <a:lnTo>
                        <a:pt x="536" y="306"/>
                      </a:lnTo>
                      <a:lnTo>
                        <a:pt x="578" y="198"/>
                      </a:lnTo>
                      <a:lnTo>
                        <a:pt x="567" y="194"/>
                      </a:lnTo>
                      <a:lnTo>
                        <a:pt x="540" y="257"/>
                      </a:lnTo>
                      <a:lnTo>
                        <a:pt x="517" y="261"/>
                      </a:lnTo>
                      <a:lnTo>
                        <a:pt x="508" y="287"/>
                      </a:lnTo>
                      <a:lnTo>
                        <a:pt x="483" y="304"/>
                      </a:lnTo>
                      <a:lnTo>
                        <a:pt x="500" y="247"/>
                      </a:lnTo>
                      <a:lnTo>
                        <a:pt x="517" y="225"/>
                      </a:lnTo>
                      <a:lnTo>
                        <a:pt x="487" y="143"/>
                      </a:lnTo>
                      <a:lnTo>
                        <a:pt x="466" y="137"/>
                      </a:lnTo>
                      <a:lnTo>
                        <a:pt x="458" y="118"/>
                      </a:lnTo>
                      <a:lnTo>
                        <a:pt x="234" y="48"/>
                      </a:lnTo>
                      <a:lnTo>
                        <a:pt x="205" y="35"/>
                      </a:lnTo>
                      <a:lnTo>
                        <a:pt x="190" y="48"/>
                      </a:lnTo>
                      <a:lnTo>
                        <a:pt x="184" y="44"/>
                      </a:lnTo>
                      <a:lnTo>
                        <a:pt x="192" y="19"/>
                      </a:lnTo>
                      <a:lnTo>
                        <a:pt x="198" y="4"/>
                      </a:lnTo>
                      <a:lnTo>
                        <a:pt x="190" y="0"/>
                      </a:lnTo>
                      <a:lnTo>
                        <a:pt x="99" y="38"/>
                      </a:lnTo>
                      <a:lnTo>
                        <a:pt x="89" y="40"/>
                      </a:lnTo>
                      <a:lnTo>
                        <a:pt x="70" y="31"/>
                      </a:lnTo>
                      <a:lnTo>
                        <a:pt x="53" y="42"/>
                      </a:lnTo>
                      <a:lnTo>
                        <a:pt x="57" y="111"/>
                      </a:lnTo>
                      <a:lnTo>
                        <a:pt x="0" y="179"/>
                      </a:lnTo>
                      <a:lnTo>
                        <a:pt x="15" y="227"/>
                      </a:lnTo>
                      <a:lnTo>
                        <a:pt x="15" y="22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6" name="Freeform 1140"/>
                <p:cNvSpPr>
                  <a:spLocks/>
                </p:cNvSpPr>
                <p:nvPr/>
              </p:nvSpPr>
              <p:spPr bwMode="auto">
                <a:xfrm>
                  <a:off x="5183188" y="2568576"/>
                  <a:ext cx="438150" cy="779462"/>
                </a:xfrm>
                <a:custGeom>
                  <a:avLst/>
                  <a:gdLst>
                    <a:gd name="T0" fmla="*/ 8 w 430"/>
                    <a:gd name="T1" fmla="*/ 308 h 753"/>
                    <a:gd name="T2" fmla="*/ 52 w 430"/>
                    <a:gd name="T3" fmla="*/ 213 h 753"/>
                    <a:gd name="T4" fmla="*/ 38 w 430"/>
                    <a:gd name="T5" fmla="*/ 177 h 753"/>
                    <a:gd name="T6" fmla="*/ 113 w 430"/>
                    <a:gd name="T7" fmla="*/ 120 h 753"/>
                    <a:gd name="T8" fmla="*/ 126 w 430"/>
                    <a:gd name="T9" fmla="*/ 78 h 753"/>
                    <a:gd name="T10" fmla="*/ 73 w 430"/>
                    <a:gd name="T11" fmla="*/ 17 h 753"/>
                    <a:gd name="T12" fmla="*/ 360 w 430"/>
                    <a:gd name="T13" fmla="*/ 0 h 753"/>
                    <a:gd name="T14" fmla="*/ 367 w 430"/>
                    <a:gd name="T15" fmla="*/ 44 h 753"/>
                    <a:gd name="T16" fmla="*/ 396 w 430"/>
                    <a:gd name="T17" fmla="*/ 101 h 753"/>
                    <a:gd name="T18" fmla="*/ 421 w 430"/>
                    <a:gd name="T19" fmla="*/ 388 h 753"/>
                    <a:gd name="T20" fmla="*/ 415 w 430"/>
                    <a:gd name="T21" fmla="*/ 447 h 753"/>
                    <a:gd name="T22" fmla="*/ 430 w 430"/>
                    <a:gd name="T23" fmla="*/ 481 h 753"/>
                    <a:gd name="T24" fmla="*/ 413 w 430"/>
                    <a:gd name="T25" fmla="*/ 546 h 753"/>
                    <a:gd name="T26" fmla="*/ 390 w 430"/>
                    <a:gd name="T27" fmla="*/ 574 h 753"/>
                    <a:gd name="T28" fmla="*/ 379 w 430"/>
                    <a:gd name="T29" fmla="*/ 622 h 753"/>
                    <a:gd name="T30" fmla="*/ 392 w 430"/>
                    <a:gd name="T31" fmla="*/ 637 h 753"/>
                    <a:gd name="T32" fmla="*/ 381 w 430"/>
                    <a:gd name="T33" fmla="*/ 664 h 753"/>
                    <a:gd name="T34" fmla="*/ 386 w 430"/>
                    <a:gd name="T35" fmla="*/ 673 h 753"/>
                    <a:gd name="T36" fmla="*/ 352 w 430"/>
                    <a:gd name="T37" fmla="*/ 686 h 753"/>
                    <a:gd name="T38" fmla="*/ 344 w 430"/>
                    <a:gd name="T39" fmla="*/ 734 h 753"/>
                    <a:gd name="T40" fmla="*/ 295 w 430"/>
                    <a:gd name="T41" fmla="*/ 719 h 753"/>
                    <a:gd name="T42" fmla="*/ 270 w 430"/>
                    <a:gd name="T43" fmla="*/ 753 h 753"/>
                    <a:gd name="T44" fmla="*/ 255 w 430"/>
                    <a:gd name="T45" fmla="*/ 749 h 753"/>
                    <a:gd name="T46" fmla="*/ 238 w 430"/>
                    <a:gd name="T47" fmla="*/ 719 h 753"/>
                    <a:gd name="T48" fmla="*/ 211 w 430"/>
                    <a:gd name="T49" fmla="*/ 645 h 753"/>
                    <a:gd name="T50" fmla="*/ 147 w 430"/>
                    <a:gd name="T51" fmla="*/ 607 h 753"/>
                    <a:gd name="T52" fmla="*/ 133 w 430"/>
                    <a:gd name="T53" fmla="*/ 569 h 753"/>
                    <a:gd name="T54" fmla="*/ 154 w 430"/>
                    <a:gd name="T55" fmla="*/ 510 h 753"/>
                    <a:gd name="T56" fmla="*/ 137 w 430"/>
                    <a:gd name="T57" fmla="*/ 498 h 753"/>
                    <a:gd name="T58" fmla="*/ 95 w 430"/>
                    <a:gd name="T59" fmla="*/ 498 h 753"/>
                    <a:gd name="T60" fmla="*/ 86 w 430"/>
                    <a:gd name="T61" fmla="*/ 462 h 753"/>
                    <a:gd name="T62" fmla="*/ 17 w 430"/>
                    <a:gd name="T63" fmla="*/ 390 h 753"/>
                    <a:gd name="T64" fmla="*/ 0 w 430"/>
                    <a:gd name="T65" fmla="*/ 331 h 753"/>
                    <a:gd name="T66" fmla="*/ 8 w 430"/>
                    <a:gd name="T67" fmla="*/ 308 h 753"/>
                    <a:gd name="T68" fmla="*/ 8 w 430"/>
                    <a:gd name="T69" fmla="*/ 308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0" h="753">
                      <a:moveTo>
                        <a:pt x="8" y="308"/>
                      </a:moveTo>
                      <a:lnTo>
                        <a:pt x="52" y="213"/>
                      </a:lnTo>
                      <a:lnTo>
                        <a:pt x="38" y="177"/>
                      </a:lnTo>
                      <a:lnTo>
                        <a:pt x="113" y="120"/>
                      </a:lnTo>
                      <a:lnTo>
                        <a:pt x="126" y="78"/>
                      </a:lnTo>
                      <a:lnTo>
                        <a:pt x="73" y="17"/>
                      </a:lnTo>
                      <a:lnTo>
                        <a:pt x="360" y="0"/>
                      </a:lnTo>
                      <a:lnTo>
                        <a:pt x="367" y="44"/>
                      </a:lnTo>
                      <a:lnTo>
                        <a:pt x="396" y="101"/>
                      </a:lnTo>
                      <a:lnTo>
                        <a:pt x="421" y="388"/>
                      </a:lnTo>
                      <a:lnTo>
                        <a:pt x="415" y="447"/>
                      </a:lnTo>
                      <a:lnTo>
                        <a:pt x="430" y="481"/>
                      </a:lnTo>
                      <a:lnTo>
                        <a:pt x="413" y="546"/>
                      </a:lnTo>
                      <a:lnTo>
                        <a:pt x="390" y="574"/>
                      </a:lnTo>
                      <a:lnTo>
                        <a:pt x="379" y="622"/>
                      </a:lnTo>
                      <a:lnTo>
                        <a:pt x="392" y="637"/>
                      </a:lnTo>
                      <a:lnTo>
                        <a:pt x="381" y="664"/>
                      </a:lnTo>
                      <a:lnTo>
                        <a:pt x="386" y="673"/>
                      </a:lnTo>
                      <a:lnTo>
                        <a:pt x="352" y="686"/>
                      </a:lnTo>
                      <a:lnTo>
                        <a:pt x="344" y="734"/>
                      </a:lnTo>
                      <a:lnTo>
                        <a:pt x="295" y="719"/>
                      </a:lnTo>
                      <a:lnTo>
                        <a:pt x="270" y="753"/>
                      </a:lnTo>
                      <a:lnTo>
                        <a:pt x="255" y="749"/>
                      </a:lnTo>
                      <a:lnTo>
                        <a:pt x="238" y="719"/>
                      </a:lnTo>
                      <a:lnTo>
                        <a:pt x="211" y="645"/>
                      </a:lnTo>
                      <a:lnTo>
                        <a:pt x="147" y="607"/>
                      </a:lnTo>
                      <a:lnTo>
                        <a:pt x="133" y="569"/>
                      </a:lnTo>
                      <a:lnTo>
                        <a:pt x="154" y="510"/>
                      </a:lnTo>
                      <a:lnTo>
                        <a:pt x="137" y="498"/>
                      </a:lnTo>
                      <a:lnTo>
                        <a:pt x="95" y="498"/>
                      </a:lnTo>
                      <a:lnTo>
                        <a:pt x="86" y="462"/>
                      </a:lnTo>
                      <a:lnTo>
                        <a:pt x="17" y="390"/>
                      </a:lnTo>
                      <a:lnTo>
                        <a:pt x="0" y="331"/>
                      </a:lnTo>
                      <a:lnTo>
                        <a:pt x="8" y="308"/>
                      </a:lnTo>
                      <a:lnTo>
                        <a:pt x="8" y="308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7" name="Freeform 1141"/>
                <p:cNvSpPr>
                  <a:spLocks/>
                </p:cNvSpPr>
                <p:nvPr/>
              </p:nvSpPr>
              <p:spPr bwMode="auto">
                <a:xfrm>
                  <a:off x="5568951" y="2636838"/>
                  <a:ext cx="342900" cy="587375"/>
                </a:xfrm>
                <a:custGeom>
                  <a:avLst/>
                  <a:gdLst>
                    <a:gd name="T0" fmla="*/ 11 w 338"/>
                    <a:gd name="T1" fmla="*/ 566 h 566"/>
                    <a:gd name="T2" fmla="*/ 21 w 338"/>
                    <a:gd name="T3" fmla="*/ 549 h 566"/>
                    <a:gd name="T4" fmla="*/ 85 w 338"/>
                    <a:gd name="T5" fmla="*/ 545 h 566"/>
                    <a:gd name="T6" fmla="*/ 138 w 338"/>
                    <a:gd name="T7" fmla="*/ 528 h 566"/>
                    <a:gd name="T8" fmla="*/ 192 w 338"/>
                    <a:gd name="T9" fmla="*/ 496 h 566"/>
                    <a:gd name="T10" fmla="*/ 235 w 338"/>
                    <a:gd name="T11" fmla="*/ 494 h 566"/>
                    <a:gd name="T12" fmla="*/ 285 w 338"/>
                    <a:gd name="T13" fmla="*/ 412 h 566"/>
                    <a:gd name="T14" fmla="*/ 300 w 338"/>
                    <a:gd name="T15" fmla="*/ 418 h 566"/>
                    <a:gd name="T16" fmla="*/ 338 w 338"/>
                    <a:gd name="T17" fmla="*/ 389 h 566"/>
                    <a:gd name="T18" fmla="*/ 329 w 338"/>
                    <a:gd name="T19" fmla="*/ 368 h 566"/>
                    <a:gd name="T20" fmla="*/ 332 w 338"/>
                    <a:gd name="T21" fmla="*/ 357 h 566"/>
                    <a:gd name="T22" fmla="*/ 294 w 338"/>
                    <a:gd name="T23" fmla="*/ 7 h 566"/>
                    <a:gd name="T24" fmla="*/ 291 w 338"/>
                    <a:gd name="T25" fmla="*/ 0 h 566"/>
                    <a:gd name="T26" fmla="*/ 89 w 338"/>
                    <a:gd name="T27" fmla="*/ 23 h 566"/>
                    <a:gd name="T28" fmla="*/ 51 w 338"/>
                    <a:gd name="T29" fmla="*/ 42 h 566"/>
                    <a:gd name="T30" fmla="*/ 17 w 338"/>
                    <a:gd name="T31" fmla="*/ 32 h 566"/>
                    <a:gd name="T32" fmla="*/ 42 w 338"/>
                    <a:gd name="T33" fmla="*/ 319 h 566"/>
                    <a:gd name="T34" fmla="*/ 36 w 338"/>
                    <a:gd name="T35" fmla="*/ 378 h 566"/>
                    <a:gd name="T36" fmla="*/ 51 w 338"/>
                    <a:gd name="T37" fmla="*/ 412 h 566"/>
                    <a:gd name="T38" fmla="*/ 34 w 338"/>
                    <a:gd name="T39" fmla="*/ 477 h 566"/>
                    <a:gd name="T40" fmla="*/ 11 w 338"/>
                    <a:gd name="T41" fmla="*/ 505 h 566"/>
                    <a:gd name="T42" fmla="*/ 0 w 338"/>
                    <a:gd name="T43" fmla="*/ 553 h 566"/>
                    <a:gd name="T44" fmla="*/ 11 w 338"/>
                    <a:gd name="T45" fmla="*/ 566 h 566"/>
                    <a:gd name="T46" fmla="*/ 11 w 338"/>
                    <a:gd name="T47" fmla="*/ 566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8" h="566">
                      <a:moveTo>
                        <a:pt x="11" y="566"/>
                      </a:moveTo>
                      <a:lnTo>
                        <a:pt x="21" y="549"/>
                      </a:lnTo>
                      <a:lnTo>
                        <a:pt x="85" y="545"/>
                      </a:lnTo>
                      <a:lnTo>
                        <a:pt x="138" y="528"/>
                      </a:lnTo>
                      <a:lnTo>
                        <a:pt x="192" y="496"/>
                      </a:lnTo>
                      <a:lnTo>
                        <a:pt x="235" y="494"/>
                      </a:lnTo>
                      <a:lnTo>
                        <a:pt x="285" y="412"/>
                      </a:lnTo>
                      <a:lnTo>
                        <a:pt x="300" y="418"/>
                      </a:lnTo>
                      <a:lnTo>
                        <a:pt x="338" y="389"/>
                      </a:lnTo>
                      <a:lnTo>
                        <a:pt x="329" y="368"/>
                      </a:lnTo>
                      <a:lnTo>
                        <a:pt x="332" y="357"/>
                      </a:lnTo>
                      <a:lnTo>
                        <a:pt x="294" y="7"/>
                      </a:lnTo>
                      <a:lnTo>
                        <a:pt x="291" y="0"/>
                      </a:lnTo>
                      <a:lnTo>
                        <a:pt x="89" y="23"/>
                      </a:lnTo>
                      <a:lnTo>
                        <a:pt x="51" y="42"/>
                      </a:lnTo>
                      <a:lnTo>
                        <a:pt x="17" y="32"/>
                      </a:lnTo>
                      <a:lnTo>
                        <a:pt x="42" y="319"/>
                      </a:lnTo>
                      <a:lnTo>
                        <a:pt x="36" y="378"/>
                      </a:lnTo>
                      <a:lnTo>
                        <a:pt x="51" y="412"/>
                      </a:lnTo>
                      <a:lnTo>
                        <a:pt x="34" y="477"/>
                      </a:lnTo>
                      <a:lnTo>
                        <a:pt x="11" y="505"/>
                      </a:lnTo>
                      <a:lnTo>
                        <a:pt x="0" y="553"/>
                      </a:lnTo>
                      <a:lnTo>
                        <a:pt x="11" y="566"/>
                      </a:lnTo>
                      <a:lnTo>
                        <a:pt x="11" y="56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8" name="Freeform 1142"/>
                <p:cNvSpPr>
                  <a:spLocks/>
                </p:cNvSpPr>
                <p:nvPr/>
              </p:nvSpPr>
              <p:spPr bwMode="auto">
                <a:xfrm>
                  <a:off x="5451476" y="2995613"/>
                  <a:ext cx="804862" cy="409575"/>
                </a:xfrm>
                <a:custGeom>
                  <a:avLst/>
                  <a:gdLst>
                    <a:gd name="T0" fmla="*/ 4 w 791"/>
                    <a:gd name="T1" fmla="*/ 375 h 396"/>
                    <a:gd name="T2" fmla="*/ 23 w 791"/>
                    <a:gd name="T3" fmla="*/ 373 h 396"/>
                    <a:gd name="T4" fmla="*/ 29 w 791"/>
                    <a:gd name="T5" fmla="*/ 331 h 396"/>
                    <a:gd name="T6" fmla="*/ 17 w 791"/>
                    <a:gd name="T7" fmla="*/ 329 h 396"/>
                    <a:gd name="T8" fmla="*/ 42 w 791"/>
                    <a:gd name="T9" fmla="*/ 295 h 396"/>
                    <a:gd name="T10" fmla="*/ 91 w 791"/>
                    <a:gd name="T11" fmla="*/ 310 h 396"/>
                    <a:gd name="T12" fmla="*/ 99 w 791"/>
                    <a:gd name="T13" fmla="*/ 262 h 396"/>
                    <a:gd name="T14" fmla="*/ 133 w 791"/>
                    <a:gd name="T15" fmla="*/ 249 h 396"/>
                    <a:gd name="T16" fmla="*/ 128 w 791"/>
                    <a:gd name="T17" fmla="*/ 240 h 396"/>
                    <a:gd name="T18" fmla="*/ 147 w 791"/>
                    <a:gd name="T19" fmla="*/ 194 h 396"/>
                    <a:gd name="T20" fmla="*/ 211 w 791"/>
                    <a:gd name="T21" fmla="*/ 190 h 396"/>
                    <a:gd name="T22" fmla="*/ 264 w 791"/>
                    <a:gd name="T23" fmla="*/ 173 h 396"/>
                    <a:gd name="T24" fmla="*/ 299 w 791"/>
                    <a:gd name="T25" fmla="*/ 150 h 396"/>
                    <a:gd name="T26" fmla="*/ 318 w 791"/>
                    <a:gd name="T27" fmla="*/ 141 h 396"/>
                    <a:gd name="T28" fmla="*/ 361 w 791"/>
                    <a:gd name="T29" fmla="*/ 139 h 396"/>
                    <a:gd name="T30" fmla="*/ 411 w 791"/>
                    <a:gd name="T31" fmla="*/ 57 h 396"/>
                    <a:gd name="T32" fmla="*/ 426 w 791"/>
                    <a:gd name="T33" fmla="*/ 63 h 396"/>
                    <a:gd name="T34" fmla="*/ 464 w 791"/>
                    <a:gd name="T35" fmla="*/ 34 h 396"/>
                    <a:gd name="T36" fmla="*/ 455 w 791"/>
                    <a:gd name="T37" fmla="*/ 13 h 396"/>
                    <a:gd name="T38" fmla="*/ 458 w 791"/>
                    <a:gd name="T39" fmla="*/ 2 h 396"/>
                    <a:gd name="T40" fmla="*/ 493 w 791"/>
                    <a:gd name="T41" fmla="*/ 0 h 396"/>
                    <a:gd name="T42" fmla="*/ 515 w 791"/>
                    <a:gd name="T43" fmla="*/ 8 h 396"/>
                    <a:gd name="T44" fmla="*/ 584 w 791"/>
                    <a:gd name="T45" fmla="*/ 48 h 396"/>
                    <a:gd name="T46" fmla="*/ 633 w 791"/>
                    <a:gd name="T47" fmla="*/ 46 h 396"/>
                    <a:gd name="T48" fmla="*/ 656 w 791"/>
                    <a:gd name="T49" fmla="*/ 31 h 396"/>
                    <a:gd name="T50" fmla="*/ 711 w 791"/>
                    <a:gd name="T51" fmla="*/ 65 h 396"/>
                    <a:gd name="T52" fmla="*/ 728 w 791"/>
                    <a:gd name="T53" fmla="*/ 129 h 396"/>
                    <a:gd name="T54" fmla="*/ 791 w 791"/>
                    <a:gd name="T55" fmla="*/ 175 h 396"/>
                    <a:gd name="T56" fmla="*/ 761 w 791"/>
                    <a:gd name="T57" fmla="*/ 211 h 396"/>
                    <a:gd name="T58" fmla="*/ 707 w 791"/>
                    <a:gd name="T59" fmla="*/ 262 h 396"/>
                    <a:gd name="T60" fmla="*/ 706 w 791"/>
                    <a:gd name="T61" fmla="*/ 274 h 396"/>
                    <a:gd name="T62" fmla="*/ 628 w 791"/>
                    <a:gd name="T63" fmla="*/ 323 h 396"/>
                    <a:gd name="T64" fmla="*/ 190 w 791"/>
                    <a:gd name="T65" fmla="*/ 365 h 396"/>
                    <a:gd name="T66" fmla="*/ 143 w 791"/>
                    <a:gd name="T67" fmla="*/ 361 h 396"/>
                    <a:gd name="T68" fmla="*/ 145 w 791"/>
                    <a:gd name="T69" fmla="*/ 384 h 396"/>
                    <a:gd name="T70" fmla="*/ 0 w 791"/>
                    <a:gd name="T71" fmla="*/ 396 h 396"/>
                    <a:gd name="T72" fmla="*/ 4 w 791"/>
                    <a:gd name="T73" fmla="*/ 375 h 396"/>
                    <a:gd name="T74" fmla="*/ 4 w 791"/>
                    <a:gd name="T75" fmla="*/ 375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1" h="396">
                      <a:moveTo>
                        <a:pt x="4" y="375"/>
                      </a:moveTo>
                      <a:lnTo>
                        <a:pt x="23" y="373"/>
                      </a:lnTo>
                      <a:lnTo>
                        <a:pt x="29" y="331"/>
                      </a:lnTo>
                      <a:lnTo>
                        <a:pt x="17" y="329"/>
                      </a:lnTo>
                      <a:lnTo>
                        <a:pt x="42" y="295"/>
                      </a:lnTo>
                      <a:lnTo>
                        <a:pt x="91" y="310"/>
                      </a:lnTo>
                      <a:lnTo>
                        <a:pt x="99" y="262"/>
                      </a:lnTo>
                      <a:lnTo>
                        <a:pt x="133" y="249"/>
                      </a:lnTo>
                      <a:lnTo>
                        <a:pt x="128" y="240"/>
                      </a:lnTo>
                      <a:lnTo>
                        <a:pt x="147" y="194"/>
                      </a:lnTo>
                      <a:lnTo>
                        <a:pt x="211" y="190"/>
                      </a:lnTo>
                      <a:lnTo>
                        <a:pt x="264" y="173"/>
                      </a:lnTo>
                      <a:lnTo>
                        <a:pt x="299" y="150"/>
                      </a:lnTo>
                      <a:lnTo>
                        <a:pt x="318" y="141"/>
                      </a:lnTo>
                      <a:lnTo>
                        <a:pt x="361" y="139"/>
                      </a:lnTo>
                      <a:lnTo>
                        <a:pt x="411" y="57"/>
                      </a:lnTo>
                      <a:lnTo>
                        <a:pt x="426" y="63"/>
                      </a:lnTo>
                      <a:lnTo>
                        <a:pt x="464" y="34"/>
                      </a:lnTo>
                      <a:lnTo>
                        <a:pt x="455" y="13"/>
                      </a:lnTo>
                      <a:lnTo>
                        <a:pt x="458" y="2"/>
                      </a:lnTo>
                      <a:lnTo>
                        <a:pt x="493" y="0"/>
                      </a:lnTo>
                      <a:lnTo>
                        <a:pt x="515" y="8"/>
                      </a:lnTo>
                      <a:lnTo>
                        <a:pt x="584" y="48"/>
                      </a:lnTo>
                      <a:lnTo>
                        <a:pt x="633" y="46"/>
                      </a:lnTo>
                      <a:lnTo>
                        <a:pt x="656" y="31"/>
                      </a:lnTo>
                      <a:lnTo>
                        <a:pt x="711" y="65"/>
                      </a:lnTo>
                      <a:lnTo>
                        <a:pt x="728" y="129"/>
                      </a:lnTo>
                      <a:lnTo>
                        <a:pt x="791" y="175"/>
                      </a:lnTo>
                      <a:lnTo>
                        <a:pt x="761" y="211"/>
                      </a:lnTo>
                      <a:lnTo>
                        <a:pt x="707" y="262"/>
                      </a:lnTo>
                      <a:lnTo>
                        <a:pt x="706" y="274"/>
                      </a:lnTo>
                      <a:lnTo>
                        <a:pt x="628" y="323"/>
                      </a:lnTo>
                      <a:lnTo>
                        <a:pt x="190" y="365"/>
                      </a:lnTo>
                      <a:lnTo>
                        <a:pt x="143" y="361"/>
                      </a:lnTo>
                      <a:lnTo>
                        <a:pt x="145" y="384"/>
                      </a:lnTo>
                      <a:lnTo>
                        <a:pt x="0" y="396"/>
                      </a:lnTo>
                      <a:lnTo>
                        <a:pt x="4" y="375"/>
                      </a:lnTo>
                      <a:lnTo>
                        <a:pt x="4" y="37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9" name="Freeform 1143"/>
                <p:cNvSpPr>
                  <a:spLocks/>
                </p:cNvSpPr>
                <p:nvPr/>
              </p:nvSpPr>
              <p:spPr bwMode="auto">
                <a:xfrm>
                  <a:off x="5353051" y="3308350"/>
                  <a:ext cx="946150" cy="317500"/>
                </a:xfrm>
                <a:custGeom>
                  <a:avLst/>
                  <a:gdLst>
                    <a:gd name="T0" fmla="*/ 17 w 931"/>
                    <a:gd name="T1" fmla="*/ 253 h 308"/>
                    <a:gd name="T2" fmla="*/ 11 w 931"/>
                    <a:gd name="T3" fmla="*/ 249 h 308"/>
                    <a:gd name="T4" fmla="*/ 38 w 931"/>
                    <a:gd name="T5" fmla="*/ 228 h 308"/>
                    <a:gd name="T6" fmla="*/ 64 w 931"/>
                    <a:gd name="T7" fmla="*/ 180 h 308"/>
                    <a:gd name="T8" fmla="*/ 55 w 931"/>
                    <a:gd name="T9" fmla="*/ 169 h 308"/>
                    <a:gd name="T10" fmla="*/ 68 w 931"/>
                    <a:gd name="T11" fmla="*/ 146 h 308"/>
                    <a:gd name="T12" fmla="*/ 68 w 931"/>
                    <a:gd name="T13" fmla="*/ 120 h 308"/>
                    <a:gd name="T14" fmla="*/ 87 w 931"/>
                    <a:gd name="T15" fmla="*/ 101 h 308"/>
                    <a:gd name="T16" fmla="*/ 232 w 931"/>
                    <a:gd name="T17" fmla="*/ 89 h 308"/>
                    <a:gd name="T18" fmla="*/ 230 w 931"/>
                    <a:gd name="T19" fmla="*/ 66 h 308"/>
                    <a:gd name="T20" fmla="*/ 277 w 931"/>
                    <a:gd name="T21" fmla="*/ 70 h 308"/>
                    <a:gd name="T22" fmla="*/ 715 w 931"/>
                    <a:gd name="T23" fmla="*/ 28 h 308"/>
                    <a:gd name="T24" fmla="*/ 931 w 931"/>
                    <a:gd name="T25" fmla="*/ 0 h 308"/>
                    <a:gd name="T26" fmla="*/ 893 w 931"/>
                    <a:gd name="T27" fmla="*/ 74 h 308"/>
                    <a:gd name="T28" fmla="*/ 834 w 931"/>
                    <a:gd name="T29" fmla="*/ 87 h 308"/>
                    <a:gd name="T30" fmla="*/ 806 w 931"/>
                    <a:gd name="T31" fmla="*/ 125 h 308"/>
                    <a:gd name="T32" fmla="*/ 699 w 931"/>
                    <a:gd name="T33" fmla="*/ 186 h 308"/>
                    <a:gd name="T34" fmla="*/ 694 w 931"/>
                    <a:gd name="T35" fmla="*/ 209 h 308"/>
                    <a:gd name="T36" fmla="*/ 667 w 931"/>
                    <a:gd name="T37" fmla="*/ 222 h 308"/>
                    <a:gd name="T38" fmla="*/ 667 w 931"/>
                    <a:gd name="T39" fmla="*/ 253 h 308"/>
                    <a:gd name="T40" fmla="*/ 523 w 931"/>
                    <a:gd name="T41" fmla="*/ 270 h 308"/>
                    <a:gd name="T42" fmla="*/ 234 w 931"/>
                    <a:gd name="T43" fmla="*/ 294 h 308"/>
                    <a:gd name="T44" fmla="*/ 0 w 931"/>
                    <a:gd name="T45" fmla="*/ 308 h 308"/>
                    <a:gd name="T46" fmla="*/ 17 w 931"/>
                    <a:gd name="T47" fmla="*/ 253 h 308"/>
                    <a:gd name="T48" fmla="*/ 17 w 931"/>
                    <a:gd name="T49" fmla="*/ 253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31" h="308">
                      <a:moveTo>
                        <a:pt x="17" y="253"/>
                      </a:moveTo>
                      <a:lnTo>
                        <a:pt x="11" y="249"/>
                      </a:lnTo>
                      <a:lnTo>
                        <a:pt x="38" y="228"/>
                      </a:lnTo>
                      <a:lnTo>
                        <a:pt x="64" y="180"/>
                      </a:lnTo>
                      <a:lnTo>
                        <a:pt x="55" y="169"/>
                      </a:lnTo>
                      <a:lnTo>
                        <a:pt x="68" y="146"/>
                      </a:lnTo>
                      <a:lnTo>
                        <a:pt x="68" y="120"/>
                      </a:lnTo>
                      <a:lnTo>
                        <a:pt x="87" y="101"/>
                      </a:lnTo>
                      <a:lnTo>
                        <a:pt x="232" y="89"/>
                      </a:lnTo>
                      <a:lnTo>
                        <a:pt x="230" y="66"/>
                      </a:lnTo>
                      <a:lnTo>
                        <a:pt x="277" y="70"/>
                      </a:lnTo>
                      <a:lnTo>
                        <a:pt x="715" y="28"/>
                      </a:lnTo>
                      <a:lnTo>
                        <a:pt x="931" y="0"/>
                      </a:lnTo>
                      <a:lnTo>
                        <a:pt x="893" y="74"/>
                      </a:lnTo>
                      <a:lnTo>
                        <a:pt x="834" y="87"/>
                      </a:lnTo>
                      <a:lnTo>
                        <a:pt x="806" y="125"/>
                      </a:lnTo>
                      <a:lnTo>
                        <a:pt x="699" y="186"/>
                      </a:lnTo>
                      <a:lnTo>
                        <a:pt x="694" y="209"/>
                      </a:lnTo>
                      <a:lnTo>
                        <a:pt x="667" y="222"/>
                      </a:lnTo>
                      <a:lnTo>
                        <a:pt x="667" y="253"/>
                      </a:lnTo>
                      <a:lnTo>
                        <a:pt x="523" y="270"/>
                      </a:lnTo>
                      <a:lnTo>
                        <a:pt x="234" y="294"/>
                      </a:lnTo>
                      <a:lnTo>
                        <a:pt x="0" y="308"/>
                      </a:lnTo>
                      <a:lnTo>
                        <a:pt x="17" y="253"/>
                      </a:lnTo>
                      <a:lnTo>
                        <a:pt x="17" y="25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0" name="Freeform 1144"/>
                <p:cNvSpPr>
                  <a:spLocks/>
                </p:cNvSpPr>
                <p:nvPr/>
              </p:nvSpPr>
              <p:spPr bwMode="auto">
                <a:xfrm>
                  <a:off x="5221288" y="3613150"/>
                  <a:ext cx="396875" cy="673100"/>
                </a:xfrm>
                <a:custGeom>
                  <a:avLst/>
                  <a:gdLst>
                    <a:gd name="T0" fmla="*/ 27 w 388"/>
                    <a:gd name="T1" fmla="*/ 457 h 654"/>
                    <a:gd name="T2" fmla="*/ 65 w 388"/>
                    <a:gd name="T3" fmla="*/ 407 h 654"/>
                    <a:gd name="T4" fmla="*/ 54 w 388"/>
                    <a:gd name="T5" fmla="*/ 394 h 654"/>
                    <a:gd name="T6" fmla="*/ 38 w 388"/>
                    <a:gd name="T7" fmla="*/ 287 h 654"/>
                    <a:gd name="T8" fmla="*/ 33 w 388"/>
                    <a:gd name="T9" fmla="*/ 215 h 654"/>
                    <a:gd name="T10" fmla="*/ 59 w 388"/>
                    <a:gd name="T11" fmla="*/ 135 h 654"/>
                    <a:gd name="T12" fmla="*/ 101 w 388"/>
                    <a:gd name="T13" fmla="*/ 80 h 654"/>
                    <a:gd name="T14" fmla="*/ 97 w 388"/>
                    <a:gd name="T15" fmla="*/ 65 h 654"/>
                    <a:gd name="T16" fmla="*/ 128 w 388"/>
                    <a:gd name="T17" fmla="*/ 14 h 654"/>
                    <a:gd name="T18" fmla="*/ 362 w 388"/>
                    <a:gd name="T19" fmla="*/ 0 h 654"/>
                    <a:gd name="T20" fmla="*/ 373 w 388"/>
                    <a:gd name="T21" fmla="*/ 12 h 654"/>
                    <a:gd name="T22" fmla="*/ 362 w 388"/>
                    <a:gd name="T23" fmla="*/ 419 h 654"/>
                    <a:gd name="T24" fmla="*/ 388 w 388"/>
                    <a:gd name="T25" fmla="*/ 614 h 654"/>
                    <a:gd name="T26" fmla="*/ 379 w 388"/>
                    <a:gd name="T27" fmla="*/ 624 h 654"/>
                    <a:gd name="T28" fmla="*/ 329 w 388"/>
                    <a:gd name="T29" fmla="*/ 612 h 654"/>
                    <a:gd name="T30" fmla="*/ 253 w 388"/>
                    <a:gd name="T31" fmla="*/ 654 h 654"/>
                    <a:gd name="T32" fmla="*/ 215 w 388"/>
                    <a:gd name="T33" fmla="*/ 592 h 654"/>
                    <a:gd name="T34" fmla="*/ 221 w 388"/>
                    <a:gd name="T35" fmla="*/ 546 h 654"/>
                    <a:gd name="T36" fmla="*/ 0 w 388"/>
                    <a:gd name="T37" fmla="*/ 555 h 654"/>
                    <a:gd name="T38" fmla="*/ 27 w 388"/>
                    <a:gd name="T39" fmla="*/ 457 h 654"/>
                    <a:gd name="T40" fmla="*/ 27 w 388"/>
                    <a:gd name="T41" fmla="*/ 457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88" h="654">
                      <a:moveTo>
                        <a:pt x="27" y="457"/>
                      </a:moveTo>
                      <a:lnTo>
                        <a:pt x="65" y="407"/>
                      </a:lnTo>
                      <a:lnTo>
                        <a:pt x="54" y="394"/>
                      </a:lnTo>
                      <a:lnTo>
                        <a:pt x="38" y="287"/>
                      </a:lnTo>
                      <a:lnTo>
                        <a:pt x="33" y="215"/>
                      </a:lnTo>
                      <a:lnTo>
                        <a:pt x="59" y="135"/>
                      </a:lnTo>
                      <a:lnTo>
                        <a:pt x="101" y="80"/>
                      </a:lnTo>
                      <a:lnTo>
                        <a:pt x="97" y="65"/>
                      </a:lnTo>
                      <a:lnTo>
                        <a:pt x="128" y="14"/>
                      </a:lnTo>
                      <a:lnTo>
                        <a:pt x="362" y="0"/>
                      </a:lnTo>
                      <a:lnTo>
                        <a:pt x="373" y="12"/>
                      </a:lnTo>
                      <a:lnTo>
                        <a:pt x="362" y="419"/>
                      </a:lnTo>
                      <a:lnTo>
                        <a:pt x="388" y="614"/>
                      </a:lnTo>
                      <a:lnTo>
                        <a:pt x="379" y="624"/>
                      </a:lnTo>
                      <a:lnTo>
                        <a:pt x="329" y="612"/>
                      </a:lnTo>
                      <a:lnTo>
                        <a:pt x="253" y="654"/>
                      </a:lnTo>
                      <a:lnTo>
                        <a:pt x="215" y="592"/>
                      </a:lnTo>
                      <a:lnTo>
                        <a:pt x="221" y="546"/>
                      </a:lnTo>
                      <a:lnTo>
                        <a:pt x="0" y="555"/>
                      </a:lnTo>
                      <a:lnTo>
                        <a:pt x="27" y="457"/>
                      </a:lnTo>
                      <a:lnTo>
                        <a:pt x="27" y="45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1" name="Freeform 1145"/>
                <p:cNvSpPr>
                  <a:spLocks/>
                </p:cNvSpPr>
                <p:nvPr/>
              </p:nvSpPr>
              <p:spPr bwMode="auto">
                <a:xfrm>
                  <a:off x="5591176" y="3586162"/>
                  <a:ext cx="419100" cy="677863"/>
                </a:xfrm>
                <a:custGeom>
                  <a:avLst/>
                  <a:gdLst>
                    <a:gd name="T0" fmla="*/ 11 w 416"/>
                    <a:gd name="T1" fmla="*/ 36 h 659"/>
                    <a:gd name="T2" fmla="*/ 0 w 416"/>
                    <a:gd name="T3" fmla="*/ 443 h 659"/>
                    <a:gd name="T4" fmla="*/ 26 w 416"/>
                    <a:gd name="T5" fmla="*/ 638 h 659"/>
                    <a:gd name="T6" fmla="*/ 55 w 416"/>
                    <a:gd name="T7" fmla="*/ 646 h 659"/>
                    <a:gd name="T8" fmla="*/ 81 w 416"/>
                    <a:gd name="T9" fmla="*/ 631 h 659"/>
                    <a:gd name="T10" fmla="*/ 97 w 416"/>
                    <a:gd name="T11" fmla="*/ 646 h 659"/>
                    <a:gd name="T12" fmla="*/ 74 w 416"/>
                    <a:gd name="T13" fmla="*/ 659 h 659"/>
                    <a:gd name="T14" fmla="*/ 131 w 416"/>
                    <a:gd name="T15" fmla="*/ 644 h 659"/>
                    <a:gd name="T16" fmla="*/ 142 w 416"/>
                    <a:gd name="T17" fmla="*/ 627 h 659"/>
                    <a:gd name="T18" fmla="*/ 135 w 416"/>
                    <a:gd name="T19" fmla="*/ 616 h 659"/>
                    <a:gd name="T20" fmla="*/ 138 w 416"/>
                    <a:gd name="T21" fmla="*/ 598 h 659"/>
                    <a:gd name="T22" fmla="*/ 112 w 416"/>
                    <a:gd name="T23" fmla="*/ 574 h 659"/>
                    <a:gd name="T24" fmla="*/ 112 w 416"/>
                    <a:gd name="T25" fmla="*/ 553 h 659"/>
                    <a:gd name="T26" fmla="*/ 416 w 416"/>
                    <a:gd name="T27" fmla="*/ 526 h 659"/>
                    <a:gd name="T28" fmla="*/ 391 w 416"/>
                    <a:gd name="T29" fmla="*/ 422 h 659"/>
                    <a:gd name="T30" fmla="*/ 406 w 416"/>
                    <a:gd name="T31" fmla="*/ 359 h 659"/>
                    <a:gd name="T32" fmla="*/ 368 w 416"/>
                    <a:gd name="T33" fmla="*/ 277 h 659"/>
                    <a:gd name="T34" fmla="*/ 289 w 416"/>
                    <a:gd name="T35" fmla="*/ 0 h 659"/>
                    <a:gd name="T36" fmla="*/ 0 w 416"/>
                    <a:gd name="T37" fmla="*/ 24 h 659"/>
                    <a:gd name="T38" fmla="*/ 11 w 416"/>
                    <a:gd name="T39" fmla="*/ 36 h 659"/>
                    <a:gd name="T40" fmla="*/ 11 w 416"/>
                    <a:gd name="T41" fmla="*/ 36 h 6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6" h="659">
                      <a:moveTo>
                        <a:pt x="11" y="36"/>
                      </a:moveTo>
                      <a:lnTo>
                        <a:pt x="0" y="443"/>
                      </a:lnTo>
                      <a:lnTo>
                        <a:pt x="26" y="638"/>
                      </a:lnTo>
                      <a:lnTo>
                        <a:pt x="55" y="646"/>
                      </a:lnTo>
                      <a:lnTo>
                        <a:pt x="81" y="631"/>
                      </a:lnTo>
                      <a:lnTo>
                        <a:pt x="97" y="646"/>
                      </a:lnTo>
                      <a:lnTo>
                        <a:pt x="74" y="659"/>
                      </a:lnTo>
                      <a:lnTo>
                        <a:pt x="131" y="644"/>
                      </a:lnTo>
                      <a:lnTo>
                        <a:pt x="142" y="627"/>
                      </a:lnTo>
                      <a:lnTo>
                        <a:pt x="135" y="616"/>
                      </a:lnTo>
                      <a:lnTo>
                        <a:pt x="138" y="598"/>
                      </a:lnTo>
                      <a:lnTo>
                        <a:pt x="112" y="574"/>
                      </a:lnTo>
                      <a:lnTo>
                        <a:pt x="112" y="553"/>
                      </a:lnTo>
                      <a:lnTo>
                        <a:pt x="416" y="526"/>
                      </a:lnTo>
                      <a:lnTo>
                        <a:pt x="391" y="422"/>
                      </a:lnTo>
                      <a:lnTo>
                        <a:pt x="406" y="359"/>
                      </a:lnTo>
                      <a:lnTo>
                        <a:pt x="368" y="277"/>
                      </a:lnTo>
                      <a:lnTo>
                        <a:pt x="289" y="0"/>
                      </a:lnTo>
                      <a:lnTo>
                        <a:pt x="0" y="24"/>
                      </a:lnTo>
                      <a:lnTo>
                        <a:pt x="11" y="36"/>
                      </a:lnTo>
                      <a:lnTo>
                        <a:pt x="11" y="36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2" name="Freeform 1146"/>
                <p:cNvSpPr>
                  <a:spLocks/>
                </p:cNvSpPr>
                <p:nvPr/>
              </p:nvSpPr>
              <p:spPr bwMode="auto">
                <a:xfrm>
                  <a:off x="5881688" y="3554412"/>
                  <a:ext cx="596900" cy="619125"/>
                </a:xfrm>
                <a:custGeom>
                  <a:avLst/>
                  <a:gdLst>
                    <a:gd name="T0" fmla="*/ 79 w 587"/>
                    <a:gd name="T1" fmla="*/ 312 h 603"/>
                    <a:gd name="T2" fmla="*/ 117 w 587"/>
                    <a:gd name="T3" fmla="*/ 394 h 603"/>
                    <a:gd name="T4" fmla="*/ 102 w 587"/>
                    <a:gd name="T5" fmla="*/ 457 h 603"/>
                    <a:gd name="T6" fmla="*/ 127 w 587"/>
                    <a:gd name="T7" fmla="*/ 561 h 603"/>
                    <a:gd name="T8" fmla="*/ 150 w 587"/>
                    <a:gd name="T9" fmla="*/ 595 h 603"/>
                    <a:gd name="T10" fmla="*/ 464 w 587"/>
                    <a:gd name="T11" fmla="*/ 578 h 603"/>
                    <a:gd name="T12" fmla="*/ 467 w 587"/>
                    <a:gd name="T13" fmla="*/ 599 h 603"/>
                    <a:gd name="T14" fmla="*/ 486 w 587"/>
                    <a:gd name="T15" fmla="*/ 603 h 603"/>
                    <a:gd name="T16" fmla="*/ 479 w 587"/>
                    <a:gd name="T17" fmla="*/ 552 h 603"/>
                    <a:gd name="T18" fmla="*/ 492 w 587"/>
                    <a:gd name="T19" fmla="*/ 538 h 603"/>
                    <a:gd name="T20" fmla="*/ 538 w 587"/>
                    <a:gd name="T21" fmla="*/ 548 h 603"/>
                    <a:gd name="T22" fmla="*/ 545 w 587"/>
                    <a:gd name="T23" fmla="*/ 512 h 603"/>
                    <a:gd name="T24" fmla="*/ 540 w 587"/>
                    <a:gd name="T25" fmla="*/ 464 h 603"/>
                    <a:gd name="T26" fmla="*/ 559 w 587"/>
                    <a:gd name="T27" fmla="*/ 451 h 603"/>
                    <a:gd name="T28" fmla="*/ 587 w 587"/>
                    <a:gd name="T29" fmla="*/ 360 h 603"/>
                    <a:gd name="T30" fmla="*/ 568 w 587"/>
                    <a:gd name="T31" fmla="*/ 356 h 603"/>
                    <a:gd name="T32" fmla="*/ 492 w 587"/>
                    <a:gd name="T33" fmla="*/ 238 h 603"/>
                    <a:gd name="T34" fmla="*/ 327 w 587"/>
                    <a:gd name="T35" fmla="*/ 90 h 603"/>
                    <a:gd name="T36" fmla="*/ 254 w 587"/>
                    <a:gd name="T37" fmla="*/ 44 h 603"/>
                    <a:gd name="T38" fmla="*/ 279 w 587"/>
                    <a:gd name="T39" fmla="*/ 0 h 603"/>
                    <a:gd name="T40" fmla="*/ 144 w 587"/>
                    <a:gd name="T41" fmla="*/ 18 h 603"/>
                    <a:gd name="T42" fmla="*/ 0 w 587"/>
                    <a:gd name="T43" fmla="*/ 35 h 603"/>
                    <a:gd name="T44" fmla="*/ 79 w 587"/>
                    <a:gd name="T45" fmla="*/ 312 h 603"/>
                    <a:gd name="T46" fmla="*/ 79 w 587"/>
                    <a:gd name="T47" fmla="*/ 312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87" h="603">
                      <a:moveTo>
                        <a:pt x="79" y="312"/>
                      </a:moveTo>
                      <a:lnTo>
                        <a:pt x="117" y="394"/>
                      </a:lnTo>
                      <a:lnTo>
                        <a:pt x="102" y="457"/>
                      </a:lnTo>
                      <a:lnTo>
                        <a:pt x="127" y="561"/>
                      </a:lnTo>
                      <a:lnTo>
                        <a:pt x="150" y="595"/>
                      </a:lnTo>
                      <a:lnTo>
                        <a:pt x="464" y="578"/>
                      </a:lnTo>
                      <a:lnTo>
                        <a:pt x="467" y="599"/>
                      </a:lnTo>
                      <a:lnTo>
                        <a:pt x="486" y="603"/>
                      </a:lnTo>
                      <a:lnTo>
                        <a:pt x="479" y="552"/>
                      </a:lnTo>
                      <a:lnTo>
                        <a:pt x="492" y="538"/>
                      </a:lnTo>
                      <a:lnTo>
                        <a:pt x="538" y="548"/>
                      </a:lnTo>
                      <a:lnTo>
                        <a:pt x="545" y="512"/>
                      </a:lnTo>
                      <a:lnTo>
                        <a:pt x="540" y="464"/>
                      </a:lnTo>
                      <a:lnTo>
                        <a:pt x="559" y="451"/>
                      </a:lnTo>
                      <a:lnTo>
                        <a:pt x="587" y="360"/>
                      </a:lnTo>
                      <a:lnTo>
                        <a:pt x="568" y="356"/>
                      </a:lnTo>
                      <a:lnTo>
                        <a:pt x="492" y="238"/>
                      </a:lnTo>
                      <a:lnTo>
                        <a:pt x="327" y="90"/>
                      </a:lnTo>
                      <a:lnTo>
                        <a:pt x="254" y="44"/>
                      </a:lnTo>
                      <a:lnTo>
                        <a:pt x="279" y="0"/>
                      </a:lnTo>
                      <a:lnTo>
                        <a:pt x="144" y="18"/>
                      </a:lnTo>
                      <a:lnTo>
                        <a:pt x="0" y="35"/>
                      </a:lnTo>
                      <a:lnTo>
                        <a:pt x="79" y="312"/>
                      </a:lnTo>
                      <a:lnTo>
                        <a:pt x="79" y="31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3" name="Freeform 1147"/>
                <p:cNvSpPr>
                  <a:spLocks/>
                </p:cNvSpPr>
                <p:nvPr/>
              </p:nvSpPr>
              <p:spPr bwMode="auto">
                <a:xfrm>
                  <a:off x="5705476" y="4105275"/>
                  <a:ext cx="1004887" cy="754062"/>
                </a:xfrm>
                <a:custGeom>
                  <a:avLst/>
                  <a:gdLst>
                    <a:gd name="T0" fmla="*/ 0 w 990"/>
                    <a:gd name="T1" fmla="*/ 71 h 732"/>
                    <a:gd name="T2" fmla="*/ 26 w 990"/>
                    <a:gd name="T3" fmla="*/ 95 h 732"/>
                    <a:gd name="T4" fmla="*/ 23 w 990"/>
                    <a:gd name="T5" fmla="*/ 113 h 732"/>
                    <a:gd name="T6" fmla="*/ 30 w 990"/>
                    <a:gd name="T7" fmla="*/ 124 h 732"/>
                    <a:gd name="T8" fmla="*/ 19 w 990"/>
                    <a:gd name="T9" fmla="*/ 141 h 732"/>
                    <a:gd name="T10" fmla="*/ 135 w 990"/>
                    <a:gd name="T11" fmla="*/ 101 h 732"/>
                    <a:gd name="T12" fmla="*/ 283 w 990"/>
                    <a:gd name="T13" fmla="*/ 194 h 732"/>
                    <a:gd name="T14" fmla="*/ 405 w 990"/>
                    <a:gd name="T15" fmla="*/ 130 h 732"/>
                    <a:gd name="T16" fmla="*/ 475 w 990"/>
                    <a:gd name="T17" fmla="*/ 145 h 732"/>
                    <a:gd name="T18" fmla="*/ 564 w 990"/>
                    <a:gd name="T19" fmla="*/ 232 h 732"/>
                    <a:gd name="T20" fmla="*/ 597 w 990"/>
                    <a:gd name="T21" fmla="*/ 232 h 732"/>
                    <a:gd name="T22" fmla="*/ 625 w 990"/>
                    <a:gd name="T23" fmla="*/ 293 h 732"/>
                    <a:gd name="T24" fmla="*/ 618 w 990"/>
                    <a:gd name="T25" fmla="*/ 409 h 732"/>
                    <a:gd name="T26" fmla="*/ 639 w 990"/>
                    <a:gd name="T27" fmla="*/ 422 h 732"/>
                    <a:gd name="T28" fmla="*/ 642 w 990"/>
                    <a:gd name="T29" fmla="*/ 401 h 732"/>
                    <a:gd name="T30" fmla="*/ 671 w 990"/>
                    <a:gd name="T31" fmla="*/ 401 h 732"/>
                    <a:gd name="T32" fmla="*/ 642 w 990"/>
                    <a:gd name="T33" fmla="*/ 457 h 732"/>
                    <a:gd name="T34" fmla="*/ 718 w 990"/>
                    <a:gd name="T35" fmla="*/ 533 h 732"/>
                    <a:gd name="T36" fmla="*/ 730 w 990"/>
                    <a:gd name="T37" fmla="*/ 512 h 732"/>
                    <a:gd name="T38" fmla="*/ 736 w 990"/>
                    <a:gd name="T39" fmla="*/ 565 h 732"/>
                    <a:gd name="T40" fmla="*/ 760 w 990"/>
                    <a:gd name="T41" fmla="*/ 576 h 732"/>
                    <a:gd name="T42" fmla="*/ 787 w 990"/>
                    <a:gd name="T43" fmla="*/ 641 h 732"/>
                    <a:gd name="T44" fmla="*/ 814 w 990"/>
                    <a:gd name="T45" fmla="*/ 641 h 732"/>
                    <a:gd name="T46" fmla="*/ 871 w 990"/>
                    <a:gd name="T47" fmla="*/ 702 h 732"/>
                    <a:gd name="T48" fmla="*/ 903 w 990"/>
                    <a:gd name="T49" fmla="*/ 706 h 732"/>
                    <a:gd name="T50" fmla="*/ 903 w 990"/>
                    <a:gd name="T51" fmla="*/ 715 h 732"/>
                    <a:gd name="T52" fmla="*/ 880 w 990"/>
                    <a:gd name="T53" fmla="*/ 732 h 732"/>
                    <a:gd name="T54" fmla="*/ 931 w 990"/>
                    <a:gd name="T55" fmla="*/ 725 h 732"/>
                    <a:gd name="T56" fmla="*/ 964 w 990"/>
                    <a:gd name="T57" fmla="*/ 711 h 732"/>
                    <a:gd name="T58" fmla="*/ 981 w 990"/>
                    <a:gd name="T59" fmla="*/ 626 h 732"/>
                    <a:gd name="T60" fmla="*/ 990 w 990"/>
                    <a:gd name="T61" fmla="*/ 630 h 732"/>
                    <a:gd name="T62" fmla="*/ 983 w 990"/>
                    <a:gd name="T63" fmla="*/ 512 h 732"/>
                    <a:gd name="T64" fmla="*/ 969 w 990"/>
                    <a:gd name="T65" fmla="*/ 477 h 732"/>
                    <a:gd name="T66" fmla="*/ 863 w 990"/>
                    <a:gd name="T67" fmla="*/ 306 h 732"/>
                    <a:gd name="T68" fmla="*/ 779 w 990"/>
                    <a:gd name="T69" fmla="*/ 145 h 732"/>
                    <a:gd name="T70" fmla="*/ 728 w 990"/>
                    <a:gd name="T71" fmla="*/ 12 h 732"/>
                    <a:gd name="T72" fmla="*/ 715 w 990"/>
                    <a:gd name="T73" fmla="*/ 10 h 732"/>
                    <a:gd name="T74" fmla="*/ 669 w 990"/>
                    <a:gd name="T75" fmla="*/ 0 h 732"/>
                    <a:gd name="T76" fmla="*/ 656 w 990"/>
                    <a:gd name="T77" fmla="*/ 14 h 732"/>
                    <a:gd name="T78" fmla="*/ 663 w 990"/>
                    <a:gd name="T79" fmla="*/ 65 h 732"/>
                    <a:gd name="T80" fmla="*/ 644 w 990"/>
                    <a:gd name="T81" fmla="*/ 61 h 732"/>
                    <a:gd name="T82" fmla="*/ 641 w 990"/>
                    <a:gd name="T83" fmla="*/ 40 h 732"/>
                    <a:gd name="T84" fmla="*/ 327 w 990"/>
                    <a:gd name="T85" fmla="*/ 57 h 732"/>
                    <a:gd name="T86" fmla="*/ 304 w 990"/>
                    <a:gd name="T87" fmla="*/ 23 h 732"/>
                    <a:gd name="T88" fmla="*/ 0 w 990"/>
                    <a:gd name="T89" fmla="*/ 50 h 732"/>
                    <a:gd name="T90" fmla="*/ 0 w 990"/>
                    <a:gd name="T91" fmla="*/ 71 h 732"/>
                    <a:gd name="T92" fmla="*/ 0 w 990"/>
                    <a:gd name="T93" fmla="*/ 71 h 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90" h="732">
                      <a:moveTo>
                        <a:pt x="0" y="71"/>
                      </a:moveTo>
                      <a:lnTo>
                        <a:pt x="26" y="95"/>
                      </a:lnTo>
                      <a:lnTo>
                        <a:pt x="23" y="113"/>
                      </a:lnTo>
                      <a:lnTo>
                        <a:pt x="30" y="124"/>
                      </a:lnTo>
                      <a:lnTo>
                        <a:pt x="19" y="141"/>
                      </a:lnTo>
                      <a:lnTo>
                        <a:pt x="135" y="101"/>
                      </a:lnTo>
                      <a:lnTo>
                        <a:pt x="283" y="194"/>
                      </a:lnTo>
                      <a:lnTo>
                        <a:pt x="405" y="130"/>
                      </a:lnTo>
                      <a:lnTo>
                        <a:pt x="475" y="145"/>
                      </a:lnTo>
                      <a:lnTo>
                        <a:pt x="564" y="232"/>
                      </a:lnTo>
                      <a:lnTo>
                        <a:pt x="597" y="232"/>
                      </a:lnTo>
                      <a:lnTo>
                        <a:pt x="625" y="293"/>
                      </a:lnTo>
                      <a:lnTo>
                        <a:pt x="618" y="409"/>
                      </a:lnTo>
                      <a:lnTo>
                        <a:pt x="639" y="422"/>
                      </a:lnTo>
                      <a:lnTo>
                        <a:pt x="642" y="401"/>
                      </a:lnTo>
                      <a:lnTo>
                        <a:pt x="671" y="401"/>
                      </a:lnTo>
                      <a:lnTo>
                        <a:pt x="642" y="457"/>
                      </a:lnTo>
                      <a:lnTo>
                        <a:pt x="718" y="533"/>
                      </a:lnTo>
                      <a:lnTo>
                        <a:pt x="730" y="512"/>
                      </a:lnTo>
                      <a:lnTo>
                        <a:pt x="736" y="565"/>
                      </a:lnTo>
                      <a:lnTo>
                        <a:pt x="760" y="576"/>
                      </a:lnTo>
                      <a:lnTo>
                        <a:pt x="787" y="641"/>
                      </a:lnTo>
                      <a:lnTo>
                        <a:pt x="814" y="641"/>
                      </a:lnTo>
                      <a:lnTo>
                        <a:pt x="871" y="702"/>
                      </a:lnTo>
                      <a:lnTo>
                        <a:pt x="903" y="706"/>
                      </a:lnTo>
                      <a:lnTo>
                        <a:pt x="903" y="715"/>
                      </a:lnTo>
                      <a:lnTo>
                        <a:pt x="880" y="732"/>
                      </a:lnTo>
                      <a:lnTo>
                        <a:pt x="931" y="725"/>
                      </a:lnTo>
                      <a:lnTo>
                        <a:pt x="964" y="711"/>
                      </a:lnTo>
                      <a:lnTo>
                        <a:pt x="981" y="626"/>
                      </a:lnTo>
                      <a:lnTo>
                        <a:pt x="990" y="630"/>
                      </a:lnTo>
                      <a:lnTo>
                        <a:pt x="983" y="512"/>
                      </a:lnTo>
                      <a:lnTo>
                        <a:pt x="969" y="477"/>
                      </a:lnTo>
                      <a:lnTo>
                        <a:pt x="863" y="306"/>
                      </a:lnTo>
                      <a:lnTo>
                        <a:pt x="779" y="145"/>
                      </a:lnTo>
                      <a:lnTo>
                        <a:pt x="728" y="12"/>
                      </a:lnTo>
                      <a:lnTo>
                        <a:pt x="715" y="10"/>
                      </a:lnTo>
                      <a:lnTo>
                        <a:pt x="669" y="0"/>
                      </a:lnTo>
                      <a:lnTo>
                        <a:pt x="656" y="14"/>
                      </a:lnTo>
                      <a:lnTo>
                        <a:pt x="663" y="65"/>
                      </a:lnTo>
                      <a:lnTo>
                        <a:pt x="644" y="61"/>
                      </a:lnTo>
                      <a:lnTo>
                        <a:pt x="641" y="40"/>
                      </a:lnTo>
                      <a:lnTo>
                        <a:pt x="327" y="57"/>
                      </a:lnTo>
                      <a:lnTo>
                        <a:pt x="304" y="23"/>
                      </a:lnTo>
                      <a:lnTo>
                        <a:pt x="0" y="50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4" name="Freeform 1151"/>
                <p:cNvSpPr>
                  <a:spLocks/>
                </p:cNvSpPr>
                <p:nvPr/>
              </p:nvSpPr>
              <p:spPr bwMode="auto">
                <a:xfrm>
                  <a:off x="5867401" y="2552701"/>
                  <a:ext cx="465137" cy="517525"/>
                </a:xfrm>
                <a:custGeom>
                  <a:avLst/>
                  <a:gdLst>
                    <a:gd name="T0" fmla="*/ 0 w 459"/>
                    <a:gd name="T1" fmla="*/ 91 h 504"/>
                    <a:gd name="T2" fmla="*/ 38 w 459"/>
                    <a:gd name="T3" fmla="*/ 441 h 504"/>
                    <a:gd name="T4" fmla="*/ 95 w 459"/>
                    <a:gd name="T5" fmla="*/ 447 h 504"/>
                    <a:gd name="T6" fmla="*/ 164 w 459"/>
                    <a:gd name="T7" fmla="*/ 487 h 504"/>
                    <a:gd name="T8" fmla="*/ 213 w 459"/>
                    <a:gd name="T9" fmla="*/ 485 h 504"/>
                    <a:gd name="T10" fmla="*/ 236 w 459"/>
                    <a:gd name="T11" fmla="*/ 470 h 504"/>
                    <a:gd name="T12" fmla="*/ 291 w 459"/>
                    <a:gd name="T13" fmla="*/ 504 h 504"/>
                    <a:gd name="T14" fmla="*/ 324 w 459"/>
                    <a:gd name="T15" fmla="*/ 475 h 504"/>
                    <a:gd name="T16" fmla="*/ 331 w 459"/>
                    <a:gd name="T17" fmla="*/ 420 h 504"/>
                    <a:gd name="T18" fmla="*/ 352 w 459"/>
                    <a:gd name="T19" fmla="*/ 432 h 504"/>
                    <a:gd name="T20" fmla="*/ 364 w 459"/>
                    <a:gd name="T21" fmla="*/ 386 h 504"/>
                    <a:gd name="T22" fmla="*/ 440 w 459"/>
                    <a:gd name="T23" fmla="*/ 319 h 504"/>
                    <a:gd name="T24" fmla="*/ 453 w 459"/>
                    <a:gd name="T25" fmla="*/ 211 h 504"/>
                    <a:gd name="T26" fmla="*/ 443 w 459"/>
                    <a:gd name="T27" fmla="*/ 188 h 504"/>
                    <a:gd name="T28" fmla="*/ 459 w 459"/>
                    <a:gd name="T29" fmla="*/ 177 h 504"/>
                    <a:gd name="T30" fmla="*/ 430 w 459"/>
                    <a:gd name="T31" fmla="*/ 0 h 504"/>
                    <a:gd name="T32" fmla="*/ 352 w 459"/>
                    <a:gd name="T33" fmla="*/ 40 h 504"/>
                    <a:gd name="T34" fmla="*/ 312 w 459"/>
                    <a:gd name="T35" fmla="*/ 82 h 504"/>
                    <a:gd name="T36" fmla="*/ 284 w 459"/>
                    <a:gd name="T37" fmla="*/ 84 h 504"/>
                    <a:gd name="T38" fmla="*/ 240 w 459"/>
                    <a:gd name="T39" fmla="*/ 107 h 504"/>
                    <a:gd name="T40" fmla="*/ 139 w 459"/>
                    <a:gd name="T41" fmla="*/ 72 h 504"/>
                    <a:gd name="T42" fmla="*/ 0 w 459"/>
                    <a:gd name="T43" fmla="*/ 91 h 504"/>
                    <a:gd name="T44" fmla="*/ 0 w 459"/>
                    <a:gd name="T45" fmla="*/ 91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59" h="504">
                      <a:moveTo>
                        <a:pt x="0" y="91"/>
                      </a:moveTo>
                      <a:lnTo>
                        <a:pt x="38" y="441"/>
                      </a:lnTo>
                      <a:lnTo>
                        <a:pt x="95" y="447"/>
                      </a:lnTo>
                      <a:lnTo>
                        <a:pt x="164" y="487"/>
                      </a:lnTo>
                      <a:lnTo>
                        <a:pt x="213" y="485"/>
                      </a:lnTo>
                      <a:lnTo>
                        <a:pt x="236" y="470"/>
                      </a:lnTo>
                      <a:lnTo>
                        <a:pt x="291" y="504"/>
                      </a:lnTo>
                      <a:lnTo>
                        <a:pt x="324" y="475"/>
                      </a:lnTo>
                      <a:lnTo>
                        <a:pt x="331" y="420"/>
                      </a:lnTo>
                      <a:lnTo>
                        <a:pt x="352" y="432"/>
                      </a:lnTo>
                      <a:lnTo>
                        <a:pt x="364" y="386"/>
                      </a:lnTo>
                      <a:lnTo>
                        <a:pt x="440" y="319"/>
                      </a:lnTo>
                      <a:lnTo>
                        <a:pt x="453" y="211"/>
                      </a:lnTo>
                      <a:lnTo>
                        <a:pt x="443" y="188"/>
                      </a:lnTo>
                      <a:lnTo>
                        <a:pt x="459" y="177"/>
                      </a:lnTo>
                      <a:lnTo>
                        <a:pt x="430" y="0"/>
                      </a:lnTo>
                      <a:lnTo>
                        <a:pt x="352" y="40"/>
                      </a:lnTo>
                      <a:lnTo>
                        <a:pt x="312" y="82"/>
                      </a:lnTo>
                      <a:lnTo>
                        <a:pt x="284" y="84"/>
                      </a:lnTo>
                      <a:lnTo>
                        <a:pt x="240" y="107"/>
                      </a:lnTo>
                      <a:lnTo>
                        <a:pt x="139" y="72"/>
                      </a:lnTo>
                      <a:lnTo>
                        <a:pt x="0" y="91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5" name="Freeform 1152"/>
                <p:cNvSpPr>
                  <a:spLocks/>
                </p:cNvSpPr>
                <p:nvPr/>
              </p:nvSpPr>
              <p:spPr bwMode="auto">
                <a:xfrm>
                  <a:off x="6162676" y="2736851"/>
                  <a:ext cx="495300" cy="485775"/>
                </a:xfrm>
                <a:custGeom>
                  <a:avLst/>
                  <a:gdLst>
                    <a:gd name="T0" fmla="*/ 0 w 489"/>
                    <a:gd name="T1" fmla="*/ 327 h 473"/>
                    <a:gd name="T2" fmla="*/ 17 w 489"/>
                    <a:gd name="T3" fmla="*/ 391 h 473"/>
                    <a:gd name="T4" fmla="*/ 80 w 489"/>
                    <a:gd name="T5" fmla="*/ 437 h 473"/>
                    <a:gd name="T6" fmla="*/ 111 w 489"/>
                    <a:gd name="T7" fmla="*/ 473 h 473"/>
                    <a:gd name="T8" fmla="*/ 204 w 489"/>
                    <a:gd name="T9" fmla="*/ 435 h 473"/>
                    <a:gd name="T10" fmla="*/ 246 w 489"/>
                    <a:gd name="T11" fmla="*/ 429 h 473"/>
                    <a:gd name="T12" fmla="*/ 268 w 489"/>
                    <a:gd name="T13" fmla="*/ 401 h 473"/>
                    <a:gd name="T14" fmla="*/ 304 w 489"/>
                    <a:gd name="T15" fmla="*/ 258 h 473"/>
                    <a:gd name="T16" fmla="*/ 344 w 489"/>
                    <a:gd name="T17" fmla="*/ 275 h 473"/>
                    <a:gd name="T18" fmla="*/ 420 w 489"/>
                    <a:gd name="T19" fmla="*/ 122 h 473"/>
                    <a:gd name="T20" fmla="*/ 479 w 489"/>
                    <a:gd name="T21" fmla="*/ 154 h 473"/>
                    <a:gd name="T22" fmla="*/ 489 w 489"/>
                    <a:gd name="T23" fmla="*/ 127 h 473"/>
                    <a:gd name="T24" fmla="*/ 447 w 489"/>
                    <a:gd name="T25" fmla="*/ 93 h 473"/>
                    <a:gd name="T26" fmla="*/ 415 w 489"/>
                    <a:gd name="T27" fmla="*/ 97 h 473"/>
                    <a:gd name="T28" fmla="*/ 403 w 489"/>
                    <a:gd name="T29" fmla="*/ 114 h 473"/>
                    <a:gd name="T30" fmla="*/ 344 w 489"/>
                    <a:gd name="T31" fmla="*/ 131 h 473"/>
                    <a:gd name="T32" fmla="*/ 306 w 489"/>
                    <a:gd name="T33" fmla="*/ 173 h 473"/>
                    <a:gd name="T34" fmla="*/ 295 w 489"/>
                    <a:gd name="T35" fmla="*/ 106 h 473"/>
                    <a:gd name="T36" fmla="*/ 189 w 489"/>
                    <a:gd name="T37" fmla="*/ 123 h 473"/>
                    <a:gd name="T38" fmla="*/ 168 w 489"/>
                    <a:gd name="T39" fmla="*/ 0 h 473"/>
                    <a:gd name="T40" fmla="*/ 152 w 489"/>
                    <a:gd name="T41" fmla="*/ 11 h 473"/>
                    <a:gd name="T42" fmla="*/ 162 w 489"/>
                    <a:gd name="T43" fmla="*/ 34 h 473"/>
                    <a:gd name="T44" fmla="*/ 149 w 489"/>
                    <a:gd name="T45" fmla="*/ 142 h 473"/>
                    <a:gd name="T46" fmla="*/ 73 w 489"/>
                    <a:gd name="T47" fmla="*/ 209 h 473"/>
                    <a:gd name="T48" fmla="*/ 61 w 489"/>
                    <a:gd name="T49" fmla="*/ 255 h 473"/>
                    <a:gd name="T50" fmla="*/ 40 w 489"/>
                    <a:gd name="T51" fmla="*/ 243 h 473"/>
                    <a:gd name="T52" fmla="*/ 33 w 489"/>
                    <a:gd name="T53" fmla="*/ 298 h 473"/>
                    <a:gd name="T54" fmla="*/ 0 w 489"/>
                    <a:gd name="T55" fmla="*/ 327 h 473"/>
                    <a:gd name="T56" fmla="*/ 0 w 489"/>
                    <a:gd name="T57" fmla="*/ 327 h 473"/>
                    <a:gd name="T58" fmla="*/ 0 w 489"/>
                    <a:gd name="T59" fmla="*/ 327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89" h="473">
                      <a:moveTo>
                        <a:pt x="0" y="327"/>
                      </a:moveTo>
                      <a:lnTo>
                        <a:pt x="17" y="391"/>
                      </a:lnTo>
                      <a:lnTo>
                        <a:pt x="80" y="437"/>
                      </a:lnTo>
                      <a:lnTo>
                        <a:pt x="111" y="473"/>
                      </a:lnTo>
                      <a:lnTo>
                        <a:pt x="204" y="435"/>
                      </a:lnTo>
                      <a:lnTo>
                        <a:pt x="246" y="429"/>
                      </a:lnTo>
                      <a:lnTo>
                        <a:pt x="268" y="401"/>
                      </a:lnTo>
                      <a:lnTo>
                        <a:pt x="304" y="258"/>
                      </a:lnTo>
                      <a:lnTo>
                        <a:pt x="344" y="275"/>
                      </a:lnTo>
                      <a:lnTo>
                        <a:pt x="420" y="122"/>
                      </a:lnTo>
                      <a:lnTo>
                        <a:pt x="479" y="154"/>
                      </a:lnTo>
                      <a:lnTo>
                        <a:pt x="489" y="127"/>
                      </a:lnTo>
                      <a:lnTo>
                        <a:pt x="447" y="93"/>
                      </a:lnTo>
                      <a:lnTo>
                        <a:pt x="415" y="97"/>
                      </a:lnTo>
                      <a:lnTo>
                        <a:pt x="403" y="114"/>
                      </a:lnTo>
                      <a:lnTo>
                        <a:pt x="344" y="131"/>
                      </a:lnTo>
                      <a:lnTo>
                        <a:pt x="306" y="173"/>
                      </a:lnTo>
                      <a:lnTo>
                        <a:pt x="295" y="106"/>
                      </a:lnTo>
                      <a:lnTo>
                        <a:pt x="189" y="123"/>
                      </a:lnTo>
                      <a:lnTo>
                        <a:pt x="168" y="0"/>
                      </a:lnTo>
                      <a:lnTo>
                        <a:pt x="152" y="11"/>
                      </a:lnTo>
                      <a:lnTo>
                        <a:pt x="162" y="34"/>
                      </a:lnTo>
                      <a:lnTo>
                        <a:pt x="149" y="142"/>
                      </a:lnTo>
                      <a:lnTo>
                        <a:pt x="73" y="209"/>
                      </a:lnTo>
                      <a:lnTo>
                        <a:pt x="61" y="255"/>
                      </a:lnTo>
                      <a:lnTo>
                        <a:pt x="40" y="243"/>
                      </a:lnTo>
                      <a:lnTo>
                        <a:pt x="33" y="298"/>
                      </a:lnTo>
                      <a:lnTo>
                        <a:pt x="0" y="327"/>
                      </a:lnTo>
                      <a:lnTo>
                        <a:pt x="0" y="327"/>
                      </a:lnTo>
                      <a:lnTo>
                        <a:pt x="0" y="32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6" name="Freeform 1153"/>
                <p:cNvSpPr>
                  <a:spLocks/>
                </p:cNvSpPr>
                <p:nvPr/>
              </p:nvSpPr>
              <p:spPr bwMode="auto">
                <a:xfrm>
                  <a:off x="6461126" y="2771776"/>
                  <a:ext cx="506412" cy="244475"/>
                </a:xfrm>
                <a:custGeom>
                  <a:avLst/>
                  <a:gdLst>
                    <a:gd name="T0" fmla="*/ 0 w 496"/>
                    <a:gd name="T1" fmla="*/ 72 h 240"/>
                    <a:gd name="T2" fmla="*/ 11 w 496"/>
                    <a:gd name="T3" fmla="*/ 139 h 240"/>
                    <a:gd name="T4" fmla="*/ 49 w 496"/>
                    <a:gd name="T5" fmla="*/ 97 h 240"/>
                    <a:gd name="T6" fmla="*/ 108 w 496"/>
                    <a:gd name="T7" fmla="*/ 80 h 240"/>
                    <a:gd name="T8" fmla="*/ 120 w 496"/>
                    <a:gd name="T9" fmla="*/ 63 h 240"/>
                    <a:gd name="T10" fmla="*/ 152 w 496"/>
                    <a:gd name="T11" fmla="*/ 59 h 240"/>
                    <a:gd name="T12" fmla="*/ 194 w 496"/>
                    <a:gd name="T13" fmla="*/ 93 h 240"/>
                    <a:gd name="T14" fmla="*/ 222 w 496"/>
                    <a:gd name="T15" fmla="*/ 101 h 240"/>
                    <a:gd name="T16" fmla="*/ 276 w 496"/>
                    <a:gd name="T17" fmla="*/ 148 h 240"/>
                    <a:gd name="T18" fmla="*/ 257 w 496"/>
                    <a:gd name="T19" fmla="*/ 194 h 240"/>
                    <a:gd name="T20" fmla="*/ 264 w 496"/>
                    <a:gd name="T21" fmla="*/ 215 h 240"/>
                    <a:gd name="T22" fmla="*/ 287 w 496"/>
                    <a:gd name="T23" fmla="*/ 205 h 240"/>
                    <a:gd name="T24" fmla="*/ 308 w 496"/>
                    <a:gd name="T25" fmla="*/ 205 h 240"/>
                    <a:gd name="T26" fmla="*/ 319 w 496"/>
                    <a:gd name="T27" fmla="*/ 221 h 240"/>
                    <a:gd name="T28" fmla="*/ 344 w 496"/>
                    <a:gd name="T29" fmla="*/ 221 h 240"/>
                    <a:gd name="T30" fmla="*/ 354 w 496"/>
                    <a:gd name="T31" fmla="*/ 215 h 240"/>
                    <a:gd name="T32" fmla="*/ 338 w 496"/>
                    <a:gd name="T33" fmla="*/ 173 h 240"/>
                    <a:gd name="T34" fmla="*/ 335 w 496"/>
                    <a:gd name="T35" fmla="*/ 97 h 240"/>
                    <a:gd name="T36" fmla="*/ 316 w 496"/>
                    <a:gd name="T37" fmla="*/ 86 h 240"/>
                    <a:gd name="T38" fmla="*/ 354 w 496"/>
                    <a:gd name="T39" fmla="*/ 51 h 240"/>
                    <a:gd name="T40" fmla="*/ 356 w 496"/>
                    <a:gd name="T41" fmla="*/ 29 h 240"/>
                    <a:gd name="T42" fmla="*/ 380 w 496"/>
                    <a:gd name="T43" fmla="*/ 31 h 240"/>
                    <a:gd name="T44" fmla="*/ 350 w 496"/>
                    <a:gd name="T45" fmla="*/ 78 h 240"/>
                    <a:gd name="T46" fmla="*/ 367 w 496"/>
                    <a:gd name="T47" fmla="*/ 135 h 240"/>
                    <a:gd name="T48" fmla="*/ 375 w 496"/>
                    <a:gd name="T49" fmla="*/ 150 h 240"/>
                    <a:gd name="T50" fmla="*/ 386 w 496"/>
                    <a:gd name="T51" fmla="*/ 158 h 240"/>
                    <a:gd name="T52" fmla="*/ 363 w 496"/>
                    <a:gd name="T53" fmla="*/ 156 h 240"/>
                    <a:gd name="T54" fmla="*/ 371 w 496"/>
                    <a:gd name="T55" fmla="*/ 192 h 240"/>
                    <a:gd name="T56" fmla="*/ 411 w 496"/>
                    <a:gd name="T57" fmla="*/ 215 h 240"/>
                    <a:gd name="T58" fmla="*/ 420 w 496"/>
                    <a:gd name="T59" fmla="*/ 221 h 240"/>
                    <a:gd name="T60" fmla="*/ 432 w 496"/>
                    <a:gd name="T61" fmla="*/ 221 h 240"/>
                    <a:gd name="T62" fmla="*/ 426 w 496"/>
                    <a:gd name="T63" fmla="*/ 240 h 240"/>
                    <a:gd name="T64" fmla="*/ 475 w 496"/>
                    <a:gd name="T65" fmla="*/ 215 h 240"/>
                    <a:gd name="T66" fmla="*/ 485 w 496"/>
                    <a:gd name="T67" fmla="*/ 184 h 240"/>
                    <a:gd name="T68" fmla="*/ 496 w 496"/>
                    <a:gd name="T69" fmla="*/ 152 h 240"/>
                    <a:gd name="T70" fmla="*/ 426 w 496"/>
                    <a:gd name="T71" fmla="*/ 167 h 240"/>
                    <a:gd name="T72" fmla="*/ 380 w 496"/>
                    <a:gd name="T73" fmla="*/ 0 h 240"/>
                    <a:gd name="T74" fmla="*/ 0 w 496"/>
                    <a:gd name="T75" fmla="*/ 72 h 240"/>
                    <a:gd name="T76" fmla="*/ 0 w 496"/>
                    <a:gd name="T77" fmla="*/ 72 h 240"/>
                    <a:gd name="T78" fmla="*/ 0 w 496"/>
                    <a:gd name="T79" fmla="*/ 72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96" h="240">
                      <a:moveTo>
                        <a:pt x="0" y="72"/>
                      </a:moveTo>
                      <a:lnTo>
                        <a:pt x="11" y="139"/>
                      </a:lnTo>
                      <a:lnTo>
                        <a:pt x="49" y="97"/>
                      </a:lnTo>
                      <a:lnTo>
                        <a:pt x="108" y="80"/>
                      </a:lnTo>
                      <a:lnTo>
                        <a:pt x="120" y="63"/>
                      </a:lnTo>
                      <a:lnTo>
                        <a:pt x="152" y="59"/>
                      </a:lnTo>
                      <a:lnTo>
                        <a:pt x="194" y="93"/>
                      </a:lnTo>
                      <a:lnTo>
                        <a:pt x="222" y="101"/>
                      </a:lnTo>
                      <a:lnTo>
                        <a:pt x="276" y="148"/>
                      </a:lnTo>
                      <a:lnTo>
                        <a:pt x="257" y="194"/>
                      </a:lnTo>
                      <a:lnTo>
                        <a:pt x="264" y="215"/>
                      </a:lnTo>
                      <a:lnTo>
                        <a:pt x="287" y="205"/>
                      </a:lnTo>
                      <a:lnTo>
                        <a:pt x="308" y="205"/>
                      </a:lnTo>
                      <a:lnTo>
                        <a:pt x="319" y="221"/>
                      </a:lnTo>
                      <a:lnTo>
                        <a:pt x="344" y="221"/>
                      </a:lnTo>
                      <a:lnTo>
                        <a:pt x="354" y="215"/>
                      </a:lnTo>
                      <a:lnTo>
                        <a:pt x="338" y="173"/>
                      </a:lnTo>
                      <a:lnTo>
                        <a:pt x="335" y="97"/>
                      </a:lnTo>
                      <a:lnTo>
                        <a:pt x="316" y="86"/>
                      </a:lnTo>
                      <a:lnTo>
                        <a:pt x="354" y="51"/>
                      </a:lnTo>
                      <a:lnTo>
                        <a:pt x="356" y="29"/>
                      </a:lnTo>
                      <a:lnTo>
                        <a:pt x="380" y="31"/>
                      </a:lnTo>
                      <a:lnTo>
                        <a:pt x="350" y="78"/>
                      </a:lnTo>
                      <a:lnTo>
                        <a:pt x="367" y="135"/>
                      </a:lnTo>
                      <a:lnTo>
                        <a:pt x="375" y="150"/>
                      </a:lnTo>
                      <a:lnTo>
                        <a:pt x="386" y="158"/>
                      </a:lnTo>
                      <a:lnTo>
                        <a:pt x="363" y="156"/>
                      </a:lnTo>
                      <a:lnTo>
                        <a:pt x="371" y="192"/>
                      </a:lnTo>
                      <a:lnTo>
                        <a:pt x="411" y="215"/>
                      </a:lnTo>
                      <a:lnTo>
                        <a:pt x="420" y="221"/>
                      </a:lnTo>
                      <a:lnTo>
                        <a:pt x="432" y="221"/>
                      </a:lnTo>
                      <a:lnTo>
                        <a:pt x="426" y="240"/>
                      </a:lnTo>
                      <a:lnTo>
                        <a:pt x="475" y="215"/>
                      </a:lnTo>
                      <a:lnTo>
                        <a:pt x="485" y="184"/>
                      </a:lnTo>
                      <a:lnTo>
                        <a:pt x="496" y="152"/>
                      </a:lnTo>
                      <a:lnTo>
                        <a:pt x="426" y="167"/>
                      </a:lnTo>
                      <a:lnTo>
                        <a:pt x="380" y="0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Freeform 1154"/>
                <p:cNvSpPr>
                  <a:spLocks/>
                </p:cNvSpPr>
                <p:nvPr/>
              </p:nvSpPr>
              <p:spPr bwMode="auto">
                <a:xfrm>
                  <a:off x="6078538" y="2863851"/>
                  <a:ext cx="857250" cy="476250"/>
                </a:xfrm>
                <a:custGeom>
                  <a:avLst/>
                  <a:gdLst>
                    <a:gd name="T0" fmla="*/ 78 w 844"/>
                    <a:gd name="T1" fmla="*/ 414 h 463"/>
                    <a:gd name="T2" fmla="*/ 79 w 844"/>
                    <a:gd name="T3" fmla="*/ 402 h 463"/>
                    <a:gd name="T4" fmla="*/ 133 w 844"/>
                    <a:gd name="T5" fmla="*/ 351 h 463"/>
                    <a:gd name="T6" fmla="*/ 163 w 844"/>
                    <a:gd name="T7" fmla="*/ 315 h 463"/>
                    <a:gd name="T8" fmla="*/ 194 w 844"/>
                    <a:gd name="T9" fmla="*/ 351 h 463"/>
                    <a:gd name="T10" fmla="*/ 287 w 844"/>
                    <a:gd name="T11" fmla="*/ 313 h 463"/>
                    <a:gd name="T12" fmla="*/ 329 w 844"/>
                    <a:gd name="T13" fmla="*/ 307 h 463"/>
                    <a:gd name="T14" fmla="*/ 351 w 844"/>
                    <a:gd name="T15" fmla="*/ 279 h 463"/>
                    <a:gd name="T16" fmla="*/ 387 w 844"/>
                    <a:gd name="T17" fmla="*/ 136 h 463"/>
                    <a:gd name="T18" fmla="*/ 427 w 844"/>
                    <a:gd name="T19" fmla="*/ 153 h 463"/>
                    <a:gd name="T20" fmla="*/ 503 w 844"/>
                    <a:gd name="T21" fmla="*/ 0 h 463"/>
                    <a:gd name="T22" fmla="*/ 562 w 844"/>
                    <a:gd name="T23" fmla="*/ 32 h 463"/>
                    <a:gd name="T24" fmla="*/ 572 w 844"/>
                    <a:gd name="T25" fmla="*/ 5 h 463"/>
                    <a:gd name="T26" fmla="*/ 600 w 844"/>
                    <a:gd name="T27" fmla="*/ 13 h 463"/>
                    <a:gd name="T28" fmla="*/ 654 w 844"/>
                    <a:gd name="T29" fmla="*/ 60 h 463"/>
                    <a:gd name="T30" fmla="*/ 635 w 844"/>
                    <a:gd name="T31" fmla="*/ 106 h 463"/>
                    <a:gd name="T32" fmla="*/ 642 w 844"/>
                    <a:gd name="T33" fmla="*/ 127 h 463"/>
                    <a:gd name="T34" fmla="*/ 665 w 844"/>
                    <a:gd name="T35" fmla="*/ 117 h 463"/>
                    <a:gd name="T36" fmla="*/ 682 w 844"/>
                    <a:gd name="T37" fmla="*/ 138 h 463"/>
                    <a:gd name="T38" fmla="*/ 764 w 844"/>
                    <a:gd name="T39" fmla="*/ 165 h 463"/>
                    <a:gd name="T40" fmla="*/ 688 w 844"/>
                    <a:gd name="T41" fmla="*/ 161 h 463"/>
                    <a:gd name="T42" fmla="*/ 768 w 844"/>
                    <a:gd name="T43" fmla="*/ 231 h 463"/>
                    <a:gd name="T44" fmla="*/ 718 w 844"/>
                    <a:gd name="T45" fmla="*/ 224 h 463"/>
                    <a:gd name="T46" fmla="*/ 819 w 844"/>
                    <a:gd name="T47" fmla="*/ 288 h 463"/>
                    <a:gd name="T48" fmla="*/ 844 w 844"/>
                    <a:gd name="T49" fmla="*/ 332 h 463"/>
                    <a:gd name="T50" fmla="*/ 827 w 844"/>
                    <a:gd name="T51" fmla="*/ 326 h 463"/>
                    <a:gd name="T52" fmla="*/ 823 w 844"/>
                    <a:gd name="T53" fmla="*/ 338 h 463"/>
                    <a:gd name="T54" fmla="*/ 492 w 844"/>
                    <a:gd name="T55" fmla="*/ 401 h 463"/>
                    <a:gd name="T56" fmla="*/ 216 w 844"/>
                    <a:gd name="T57" fmla="*/ 435 h 463"/>
                    <a:gd name="T58" fmla="*/ 0 w 844"/>
                    <a:gd name="T59" fmla="*/ 463 h 463"/>
                    <a:gd name="T60" fmla="*/ 78 w 844"/>
                    <a:gd name="T61" fmla="*/ 414 h 463"/>
                    <a:gd name="T62" fmla="*/ 78 w 844"/>
                    <a:gd name="T63" fmla="*/ 414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44" h="463">
                      <a:moveTo>
                        <a:pt x="78" y="414"/>
                      </a:moveTo>
                      <a:lnTo>
                        <a:pt x="79" y="402"/>
                      </a:lnTo>
                      <a:lnTo>
                        <a:pt x="133" y="351"/>
                      </a:lnTo>
                      <a:lnTo>
                        <a:pt x="163" y="315"/>
                      </a:lnTo>
                      <a:lnTo>
                        <a:pt x="194" y="351"/>
                      </a:lnTo>
                      <a:lnTo>
                        <a:pt x="287" y="313"/>
                      </a:lnTo>
                      <a:lnTo>
                        <a:pt x="329" y="307"/>
                      </a:lnTo>
                      <a:lnTo>
                        <a:pt x="351" y="279"/>
                      </a:lnTo>
                      <a:lnTo>
                        <a:pt x="387" y="136"/>
                      </a:lnTo>
                      <a:lnTo>
                        <a:pt x="427" y="153"/>
                      </a:lnTo>
                      <a:lnTo>
                        <a:pt x="503" y="0"/>
                      </a:lnTo>
                      <a:lnTo>
                        <a:pt x="562" y="32"/>
                      </a:lnTo>
                      <a:lnTo>
                        <a:pt x="572" y="5"/>
                      </a:lnTo>
                      <a:lnTo>
                        <a:pt x="600" y="13"/>
                      </a:lnTo>
                      <a:lnTo>
                        <a:pt x="654" y="60"/>
                      </a:lnTo>
                      <a:lnTo>
                        <a:pt x="635" y="106"/>
                      </a:lnTo>
                      <a:lnTo>
                        <a:pt x="642" y="127"/>
                      </a:lnTo>
                      <a:lnTo>
                        <a:pt x="665" y="117"/>
                      </a:lnTo>
                      <a:lnTo>
                        <a:pt x="682" y="138"/>
                      </a:lnTo>
                      <a:lnTo>
                        <a:pt x="764" y="165"/>
                      </a:lnTo>
                      <a:lnTo>
                        <a:pt x="688" y="161"/>
                      </a:lnTo>
                      <a:lnTo>
                        <a:pt x="768" y="231"/>
                      </a:lnTo>
                      <a:lnTo>
                        <a:pt x="718" y="224"/>
                      </a:lnTo>
                      <a:lnTo>
                        <a:pt x="819" y="288"/>
                      </a:lnTo>
                      <a:lnTo>
                        <a:pt x="844" y="332"/>
                      </a:lnTo>
                      <a:lnTo>
                        <a:pt x="827" y="326"/>
                      </a:lnTo>
                      <a:lnTo>
                        <a:pt x="823" y="338"/>
                      </a:lnTo>
                      <a:lnTo>
                        <a:pt x="492" y="401"/>
                      </a:lnTo>
                      <a:lnTo>
                        <a:pt x="216" y="435"/>
                      </a:lnTo>
                      <a:lnTo>
                        <a:pt x="0" y="463"/>
                      </a:lnTo>
                      <a:lnTo>
                        <a:pt x="78" y="414"/>
                      </a:lnTo>
                      <a:lnTo>
                        <a:pt x="78" y="41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8" name="Freeform 1156"/>
                <p:cNvSpPr>
                  <a:spLocks/>
                </p:cNvSpPr>
                <p:nvPr/>
              </p:nvSpPr>
              <p:spPr bwMode="auto">
                <a:xfrm>
                  <a:off x="6030913" y="3208337"/>
                  <a:ext cx="944563" cy="422275"/>
                </a:xfrm>
                <a:custGeom>
                  <a:avLst/>
                  <a:gdLst>
                    <a:gd name="T0" fmla="*/ 0 w 932"/>
                    <a:gd name="T1" fmla="*/ 350 h 407"/>
                    <a:gd name="T2" fmla="*/ 135 w 932"/>
                    <a:gd name="T3" fmla="*/ 332 h 407"/>
                    <a:gd name="T4" fmla="*/ 213 w 932"/>
                    <a:gd name="T5" fmla="*/ 294 h 407"/>
                    <a:gd name="T6" fmla="*/ 361 w 932"/>
                    <a:gd name="T7" fmla="*/ 279 h 407"/>
                    <a:gd name="T8" fmla="*/ 422 w 932"/>
                    <a:gd name="T9" fmla="*/ 317 h 407"/>
                    <a:gd name="T10" fmla="*/ 519 w 932"/>
                    <a:gd name="T11" fmla="*/ 304 h 407"/>
                    <a:gd name="T12" fmla="*/ 666 w 932"/>
                    <a:gd name="T13" fmla="*/ 407 h 407"/>
                    <a:gd name="T14" fmla="*/ 723 w 932"/>
                    <a:gd name="T15" fmla="*/ 393 h 407"/>
                    <a:gd name="T16" fmla="*/ 804 w 932"/>
                    <a:gd name="T17" fmla="*/ 275 h 407"/>
                    <a:gd name="T18" fmla="*/ 871 w 932"/>
                    <a:gd name="T19" fmla="*/ 251 h 407"/>
                    <a:gd name="T20" fmla="*/ 892 w 932"/>
                    <a:gd name="T21" fmla="*/ 217 h 407"/>
                    <a:gd name="T22" fmla="*/ 820 w 932"/>
                    <a:gd name="T23" fmla="*/ 230 h 407"/>
                    <a:gd name="T24" fmla="*/ 801 w 932"/>
                    <a:gd name="T25" fmla="*/ 205 h 407"/>
                    <a:gd name="T26" fmla="*/ 844 w 932"/>
                    <a:gd name="T27" fmla="*/ 194 h 407"/>
                    <a:gd name="T28" fmla="*/ 844 w 932"/>
                    <a:gd name="T29" fmla="*/ 179 h 407"/>
                    <a:gd name="T30" fmla="*/ 795 w 932"/>
                    <a:gd name="T31" fmla="*/ 161 h 407"/>
                    <a:gd name="T32" fmla="*/ 858 w 932"/>
                    <a:gd name="T33" fmla="*/ 139 h 407"/>
                    <a:gd name="T34" fmla="*/ 854 w 932"/>
                    <a:gd name="T35" fmla="*/ 163 h 407"/>
                    <a:gd name="T36" fmla="*/ 894 w 932"/>
                    <a:gd name="T37" fmla="*/ 163 h 407"/>
                    <a:gd name="T38" fmla="*/ 916 w 932"/>
                    <a:gd name="T39" fmla="*/ 122 h 407"/>
                    <a:gd name="T40" fmla="*/ 932 w 932"/>
                    <a:gd name="T41" fmla="*/ 120 h 407"/>
                    <a:gd name="T42" fmla="*/ 922 w 932"/>
                    <a:gd name="T43" fmla="*/ 82 h 407"/>
                    <a:gd name="T44" fmla="*/ 894 w 932"/>
                    <a:gd name="T45" fmla="*/ 120 h 407"/>
                    <a:gd name="T46" fmla="*/ 865 w 932"/>
                    <a:gd name="T47" fmla="*/ 36 h 407"/>
                    <a:gd name="T48" fmla="*/ 884 w 932"/>
                    <a:gd name="T49" fmla="*/ 32 h 407"/>
                    <a:gd name="T50" fmla="*/ 911 w 932"/>
                    <a:gd name="T51" fmla="*/ 55 h 407"/>
                    <a:gd name="T52" fmla="*/ 892 w 932"/>
                    <a:gd name="T53" fmla="*/ 17 h 407"/>
                    <a:gd name="T54" fmla="*/ 871 w 932"/>
                    <a:gd name="T55" fmla="*/ 0 h 407"/>
                    <a:gd name="T56" fmla="*/ 540 w 932"/>
                    <a:gd name="T57" fmla="*/ 63 h 407"/>
                    <a:gd name="T58" fmla="*/ 264 w 932"/>
                    <a:gd name="T59" fmla="*/ 97 h 407"/>
                    <a:gd name="T60" fmla="*/ 226 w 932"/>
                    <a:gd name="T61" fmla="*/ 171 h 407"/>
                    <a:gd name="T62" fmla="*/ 167 w 932"/>
                    <a:gd name="T63" fmla="*/ 184 h 407"/>
                    <a:gd name="T64" fmla="*/ 139 w 932"/>
                    <a:gd name="T65" fmla="*/ 222 h 407"/>
                    <a:gd name="T66" fmla="*/ 32 w 932"/>
                    <a:gd name="T67" fmla="*/ 283 h 407"/>
                    <a:gd name="T68" fmla="*/ 27 w 932"/>
                    <a:gd name="T69" fmla="*/ 306 h 407"/>
                    <a:gd name="T70" fmla="*/ 0 w 932"/>
                    <a:gd name="T71" fmla="*/ 319 h 407"/>
                    <a:gd name="T72" fmla="*/ 0 w 932"/>
                    <a:gd name="T73" fmla="*/ 350 h 407"/>
                    <a:gd name="T74" fmla="*/ 0 w 932"/>
                    <a:gd name="T75" fmla="*/ 35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32" h="407">
                      <a:moveTo>
                        <a:pt x="0" y="350"/>
                      </a:moveTo>
                      <a:lnTo>
                        <a:pt x="135" y="332"/>
                      </a:lnTo>
                      <a:lnTo>
                        <a:pt x="213" y="294"/>
                      </a:lnTo>
                      <a:lnTo>
                        <a:pt x="361" y="279"/>
                      </a:lnTo>
                      <a:lnTo>
                        <a:pt x="422" y="317"/>
                      </a:lnTo>
                      <a:lnTo>
                        <a:pt x="519" y="304"/>
                      </a:lnTo>
                      <a:lnTo>
                        <a:pt x="666" y="407"/>
                      </a:lnTo>
                      <a:lnTo>
                        <a:pt x="723" y="393"/>
                      </a:lnTo>
                      <a:lnTo>
                        <a:pt x="804" y="275"/>
                      </a:lnTo>
                      <a:lnTo>
                        <a:pt x="871" y="251"/>
                      </a:lnTo>
                      <a:lnTo>
                        <a:pt x="892" y="217"/>
                      </a:lnTo>
                      <a:lnTo>
                        <a:pt x="820" y="230"/>
                      </a:lnTo>
                      <a:lnTo>
                        <a:pt x="801" y="205"/>
                      </a:lnTo>
                      <a:lnTo>
                        <a:pt x="844" y="194"/>
                      </a:lnTo>
                      <a:lnTo>
                        <a:pt x="844" y="179"/>
                      </a:lnTo>
                      <a:lnTo>
                        <a:pt x="795" y="161"/>
                      </a:lnTo>
                      <a:lnTo>
                        <a:pt x="858" y="139"/>
                      </a:lnTo>
                      <a:lnTo>
                        <a:pt x="854" y="163"/>
                      </a:lnTo>
                      <a:lnTo>
                        <a:pt x="894" y="163"/>
                      </a:lnTo>
                      <a:lnTo>
                        <a:pt x="916" y="122"/>
                      </a:lnTo>
                      <a:lnTo>
                        <a:pt x="932" y="120"/>
                      </a:lnTo>
                      <a:lnTo>
                        <a:pt x="922" y="82"/>
                      </a:lnTo>
                      <a:lnTo>
                        <a:pt x="894" y="120"/>
                      </a:lnTo>
                      <a:lnTo>
                        <a:pt x="865" y="36"/>
                      </a:lnTo>
                      <a:lnTo>
                        <a:pt x="884" y="32"/>
                      </a:lnTo>
                      <a:lnTo>
                        <a:pt x="911" y="55"/>
                      </a:lnTo>
                      <a:lnTo>
                        <a:pt x="892" y="17"/>
                      </a:lnTo>
                      <a:lnTo>
                        <a:pt x="871" y="0"/>
                      </a:lnTo>
                      <a:lnTo>
                        <a:pt x="540" y="63"/>
                      </a:lnTo>
                      <a:lnTo>
                        <a:pt x="264" y="97"/>
                      </a:lnTo>
                      <a:lnTo>
                        <a:pt x="226" y="171"/>
                      </a:lnTo>
                      <a:lnTo>
                        <a:pt x="167" y="184"/>
                      </a:lnTo>
                      <a:lnTo>
                        <a:pt x="139" y="222"/>
                      </a:lnTo>
                      <a:lnTo>
                        <a:pt x="32" y="283"/>
                      </a:lnTo>
                      <a:lnTo>
                        <a:pt x="27" y="306"/>
                      </a:lnTo>
                      <a:lnTo>
                        <a:pt x="0" y="319"/>
                      </a:lnTo>
                      <a:lnTo>
                        <a:pt x="0" y="350"/>
                      </a:lnTo>
                      <a:lnTo>
                        <a:pt x="0" y="35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9" name="Freeform 1157"/>
                <p:cNvSpPr>
                  <a:spLocks/>
                </p:cNvSpPr>
                <p:nvPr/>
              </p:nvSpPr>
              <p:spPr bwMode="auto">
                <a:xfrm>
                  <a:off x="6142038" y="3500437"/>
                  <a:ext cx="563563" cy="422275"/>
                </a:xfrm>
                <a:custGeom>
                  <a:avLst/>
                  <a:gdLst>
                    <a:gd name="T0" fmla="*/ 25 w 556"/>
                    <a:gd name="T1" fmla="*/ 53 h 413"/>
                    <a:gd name="T2" fmla="*/ 103 w 556"/>
                    <a:gd name="T3" fmla="*/ 15 h 413"/>
                    <a:gd name="T4" fmla="*/ 251 w 556"/>
                    <a:gd name="T5" fmla="*/ 0 h 413"/>
                    <a:gd name="T6" fmla="*/ 312 w 556"/>
                    <a:gd name="T7" fmla="*/ 38 h 413"/>
                    <a:gd name="T8" fmla="*/ 409 w 556"/>
                    <a:gd name="T9" fmla="*/ 25 h 413"/>
                    <a:gd name="T10" fmla="*/ 556 w 556"/>
                    <a:gd name="T11" fmla="*/ 128 h 413"/>
                    <a:gd name="T12" fmla="*/ 491 w 556"/>
                    <a:gd name="T13" fmla="*/ 206 h 413"/>
                    <a:gd name="T14" fmla="*/ 495 w 556"/>
                    <a:gd name="T15" fmla="*/ 240 h 413"/>
                    <a:gd name="T16" fmla="*/ 384 w 556"/>
                    <a:gd name="T17" fmla="*/ 340 h 413"/>
                    <a:gd name="T18" fmla="*/ 365 w 556"/>
                    <a:gd name="T19" fmla="*/ 344 h 413"/>
                    <a:gd name="T20" fmla="*/ 358 w 556"/>
                    <a:gd name="T21" fmla="*/ 375 h 413"/>
                    <a:gd name="T22" fmla="*/ 333 w 556"/>
                    <a:gd name="T23" fmla="*/ 358 h 413"/>
                    <a:gd name="T24" fmla="*/ 354 w 556"/>
                    <a:gd name="T25" fmla="*/ 386 h 413"/>
                    <a:gd name="T26" fmla="*/ 333 w 556"/>
                    <a:gd name="T27" fmla="*/ 413 h 413"/>
                    <a:gd name="T28" fmla="*/ 314 w 556"/>
                    <a:gd name="T29" fmla="*/ 409 h 413"/>
                    <a:gd name="T30" fmla="*/ 238 w 556"/>
                    <a:gd name="T31" fmla="*/ 291 h 413"/>
                    <a:gd name="T32" fmla="*/ 73 w 556"/>
                    <a:gd name="T33" fmla="*/ 143 h 413"/>
                    <a:gd name="T34" fmla="*/ 0 w 556"/>
                    <a:gd name="T35" fmla="*/ 97 h 413"/>
                    <a:gd name="T36" fmla="*/ 25 w 556"/>
                    <a:gd name="T37" fmla="*/ 53 h 413"/>
                    <a:gd name="T38" fmla="*/ 25 w 556"/>
                    <a:gd name="T39" fmla="*/ 53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56" h="413">
                      <a:moveTo>
                        <a:pt x="25" y="53"/>
                      </a:moveTo>
                      <a:lnTo>
                        <a:pt x="103" y="15"/>
                      </a:lnTo>
                      <a:lnTo>
                        <a:pt x="251" y="0"/>
                      </a:lnTo>
                      <a:lnTo>
                        <a:pt x="312" y="38"/>
                      </a:lnTo>
                      <a:lnTo>
                        <a:pt x="409" y="25"/>
                      </a:lnTo>
                      <a:lnTo>
                        <a:pt x="556" y="128"/>
                      </a:lnTo>
                      <a:lnTo>
                        <a:pt x="491" y="206"/>
                      </a:lnTo>
                      <a:lnTo>
                        <a:pt x="495" y="240"/>
                      </a:lnTo>
                      <a:lnTo>
                        <a:pt x="384" y="340"/>
                      </a:lnTo>
                      <a:lnTo>
                        <a:pt x="365" y="344"/>
                      </a:lnTo>
                      <a:lnTo>
                        <a:pt x="358" y="375"/>
                      </a:lnTo>
                      <a:lnTo>
                        <a:pt x="333" y="358"/>
                      </a:lnTo>
                      <a:lnTo>
                        <a:pt x="354" y="386"/>
                      </a:lnTo>
                      <a:lnTo>
                        <a:pt x="333" y="413"/>
                      </a:lnTo>
                      <a:lnTo>
                        <a:pt x="314" y="409"/>
                      </a:lnTo>
                      <a:lnTo>
                        <a:pt x="238" y="291"/>
                      </a:lnTo>
                      <a:lnTo>
                        <a:pt x="73" y="143"/>
                      </a:lnTo>
                      <a:lnTo>
                        <a:pt x="0" y="97"/>
                      </a:lnTo>
                      <a:lnTo>
                        <a:pt x="25" y="53"/>
                      </a:lnTo>
                      <a:lnTo>
                        <a:pt x="25" y="5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Freeform 1159"/>
                <p:cNvSpPr>
                  <a:spLocks/>
                </p:cNvSpPr>
                <p:nvPr/>
              </p:nvSpPr>
              <p:spPr bwMode="auto">
                <a:xfrm>
                  <a:off x="6303963" y="2454276"/>
                  <a:ext cx="642938" cy="409575"/>
                </a:xfrm>
                <a:custGeom>
                  <a:avLst/>
                  <a:gdLst>
                    <a:gd name="T0" fmla="*/ 50 w 635"/>
                    <a:gd name="T1" fmla="*/ 397 h 397"/>
                    <a:gd name="T2" fmla="*/ 156 w 635"/>
                    <a:gd name="T3" fmla="*/ 380 h 397"/>
                    <a:gd name="T4" fmla="*/ 536 w 635"/>
                    <a:gd name="T5" fmla="*/ 308 h 397"/>
                    <a:gd name="T6" fmla="*/ 553 w 635"/>
                    <a:gd name="T7" fmla="*/ 291 h 397"/>
                    <a:gd name="T8" fmla="*/ 574 w 635"/>
                    <a:gd name="T9" fmla="*/ 291 h 397"/>
                    <a:gd name="T10" fmla="*/ 599 w 635"/>
                    <a:gd name="T11" fmla="*/ 274 h 397"/>
                    <a:gd name="T12" fmla="*/ 635 w 635"/>
                    <a:gd name="T13" fmla="*/ 228 h 397"/>
                    <a:gd name="T14" fmla="*/ 572 w 635"/>
                    <a:gd name="T15" fmla="*/ 179 h 397"/>
                    <a:gd name="T16" fmla="*/ 570 w 635"/>
                    <a:gd name="T17" fmla="*/ 133 h 397"/>
                    <a:gd name="T18" fmla="*/ 599 w 635"/>
                    <a:gd name="T19" fmla="*/ 69 h 397"/>
                    <a:gd name="T20" fmla="*/ 557 w 635"/>
                    <a:gd name="T21" fmla="*/ 48 h 397"/>
                    <a:gd name="T22" fmla="*/ 512 w 635"/>
                    <a:gd name="T23" fmla="*/ 0 h 397"/>
                    <a:gd name="T24" fmla="*/ 89 w 635"/>
                    <a:gd name="T25" fmla="*/ 78 h 397"/>
                    <a:gd name="T26" fmla="*/ 69 w 635"/>
                    <a:gd name="T27" fmla="*/ 48 h 397"/>
                    <a:gd name="T28" fmla="*/ 0 w 635"/>
                    <a:gd name="T29" fmla="*/ 97 h 397"/>
                    <a:gd name="T30" fmla="*/ 50 w 635"/>
                    <a:gd name="T31" fmla="*/ 397 h 397"/>
                    <a:gd name="T32" fmla="*/ 50 w 635"/>
                    <a:gd name="T33" fmla="*/ 397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5" h="397">
                      <a:moveTo>
                        <a:pt x="50" y="397"/>
                      </a:moveTo>
                      <a:lnTo>
                        <a:pt x="156" y="380"/>
                      </a:lnTo>
                      <a:lnTo>
                        <a:pt x="536" y="308"/>
                      </a:lnTo>
                      <a:lnTo>
                        <a:pt x="553" y="291"/>
                      </a:lnTo>
                      <a:lnTo>
                        <a:pt x="574" y="291"/>
                      </a:lnTo>
                      <a:lnTo>
                        <a:pt x="599" y="274"/>
                      </a:lnTo>
                      <a:lnTo>
                        <a:pt x="635" y="228"/>
                      </a:lnTo>
                      <a:lnTo>
                        <a:pt x="572" y="179"/>
                      </a:lnTo>
                      <a:lnTo>
                        <a:pt x="570" y="133"/>
                      </a:lnTo>
                      <a:lnTo>
                        <a:pt x="599" y="69"/>
                      </a:lnTo>
                      <a:lnTo>
                        <a:pt x="557" y="48"/>
                      </a:lnTo>
                      <a:lnTo>
                        <a:pt x="512" y="0"/>
                      </a:lnTo>
                      <a:lnTo>
                        <a:pt x="89" y="78"/>
                      </a:lnTo>
                      <a:lnTo>
                        <a:pt x="69" y="48"/>
                      </a:lnTo>
                      <a:lnTo>
                        <a:pt x="0" y="97"/>
                      </a:lnTo>
                      <a:lnTo>
                        <a:pt x="50" y="397"/>
                      </a:lnTo>
                      <a:lnTo>
                        <a:pt x="50" y="39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1" name="Freeform 1160"/>
                <p:cNvSpPr>
                  <a:spLocks/>
                </p:cNvSpPr>
                <p:nvPr/>
              </p:nvSpPr>
              <p:spPr bwMode="auto">
                <a:xfrm>
                  <a:off x="6880226" y="2522538"/>
                  <a:ext cx="139700" cy="336550"/>
                </a:xfrm>
                <a:custGeom>
                  <a:avLst/>
                  <a:gdLst>
                    <a:gd name="T0" fmla="*/ 7 w 137"/>
                    <a:gd name="T1" fmla="*/ 222 h 325"/>
                    <a:gd name="T2" fmla="*/ 32 w 137"/>
                    <a:gd name="T3" fmla="*/ 205 h 325"/>
                    <a:gd name="T4" fmla="*/ 68 w 137"/>
                    <a:gd name="T5" fmla="*/ 159 h 325"/>
                    <a:gd name="T6" fmla="*/ 5 w 137"/>
                    <a:gd name="T7" fmla="*/ 110 h 325"/>
                    <a:gd name="T8" fmla="*/ 3 w 137"/>
                    <a:gd name="T9" fmla="*/ 64 h 325"/>
                    <a:gd name="T10" fmla="*/ 32 w 137"/>
                    <a:gd name="T11" fmla="*/ 0 h 325"/>
                    <a:gd name="T12" fmla="*/ 125 w 137"/>
                    <a:gd name="T13" fmla="*/ 32 h 325"/>
                    <a:gd name="T14" fmla="*/ 127 w 137"/>
                    <a:gd name="T15" fmla="*/ 43 h 325"/>
                    <a:gd name="T16" fmla="*/ 116 w 137"/>
                    <a:gd name="T17" fmla="*/ 79 h 325"/>
                    <a:gd name="T18" fmla="*/ 106 w 137"/>
                    <a:gd name="T19" fmla="*/ 87 h 325"/>
                    <a:gd name="T20" fmla="*/ 104 w 137"/>
                    <a:gd name="T21" fmla="*/ 106 h 325"/>
                    <a:gd name="T22" fmla="*/ 114 w 137"/>
                    <a:gd name="T23" fmla="*/ 112 h 325"/>
                    <a:gd name="T24" fmla="*/ 137 w 137"/>
                    <a:gd name="T25" fmla="*/ 106 h 325"/>
                    <a:gd name="T26" fmla="*/ 137 w 137"/>
                    <a:gd name="T27" fmla="*/ 161 h 325"/>
                    <a:gd name="T28" fmla="*/ 137 w 137"/>
                    <a:gd name="T29" fmla="*/ 195 h 325"/>
                    <a:gd name="T30" fmla="*/ 137 w 137"/>
                    <a:gd name="T31" fmla="*/ 214 h 325"/>
                    <a:gd name="T32" fmla="*/ 129 w 137"/>
                    <a:gd name="T33" fmla="*/ 232 h 325"/>
                    <a:gd name="T34" fmla="*/ 119 w 137"/>
                    <a:gd name="T35" fmla="*/ 233 h 325"/>
                    <a:gd name="T36" fmla="*/ 123 w 137"/>
                    <a:gd name="T37" fmla="*/ 249 h 325"/>
                    <a:gd name="T38" fmla="*/ 89 w 137"/>
                    <a:gd name="T39" fmla="*/ 325 h 325"/>
                    <a:gd name="T40" fmla="*/ 81 w 137"/>
                    <a:gd name="T41" fmla="*/ 325 h 325"/>
                    <a:gd name="T42" fmla="*/ 78 w 137"/>
                    <a:gd name="T43" fmla="*/ 296 h 325"/>
                    <a:gd name="T44" fmla="*/ 55 w 137"/>
                    <a:gd name="T45" fmla="*/ 296 h 325"/>
                    <a:gd name="T46" fmla="*/ 7 w 137"/>
                    <a:gd name="T47" fmla="*/ 266 h 325"/>
                    <a:gd name="T48" fmla="*/ 0 w 137"/>
                    <a:gd name="T49" fmla="*/ 241 h 325"/>
                    <a:gd name="T50" fmla="*/ 7 w 137"/>
                    <a:gd name="T51" fmla="*/ 222 h 325"/>
                    <a:gd name="T52" fmla="*/ 7 w 137"/>
                    <a:gd name="T53" fmla="*/ 222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" h="325">
                      <a:moveTo>
                        <a:pt x="7" y="222"/>
                      </a:moveTo>
                      <a:lnTo>
                        <a:pt x="32" y="205"/>
                      </a:lnTo>
                      <a:lnTo>
                        <a:pt x="68" y="159"/>
                      </a:lnTo>
                      <a:lnTo>
                        <a:pt x="5" y="110"/>
                      </a:lnTo>
                      <a:lnTo>
                        <a:pt x="3" y="64"/>
                      </a:lnTo>
                      <a:lnTo>
                        <a:pt x="32" y="0"/>
                      </a:lnTo>
                      <a:lnTo>
                        <a:pt x="125" y="32"/>
                      </a:lnTo>
                      <a:lnTo>
                        <a:pt x="127" y="43"/>
                      </a:lnTo>
                      <a:lnTo>
                        <a:pt x="116" y="79"/>
                      </a:lnTo>
                      <a:lnTo>
                        <a:pt x="106" y="87"/>
                      </a:lnTo>
                      <a:lnTo>
                        <a:pt x="104" y="106"/>
                      </a:lnTo>
                      <a:lnTo>
                        <a:pt x="114" y="112"/>
                      </a:lnTo>
                      <a:lnTo>
                        <a:pt x="137" y="106"/>
                      </a:lnTo>
                      <a:lnTo>
                        <a:pt x="137" y="161"/>
                      </a:lnTo>
                      <a:lnTo>
                        <a:pt x="137" y="195"/>
                      </a:lnTo>
                      <a:lnTo>
                        <a:pt x="137" y="214"/>
                      </a:lnTo>
                      <a:lnTo>
                        <a:pt x="129" y="232"/>
                      </a:lnTo>
                      <a:lnTo>
                        <a:pt x="119" y="233"/>
                      </a:lnTo>
                      <a:lnTo>
                        <a:pt x="123" y="249"/>
                      </a:lnTo>
                      <a:lnTo>
                        <a:pt x="89" y="325"/>
                      </a:lnTo>
                      <a:lnTo>
                        <a:pt x="81" y="325"/>
                      </a:lnTo>
                      <a:lnTo>
                        <a:pt x="78" y="296"/>
                      </a:lnTo>
                      <a:lnTo>
                        <a:pt x="55" y="296"/>
                      </a:lnTo>
                      <a:lnTo>
                        <a:pt x="7" y="266"/>
                      </a:lnTo>
                      <a:lnTo>
                        <a:pt x="0" y="241"/>
                      </a:lnTo>
                      <a:lnTo>
                        <a:pt x="7" y="222"/>
                      </a:lnTo>
                      <a:lnTo>
                        <a:pt x="7" y="22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2" name="Freeform 1161"/>
                <p:cNvSpPr>
                  <a:spLocks/>
                </p:cNvSpPr>
                <p:nvPr/>
              </p:nvSpPr>
              <p:spPr bwMode="auto">
                <a:xfrm>
                  <a:off x="6373813" y="2000251"/>
                  <a:ext cx="658813" cy="584200"/>
                </a:xfrm>
                <a:custGeom>
                  <a:avLst/>
                  <a:gdLst>
                    <a:gd name="T0" fmla="*/ 20 w 648"/>
                    <a:gd name="T1" fmla="*/ 517 h 565"/>
                    <a:gd name="T2" fmla="*/ 443 w 648"/>
                    <a:gd name="T3" fmla="*/ 439 h 565"/>
                    <a:gd name="T4" fmla="*/ 488 w 648"/>
                    <a:gd name="T5" fmla="*/ 487 h 565"/>
                    <a:gd name="T6" fmla="*/ 530 w 648"/>
                    <a:gd name="T7" fmla="*/ 508 h 565"/>
                    <a:gd name="T8" fmla="*/ 623 w 648"/>
                    <a:gd name="T9" fmla="*/ 540 h 565"/>
                    <a:gd name="T10" fmla="*/ 631 w 648"/>
                    <a:gd name="T11" fmla="*/ 565 h 565"/>
                    <a:gd name="T12" fmla="*/ 646 w 648"/>
                    <a:gd name="T13" fmla="*/ 530 h 565"/>
                    <a:gd name="T14" fmla="*/ 648 w 648"/>
                    <a:gd name="T15" fmla="*/ 483 h 565"/>
                    <a:gd name="T16" fmla="*/ 631 w 648"/>
                    <a:gd name="T17" fmla="*/ 392 h 565"/>
                    <a:gd name="T18" fmla="*/ 631 w 648"/>
                    <a:gd name="T19" fmla="*/ 297 h 565"/>
                    <a:gd name="T20" fmla="*/ 585 w 648"/>
                    <a:gd name="T21" fmla="*/ 158 h 565"/>
                    <a:gd name="T22" fmla="*/ 577 w 648"/>
                    <a:gd name="T23" fmla="*/ 97 h 565"/>
                    <a:gd name="T24" fmla="*/ 549 w 648"/>
                    <a:gd name="T25" fmla="*/ 0 h 565"/>
                    <a:gd name="T26" fmla="*/ 412 w 648"/>
                    <a:gd name="T27" fmla="*/ 32 h 565"/>
                    <a:gd name="T28" fmla="*/ 336 w 648"/>
                    <a:gd name="T29" fmla="*/ 112 h 565"/>
                    <a:gd name="T30" fmla="*/ 332 w 648"/>
                    <a:gd name="T31" fmla="*/ 133 h 565"/>
                    <a:gd name="T32" fmla="*/ 289 w 648"/>
                    <a:gd name="T33" fmla="*/ 181 h 565"/>
                    <a:gd name="T34" fmla="*/ 300 w 648"/>
                    <a:gd name="T35" fmla="*/ 198 h 565"/>
                    <a:gd name="T36" fmla="*/ 309 w 648"/>
                    <a:gd name="T37" fmla="*/ 211 h 565"/>
                    <a:gd name="T38" fmla="*/ 302 w 648"/>
                    <a:gd name="T39" fmla="*/ 215 h 565"/>
                    <a:gd name="T40" fmla="*/ 315 w 648"/>
                    <a:gd name="T41" fmla="*/ 234 h 565"/>
                    <a:gd name="T42" fmla="*/ 317 w 648"/>
                    <a:gd name="T43" fmla="*/ 251 h 565"/>
                    <a:gd name="T44" fmla="*/ 275 w 648"/>
                    <a:gd name="T45" fmla="*/ 291 h 565"/>
                    <a:gd name="T46" fmla="*/ 212 w 648"/>
                    <a:gd name="T47" fmla="*/ 308 h 565"/>
                    <a:gd name="T48" fmla="*/ 197 w 648"/>
                    <a:gd name="T49" fmla="*/ 319 h 565"/>
                    <a:gd name="T50" fmla="*/ 174 w 648"/>
                    <a:gd name="T51" fmla="*/ 310 h 565"/>
                    <a:gd name="T52" fmla="*/ 104 w 648"/>
                    <a:gd name="T53" fmla="*/ 318 h 565"/>
                    <a:gd name="T54" fmla="*/ 53 w 648"/>
                    <a:gd name="T55" fmla="*/ 338 h 565"/>
                    <a:gd name="T56" fmla="*/ 53 w 648"/>
                    <a:gd name="T57" fmla="*/ 365 h 565"/>
                    <a:gd name="T58" fmla="*/ 62 w 648"/>
                    <a:gd name="T59" fmla="*/ 382 h 565"/>
                    <a:gd name="T60" fmla="*/ 70 w 648"/>
                    <a:gd name="T61" fmla="*/ 382 h 565"/>
                    <a:gd name="T62" fmla="*/ 77 w 648"/>
                    <a:gd name="T63" fmla="*/ 403 h 565"/>
                    <a:gd name="T64" fmla="*/ 64 w 648"/>
                    <a:gd name="T65" fmla="*/ 414 h 565"/>
                    <a:gd name="T66" fmla="*/ 58 w 648"/>
                    <a:gd name="T67" fmla="*/ 433 h 565"/>
                    <a:gd name="T68" fmla="*/ 0 w 648"/>
                    <a:gd name="T69" fmla="*/ 487 h 565"/>
                    <a:gd name="T70" fmla="*/ 20 w 648"/>
                    <a:gd name="T71" fmla="*/ 517 h 565"/>
                    <a:gd name="T72" fmla="*/ 20 w 648"/>
                    <a:gd name="T73" fmla="*/ 517 h 5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8" h="565">
                      <a:moveTo>
                        <a:pt x="20" y="517"/>
                      </a:moveTo>
                      <a:lnTo>
                        <a:pt x="443" y="439"/>
                      </a:lnTo>
                      <a:lnTo>
                        <a:pt x="488" y="487"/>
                      </a:lnTo>
                      <a:lnTo>
                        <a:pt x="530" y="508"/>
                      </a:lnTo>
                      <a:lnTo>
                        <a:pt x="623" y="540"/>
                      </a:lnTo>
                      <a:lnTo>
                        <a:pt x="631" y="565"/>
                      </a:lnTo>
                      <a:lnTo>
                        <a:pt x="646" y="530"/>
                      </a:lnTo>
                      <a:lnTo>
                        <a:pt x="648" y="483"/>
                      </a:lnTo>
                      <a:lnTo>
                        <a:pt x="631" y="392"/>
                      </a:lnTo>
                      <a:lnTo>
                        <a:pt x="631" y="297"/>
                      </a:lnTo>
                      <a:lnTo>
                        <a:pt x="585" y="158"/>
                      </a:lnTo>
                      <a:lnTo>
                        <a:pt x="577" y="97"/>
                      </a:lnTo>
                      <a:lnTo>
                        <a:pt x="549" y="0"/>
                      </a:lnTo>
                      <a:lnTo>
                        <a:pt x="412" y="32"/>
                      </a:lnTo>
                      <a:lnTo>
                        <a:pt x="336" y="112"/>
                      </a:lnTo>
                      <a:lnTo>
                        <a:pt x="332" y="133"/>
                      </a:lnTo>
                      <a:lnTo>
                        <a:pt x="289" y="181"/>
                      </a:lnTo>
                      <a:lnTo>
                        <a:pt x="300" y="198"/>
                      </a:lnTo>
                      <a:lnTo>
                        <a:pt x="309" y="211"/>
                      </a:lnTo>
                      <a:lnTo>
                        <a:pt x="302" y="215"/>
                      </a:lnTo>
                      <a:lnTo>
                        <a:pt x="315" y="234"/>
                      </a:lnTo>
                      <a:lnTo>
                        <a:pt x="317" y="251"/>
                      </a:lnTo>
                      <a:lnTo>
                        <a:pt x="275" y="291"/>
                      </a:lnTo>
                      <a:lnTo>
                        <a:pt x="212" y="308"/>
                      </a:lnTo>
                      <a:lnTo>
                        <a:pt x="197" y="319"/>
                      </a:lnTo>
                      <a:lnTo>
                        <a:pt x="174" y="310"/>
                      </a:lnTo>
                      <a:lnTo>
                        <a:pt x="104" y="318"/>
                      </a:lnTo>
                      <a:lnTo>
                        <a:pt x="53" y="338"/>
                      </a:lnTo>
                      <a:lnTo>
                        <a:pt x="53" y="365"/>
                      </a:lnTo>
                      <a:lnTo>
                        <a:pt x="62" y="382"/>
                      </a:lnTo>
                      <a:lnTo>
                        <a:pt x="70" y="382"/>
                      </a:lnTo>
                      <a:lnTo>
                        <a:pt x="77" y="403"/>
                      </a:lnTo>
                      <a:lnTo>
                        <a:pt x="64" y="414"/>
                      </a:lnTo>
                      <a:lnTo>
                        <a:pt x="58" y="433"/>
                      </a:lnTo>
                      <a:lnTo>
                        <a:pt x="0" y="487"/>
                      </a:lnTo>
                      <a:lnTo>
                        <a:pt x="20" y="517"/>
                      </a:lnTo>
                      <a:lnTo>
                        <a:pt x="20" y="51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3" name="Freeform 1163"/>
                <p:cNvSpPr>
                  <a:spLocks/>
                </p:cNvSpPr>
                <p:nvPr/>
              </p:nvSpPr>
              <p:spPr bwMode="auto">
                <a:xfrm>
                  <a:off x="7004051" y="2495551"/>
                  <a:ext cx="203200" cy="123825"/>
                </a:xfrm>
                <a:custGeom>
                  <a:avLst/>
                  <a:gdLst>
                    <a:gd name="T0" fmla="*/ 15 w 202"/>
                    <a:gd name="T1" fmla="*/ 116 h 116"/>
                    <a:gd name="T2" fmla="*/ 86 w 202"/>
                    <a:gd name="T3" fmla="*/ 76 h 116"/>
                    <a:gd name="T4" fmla="*/ 135 w 202"/>
                    <a:gd name="T5" fmla="*/ 53 h 116"/>
                    <a:gd name="T6" fmla="*/ 84 w 202"/>
                    <a:gd name="T7" fmla="*/ 89 h 116"/>
                    <a:gd name="T8" fmla="*/ 88 w 202"/>
                    <a:gd name="T9" fmla="*/ 91 h 116"/>
                    <a:gd name="T10" fmla="*/ 164 w 202"/>
                    <a:gd name="T11" fmla="*/ 40 h 116"/>
                    <a:gd name="T12" fmla="*/ 202 w 202"/>
                    <a:gd name="T13" fmla="*/ 6 h 116"/>
                    <a:gd name="T14" fmla="*/ 198 w 202"/>
                    <a:gd name="T15" fmla="*/ 0 h 116"/>
                    <a:gd name="T16" fmla="*/ 164 w 202"/>
                    <a:gd name="T17" fmla="*/ 19 h 116"/>
                    <a:gd name="T18" fmla="*/ 160 w 202"/>
                    <a:gd name="T19" fmla="*/ 17 h 116"/>
                    <a:gd name="T20" fmla="*/ 143 w 202"/>
                    <a:gd name="T21" fmla="*/ 40 h 116"/>
                    <a:gd name="T22" fmla="*/ 133 w 202"/>
                    <a:gd name="T23" fmla="*/ 40 h 116"/>
                    <a:gd name="T24" fmla="*/ 158 w 202"/>
                    <a:gd name="T25" fmla="*/ 0 h 116"/>
                    <a:gd name="T26" fmla="*/ 131 w 202"/>
                    <a:gd name="T27" fmla="*/ 30 h 116"/>
                    <a:gd name="T28" fmla="*/ 40 w 202"/>
                    <a:gd name="T29" fmla="*/ 61 h 116"/>
                    <a:gd name="T30" fmla="*/ 23 w 202"/>
                    <a:gd name="T31" fmla="*/ 84 h 116"/>
                    <a:gd name="T32" fmla="*/ 10 w 202"/>
                    <a:gd name="T33" fmla="*/ 87 h 116"/>
                    <a:gd name="T34" fmla="*/ 0 w 202"/>
                    <a:gd name="T35" fmla="*/ 105 h 116"/>
                    <a:gd name="T36" fmla="*/ 15 w 202"/>
                    <a:gd name="T37" fmla="*/ 116 h 116"/>
                    <a:gd name="T38" fmla="*/ 15 w 202"/>
                    <a:gd name="T39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02" h="116">
                      <a:moveTo>
                        <a:pt x="15" y="116"/>
                      </a:moveTo>
                      <a:lnTo>
                        <a:pt x="86" y="76"/>
                      </a:lnTo>
                      <a:lnTo>
                        <a:pt x="135" y="53"/>
                      </a:lnTo>
                      <a:lnTo>
                        <a:pt x="84" y="89"/>
                      </a:lnTo>
                      <a:lnTo>
                        <a:pt x="88" y="91"/>
                      </a:lnTo>
                      <a:lnTo>
                        <a:pt x="164" y="40"/>
                      </a:lnTo>
                      <a:lnTo>
                        <a:pt x="202" y="6"/>
                      </a:lnTo>
                      <a:lnTo>
                        <a:pt x="198" y="0"/>
                      </a:lnTo>
                      <a:lnTo>
                        <a:pt x="164" y="19"/>
                      </a:lnTo>
                      <a:lnTo>
                        <a:pt x="160" y="17"/>
                      </a:lnTo>
                      <a:lnTo>
                        <a:pt x="143" y="40"/>
                      </a:lnTo>
                      <a:lnTo>
                        <a:pt x="133" y="40"/>
                      </a:lnTo>
                      <a:lnTo>
                        <a:pt x="158" y="0"/>
                      </a:lnTo>
                      <a:lnTo>
                        <a:pt x="131" y="30"/>
                      </a:lnTo>
                      <a:lnTo>
                        <a:pt x="40" y="61"/>
                      </a:lnTo>
                      <a:lnTo>
                        <a:pt x="23" y="84"/>
                      </a:lnTo>
                      <a:lnTo>
                        <a:pt x="10" y="87"/>
                      </a:lnTo>
                      <a:lnTo>
                        <a:pt x="0" y="105"/>
                      </a:lnTo>
                      <a:lnTo>
                        <a:pt x="15" y="116"/>
                      </a:lnTo>
                      <a:lnTo>
                        <a:pt x="15" y="116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4" name="Freeform 1164"/>
                <p:cNvSpPr>
                  <a:spLocks/>
                </p:cNvSpPr>
                <p:nvPr/>
              </p:nvSpPr>
              <p:spPr bwMode="auto">
                <a:xfrm>
                  <a:off x="7015163" y="2370138"/>
                  <a:ext cx="188913" cy="177800"/>
                </a:xfrm>
                <a:custGeom>
                  <a:avLst/>
                  <a:gdLst>
                    <a:gd name="T0" fmla="*/ 17 w 188"/>
                    <a:gd name="T1" fmla="*/ 127 h 174"/>
                    <a:gd name="T2" fmla="*/ 15 w 188"/>
                    <a:gd name="T3" fmla="*/ 174 h 174"/>
                    <a:gd name="T4" fmla="*/ 30 w 188"/>
                    <a:gd name="T5" fmla="*/ 171 h 174"/>
                    <a:gd name="T6" fmla="*/ 66 w 188"/>
                    <a:gd name="T7" fmla="*/ 144 h 174"/>
                    <a:gd name="T8" fmla="*/ 78 w 188"/>
                    <a:gd name="T9" fmla="*/ 121 h 174"/>
                    <a:gd name="T10" fmla="*/ 85 w 188"/>
                    <a:gd name="T11" fmla="*/ 127 h 174"/>
                    <a:gd name="T12" fmla="*/ 135 w 188"/>
                    <a:gd name="T13" fmla="*/ 114 h 174"/>
                    <a:gd name="T14" fmla="*/ 137 w 188"/>
                    <a:gd name="T15" fmla="*/ 104 h 174"/>
                    <a:gd name="T16" fmla="*/ 144 w 188"/>
                    <a:gd name="T17" fmla="*/ 108 h 174"/>
                    <a:gd name="T18" fmla="*/ 154 w 188"/>
                    <a:gd name="T19" fmla="*/ 100 h 174"/>
                    <a:gd name="T20" fmla="*/ 169 w 188"/>
                    <a:gd name="T21" fmla="*/ 98 h 174"/>
                    <a:gd name="T22" fmla="*/ 188 w 188"/>
                    <a:gd name="T23" fmla="*/ 89 h 174"/>
                    <a:gd name="T24" fmla="*/ 169 w 188"/>
                    <a:gd name="T25" fmla="*/ 0 h 174"/>
                    <a:gd name="T26" fmla="*/ 0 w 188"/>
                    <a:gd name="T27" fmla="*/ 36 h 174"/>
                    <a:gd name="T28" fmla="*/ 17 w 188"/>
                    <a:gd name="T29" fmla="*/ 127 h 174"/>
                    <a:gd name="T30" fmla="*/ 17 w 188"/>
                    <a:gd name="T31" fmla="*/ 127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8" h="174">
                      <a:moveTo>
                        <a:pt x="17" y="127"/>
                      </a:moveTo>
                      <a:lnTo>
                        <a:pt x="15" y="174"/>
                      </a:lnTo>
                      <a:lnTo>
                        <a:pt x="30" y="171"/>
                      </a:lnTo>
                      <a:lnTo>
                        <a:pt x="66" y="144"/>
                      </a:lnTo>
                      <a:lnTo>
                        <a:pt x="78" y="121"/>
                      </a:lnTo>
                      <a:lnTo>
                        <a:pt x="85" y="127"/>
                      </a:lnTo>
                      <a:lnTo>
                        <a:pt x="135" y="114"/>
                      </a:lnTo>
                      <a:lnTo>
                        <a:pt x="137" y="104"/>
                      </a:lnTo>
                      <a:lnTo>
                        <a:pt x="144" y="108"/>
                      </a:lnTo>
                      <a:lnTo>
                        <a:pt x="154" y="100"/>
                      </a:lnTo>
                      <a:lnTo>
                        <a:pt x="169" y="98"/>
                      </a:lnTo>
                      <a:lnTo>
                        <a:pt x="188" y="89"/>
                      </a:lnTo>
                      <a:lnTo>
                        <a:pt x="169" y="0"/>
                      </a:lnTo>
                      <a:lnTo>
                        <a:pt x="0" y="36"/>
                      </a:lnTo>
                      <a:lnTo>
                        <a:pt x="17" y="127"/>
                      </a:lnTo>
                      <a:lnTo>
                        <a:pt x="17" y="12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5" name="Freeform 1165"/>
                <p:cNvSpPr>
                  <a:spLocks/>
                </p:cNvSpPr>
                <p:nvPr/>
              </p:nvSpPr>
              <p:spPr bwMode="auto">
                <a:xfrm>
                  <a:off x="7186613" y="2357438"/>
                  <a:ext cx="87313" cy="103188"/>
                </a:xfrm>
                <a:custGeom>
                  <a:avLst/>
                  <a:gdLst>
                    <a:gd name="T0" fmla="*/ 19 w 85"/>
                    <a:gd name="T1" fmla="*/ 99 h 99"/>
                    <a:gd name="T2" fmla="*/ 55 w 85"/>
                    <a:gd name="T3" fmla="*/ 86 h 99"/>
                    <a:gd name="T4" fmla="*/ 55 w 85"/>
                    <a:gd name="T5" fmla="*/ 46 h 99"/>
                    <a:gd name="T6" fmla="*/ 65 w 85"/>
                    <a:gd name="T7" fmla="*/ 55 h 99"/>
                    <a:gd name="T8" fmla="*/ 66 w 85"/>
                    <a:gd name="T9" fmla="*/ 74 h 99"/>
                    <a:gd name="T10" fmla="*/ 74 w 85"/>
                    <a:gd name="T11" fmla="*/ 74 h 99"/>
                    <a:gd name="T12" fmla="*/ 85 w 85"/>
                    <a:gd name="T13" fmla="*/ 55 h 99"/>
                    <a:gd name="T14" fmla="*/ 74 w 85"/>
                    <a:gd name="T15" fmla="*/ 34 h 99"/>
                    <a:gd name="T16" fmla="*/ 55 w 85"/>
                    <a:gd name="T17" fmla="*/ 30 h 99"/>
                    <a:gd name="T18" fmla="*/ 42 w 85"/>
                    <a:gd name="T19" fmla="*/ 4 h 99"/>
                    <a:gd name="T20" fmla="*/ 30 w 85"/>
                    <a:gd name="T21" fmla="*/ 0 h 99"/>
                    <a:gd name="T22" fmla="*/ 0 w 85"/>
                    <a:gd name="T23" fmla="*/ 10 h 99"/>
                    <a:gd name="T24" fmla="*/ 19 w 85"/>
                    <a:gd name="T25" fmla="*/ 99 h 99"/>
                    <a:gd name="T26" fmla="*/ 19 w 85"/>
                    <a:gd name="T27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5" h="99">
                      <a:moveTo>
                        <a:pt x="19" y="99"/>
                      </a:moveTo>
                      <a:lnTo>
                        <a:pt x="55" y="86"/>
                      </a:lnTo>
                      <a:lnTo>
                        <a:pt x="55" y="46"/>
                      </a:lnTo>
                      <a:lnTo>
                        <a:pt x="65" y="55"/>
                      </a:lnTo>
                      <a:lnTo>
                        <a:pt x="66" y="74"/>
                      </a:lnTo>
                      <a:lnTo>
                        <a:pt x="74" y="74"/>
                      </a:lnTo>
                      <a:lnTo>
                        <a:pt x="85" y="55"/>
                      </a:lnTo>
                      <a:lnTo>
                        <a:pt x="74" y="34"/>
                      </a:lnTo>
                      <a:lnTo>
                        <a:pt x="55" y="30"/>
                      </a:lnTo>
                      <a:lnTo>
                        <a:pt x="42" y="4"/>
                      </a:lnTo>
                      <a:lnTo>
                        <a:pt x="30" y="0"/>
                      </a:lnTo>
                      <a:lnTo>
                        <a:pt x="0" y="10"/>
                      </a:lnTo>
                      <a:lnTo>
                        <a:pt x="19" y="99"/>
                      </a:lnTo>
                      <a:lnTo>
                        <a:pt x="19" y="9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6" name="Freeform 1166"/>
                <p:cNvSpPr>
                  <a:spLocks/>
                </p:cNvSpPr>
                <p:nvPr/>
              </p:nvSpPr>
              <p:spPr bwMode="auto">
                <a:xfrm>
                  <a:off x="7019926" y="2235201"/>
                  <a:ext cx="373062" cy="184150"/>
                </a:xfrm>
                <a:custGeom>
                  <a:avLst/>
                  <a:gdLst>
                    <a:gd name="T0" fmla="*/ 0 w 365"/>
                    <a:gd name="T1" fmla="*/ 169 h 180"/>
                    <a:gd name="T2" fmla="*/ 169 w 365"/>
                    <a:gd name="T3" fmla="*/ 133 h 180"/>
                    <a:gd name="T4" fmla="*/ 199 w 365"/>
                    <a:gd name="T5" fmla="*/ 123 h 180"/>
                    <a:gd name="T6" fmla="*/ 211 w 365"/>
                    <a:gd name="T7" fmla="*/ 127 h 180"/>
                    <a:gd name="T8" fmla="*/ 224 w 365"/>
                    <a:gd name="T9" fmla="*/ 153 h 180"/>
                    <a:gd name="T10" fmla="*/ 243 w 365"/>
                    <a:gd name="T11" fmla="*/ 157 h 180"/>
                    <a:gd name="T12" fmla="*/ 254 w 365"/>
                    <a:gd name="T13" fmla="*/ 178 h 180"/>
                    <a:gd name="T14" fmla="*/ 266 w 365"/>
                    <a:gd name="T15" fmla="*/ 180 h 180"/>
                    <a:gd name="T16" fmla="*/ 279 w 365"/>
                    <a:gd name="T17" fmla="*/ 159 h 180"/>
                    <a:gd name="T18" fmla="*/ 285 w 365"/>
                    <a:gd name="T19" fmla="*/ 142 h 180"/>
                    <a:gd name="T20" fmla="*/ 298 w 365"/>
                    <a:gd name="T21" fmla="*/ 165 h 180"/>
                    <a:gd name="T22" fmla="*/ 365 w 365"/>
                    <a:gd name="T23" fmla="*/ 144 h 180"/>
                    <a:gd name="T24" fmla="*/ 361 w 365"/>
                    <a:gd name="T25" fmla="*/ 119 h 180"/>
                    <a:gd name="T26" fmla="*/ 342 w 365"/>
                    <a:gd name="T27" fmla="*/ 87 h 180"/>
                    <a:gd name="T28" fmla="*/ 332 w 365"/>
                    <a:gd name="T29" fmla="*/ 83 h 180"/>
                    <a:gd name="T30" fmla="*/ 321 w 365"/>
                    <a:gd name="T31" fmla="*/ 85 h 180"/>
                    <a:gd name="T32" fmla="*/ 323 w 365"/>
                    <a:gd name="T33" fmla="*/ 91 h 180"/>
                    <a:gd name="T34" fmla="*/ 338 w 365"/>
                    <a:gd name="T35" fmla="*/ 93 h 180"/>
                    <a:gd name="T36" fmla="*/ 344 w 365"/>
                    <a:gd name="T37" fmla="*/ 123 h 180"/>
                    <a:gd name="T38" fmla="*/ 317 w 365"/>
                    <a:gd name="T39" fmla="*/ 134 h 180"/>
                    <a:gd name="T40" fmla="*/ 279 w 365"/>
                    <a:gd name="T41" fmla="*/ 110 h 180"/>
                    <a:gd name="T42" fmla="*/ 266 w 365"/>
                    <a:gd name="T43" fmla="*/ 83 h 180"/>
                    <a:gd name="T44" fmla="*/ 249 w 365"/>
                    <a:gd name="T45" fmla="*/ 76 h 180"/>
                    <a:gd name="T46" fmla="*/ 249 w 365"/>
                    <a:gd name="T47" fmla="*/ 83 h 180"/>
                    <a:gd name="T48" fmla="*/ 232 w 365"/>
                    <a:gd name="T49" fmla="*/ 68 h 180"/>
                    <a:gd name="T50" fmla="*/ 245 w 365"/>
                    <a:gd name="T51" fmla="*/ 49 h 180"/>
                    <a:gd name="T52" fmla="*/ 256 w 365"/>
                    <a:gd name="T53" fmla="*/ 32 h 180"/>
                    <a:gd name="T54" fmla="*/ 235 w 365"/>
                    <a:gd name="T55" fmla="*/ 0 h 180"/>
                    <a:gd name="T56" fmla="*/ 199 w 365"/>
                    <a:gd name="T57" fmla="*/ 26 h 180"/>
                    <a:gd name="T58" fmla="*/ 78 w 365"/>
                    <a:gd name="T59" fmla="*/ 57 h 180"/>
                    <a:gd name="T60" fmla="*/ 0 w 365"/>
                    <a:gd name="T61" fmla="*/ 74 h 180"/>
                    <a:gd name="T62" fmla="*/ 0 w 365"/>
                    <a:gd name="T63" fmla="*/ 169 h 180"/>
                    <a:gd name="T64" fmla="*/ 0 w 365"/>
                    <a:gd name="T65" fmla="*/ 169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65" h="180">
                      <a:moveTo>
                        <a:pt x="0" y="169"/>
                      </a:moveTo>
                      <a:lnTo>
                        <a:pt x="169" y="133"/>
                      </a:lnTo>
                      <a:lnTo>
                        <a:pt x="199" y="123"/>
                      </a:lnTo>
                      <a:lnTo>
                        <a:pt x="211" y="127"/>
                      </a:lnTo>
                      <a:lnTo>
                        <a:pt x="224" y="153"/>
                      </a:lnTo>
                      <a:lnTo>
                        <a:pt x="243" y="157"/>
                      </a:lnTo>
                      <a:lnTo>
                        <a:pt x="254" y="178"/>
                      </a:lnTo>
                      <a:lnTo>
                        <a:pt x="266" y="180"/>
                      </a:lnTo>
                      <a:lnTo>
                        <a:pt x="279" y="159"/>
                      </a:lnTo>
                      <a:lnTo>
                        <a:pt x="285" y="142"/>
                      </a:lnTo>
                      <a:lnTo>
                        <a:pt x="298" y="165"/>
                      </a:lnTo>
                      <a:lnTo>
                        <a:pt x="365" y="144"/>
                      </a:lnTo>
                      <a:lnTo>
                        <a:pt x="361" y="119"/>
                      </a:lnTo>
                      <a:lnTo>
                        <a:pt x="342" y="87"/>
                      </a:lnTo>
                      <a:lnTo>
                        <a:pt x="332" y="83"/>
                      </a:lnTo>
                      <a:lnTo>
                        <a:pt x="321" y="85"/>
                      </a:lnTo>
                      <a:lnTo>
                        <a:pt x="323" y="91"/>
                      </a:lnTo>
                      <a:lnTo>
                        <a:pt x="338" y="93"/>
                      </a:lnTo>
                      <a:lnTo>
                        <a:pt x="344" y="123"/>
                      </a:lnTo>
                      <a:lnTo>
                        <a:pt x="317" y="134"/>
                      </a:lnTo>
                      <a:lnTo>
                        <a:pt x="279" y="110"/>
                      </a:lnTo>
                      <a:lnTo>
                        <a:pt x="266" y="83"/>
                      </a:lnTo>
                      <a:lnTo>
                        <a:pt x="249" y="76"/>
                      </a:lnTo>
                      <a:lnTo>
                        <a:pt x="249" y="83"/>
                      </a:lnTo>
                      <a:lnTo>
                        <a:pt x="232" y="68"/>
                      </a:lnTo>
                      <a:lnTo>
                        <a:pt x="245" y="49"/>
                      </a:lnTo>
                      <a:lnTo>
                        <a:pt x="256" y="32"/>
                      </a:lnTo>
                      <a:lnTo>
                        <a:pt x="235" y="0"/>
                      </a:lnTo>
                      <a:lnTo>
                        <a:pt x="199" y="26"/>
                      </a:lnTo>
                      <a:lnTo>
                        <a:pt x="78" y="57"/>
                      </a:lnTo>
                      <a:lnTo>
                        <a:pt x="0" y="74"/>
                      </a:lnTo>
                      <a:lnTo>
                        <a:pt x="0" y="169"/>
                      </a:lnTo>
                      <a:lnTo>
                        <a:pt x="0" y="16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7" name="Freeform 1169"/>
                <p:cNvSpPr>
                  <a:spLocks/>
                </p:cNvSpPr>
                <p:nvPr/>
              </p:nvSpPr>
              <p:spPr bwMode="auto">
                <a:xfrm>
                  <a:off x="6927851" y="1958976"/>
                  <a:ext cx="180975" cy="349250"/>
                </a:xfrm>
                <a:custGeom>
                  <a:avLst/>
                  <a:gdLst>
                    <a:gd name="T0" fmla="*/ 28 w 177"/>
                    <a:gd name="T1" fmla="*/ 139 h 339"/>
                    <a:gd name="T2" fmla="*/ 36 w 177"/>
                    <a:gd name="T3" fmla="*/ 200 h 339"/>
                    <a:gd name="T4" fmla="*/ 82 w 177"/>
                    <a:gd name="T5" fmla="*/ 339 h 339"/>
                    <a:gd name="T6" fmla="*/ 160 w 177"/>
                    <a:gd name="T7" fmla="*/ 322 h 339"/>
                    <a:gd name="T8" fmla="*/ 154 w 177"/>
                    <a:gd name="T9" fmla="*/ 124 h 339"/>
                    <a:gd name="T10" fmla="*/ 175 w 177"/>
                    <a:gd name="T11" fmla="*/ 86 h 339"/>
                    <a:gd name="T12" fmla="*/ 177 w 177"/>
                    <a:gd name="T13" fmla="*/ 0 h 339"/>
                    <a:gd name="T14" fmla="*/ 0 w 177"/>
                    <a:gd name="T15" fmla="*/ 42 h 339"/>
                    <a:gd name="T16" fmla="*/ 28 w 177"/>
                    <a:gd name="T17" fmla="*/ 139 h 339"/>
                    <a:gd name="T18" fmla="*/ 28 w 177"/>
                    <a:gd name="T19" fmla="*/ 13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7" h="339">
                      <a:moveTo>
                        <a:pt x="28" y="139"/>
                      </a:moveTo>
                      <a:lnTo>
                        <a:pt x="36" y="200"/>
                      </a:lnTo>
                      <a:lnTo>
                        <a:pt x="82" y="339"/>
                      </a:lnTo>
                      <a:lnTo>
                        <a:pt x="160" y="322"/>
                      </a:lnTo>
                      <a:lnTo>
                        <a:pt x="154" y="124"/>
                      </a:lnTo>
                      <a:lnTo>
                        <a:pt x="175" y="86"/>
                      </a:lnTo>
                      <a:lnTo>
                        <a:pt x="177" y="0"/>
                      </a:lnTo>
                      <a:lnTo>
                        <a:pt x="0" y="42"/>
                      </a:lnTo>
                      <a:lnTo>
                        <a:pt x="28" y="139"/>
                      </a:lnTo>
                      <a:lnTo>
                        <a:pt x="28" y="13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8" name="Freeform 1170"/>
                <p:cNvSpPr>
                  <a:spLocks/>
                </p:cNvSpPr>
                <p:nvPr/>
              </p:nvSpPr>
              <p:spPr bwMode="auto">
                <a:xfrm>
                  <a:off x="7086601" y="1909763"/>
                  <a:ext cx="166687" cy="379413"/>
                </a:xfrm>
                <a:custGeom>
                  <a:avLst/>
                  <a:gdLst>
                    <a:gd name="T0" fmla="*/ 0 w 163"/>
                    <a:gd name="T1" fmla="*/ 173 h 371"/>
                    <a:gd name="T2" fmla="*/ 21 w 163"/>
                    <a:gd name="T3" fmla="*/ 135 h 371"/>
                    <a:gd name="T4" fmla="*/ 23 w 163"/>
                    <a:gd name="T5" fmla="*/ 49 h 371"/>
                    <a:gd name="T6" fmla="*/ 21 w 163"/>
                    <a:gd name="T7" fmla="*/ 17 h 371"/>
                    <a:gd name="T8" fmla="*/ 53 w 163"/>
                    <a:gd name="T9" fmla="*/ 0 h 371"/>
                    <a:gd name="T10" fmla="*/ 127 w 163"/>
                    <a:gd name="T11" fmla="*/ 232 h 371"/>
                    <a:gd name="T12" fmla="*/ 163 w 163"/>
                    <a:gd name="T13" fmla="*/ 281 h 371"/>
                    <a:gd name="T14" fmla="*/ 163 w 163"/>
                    <a:gd name="T15" fmla="*/ 314 h 371"/>
                    <a:gd name="T16" fmla="*/ 127 w 163"/>
                    <a:gd name="T17" fmla="*/ 340 h 371"/>
                    <a:gd name="T18" fmla="*/ 6 w 163"/>
                    <a:gd name="T19" fmla="*/ 371 h 371"/>
                    <a:gd name="T20" fmla="*/ 0 w 163"/>
                    <a:gd name="T21" fmla="*/ 173 h 371"/>
                    <a:gd name="T22" fmla="*/ 0 w 163"/>
                    <a:gd name="T23" fmla="*/ 173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71">
                      <a:moveTo>
                        <a:pt x="0" y="173"/>
                      </a:moveTo>
                      <a:lnTo>
                        <a:pt x="21" y="135"/>
                      </a:lnTo>
                      <a:lnTo>
                        <a:pt x="23" y="49"/>
                      </a:lnTo>
                      <a:lnTo>
                        <a:pt x="21" y="17"/>
                      </a:lnTo>
                      <a:lnTo>
                        <a:pt x="53" y="0"/>
                      </a:lnTo>
                      <a:lnTo>
                        <a:pt x="127" y="232"/>
                      </a:lnTo>
                      <a:lnTo>
                        <a:pt x="163" y="281"/>
                      </a:lnTo>
                      <a:lnTo>
                        <a:pt x="163" y="314"/>
                      </a:lnTo>
                      <a:lnTo>
                        <a:pt x="127" y="340"/>
                      </a:lnTo>
                      <a:lnTo>
                        <a:pt x="6" y="371"/>
                      </a:lnTo>
                      <a:lnTo>
                        <a:pt x="0" y="173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9" name="Freeform 1171"/>
                <p:cNvSpPr>
                  <a:spLocks/>
                </p:cNvSpPr>
                <p:nvPr/>
              </p:nvSpPr>
              <p:spPr bwMode="auto">
                <a:xfrm>
                  <a:off x="7138988" y="1568451"/>
                  <a:ext cx="409575" cy="628650"/>
                </a:xfrm>
                <a:custGeom>
                  <a:avLst/>
                  <a:gdLst>
                    <a:gd name="T0" fmla="*/ 0 w 399"/>
                    <a:gd name="T1" fmla="*/ 329 h 610"/>
                    <a:gd name="T2" fmla="*/ 23 w 399"/>
                    <a:gd name="T3" fmla="*/ 331 h 610"/>
                    <a:gd name="T4" fmla="*/ 25 w 399"/>
                    <a:gd name="T5" fmla="*/ 291 h 610"/>
                    <a:gd name="T6" fmla="*/ 53 w 399"/>
                    <a:gd name="T7" fmla="*/ 236 h 610"/>
                    <a:gd name="T8" fmla="*/ 40 w 399"/>
                    <a:gd name="T9" fmla="*/ 196 h 610"/>
                    <a:gd name="T10" fmla="*/ 97 w 399"/>
                    <a:gd name="T11" fmla="*/ 4 h 610"/>
                    <a:gd name="T12" fmla="*/ 110 w 399"/>
                    <a:gd name="T13" fmla="*/ 4 h 610"/>
                    <a:gd name="T14" fmla="*/ 114 w 399"/>
                    <a:gd name="T15" fmla="*/ 29 h 610"/>
                    <a:gd name="T16" fmla="*/ 171 w 399"/>
                    <a:gd name="T17" fmla="*/ 8 h 610"/>
                    <a:gd name="T18" fmla="*/ 173 w 399"/>
                    <a:gd name="T19" fmla="*/ 0 h 610"/>
                    <a:gd name="T20" fmla="*/ 219 w 399"/>
                    <a:gd name="T21" fmla="*/ 10 h 610"/>
                    <a:gd name="T22" fmla="*/ 293 w 399"/>
                    <a:gd name="T23" fmla="*/ 198 h 610"/>
                    <a:gd name="T24" fmla="*/ 327 w 399"/>
                    <a:gd name="T25" fmla="*/ 200 h 610"/>
                    <a:gd name="T26" fmla="*/ 390 w 399"/>
                    <a:gd name="T27" fmla="*/ 270 h 610"/>
                    <a:gd name="T28" fmla="*/ 380 w 399"/>
                    <a:gd name="T29" fmla="*/ 283 h 610"/>
                    <a:gd name="T30" fmla="*/ 399 w 399"/>
                    <a:gd name="T31" fmla="*/ 283 h 610"/>
                    <a:gd name="T32" fmla="*/ 386 w 399"/>
                    <a:gd name="T33" fmla="*/ 318 h 610"/>
                    <a:gd name="T34" fmla="*/ 356 w 399"/>
                    <a:gd name="T35" fmla="*/ 340 h 610"/>
                    <a:gd name="T36" fmla="*/ 322 w 399"/>
                    <a:gd name="T37" fmla="*/ 357 h 610"/>
                    <a:gd name="T38" fmla="*/ 318 w 399"/>
                    <a:gd name="T39" fmla="*/ 380 h 610"/>
                    <a:gd name="T40" fmla="*/ 299 w 399"/>
                    <a:gd name="T41" fmla="*/ 359 h 610"/>
                    <a:gd name="T42" fmla="*/ 268 w 399"/>
                    <a:gd name="T43" fmla="*/ 384 h 610"/>
                    <a:gd name="T44" fmla="*/ 253 w 399"/>
                    <a:gd name="T45" fmla="*/ 384 h 610"/>
                    <a:gd name="T46" fmla="*/ 240 w 399"/>
                    <a:gd name="T47" fmla="*/ 369 h 610"/>
                    <a:gd name="T48" fmla="*/ 232 w 399"/>
                    <a:gd name="T49" fmla="*/ 443 h 610"/>
                    <a:gd name="T50" fmla="*/ 204 w 399"/>
                    <a:gd name="T51" fmla="*/ 454 h 610"/>
                    <a:gd name="T52" fmla="*/ 190 w 399"/>
                    <a:gd name="T53" fmla="*/ 483 h 610"/>
                    <a:gd name="T54" fmla="*/ 173 w 399"/>
                    <a:gd name="T55" fmla="*/ 483 h 610"/>
                    <a:gd name="T56" fmla="*/ 133 w 399"/>
                    <a:gd name="T57" fmla="*/ 527 h 610"/>
                    <a:gd name="T58" fmla="*/ 131 w 399"/>
                    <a:gd name="T59" fmla="*/ 561 h 610"/>
                    <a:gd name="T60" fmla="*/ 122 w 399"/>
                    <a:gd name="T61" fmla="*/ 574 h 610"/>
                    <a:gd name="T62" fmla="*/ 110 w 399"/>
                    <a:gd name="T63" fmla="*/ 610 h 610"/>
                    <a:gd name="T64" fmla="*/ 74 w 399"/>
                    <a:gd name="T65" fmla="*/ 561 h 610"/>
                    <a:gd name="T66" fmla="*/ 0 w 399"/>
                    <a:gd name="T67" fmla="*/ 329 h 610"/>
                    <a:gd name="T68" fmla="*/ 0 w 399"/>
                    <a:gd name="T69" fmla="*/ 329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99" h="610">
                      <a:moveTo>
                        <a:pt x="0" y="329"/>
                      </a:moveTo>
                      <a:lnTo>
                        <a:pt x="23" y="331"/>
                      </a:lnTo>
                      <a:lnTo>
                        <a:pt x="25" y="291"/>
                      </a:lnTo>
                      <a:lnTo>
                        <a:pt x="53" y="236"/>
                      </a:lnTo>
                      <a:lnTo>
                        <a:pt x="40" y="196"/>
                      </a:lnTo>
                      <a:lnTo>
                        <a:pt x="97" y="4"/>
                      </a:lnTo>
                      <a:lnTo>
                        <a:pt x="110" y="4"/>
                      </a:lnTo>
                      <a:lnTo>
                        <a:pt x="114" y="29"/>
                      </a:lnTo>
                      <a:lnTo>
                        <a:pt x="171" y="8"/>
                      </a:lnTo>
                      <a:lnTo>
                        <a:pt x="173" y="0"/>
                      </a:lnTo>
                      <a:lnTo>
                        <a:pt x="219" y="10"/>
                      </a:lnTo>
                      <a:lnTo>
                        <a:pt x="293" y="198"/>
                      </a:lnTo>
                      <a:lnTo>
                        <a:pt x="327" y="200"/>
                      </a:lnTo>
                      <a:lnTo>
                        <a:pt x="390" y="270"/>
                      </a:lnTo>
                      <a:lnTo>
                        <a:pt x="380" y="283"/>
                      </a:lnTo>
                      <a:lnTo>
                        <a:pt x="399" y="283"/>
                      </a:lnTo>
                      <a:lnTo>
                        <a:pt x="386" y="318"/>
                      </a:lnTo>
                      <a:lnTo>
                        <a:pt x="356" y="340"/>
                      </a:lnTo>
                      <a:lnTo>
                        <a:pt x="322" y="357"/>
                      </a:lnTo>
                      <a:lnTo>
                        <a:pt x="318" y="380"/>
                      </a:lnTo>
                      <a:lnTo>
                        <a:pt x="299" y="359"/>
                      </a:lnTo>
                      <a:lnTo>
                        <a:pt x="268" y="384"/>
                      </a:lnTo>
                      <a:lnTo>
                        <a:pt x="253" y="384"/>
                      </a:lnTo>
                      <a:lnTo>
                        <a:pt x="240" y="369"/>
                      </a:lnTo>
                      <a:lnTo>
                        <a:pt x="232" y="443"/>
                      </a:lnTo>
                      <a:lnTo>
                        <a:pt x="204" y="454"/>
                      </a:lnTo>
                      <a:lnTo>
                        <a:pt x="190" y="483"/>
                      </a:lnTo>
                      <a:lnTo>
                        <a:pt x="173" y="483"/>
                      </a:lnTo>
                      <a:lnTo>
                        <a:pt x="133" y="527"/>
                      </a:lnTo>
                      <a:lnTo>
                        <a:pt x="131" y="561"/>
                      </a:lnTo>
                      <a:lnTo>
                        <a:pt x="122" y="574"/>
                      </a:lnTo>
                      <a:lnTo>
                        <a:pt x="110" y="610"/>
                      </a:lnTo>
                      <a:lnTo>
                        <a:pt x="74" y="561"/>
                      </a:lnTo>
                      <a:lnTo>
                        <a:pt x="0" y="329"/>
                      </a:lnTo>
                      <a:lnTo>
                        <a:pt x="0" y="32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0" name="Freeform 58"/>
                <p:cNvSpPr>
                  <a:spLocks/>
                </p:cNvSpPr>
                <p:nvPr/>
              </p:nvSpPr>
              <p:spPr bwMode="auto">
                <a:xfrm>
                  <a:off x="6846888" y="2749551"/>
                  <a:ext cx="114300" cy="192087"/>
                </a:xfrm>
                <a:custGeom>
                  <a:avLst/>
                  <a:gdLst>
                    <a:gd name="T0" fmla="*/ 0 w 64"/>
                    <a:gd name="T1" fmla="*/ 2147483646 h 107"/>
                    <a:gd name="T2" fmla="*/ 2147483646 w 64"/>
                    <a:gd name="T3" fmla="*/ 2147483646 h 107"/>
                    <a:gd name="T4" fmla="*/ 2147483646 w 64"/>
                    <a:gd name="T5" fmla="*/ 2147483646 h 107"/>
                    <a:gd name="T6" fmla="*/ 2147483646 w 64"/>
                    <a:gd name="T7" fmla="*/ 2147483646 h 107"/>
                    <a:gd name="T8" fmla="*/ 2147483646 w 64"/>
                    <a:gd name="T9" fmla="*/ 0 h 107"/>
                    <a:gd name="T10" fmla="*/ 2147483646 w 64"/>
                    <a:gd name="T11" fmla="*/ 0 h 107"/>
                    <a:gd name="T12" fmla="*/ 2147483646 w 64"/>
                    <a:gd name="T13" fmla="*/ 2147483646 h 107"/>
                    <a:gd name="T14" fmla="*/ 2147483646 w 64"/>
                    <a:gd name="T15" fmla="*/ 2147483646 h 107"/>
                    <a:gd name="T16" fmla="*/ 2147483646 w 64"/>
                    <a:gd name="T17" fmla="*/ 2147483646 h 107"/>
                    <a:gd name="T18" fmla="*/ 2147483646 w 64"/>
                    <a:gd name="T19" fmla="*/ 2147483646 h 107"/>
                    <a:gd name="T20" fmla="*/ 2147483646 w 64"/>
                    <a:gd name="T21" fmla="*/ 2147483646 h 107"/>
                    <a:gd name="T22" fmla="*/ 2147483646 w 64"/>
                    <a:gd name="T23" fmla="*/ 2147483646 h 107"/>
                    <a:gd name="T24" fmla="*/ 2147483646 w 64"/>
                    <a:gd name="T25" fmla="*/ 2147483646 h 107"/>
                    <a:gd name="T26" fmla="*/ 2147483646 w 64"/>
                    <a:gd name="T27" fmla="*/ 2147483646 h 107"/>
                    <a:gd name="T28" fmla="*/ 2147483646 w 64"/>
                    <a:gd name="T29" fmla="*/ 2147483646 h 107"/>
                    <a:gd name="T30" fmla="*/ 2147483646 w 64"/>
                    <a:gd name="T31" fmla="*/ 2147483646 h 107"/>
                    <a:gd name="T32" fmla="*/ 2147483646 w 64"/>
                    <a:gd name="T33" fmla="*/ 2147483646 h 107"/>
                    <a:gd name="T34" fmla="*/ 2147483646 w 64"/>
                    <a:gd name="T35" fmla="*/ 2147483646 h 107"/>
                    <a:gd name="T36" fmla="*/ 2147483646 w 64"/>
                    <a:gd name="T37" fmla="*/ 2147483646 h 107"/>
                    <a:gd name="T38" fmla="*/ 2147483646 w 64"/>
                    <a:gd name="T39" fmla="*/ 2147483646 h 107"/>
                    <a:gd name="T40" fmla="*/ 2147483646 w 64"/>
                    <a:gd name="T41" fmla="*/ 2147483646 h 107"/>
                    <a:gd name="T42" fmla="*/ 2147483646 w 64"/>
                    <a:gd name="T43" fmla="*/ 2147483646 h 107"/>
                    <a:gd name="T44" fmla="*/ 2147483646 w 64"/>
                    <a:gd name="T45" fmla="*/ 2147483646 h 107"/>
                    <a:gd name="T46" fmla="*/ 2147483646 w 64"/>
                    <a:gd name="T47" fmla="*/ 2147483646 h 107"/>
                    <a:gd name="T48" fmla="*/ 2147483646 w 64"/>
                    <a:gd name="T49" fmla="*/ 2147483646 h 107"/>
                    <a:gd name="T50" fmla="*/ 2147483646 w 64"/>
                    <a:gd name="T51" fmla="*/ 2147483646 h 107"/>
                    <a:gd name="T52" fmla="*/ 2147483646 w 64"/>
                    <a:gd name="T53" fmla="*/ 2147483646 h 107"/>
                    <a:gd name="T54" fmla="*/ 2147483646 w 64"/>
                    <a:gd name="T55" fmla="*/ 2147483646 h 107"/>
                    <a:gd name="T56" fmla="*/ 2147483646 w 64"/>
                    <a:gd name="T57" fmla="*/ 2147483646 h 107"/>
                    <a:gd name="T58" fmla="*/ 2147483646 w 64"/>
                    <a:gd name="T59" fmla="*/ 2147483646 h 107"/>
                    <a:gd name="T60" fmla="*/ 2147483646 w 64"/>
                    <a:gd name="T61" fmla="*/ 2147483646 h 107"/>
                    <a:gd name="T62" fmla="*/ 2147483646 w 64"/>
                    <a:gd name="T63" fmla="*/ 2147483646 h 107"/>
                    <a:gd name="T64" fmla="*/ 2147483646 w 64"/>
                    <a:gd name="T65" fmla="*/ 2147483646 h 107"/>
                    <a:gd name="T66" fmla="*/ 2147483646 w 64"/>
                    <a:gd name="T67" fmla="*/ 2147483646 h 107"/>
                    <a:gd name="T68" fmla="*/ 2147483646 w 64"/>
                    <a:gd name="T69" fmla="*/ 2147483646 h 107"/>
                    <a:gd name="T70" fmla="*/ 2147483646 w 64"/>
                    <a:gd name="T71" fmla="*/ 2147483646 h 107"/>
                    <a:gd name="T72" fmla="*/ 0 w 64"/>
                    <a:gd name="T73" fmla="*/ 2147483646 h 10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64" h="107">
                      <a:moveTo>
                        <a:pt x="0" y="14"/>
                      </a:moveTo>
                      <a:lnTo>
                        <a:pt x="1" y="9"/>
                      </a:lnTo>
                      <a:lnTo>
                        <a:pt x="4" y="4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9" y="3"/>
                      </a:lnTo>
                      <a:lnTo>
                        <a:pt x="16" y="4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1" y="18"/>
                      </a:lnTo>
                      <a:lnTo>
                        <a:pt x="15" y="23"/>
                      </a:lnTo>
                      <a:lnTo>
                        <a:pt x="15" y="27"/>
                      </a:lnTo>
                      <a:lnTo>
                        <a:pt x="17" y="32"/>
                      </a:lnTo>
                      <a:lnTo>
                        <a:pt x="21" y="37"/>
                      </a:lnTo>
                      <a:lnTo>
                        <a:pt x="26" y="41"/>
                      </a:lnTo>
                      <a:lnTo>
                        <a:pt x="30" y="44"/>
                      </a:lnTo>
                      <a:lnTo>
                        <a:pt x="30" y="51"/>
                      </a:lnTo>
                      <a:lnTo>
                        <a:pt x="33" y="58"/>
                      </a:lnTo>
                      <a:lnTo>
                        <a:pt x="39" y="62"/>
                      </a:lnTo>
                      <a:lnTo>
                        <a:pt x="40" y="67"/>
                      </a:lnTo>
                      <a:lnTo>
                        <a:pt x="49" y="75"/>
                      </a:lnTo>
                      <a:lnTo>
                        <a:pt x="55" y="73"/>
                      </a:lnTo>
                      <a:lnTo>
                        <a:pt x="56" y="76"/>
                      </a:lnTo>
                      <a:lnTo>
                        <a:pt x="55" y="81"/>
                      </a:lnTo>
                      <a:lnTo>
                        <a:pt x="55" y="86"/>
                      </a:lnTo>
                      <a:lnTo>
                        <a:pt x="56" y="86"/>
                      </a:lnTo>
                      <a:lnTo>
                        <a:pt x="53" y="91"/>
                      </a:lnTo>
                      <a:lnTo>
                        <a:pt x="55" y="90"/>
                      </a:lnTo>
                      <a:lnTo>
                        <a:pt x="60" y="88"/>
                      </a:lnTo>
                      <a:lnTo>
                        <a:pt x="64" y="99"/>
                      </a:lnTo>
                      <a:lnTo>
                        <a:pt x="63" y="99"/>
                      </a:lnTo>
                      <a:lnTo>
                        <a:pt x="60" y="100"/>
                      </a:lnTo>
                      <a:lnTo>
                        <a:pt x="26" y="107"/>
                      </a:lnTo>
                      <a:lnTo>
                        <a:pt x="24" y="102"/>
                      </a:lnTo>
                      <a:lnTo>
                        <a:pt x="15" y="68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D9D9D9"/>
                </a:solidFill>
                <a:ln w="4763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j-lt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81" name="Freeform 8"/>
                <p:cNvSpPr>
                  <a:spLocks/>
                </p:cNvSpPr>
                <p:nvPr/>
              </p:nvSpPr>
              <p:spPr bwMode="auto">
                <a:xfrm>
                  <a:off x="2871787" y="4224337"/>
                  <a:ext cx="47625" cy="68263"/>
                </a:xfrm>
                <a:custGeom>
                  <a:avLst/>
                  <a:gdLst>
                    <a:gd name="T0" fmla="*/ 0 w 44"/>
                    <a:gd name="T1" fmla="*/ 64 h 64"/>
                    <a:gd name="T2" fmla="*/ 0 w 44"/>
                    <a:gd name="T3" fmla="*/ 45 h 64"/>
                    <a:gd name="T4" fmla="*/ 25 w 44"/>
                    <a:gd name="T5" fmla="*/ 0 h 64"/>
                    <a:gd name="T6" fmla="*/ 44 w 44"/>
                    <a:gd name="T7" fmla="*/ 13 h 64"/>
                    <a:gd name="T8" fmla="*/ 23 w 44"/>
                    <a:gd name="T9" fmla="*/ 64 h 64"/>
                    <a:gd name="T10" fmla="*/ 0 w 44"/>
                    <a:gd name="T11" fmla="*/ 64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"/>
                    <a:gd name="T19" fmla="*/ 0 h 64"/>
                    <a:gd name="T20" fmla="*/ 44 w 44"/>
                    <a:gd name="T21" fmla="*/ 64 h 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" h="64">
                      <a:moveTo>
                        <a:pt x="0" y="64"/>
                      </a:moveTo>
                      <a:lnTo>
                        <a:pt x="0" y="45"/>
                      </a:lnTo>
                      <a:lnTo>
                        <a:pt x="25" y="0"/>
                      </a:lnTo>
                      <a:lnTo>
                        <a:pt x="44" y="13"/>
                      </a:lnTo>
                      <a:lnTo>
                        <a:pt x="23" y="6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2" name="Freeform 9"/>
                <p:cNvSpPr>
                  <a:spLocks/>
                </p:cNvSpPr>
                <p:nvPr/>
              </p:nvSpPr>
              <p:spPr bwMode="auto">
                <a:xfrm>
                  <a:off x="2940050" y="4164012"/>
                  <a:ext cx="88900" cy="87313"/>
                </a:xfrm>
                <a:custGeom>
                  <a:avLst/>
                  <a:gdLst>
                    <a:gd name="T0" fmla="*/ 18 w 83"/>
                    <a:gd name="T1" fmla="*/ 9 h 81"/>
                    <a:gd name="T2" fmla="*/ 0 w 83"/>
                    <a:gd name="T3" fmla="*/ 48 h 81"/>
                    <a:gd name="T4" fmla="*/ 32 w 83"/>
                    <a:gd name="T5" fmla="*/ 74 h 81"/>
                    <a:gd name="T6" fmla="*/ 69 w 83"/>
                    <a:gd name="T7" fmla="*/ 81 h 81"/>
                    <a:gd name="T8" fmla="*/ 83 w 83"/>
                    <a:gd name="T9" fmla="*/ 49 h 81"/>
                    <a:gd name="T10" fmla="*/ 74 w 83"/>
                    <a:gd name="T11" fmla="*/ 0 h 81"/>
                    <a:gd name="T12" fmla="*/ 18 w 83"/>
                    <a:gd name="T13" fmla="*/ 9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81"/>
                    <a:gd name="T23" fmla="*/ 83 w 83"/>
                    <a:gd name="T24" fmla="*/ 81 h 8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81">
                      <a:moveTo>
                        <a:pt x="18" y="9"/>
                      </a:moveTo>
                      <a:lnTo>
                        <a:pt x="0" y="48"/>
                      </a:lnTo>
                      <a:lnTo>
                        <a:pt x="32" y="74"/>
                      </a:lnTo>
                      <a:lnTo>
                        <a:pt x="69" y="81"/>
                      </a:lnTo>
                      <a:lnTo>
                        <a:pt x="83" y="49"/>
                      </a:lnTo>
                      <a:lnTo>
                        <a:pt x="74" y="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3" name="Freeform 10"/>
                <p:cNvSpPr>
                  <a:spLocks/>
                </p:cNvSpPr>
                <p:nvPr/>
              </p:nvSpPr>
              <p:spPr bwMode="auto">
                <a:xfrm>
                  <a:off x="3022600" y="4224337"/>
                  <a:ext cx="131762" cy="98425"/>
                </a:xfrm>
                <a:custGeom>
                  <a:avLst/>
                  <a:gdLst>
                    <a:gd name="T0" fmla="*/ 0 w 123"/>
                    <a:gd name="T1" fmla="*/ 32 h 91"/>
                    <a:gd name="T2" fmla="*/ 84 w 123"/>
                    <a:gd name="T3" fmla="*/ 0 h 91"/>
                    <a:gd name="T4" fmla="*/ 100 w 123"/>
                    <a:gd name="T5" fmla="*/ 39 h 91"/>
                    <a:gd name="T6" fmla="*/ 116 w 123"/>
                    <a:gd name="T7" fmla="*/ 48 h 91"/>
                    <a:gd name="T8" fmla="*/ 123 w 123"/>
                    <a:gd name="T9" fmla="*/ 80 h 91"/>
                    <a:gd name="T10" fmla="*/ 81 w 123"/>
                    <a:gd name="T11" fmla="*/ 85 h 91"/>
                    <a:gd name="T12" fmla="*/ 51 w 123"/>
                    <a:gd name="T13" fmla="*/ 91 h 91"/>
                    <a:gd name="T14" fmla="*/ 0 w 123"/>
                    <a:gd name="T15" fmla="*/ 32 h 9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3"/>
                    <a:gd name="T25" fmla="*/ 0 h 91"/>
                    <a:gd name="T26" fmla="*/ 123 w 123"/>
                    <a:gd name="T27" fmla="*/ 91 h 9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3" h="91">
                      <a:moveTo>
                        <a:pt x="0" y="32"/>
                      </a:moveTo>
                      <a:lnTo>
                        <a:pt x="84" y="0"/>
                      </a:lnTo>
                      <a:lnTo>
                        <a:pt x="100" y="39"/>
                      </a:lnTo>
                      <a:lnTo>
                        <a:pt x="116" y="48"/>
                      </a:lnTo>
                      <a:lnTo>
                        <a:pt x="123" y="80"/>
                      </a:lnTo>
                      <a:lnTo>
                        <a:pt x="81" y="85"/>
                      </a:lnTo>
                      <a:lnTo>
                        <a:pt x="51" y="9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4" name="Freeform 11"/>
                <p:cNvSpPr>
                  <a:spLocks/>
                </p:cNvSpPr>
                <p:nvPr/>
              </p:nvSpPr>
              <p:spPr bwMode="auto">
                <a:xfrm>
                  <a:off x="3159125" y="4298950"/>
                  <a:ext cx="104775" cy="52387"/>
                </a:xfrm>
                <a:custGeom>
                  <a:avLst/>
                  <a:gdLst>
                    <a:gd name="T0" fmla="*/ 15 w 98"/>
                    <a:gd name="T1" fmla="*/ 2 h 48"/>
                    <a:gd name="T2" fmla="*/ 0 w 98"/>
                    <a:gd name="T3" fmla="*/ 45 h 48"/>
                    <a:gd name="T4" fmla="*/ 26 w 98"/>
                    <a:gd name="T5" fmla="*/ 48 h 48"/>
                    <a:gd name="T6" fmla="*/ 42 w 98"/>
                    <a:gd name="T7" fmla="*/ 38 h 48"/>
                    <a:gd name="T8" fmla="*/ 72 w 98"/>
                    <a:gd name="T9" fmla="*/ 39 h 48"/>
                    <a:gd name="T10" fmla="*/ 98 w 98"/>
                    <a:gd name="T11" fmla="*/ 20 h 48"/>
                    <a:gd name="T12" fmla="*/ 81 w 98"/>
                    <a:gd name="T13" fmla="*/ 13 h 48"/>
                    <a:gd name="T14" fmla="*/ 68 w 98"/>
                    <a:gd name="T15" fmla="*/ 0 h 48"/>
                    <a:gd name="T16" fmla="*/ 15 w 98"/>
                    <a:gd name="T17" fmla="*/ 2 h 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8"/>
                    <a:gd name="T29" fmla="*/ 98 w 98"/>
                    <a:gd name="T30" fmla="*/ 48 h 4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8">
                      <a:moveTo>
                        <a:pt x="15" y="2"/>
                      </a:moveTo>
                      <a:lnTo>
                        <a:pt x="0" y="45"/>
                      </a:lnTo>
                      <a:lnTo>
                        <a:pt x="26" y="48"/>
                      </a:lnTo>
                      <a:lnTo>
                        <a:pt x="42" y="38"/>
                      </a:lnTo>
                      <a:lnTo>
                        <a:pt x="72" y="39"/>
                      </a:lnTo>
                      <a:lnTo>
                        <a:pt x="98" y="20"/>
                      </a:lnTo>
                      <a:lnTo>
                        <a:pt x="81" y="13"/>
                      </a:lnTo>
                      <a:lnTo>
                        <a:pt x="68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5" name="Freeform 12"/>
                <p:cNvSpPr>
                  <a:spLocks/>
                </p:cNvSpPr>
                <p:nvPr/>
              </p:nvSpPr>
              <p:spPr bwMode="auto">
                <a:xfrm>
                  <a:off x="3189287" y="4371975"/>
                  <a:ext cx="42863" cy="38100"/>
                </a:xfrm>
                <a:custGeom>
                  <a:avLst/>
                  <a:gdLst>
                    <a:gd name="T0" fmla="*/ 35 w 40"/>
                    <a:gd name="T1" fmla="*/ 0 h 35"/>
                    <a:gd name="T2" fmla="*/ 0 w 40"/>
                    <a:gd name="T3" fmla="*/ 3 h 35"/>
                    <a:gd name="T4" fmla="*/ 6 w 40"/>
                    <a:gd name="T5" fmla="*/ 35 h 35"/>
                    <a:gd name="T6" fmla="*/ 40 w 40"/>
                    <a:gd name="T7" fmla="*/ 27 h 35"/>
                    <a:gd name="T8" fmla="*/ 35 w 40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35"/>
                    <a:gd name="T17" fmla="*/ 40 w 40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35">
                      <a:moveTo>
                        <a:pt x="35" y="0"/>
                      </a:moveTo>
                      <a:lnTo>
                        <a:pt x="0" y="3"/>
                      </a:lnTo>
                      <a:lnTo>
                        <a:pt x="6" y="35"/>
                      </a:lnTo>
                      <a:lnTo>
                        <a:pt x="40" y="2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6" name="Freeform 13"/>
                <p:cNvSpPr>
                  <a:spLocks/>
                </p:cNvSpPr>
                <p:nvPr/>
              </p:nvSpPr>
              <p:spPr bwMode="auto">
                <a:xfrm>
                  <a:off x="3236912" y="4413250"/>
                  <a:ext cx="28575" cy="36512"/>
                </a:xfrm>
                <a:custGeom>
                  <a:avLst/>
                  <a:gdLst>
                    <a:gd name="T0" fmla="*/ 0 w 27"/>
                    <a:gd name="T1" fmla="*/ 13 h 34"/>
                    <a:gd name="T2" fmla="*/ 27 w 27"/>
                    <a:gd name="T3" fmla="*/ 0 h 34"/>
                    <a:gd name="T4" fmla="*/ 27 w 27"/>
                    <a:gd name="T5" fmla="*/ 30 h 34"/>
                    <a:gd name="T6" fmla="*/ 9 w 27"/>
                    <a:gd name="T7" fmla="*/ 34 h 34"/>
                    <a:gd name="T8" fmla="*/ 0 w 27"/>
                    <a:gd name="T9" fmla="*/ 13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34"/>
                    <a:gd name="T17" fmla="*/ 27 w 27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34">
                      <a:moveTo>
                        <a:pt x="0" y="13"/>
                      </a:moveTo>
                      <a:lnTo>
                        <a:pt x="27" y="0"/>
                      </a:lnTo>
                      <a:lnTo>
                        <a:pt x="27" y="30"/>
                      </a:lnTo>
                      <a:lnTo>
                        <a:pt x="9" y="3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70ACE3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7" name="Freeform 14"/>
                <p:cNvSpPr>
                  <a:spLocks/>
                </p:cNvSpPr>
                <p:nvPr/>
              </p:nvSpPr>
              <p:spPr bwMode="auto">
                <a:xfrm>
                  <a:off x="3309937" y="4430712"/>
                  <a:ext cx="177800" cy="212725"/>
                </a:xfrm>
                <a:custGeom>
                  <a:avLst/>
                  <a:gdLst>
                    <a:gd name="T0" fmla="*/ 28 w 167"/>
                    <a:gd name="T1" fmla="*/ 0 h 197"/>
                    <a:gd name="T2" fmla="*/ 0 w 167"/>
                    <a:gd name="T3" fmla="*/ 75 h 197"/>
                    <a:gd name="T4" fmla="*/ 20 w 167"/>
                    <a:gd name="T5" fmla="*/ 112 h 197"/>
                    <a:gd name="T6" fmla="*/ 20 w 167"/>
                    <a:gd name="T7" fmla="*/ 179 h 197"/>
                    <a:gd name="T8" fmla="*/ 60 w 167"/>
                    <a:gd name="T9" fmla="*/ 197 h 197"/>
                    <a:gd name="T10" fmla="*/ 78 w 167"/>
                    <a:gd name="T11" fmla="*/ 158 h 197"/>
                    <a:gd name="T12" fmla="*/ 129 w 167"/>
                    <a:gd name="T13" fmla="*/ 149 h 197"/>
                    <a:gd name="T14" fmla="*/ 167 w 167"/>
                    <a:gd name="T15" fmla="*/ 106 h 197"/>
                    <a:gd name="T16" fmla="*/ 127 w 167"/>
                    <a:gd name="T17" fmla="*/ 39 h 197"/>
                    <a:gd name="T18" fmla="*/ 28 w 167"/>
                    <a:gd name="T19" fmla="*/ 0 h 1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7"/>
                    <a:gd name="T31" fmla="*/ 0 h 197"/>
                    <a:gd name="T32" fmla="*/ 167 w 167"/>
                    <a:gd name="T33" fmla="*/ 197 h 1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7" h="197">
                      <a:moveTo>
                        <a:pt x="28" y="0"/>
                      </a:moveTo>
                      <a:lnTo>
                        <a:pt x="0" y="75"/>
                      </a:lnTo>
                      <a:lnTo>
                        <a:pt x="20" y="112"/>
                      </a:lnTo>
                      <a:lnTo>
                        <a:pt x="20" y="179"/>
                      </a:lnTo>
                      <a:lnTo>
                        <a:pt x="60" y="197"/>
                      </a:lnTo>
                      <a:lnTo>
                        <a:pt x="78" y="158"/>
                      </a:lnTo>
                      <a:lnTo>
                        <a:pt x="129" y="149"/>
                      </a:lnTo>
                      <a:lnTo>
                        <a:pt x="167" y="106"/>
                      </a:lnTo>
                      <a:lnTo>
                        <a:pt x="127" y="3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8" name="Freeform 15"/>
                <p:cNvSpPr>
                  <a:spLocks/>
                </p:cNvSpPr>
                <p:nvPr/>
              </p:nvSpPr>
              <p:spPr bwMode="auto">
                <a:xfrm>
                  <a:off x="3246437" y="4330700"/>
                  <a:ext cx="98425" cy="84137"/>
                </a:xfrm>
                <a:custGeom>
                  <a:avLst/>
                  <a:gdLst>
                    <a:gd name="T0" fmla="*/ 19 w 92"/>
                    <a:gd name="T1" fmla="*/ 0 h 77"/>
                    <a:gd name="T2" fmla="*/ 0 w 92"/>
                    <a:gd name="T3" fmla="*/ 23 h 77"/>
                    <a:gd name="T4" fmla="*/ 8 w 92"/>
                    <a:gd name="T5" fmla="*/ 41 h 77"/>
                    <a:gd name="T6" fmla="*/ 25 w 92"/>
                    <a:gd name="T7" fmla="*/ 47 h 77"/>
                    <a:gd name="T8" fmla="*/ 43 w 92"/>
                    <a:gd name="T9" fmla="*/ 77 h 77"/>
                    <a:gd name="T10" fmla="*/ 91 w 92"/>
                    <a:gd name="T11" fmla="*/ 65 h 77"/>
                    <a:gd name="T12" fmla="*/ 92 w 92"/>
                    <a:gd name="T13" fmla="*/ 33 h 77"/>
                    <a:gd name="T14" fmla="*/ 57 w 92"/>
                    <a:gd name="T15" fmla="*/ 6 h 77"/>
                    <a:gd name="T16" fmla="*/ 19 w 92"/>
                    <a:gd name="T17" fmla="*/ 0 h 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77"/>
                    <a:gd name="T29" fmla="*/ 92 w 92"/>
                    <a:gd name="T30" fmla="*/ 77 h 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77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8" y="41"/>
                      </a:lnTo>
                      <a:lnTo>
                        <a:pt x="25" y="47"/>
                      </a:lnTo>
                      <a:lnTo>
                        <a:pt x="43" y="77"/>
                      </a:lnTo>
                      <a:lnTo>
                        <a:pt x="91" y="65"/>
                      </a:lnTo>
                      <a:lnTo>
                        <a:pt x="92" y="33"/>
                      </a:lnTo>
                      <a:lnTo>
                        <a:pt x="57" y="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9" name="TextBox 102"/>
                <p:cNvSpPr txBox="1">
                  <a:spLocks noChangeArrowheads="1"/>
                </p:cNvSpPr>
                <p:nvPr/>
              </p:nvSpPr>
              <p:spPr bwMode="auto">
                <a:xfrm>
                  <a:off x="5943601" y="2736851"/>
                  <a:ext cx="344487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OH</a:t>
                  </a:r>
                </a:p>
              </p:txBody>
            </p:sp>
            <p:sp>
              <p:nvSpPr>
                <p:cNvPr id="290" name="TextBox 103"/>
                <p:cNvSpPr txBox="1">
                  <a:spLocks noChangeArrowheads="1"/>
                </p:cNvSpPr>
                <p:nvPr/>
              </p:nvSpPr>
              <p:spPr bwMode="auto">
                <a:xfrm>
                  <a:off x="6186488" y="2867026"/>
                  <a:ext cx="355600" cy="214312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WV</a:t>
                  </a:r>
                </a:p>
              </p:txBody>
            </p:sp>
            <p:sp>
              <p:nvSpPr>
                <p:cNvPr id="291" name="TextBox 104"/>
                <p:cNvSpPr txBox="1">
                  <a:spLocks noChangeArrowheads="1"/>
                </p:cNvSpPr>
                <p:nvPr/>
              </p:nvSpPr>
              <p:spPr bwMode="auto">
                <a:xfrm>
                  <a:off x="6511926" y="2984501"/>
                  <a:ext cx="322262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VA</a:t>
                  </a:r>
                </a:p>
              </p:txBody>
            </p:sp>
            <p:sp>
              <p:nvSpPr>
                <p:cNvPr id="292" name="TextBox 105"/>
                <p:cNvSpPr txBox="1">
                  <a:spLocks noChangeArrowheads="1"/>
                </p:cNvSpPr>
                <p:nvPr/>
              </p:nvSpPr>
              <p:spPr bwMode="auto">
                <a:xfrm>
                  <a:off x="6511926" y="2547938"/>
                  <a:ext cx="315912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PA</a:t>
                  </a:r>
                </a:p>
              </p:txBody>
            </p:sp>
            <p:sp>
              <p:nvSpPr>
                <p:cNvPr id="293" name="TextBox 106"/>
                <p:cNvSpPr txBox="1">
                  <a:spLocks noChangeArrowheads="1"/>
                </p:cNvSpPr>
                <p:nvPr/>
              </p:nvSpPr>
              <p:spPr bwMode="auto">
                <a:xfrm>
                  <a:off x="6637338" y="2185988"/>
                  <a:ext cx="32702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NY</a:t>
                  </a:r>
                </a:p>
              </p:txBody>
            </p:sp>
            <p:sp>
              <p:nvSpPr>
                <p:cNvPr id="294" name="TextBox 107"/>
                <p:cNvSpPr txBox="1">
                  <a:spLocks noChangeArrowheads="1"/>
                </p:cNvSpPr>
                <p:nvPr/>
              </p:nvSpPr>
              <p:spPr bwMode="auto">
                <a:xfrm>
                  <a:off x="7145338" y="1701801"/>
                  <a:ext cx="34607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ME</a:t>
                  </a:r>
                </a:p>
              </p:txBody>
            </p:sp>
            <p:sp>
              <p:nvSpPr>
                <p:cNvPr id="295" name="TextBox 108"/>
                <p:cNvSpPr txBox="1">
                  <a:spLocks noChangeArrowheads="1"/>
                </p:cNvSpPr>
                <p:nvPr/>
              </p:nvSpPr>
              <p:spPr bwMode="auto">
                <a:xfrm>
                  <a:off x="6461126" y="3268662"/>
                  <a:ext cx="336550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NC</a:t>
                  </a:r>
                </a:p>
              </p:txBody>
            </p:sp>
            <p:sp>
              <p:nvSpPr>
                <p:cNvPr id="296" name="TextBox 109"/>
                <p:cNvSpPr txBox="1">
                  <a:spLocks noChangeArrowheads="1"/>
                </p:cNvSpPr>
                <p:nvPr/>
              </p:nvSpPr>
              <p:spPr bwMode="auto">
                <a:xfrm>
                  <a:off x="6373813" y="3554412"/>
                  <a:ext cx="30797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SC</a:t>
                  </a:r>
                </a:p>
              </p:txBody>
            </p:sp>
            <p:sp>
              <p:nvSpPr>
                <p:cNvPr id="297" name="TextBox 110"/>
                <p:cNvSpPr txBox="1">
                  <a:spLocks noChangeArrowheads="1"/>
                </p:cNvSpPr>
                <p:nvPr/>
              </p:nvSpPr>
              <p:spPr bwMode="auto">
                <a:xfrm>
                  <a:off x="6005513" y="3778250"/>
                  <a:ext cx="328613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GA</a:t>
                  </a:r>
                </a:p>
              </p:txBody>
            </p:sp>
            <p:sp>
              <p:nvSpPr>
                <p:cNvPr id="298" name="TextBox 111"/>
                <p:cNvSpPr txBox="1">
                  <a:spLocks noChangeArrowheads="1"/>
                </p:cNvSpPr>
                <p:nvPr/>
              </p:nvSpPr>
              <p:spPr bwMode="auto">
                <a:xfrm>
                  <a:off x="5641976" y="3365500"/>
                  <a:ext cx="327025" cy="214312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TN</a:t>
                  </a:r>
                </a:p>
              </p:txBody>
            </p:sp>
            <p:sp>
              <p:nvSpPr>
                <p:cNvPr id="299" name="TextBox 112"/>
                <p:cNvSpPr txBox="1">
                  <a:spLocks noChangeArrowheads="1"/>
                </p:cNvSpPr>
                <p:nvPr/>
              </p:nvSpPr>
              <p:spPr bwMode="auto">
                <a:xfrm>
                  <a:off x="5786438" y="3087688"/>
                  <a:ext cx="315913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KY</a:t>
                  </a:r>
                </a:p>
              </p:txBody>
            </p:sp>
            <p:sp>
              <p:nvSpPr>
                <p:cNvPr id="300" name="TextBox 113"/>
                <p:cNvSpPr txBox="1">
                  <a:spLocks noChangeArrowheads="1"/>
                </p:cNvSpPr>
                <p:nvPr/>
              </p:nvSpPr>
              <p:spPr bwMode="auto">
                <a:xfrm>
                  <a:off x="5635626" y="2798763"/>
                  <a:ext cx="303212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IN</a:t>
                  </a:r>
                </a:p>
              </p:txBody>
            </p:sp>
            <p:sp>
              <p:nvSpPr>
                <p:cNvPr id="301" name="TextBox 114"/>
                <p:cNvSpPr txBox="1">
                  <a:spLocks noChangeArrowheads="1"/>
                </p:cNvSpPr>
                <p:nvPr/>
              </p:nvSpPr>
              <p:spPr bwMode="auto">
                <a:xfrm>
                  <a:off x="5697538" y="2362201"/>
                  <a:ext cx="319088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MI</a:t>
                  </a:r>
                </a:p>
              </p:txBody>
            </p:sp>
            <p:sp>
              <p:nvSpPr>
                <p:cNvPr id="302" name="TextBox 115"/>
                <p:cNvSpPr txBox="1">
                  <a:spLocks noChangeArrowheads="1"/>
                </p:cNvSpPr>
                <p:nvPr/>
              </p:nvSpPr>
              <p:spPr bwMode="auto">
                <a:xfrm>
                  <a:off x="5154613" y="2197101"/>
                  <a:ext cx="323850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WI</a:t>
                  </a:r>
                </a:p>
              </p:txBody>
            </p:sp>
            <p:sp>
              <p:nvSpPr>
                <p:cNvPr id="303" name="TextBox 116"/>
                <p:cNvSpPr txBox="1">
                  <a:spLocks noChangeArrowheads="1"/>
                </p:cNvSpPr>
                <p:nvPr/>
              </p:nvSpPr>
              <p:spPr bwMode="auto">
                <a:xfrm>
                  <a:off x="4679951" y="1987551"/>
                  <a:ext cx="357187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MN</a:t>
                  </a:r>
                </a:p>
              </p:txBody>
            </p:sp>
            <p:sp>
              <p:nvSpPr>
                <p:cNvPr id="304" name="TextBox 117"/>
                <p:cNvSpPr txBox="1">
                  <a:spLocks noChangeArrowheads="1"/>
                </p:cNvSpPr>
                <p:nvPr/>
              </p:nvSpPr>
              <p:spPr bwMode="auto">
                <a:xfrm>
                  <a:off x="5327651" y="2798763"/>
                  <a:ext cx="287337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IL</a:t>
                  </a:r>
                </a:p>
              </p:txBody>
            </p:sp>
            <p:sp>
              <p:nvSpPr>
                <p:cNvPr id="305" name="TextBox 118"/>
                <p:cNvSpPr txBox="1">
                  <a:spLocks noChangeArrowheads="1"/>
                </p:cNvSpPr>
                <p:nvPr/>
              </p:nvSpPr>
              <p:spPr bwMode="auto">
                <a:xfrm>
                  <a:off x="4968876" y="4029075"/>
                  <a:ext cx="315912" cy="338137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LA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en-US" altLang="en-US" sz="800" b="1" dirty="0" smtClean="0">
                    <a:latin typeface="+mj-lt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6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189412" y="3981450"/>
                  <a:ext cx="32067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TX</a:t>
                  </a:r>
                </a:p>
              </p:txBody>
            </p:sp>
            <p:sp>
              <p:nvSpPr>
                <p:cNvPr id="307" name="TextBox 120"/>
                <p:cNvSpPr txBox="1">
                  <a:spLocks noChangeArrowheads="1"/>
                </p:cNvSpPr>
                <p:nvPr/>
              </p:nvSpPr>
              <p:spPr bwMode="auto">
                <a:xfrm>
                  <a:off x="4391025" y="3451225"/>
                  <a:ext cx="336550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OK</a:t>
                  </a:r>
                </a:p>
              </p:txBody>
            </p:sp>
            <p:sp>
              <p:nvSpPr>
                <p:cNvPr id="308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2740025" y="2174876"/>
                  <a:ext cx="30162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ID</a:t>
                  </a:r>
                </a:p>
              </p:txBody>
            </p:sp>
            <p:sp>
              <p:nvSpPr>
                <p:cNvPr id="309" name="TextBox 122"/>
                <p:cNvSpPr txBox="1">
                  <a:spLocks noChangeArrowheads="1"/>
                </p:cNvSpPr>
                <p:nvPr/>
              </p:nvSpPr>
              <p:spPr bwMode="auto">
                <a:xfrm>
                  <a:off x="2305050" y="2674938"/>
                  <a:ext cx="33337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NV</a:t>
                  </a:r>
                </a:p>
              </p:txBody>
            </p:sp>
            <p:sp>
              <p:nvSpPr>
                <p:cNvPr id="310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2095500" y="1936751"/>
                  <a:ext cx="33337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OR</a:t>
                  </a:r>
                </a:p>
              </p:txBody>
            </p:sp>
            <p:sp>
              <p:nvSpPr>
                <p:cNvPr id="311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259012" y="1509713"/>
                  <a:ext cx="360363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WA</a:t>
                  </a:r>
                </a:p>
              </p:txBody>
            </p:sp>
            <p:sp>
              <p:nvSpPr>
                <p:cNvPr id="312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1938337" y="3022601"/>
                  <a:ext cx="325438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CA</a:t>
                  </a:r>
                </a:p>
              </p:txBody>
            </p:sp>
            <p:sp>
              <p:nvSpPr>
                <p:cNvPr id="313" name="TextBox 126"/>
                <p:cNvSpPr txBox="1">
                  <a:spLocks noChangeArrowheads="1"/>
                </p:cNvSpPr>
                <p:nvPr/>
              </p:nvSpPr>
              <p:spPr bwMode="auto">
                <a:xfrm>
                  <a:off x="2781300" y="3411537"/>
                  <a:ext cx="320675" cy="21590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AZ</a:t>
                  </a:r>
                </a:p>
              </p:txBody>
            </p:sp>
            <p:sp>
              <p:nvSpPr>
                <p:cNvPr id="314" name="TextBox 127"/>
                <p:cNvSpPr txBox="1">
                  <a:spLocks noChangeArrowheads="1"/>
                </p:cNvSpPr>
                <p:nvPr/>
              </p:nvSpPr>
              <p:spPr bwMode="auto">
                <a:xfrm>
                  <a:off x="3427412" y="3541712"/>
                  <a:ext cx="357188" cy="21590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NM</a:t>
                  </a:r>
                </a:p>
              </p:txBody>
            </p:sp>
            <p:sp>
              <p:nvSpPr>
                <p:cNvPr id="315" name="TextBox 128"/>
                <p:cNvSpPr txBox="1">
                  <a:spLocks noChangeArrowheads="1"/>
                </p:cNvSpPr>
                <p:nvPr/>
              </p:nvSpPr>
              <p:spPr bwMode="auto">
                <a:xfrm>
                  <a:off x="3511550" y="2928938"/>
                  <a:ext cx="328612" cy="21590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CO</a:t>
                  </a:r>
                </a:p>
              </p:txBody>
            </p:sp>
            <p:sp>
              <p:nvSpPr>
                <p:cNvPr id="316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5975" y="2362201"/>
                  <a:ext cx="354012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WY</a:t>
                  </a:r>
                </a:p>
              </p:txBody>
            </p:sp>
            <p:sp>
              <p:nvSpPr>
                <p:cNvPr id="317" name="TextBox 130"/>
                <p:cNvSpPr txBox="1">
                  <a:spLocks noChangeArrowheads="1"/>
                </p:cNvSpPr>
                <p:nvPr/>
              </p:nvSpPr>
              <p:spPr bwMode="auto">
                <a:xfrm>
                  <a:off x="3276600" y="1770063"/>
                  <a:ext cx="342900" cy="21590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MT</a:t>
                  </a:r>
                </a:p>
              </p:txBody>
            </p:sp>
            <p:sp>
              <p:nvSpPr>
                <p:cNvPr id="318" name="TextBox 131"/>
                <p:cNvSpPr txBox="1">
                  <a:spLocks noChangeArrowheads="1"/>
                </p:cNvSpPr>
                <p:nvPr/>
              </p:nvSpPr>
              <p:spPr bwMode="auto">
                <a:xfrm>
                  <a:off x="4116387" y="1789113"/>
                  <a:ext cx="341313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ND</a:t>
                  </a:r>
                </a:p>
              </p:txBody>
            </p:sp>
            <p:sp>
              <p:nvSpPr>
                <p:cNvPr id="319" name="TextBox 132"/>
                <p:cNvSpPr txBox="1">
                  <a:spLocks noChangeArrowheads="1"/>
                </p:cNvSpPr>
                <p:nvPr/>
              </p:nvSpPr>
              <p:spPr bwMode="auto">
                <a:xfrm>
                  <a:off x="4116387" y="2184401"/>
                  <a:ext cx="319088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SD</a:t>
                  </a:r>
                </a:p>
              </p:txBody>
            </p:sp>
            <p:sp>
              <p:nvSpPr>
                <p:cNvPr id="320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833938" y="2549526"/>
                  <a:ext cx="293688" cy="21590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IA</a:t>
                  </a:r>
                </a:p>
              </p:txBody>
            </p:sp>
            <p:sp>
              <p:nvSpPr>
                <p:cNvPr id="321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2862262" y="2779713"/>
                  <a:ext cx="325438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UT</a:t>
                  </a:r>
                </a:p>
              </p:txBody>
            </p:sp>
            <p:sp>
              <p:nvSpPr>
                <p:cNvPr id="322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6326188" y="4360862"/>
                  <a:ext cx="307975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FL</a:t>
                  </a:r>
                </a:p>
              </p:txBody>
            </p:sp>
            <p:sp>
              <p:nvSpPr>
                <p:cNvPr id="323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4926013" y="3533775"/>
                  <a:ext cx="325438" cy="21590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AR</a:t>
                  </a:r>
                </a:p>
              </p:txBody>
            </p:sp>
            <p:sp>
              <p:nvSpPr>
                <p:cNvPr id="324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4887913" y="3049588"/>
                  <a:ext cx="355600" cy="21590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MO</a:t>
                  </a:r>
                </a:p>
              </p:txBody>
            </p:sp>
            <p:sp>
              <p:nvSpPr>
                <p:cNvPr id="325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5270501" y="3768725"/>
                  <a:ext cx="336550" cy="338137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MS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en-US" altLang="en-US" sz="800" dirty="0" smtClean="0">
                    <a:latin typeface="+mj-lt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6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5661026" y="3781425"/>
                  <a:ext cx="315912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AL</a:t>
                  </a:r>
                </a:p>
              </p:txBody>
            </p:sp>
            <p:sp>
              <p:nvSpPr>
                <p:cNvPr id="327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4217987" y="2611438"/>
                  <a:ext cx="330200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NE</a:t>
                  </a:r>
                </a:p>
              </p:txBody>
            </p:sp>
            <p:sp>
              <p:nvSpPr>
                <p:cNvPr id="328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4275137" y="3049588"/>
                  <a:ext cx="312738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dirty="0" smtClean="0">
                      <a:latin typeface="+mj-lt"/>
                      <a:cs typeface="Tahoma" panose="020B0604030504040204" pitchFamily="34" charset="0"/>
                    </a:rPr>
                    <a:t>KS</a:t>
                  </a:r>
                </a:p>
              </p:txBody>
            </p:sp>
            <p:sp>
              <p:nvSpPr>
                <p:cNvPr id="329" name="TextBox 153"/>
                <p:cNvSpPr txBox="1">
                  <a:spLocks noChangeArrowheads="1"/>
                </p:cNvSpPr>
                <p:nvPr/>
              </p:nvSpPr>
              <p:spPr bwMode="auto">
                <a:xfrm>
                  <a:off x="2019300" y="3997325"/>
                  <a:ext cx="323850" cy="2159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596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US" altLang="en-US" sz="800" smtClean="0">
                      <a:latin typeface="+mj-lt"/>
                      <a:cs typeface="Tahoma" panose="020B0604030504040204" pitchFamily="34" charset="0"/>
                    </a:rPr>
                    <a:t>AK</a:t>
                  </a:r>
                </a:p>
              </p:txBody>
            </p:sp>
          </p:grpSp>
          <p:sp>
            <p:nvSpPr>
              <p:cNvPr id="222" name="TextBox 138"/>
              <p:cNvSpPr txBox="1">
                <a:spLocks noChangeArrowheads="1"/>
              </p:cNvSpPr>
              <p:nvPr/>
            </p:nvSpPr>
            <p:spPr bwMode="auto">
              <a:xfrm>
                <a:off x="7251652" y="5491163"/>
                <a:ext cx="457248" cy="21431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+mj-lt"/>
                    <a:cs typeface="Tahoma" panose="020B0604030504040204" pitchFamily="34" charset="0"/>
                  </a:rPr>
                  <a:t>MD</a:t>
                </a:r>
              </a:p>
            </p:txBody>
          </p:sp>
          <p:sp>
            <p:nvSpPr>
              <p:cNvPr id="223" name="TextBox 138"/>
              <p:cNvSpPr txBox="1">
                <a:spLocks noChangeArrowheads="1"/>
              </p:cNvSpPr>
              <p:nvPr/>
            </p:nvSpPr>
            <p:spPr bwMode="auto">
              <a:xfrm>
                <a:off x="7251652" y="4249738"/>
                <a:ext cx="457248" cy="22383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+mj-lt"/>
                    <a:cs typeface="Tahoma" panose="020B0604030504040204" pitchFamily="34" charset="0"/>
                  </a:rPr>
                  <a:t>MA </a:t>
                </a:r>
              </a:p>
            </p:txBody>
          </p:sp>
          <p:sp>
            <p:nvSpPr>
              <p:cNvPr id="224" name="TextBox 138"/>
              <p:cNvSpPr txBox="1">
                <a:spLocks noChangeArrowheads="1"/>
              </p:cNvSpPr>
              <p:nvPr/>
            </p:nvSpPr>
            <p:spPr bwMode="auto">
              <a:xfrm>
                <a:off x="7251652" y="4498975"/>
                <a:ext cx="457248" cy="22225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+mj-lt"/>
                    <a:cs typeface="Tahoma" panose="020B0604030504040204" pitchFamily="34" charset="0"/>
                  </a:rPr>
                  <a:t>RI</a:t>
                </a:r>
              </a:p>
            </p:txBody>
          </p:sp>
          <p:sp>
            <p:nvSpPr>
              <p:cNvPr id="225" name="TextBox 138"/>
              <p:cNvSpPr txBox="1">
                <a:spLocks noChangeArrowheads="1"/>
              </p:cNvSpPr>
              <p:nvPr/>
            </p:nvSpPr>
            <p:spPr bwMode="auto">
              <a:xfrm>
                <a:off x="7251652" y="4746625"/>
                <a:ext cx="457248" cy="22225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+mj-lt"/>
                    <a:cs typeface="Tahoma" panose="020B0604030504040204" pitchFamily="34" charset="0"/>
                  </a:rPr>
                  <a:t>CT</a:t>
                </a:r>
              </a:p>
            </p:txBody>
          </p:sp>
          <p:sp>
            <p:nvSpPr>
              <p:cNvPr id="226" name="TextBox 138"/>
              <p:cNvSpPr txBox="1">
                <a:spLocks noChangeArrowheads="1"/>
              </p:cNvSpPr>
              <p:nvPr/>
            </p:nvSpPr>
            <p:spPr bwMode="auto">
              <a:xfrm>
                <a:off x="7251652" y="5730875"/>
                <a:ext cx="457248" cy="22383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+mj-lt"/>
                    <a:cs typeface="Tahoma" panose="020B0604030504040204" pitchFamily="34" charset="0"/>
                  </a:rPr>
                  <a:t>DC</a:t>
                </a:r>
              </a:p>
            </p:txBody>
          </p:sp>
          <p:sp>
            <p:nvSpPr>
              <p:cNvPr id="227" name="TextBox 138"/>
              <p:cNvSpPr txBox="1">
                <a:spLocks noChangeArrowheads="1"/>
              </p:cNvSpPr>
              <p:nvPr/>
            </p:nvSpPr>
            <p:spPr bwMode="auto">
              <a:xfrm>
                <a:off x="7251652" y="5241925"/>
                <a:ext cx="457248" cy="22383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+mj-lt"/>
                    <a:cs typeface="Tahoma" panose="020B0604030504040204" pitchFamily="34" charset="0"/>
                  </a:rPr>
                  <a:t>DE</a:t>
                </a:r>
              </a:p>
            </p:txBody>
          </p:sp>
          <p:sp>
            <p:nvSpPr>
              <p:cNvPr id="228" name="TextBox 138"/>
              <p:cNvSpPr txBox="1">
                <a:spLocks noChangeArrowheads="1"/>
              </p:cNvSpPr>
              <p:nvPr/>
            </p:nvSpPr>
            <p:spPr bwMode="auto">
              <a:xfrm>
                <a:off x="7251652" y="4994275"/>
                <a:ext cx="457248" cy="22383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+mj-lt"/>
                    <a:cs typeface="Tahoma" panose="020B0604030504040204" pitchFamily="34" charset="0"/>
                  </a:rPr>
                  <a:t>NJ </a:t>
                </a:r>
              </a:p>
            </p:txBody>
          </p:sp>
          <p:sp>
            <p:nvSpPr>
              <p:cNvPr id="229" name="TextBox 107"/>
              <p:cNvSpPr txBox="1">
                <a:spLocks noChangeArrowheads="1"/>
              </p:cNvSpPr>
              <p:nvPr/>
            </p:nvSpPr>
            <p:spPr bwMode="auto">
              <a:xfrm>
                <a:off x="3063390" y="5727700"/>
                <a:ext cx="308007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 smtClean="0">
                    <a:latin typeface="+mj-lt"/>
                    <a:cs typeface="Tahoma" panose="020B0604030504040204" pitchFamily="34" charset="0"/>
                  </a:rPr>
                  <a:t>HI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3D1AA-A191-D249-943C-70548A6C11B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33" name="Rectangle 132"/>
          <p:cNvSpPr/>
          <p:nvPr/>
        </p:nvSpPr>
        <p:spPr>
          <a:xfrm>
            <a:off x="6712509" y="2820673"/>
            <a:ext cx="2100888" cy="1182687"/>
          </a:xfrm>
          <a:prstGeom prst="rect">
            <a:avLst/>
          </a:prstGeom>
          <a:solidFill>
            <a:srgbClr val="E8D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50"/>
              </a:spcAft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Analysis</a:t>
            </a:r>
          </a:p>
          <a:p>
            <a:pPr marL="171450" indent="-171450">
              <a:spcAft>
                <a:spcPts val="5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Dean Heller is expected to run for re-election in Nevada</a:t>
            </a:r>
          </a:p>
          <a:p>
            <a:pPr marL="171450" indent="-171450">
              <a:spcAft>
                <a:spcPts val="5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Heller won in 2012 despite Obama winning the state the same day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4" name="Text Placeholder 18"/>
          <p:cNvSpPr txBox="1">
            <a:spLocks/>
          </p:cNvSpPr>
          <p:nvPr/>
        </p:nvSpPr>
        <p:spPr bwMode="auto">
          <a:xfrm>
            <a:off x="0" y="6362699"/>
            <a:ext cx="9144000" cy="219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Sources: Cook Political Report, 2017. 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36" name="TextBox 12"/>
          <p:cNvSpPr txBox="1">
            <a:spLocks noChangeArrowheads="1"/>
          </p:cNvSpPr>
          <p:nvPr/>
        </p:nvSpPr>
        <p:spPr bwMode="auto">
          <a:xfrm>
            <a:off x="7375738" y="233363"/>
            <a:ext cx="1750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2018 SENATE REPUBLICANS</a:t>
            </a:r>
          </a:p>
        </p:txBody>
      </p:sp>
      <p:sp>
        <p:nvSpPr>
          <p:cNvPr id="137" name="Content Placeholder 17"/>
          <p:cNvSpPr txBox="1">
            <a:spLocks/>
          </p:cNvSpPr>
          <p:nvPr/>
        </p:nvSpPr>
        <p:spPr bwMode="auto">
          <a:xfrm>
            <a:off x="0" y="6626225"/>
            <a:ext cx="457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June 19, 2017  |  Justin C. Brown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schemeClr val="bg1"/>
              </a:solidFill>
              <a:latin typeface="FreightSans Pro 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Title 1"/>
          <p:cNvSpPr>
            <a:spLocks noGrp="1"/>
          </p:cNvSpPr>
          <p:nvPr>
            <p:ph type="title"/>
          </p:nvPr>
        </p:nvSpPr>
        <p:spPr>
          <a:xfrm>
            <a:off x="228600" y="630238"/>
            <a:ext cx="7650932" cy="722312"/>
          </a:xfrm>
        </p:spPr>
        <p:txBody>
          <a:bodyPr/>
          <a:lstStyle/>
          <a:p>
            <a:r>
              <a:rPr lang="en-US" altLang="en-US" dirty="0" smtClean="0">
                <a:latin typeface="Georgia" charset="0"/>
                <a:ea typeface="ＭＳ Ｐゴシック" charset="-128"/>
              </a:rPr>
              <a:t>Republicans have full ownership </a:t>
            </a:r>
            <a:br>
              <a:rPr lang="en-US" altLang="en-US" dirty="0" smtClean="0">
                <a:latin typeface="Georgia" charset="0"/>
                <a:ea typeface="ＭＳ Ｐゴシック" charset="-128"/>
              </a:rPr>
            </a:br>
            <a:r>
              <a:rPr lang="en-US" altLang="en-US" dirty="0" smtClean="0">
                <a:latin typeface="Georgia" charset="0"/>
                <a:ea typeface="ＭＳ Ｐゴシック" charset="-128"/>
              </a:rPr>
              <a:t>of the federal government</a:t>
            </a:r>
            <a:endParaRPr lang="en-US" altLang="en-US" dirty="0">
              <a:latin typeface="Georgia" charset="0"/>
              <a:ea typeface="ＭＳ Ｐゴシック" charset="-128"/>
            </a:endParaRPr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419100" y="1500188"/>
            <a:ext cx="8229600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rgbClr val="7F7F7F"/>
                </a:solidFill>
                <a:latin typeface="+mj-lt"/>
              </a:rPr>
              <a:t>Party control of the 115</a:t>
            </a:r>
            <a:r>
              <a:rPr lang="en-US" altLang="en-US" sz="1600" b="1" baseline="30000" dirty="0" smtClean="0">
                <a:solidFill>
                  <a:srgbClr val="7F7F7F"/>
                </a:solidFill>
                <a:latin typeface="+mj-lt"/>
              </a:rPr>
              <a:t>th</a:t>
            </a:r>
            <a:r>
              <a:rPr lang="en-US" altLang="en-US" sz="1600" b="1" dirty="0" smtClean="0">
                <a:solidFill>
                  <a:srgbClr val="7F7F7F"/>
                </a:solidFill>
                <a:latin typeface="+mj-lt"/>
              </a:rPr>
              <a:t> Congress (2017-2019)</a:t>
            </a:r>
          </a:p>
        </p:txBody>
      </p:sp>
      <p:pic>
        <p:nvPicPr>
          <p:cNvPr id="109573" name="Picture 19" descr="NationalJournal_LC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2" name="TextBox 12"/>
          <p:cNvSpPr txBox="1">
            <a:spLocks noChangeArrowheads="1"/>
          </p:cNvSpPr>
          <p:nvPr/>
        </p:nvSpPr>
        <p:spPr bwMode="auto">
          <a:xfrm>
            <a:off x="7361311" y="233363"/>
            <a:ext cx="1765227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dirty="0" smtClean="0">
                <a:solidFill>
                  <a:schemeClr val="bg2">
                    <a:lumMod val="25000"/>
                  </a:schemeClr>
                </a:solidFill>
              </a:rPr>
              <a:t>HOUSE &amp; SENATE CONTROL</a:t>
            </a:r>
          </a:p>
        </p:txBody>
      </p:sp>
      <p:cxnSp>
        <p:nvCxnSpPr>
          <p:cNvPr id="659" name="Straight Connector 658"/>
          <p:cNvCxnSpPr/>
          <p:nvPr/>
        </p:nvCxnSpPr>
        <p:spPr>
          <a:xfrm flipV="1">
            <a:off x="293916" y="4076700"/>
            <a:ext cx="4763" cy="1587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0" name="Rectangle 659"/>
          <p:cNvSpPr/>
          <p:nvPr/>
        </p:nvSpPr>
        <p:spPr>
          <a:xfrm>
            <a:off x="5697766" y="4935537"/>
            <a:ext cx="2301875" cy="295275"/>
          </a:xfrm>
          <a:prstGeom prst="rect">
            <a:avLst/>
          </a:prstGeom>
          <a:solidFill>
            <a:srgbClr val="DA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5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Georgia" charset="0"/>
                <a:ea typeface="MS PGothic" charset="0"/>
                <a:cs typeface="MS PGothic" charset="0"/>
              </a:rPr>
              <a:t>Republican Senate Majority</a:t>
            </a:r>
            <a:endParaRPr lang="en-US" sz="110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61" name="Rectangle 660"/>
          <p:cNvSpPr/>
          <p:nvPr/>
        </p:nvSpPr>
        <p:spPr>
          <a:xfrm>
            <a:off x="1284516" y="4943475"/>
            <a:ext cx="2303463" cy="301625"/>
          </a:xfrm>
          <a:prstGeom prst="rect">
            <a:avLst/>
          </a:prstGeom>
          <a:solidFill>
            <a:srgbClr val="DA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5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Georgia" charset="0"/>
                <a:ea typeface="MS PGothic" charset="0"/>
                <a:cs typeface="MS PGothic" charset="0"/>
              </a:rPr>
              <a:t>Republican House Majority</a:t>
            </a:r>
            <a:endParaRPr lang="en-US" sz="110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09580" name="Rectangle 24"/>
          <p:cNvSpPr>
            <a:spLocks noChangeArrowheads="1"/>
          </p:cNvSpPr>
          <p:nvPr/>
        </p:nvSpPr>
        <p:spPr bwMode="auto">
          <a:xfrm>
            <a:off x="6342291" y="4516437"/>
            <a:ext cx="108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7F7F7F"/>
                </a:solidFill>
              </a:rPr>
              <a:t>46-2-52</a:t>
            </a:r>
            <a:endParaRPr lang="en-US" altLang="en-US" sz="1800" dirty="0"/>
          </a:p>
        </p:txBody>
      </p:sp>
      <p:sp>
        <p:nvSpPr>
          <p:cNvPr id="109581" name="Rectangle 25"/>
          <p:cNvSpPr>
            <a:spLocks noChangeArrowheads="1"/>
          </p:cNvSpPr>
          <p:nvPr/>
        </p:nvSpPr>
        <p:spPr bwMode="auto">
          <a:xfrm>
            <a:off x="1722666" y="4513262"/>
            <a:ext cx="1213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7F7F7F"/>
                </a:solidFill>
              </a:rPr>
              <a:t>194 </a:t>
            </a:r>
            <a:r>
              <a:rPr lang="en-US" altLang="en-US" sz="1800" b="1" dirty="0">
                <a:solidFill>
                  <a:srgbClr val="7F7F7F"/>
                </a:solidFill>
              </a:rPr>
              <a:t>- </a:t>
            </a:r>
            <a:r>
              <a:rPr lang="en-US" altLang="en-US" sz="1800" b="1" dirty="0" smtClean="0">
                <a:solidFill>
                  <a:srgbClr val="7F7F7F"/>
                </a:solidFill>
              </a:rPr>
              <a:t>241</a:t>
            </a:r>
            <a:endParaRPr lang="en-US" altLang="en-US" sz="1800" dirty="0"/>
          </a:p>
        </p:txBody>
      </p:sp>
      <p:sp>
        <p:nvSpPr>
          <p:cNvPr id="1187" name="TextBox 726"/>
          <p:cNvSpPr txBox="1">
            <a:spLocks noChangeArrowheads="1"/>
          </p:cNvSpPr>
          <p:nvPr/>
        </p:nvSpPr>
        <p:spPr bwMode="auto">
          <a:xfrm>
            <a:off x="6386741" y="3832225"/>
            <a:ext cx="1036638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1pPr>
            <a:lvl2pPr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2pPr>
            <a:lvl3pPr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3pPr>
            <a:lvl4pPr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4pPr>
            <a:lvl5pPr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9pPr>
          </a:lstStyle>
          <a:p>
            <a:pPr algn="ctr">
              <a:defRPr/>
            </a:pPr>
            <a:r>
              <a:rPr lang="en-US" sz="1100" dirty="0" smtClean="0">
                <a:solidFill>
                  <a:srgbClr val="7F7F7F"/>
                </a:solidFill>
                <a:latin typeface="+mj-lt"/>
              </a:rPr>
              <a:t>51 Needed </a:t>
            </a:r>
          </a:p>
          <a:p>
            <a:pPr algn="ctr">
              <a:defRPr/>
            </a:pPr>
            <a:r>
              <a:rPr lang="en-US" sz="1100" dirty="0" smtClean="0">
                <a:solidFill>
                  <a:srgbClr val="7F7F7F"/>
                </a:solidFill>
                <a:latin typeface="+mj-lt"/>
              </a:rPr>
              <a:t>for Majority</a:t>
            </a:r>
          </a:p>
        </p:txBody>
      </p:sp>
      <p:sp>
        <p:nvSpPr>
          <p:cNvPr id="1189" name="Oval 1188"/>
          <p:cNvSpPr/>
          <p:nvPr/>
        </p:nvSpPr>
        <p:spPr bwMode="auto">
          <a:xfrm rot="19023228">
            <a:off x="6669316" y="3354387"/>
            <a:ext cx="173038" cy="173038"/>
          </a:xfrm>
          <a:prstGeom prst="ellipse">
            <a:avLst/>
          </a:prstGeom>
          <a:solidFill>
            <a:srgbClr val="D0BB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90" name="Oval 1189"/>
          <p:cNvSpPr/>
          <p:nvPr/>
        </p:nvSpPr>
        <p:spPr bwMode="auto">
          <a:xfrm rot="19023228">
            <a:off x="6458179" y="3402012"/>
            <a:ext cx="171450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91" name="Oval 1190"/>
          <p:cNvSpPr/>
          <p:nvPr/>
        </p:nvSpPr>
        <p:spPr bwMode="auto">
          <a:xfrm rot="19023228">
            <a:off x="6258154" y="3494086"/>
            <a:ext cx="171450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92" name="Oval 1191"/>
          <p:cNvSpPr/>
          <p:nvPr/>
        </p:nvSpPr>
        <p:spPr bwMode="auto">
          <a:xfrm rot="19023228">
            <a:off x="6080355" y="3617912"/>
            <a:ext cx="171450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93" name="Oval 1192"/>
          <p:cNvSpPr/>
          <p:nvPr/>
        </p:nvSpPr>
        <p:spPr bwMode="auto">
          <a:xfrm rot="19023228">
            <a:off x="5924779" y="3770312"/>
            <a:ext cx="173037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94" name="Oval 1193"/>
          <p:cNvSpPr/>
          <p:nvPr/>
        </p:nvSpPr>
        <p:spPr bwMode="auto">
          <a:xfrm rot="19023228">
            <a:off x="5805716" y="3956050"/>
            <a:ext cx="173038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95" name="Oval 1194"/>
          <p:cNvSpPr/>
          <p:nvPr/>
        </p:nvSpPr>
        <p:spPr bwMode="auto">
          <a:xfrm rot="19023228">
            <a:off x="5718404" y="4162425"/>
            <a:ext cx="174625" cy="173037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96" name="Oval 1195"/>
          <p:cNvSpPr/>
          <p:nvPr/>
        </p:nvSpPr>
        <p:spPr bwMode="auto">
          <a:xfrm rot="19023228">
            <a:off x="5677129" y="4386262"/>
            <a:ext cx="171450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97" name="Oval 1196"/>
          <p:cNvSpPr/>
          <p:nvPr/>
        </p:nvSpPr>
        <p:spPr bwMode="auto">
          <a:xfrm rot="19023228">
            <a:off x="5475515" y="4389437"/>
            <a:ext cx="171450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98" name="Oval 1197"/>
          <p:cNvSpPr/>
          <p:nvPr/>
        </p:nvSpPr>
        <p:spPr bwMode="auto">
          <a:xfrm rot="19023228">
            <a:off x="5513616" y="4151312"/>
            <a:ext cx="171450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99" name="Oval 1198"/>
          <p:cNvSpPr/>
          <p:nvPr/>
        </p:nvSpPr>
        <p:spPr bwMode="auto">
          <a:xfrm rot="19023228">
            <a:off x="5592991" y="3924300"/>
            <a:ext cx="171450" cy="173037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00" name="Oval 1199"/>
          <p:cNvSpPr/>
          <p:nvPr/>
        </p:nvSpPr>
        <p:spPr bwMode="auto">
          <a:xfrm rot="19023228">
            <a:off x="6910616" y="2509837"/>
            <a:ext cx="174625" cy="173038"/>
          </a:xfrm>
          <a:prstGeom prst="ellipse">
            <a:avLst/>
          </a:prstGeom>
          <a:solidFill>
            <a:srgbClr val="E2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01" name="Oval 1200"/>
          <p:cNvSpPr/>
          <p:nvPr/>
        </p:nvSpPr>
        <p:spPr bwMode="auto">
          <a:xfrm rot="19023228">
            <a:off x="6650266" y="2509837"/>
            <a:ext cx="173038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02" name="Oval 1201"/>
          <p:cNvSpPr/>
          <p:nvPr/>
        </p:nvSpPr>
        <p:spPr bwMode="auto">
          <a:xfrm rot="19023228">
            <a:off x="6401029" y="2540000"/>
            <a:ext cx="173037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03" name="Oval 1202"/>
          <p:cNvSpPr/>
          <p:nvPr/>
        </p:nvSpPr>
        <p:spPr bwMode="auto">
          <a:xfrm rot="19023228">
            <a:off x="4853216" y="4389437"/>
            <a:ext cx="173038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04" name="Oval 1203"/>
          <p:cNvSpPr/>
          <p:nvPr/>
        </p:nvSpPr>
        <p:spPr bwMode="auto">
          <a:xfrm rot="19023228">
            <a:off x="4886554" y="4117975"/>
            <a:ext cx="171450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05" name="Oval 1204"/>
          <p:cNvSpPr/>
          <p:nvPr/>
        </p:nvSpPr>
        <p:spPr bwMode="auto">
          <a:xfrm rot="19023228">
            <a:off x="4953229" y="3859212"/>
            <a:ext cx="174625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06" name="Oval 1205"/>
          <p:cNvSpPr/>
          <p:nvPr/>
        </p:nvSpPr>
        <p:spPr bwMode="auto">
          <a:xfrm rot="19023228">
            <a:off x="5051654" y="3617912"/>
            <a:ext cx="171450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07" name="Oval 1206"/>
          <p:cNvSpPr/>
          <p:nvPr/>
        </p:nvSpPr>
        <p:spPr bwMode="auto">
          <a:xfrm rot="19023228">
            <a:off x="5177066" y="3394075"/>
            <a:ext cx="173038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08" name="Oval 1207"/>
          <p:cNvSpPr/>
          <p:nvPr/>
        </p:nvSpPr>
        <p:spPr bwMode="auto">
          <a:xfrm rot="19023228">
            <a:off x="5332641" y="3190875"/>
            <a:ext cx="171450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09" name="Oval 1208"/>
          <p:cNvSpPr/>
          <p:nvPr/>
        </p:nvSpPr>
        <p:spPr bwMode="auto">
          <a:xfrm rot="19023228">
            <a:off x="5510441" y="3006725"/>
            <a:ext cx="171450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10" name="Oval 1209"/>
          <p:cNvSpPr/>
          <p:nvPr/>
        </p:nvSpPr>
        <p:spPr bwMode="auto">
          <a:xfrm rot="19023228">
            <a:off x="5708879" y="2847975"/>
            <a:ext cx="174625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11" name="Oval 1210"/>
          <p:cNvSpPr/>
          <p:nvPr/>
        </p:nvSpPr>
        <p:spPr bwMode="auto">
          <a:xfrm rot="19023228">
            <a:off x="5926366" y="2714625"/>
            <a:ext cx="173038" cy="173037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12" name="Oval 1211"/>
          <p:cNvSpPr/>
          <p:nvPr/>
        </p:nvSpPr>
        <p:spPr bwMode="auto">
          <a:xfrm rot="19023228">
            <a:off x="6153379" y="2611437"/>
            <a:ext cx="171450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13" name="Oval 1212"/>
          <p:cNvSpPr/>
          <p:nvPr/>
        </p:nvSpPr>
        <p:spPr bwMode="auto">
          <a:xfrm rot="19023228">
            <a:off x="6915379" y="2724150"/>
            <a:ext cx="173037" cy="171450"/>
          </a:xfrm>
          <a:prstGeom prst="ellipse">
            <a:avLst/>
          </a:prstGeom>
          <a:solidFill>
            <a:srgbClr val="E2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14" name="Oval 1213"/>
          <p:cNvSpPr/>
          <p:nvPr/>
        </p:nvSpPr>
        <p:spPr bwMode="auto">
          <a:xfrm rot="19023228">
            <a:off x="6666141" y="2719387"/>
            <a:ext cx="171450" cy="173038"/>
          </a:xfrm>
          <a:prstGeom prst="ellipse">
            <a:avLst/>
          </a:prstGeom>
          <a:solidFill>
            <a:srgbClr val="E2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15" name="Oval 1214"/>
          <p:cNvSpPr/>
          <p:nvPr/>
        </p:nvSpPr>
        <p:spPr bwMode="auto">
          <a:xfrm rot="19023228">
            <a:off x="6421666" y="2763837"/>
            <a:ext cx="171450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16" name="Oval 1215"/>
          <p:cNvSpPr/>
          <p:nvPr/>
        </p:nvSpPr>
        <p:spPr bwMode="auto">
          <a:xfrm rot="19023228">
            <a:off x="6178780" y="2836862"/>
            <a:ext cx="171450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17" name="Oval 1216"/>
          <p:cNvSpPr/>
          <p:nvPr/>
        </p:nvSpPr>
        <p:spPr bwMode="auto">
          <a:xfrm rot="19023228">
            <a:off x="5951766" y="2940050"/>
            <a:ext cx="173038" cy="173037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18" name="Oval 1217"/>
          <p:cNvSpPr/>
          <p:nvPr/>
        </p:nvSpPr>
        <p:spPr bwMode="auto">
          <a:xfrm rot="19023228">
            <a:off x="5745391" y="3076575"/>
            <a:ext cx="173038" cy="173037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19" name="Oval 1218"/>
          <p:cNvSpPr/>
          <p:nvPr/>
        </p:nvSpPr>
        <p:spPr bwMode="auto">
          <a:xfrm rot="19023228">
            <a:off x="5561241" y="3246437"/>
            <a:ext cx="173038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20" name="Oval 1219"/>
          <p:cNvSpPr/>
          <p:nvPr/>
        </p:nvSpPr>
        <p:spPr bwMode="auto">
          <a:xfrm rot="19023228">
            <a:off x="5402491" y="3433762"/>
            <a:ext cx="173038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21" name="Oval 1220"/>
          <p:cNvSpPr/>
          <p:nvPr/>
        </p:nvSpPr>
        <p:spPr bwMode="auto">
          <a:xfrm rot="19023228">
            <a:off x="5270729" y="3644900"/>
            <a:ext cx="171450" cy="174625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22" name="Oval 1221"/>
          <p:cNvSpPr/>
          <p:nvPr/>
        </p:nvSpPr>
        <p:spPr bwMode="auto">
          <a:xfrm rot="19023228">
            <a:off x="5173891" y="3876675"/>
            <a:ext cx="171450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23" name="Oval 1222"/>
          <p:cNvSpPr/>
          <p:nvPr/>
        </p:nvSpPr>
        <p:spPr bwMode="auto">
          <a:xfrm rot="19023228">
            <a:off x="5269141" y="4386262"/>
            <a:ext cx="171450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24" name="Oval 1223"/>
          <p:cNvSpPr/>
          <p:nvPr/>
        </p:nvSpPr>
        <p:spPr bwMode="auto">
          <a:xfrm rot="19023228">
            <a:off x="5096104" y="4127500"/>
            <a:ext cx="173037" cy="173037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25" name="Oval 1224"/>
          <p:cNvSpPr/>
          <p:nvPr/>
        </p:nvSpPr>
        <p:spPr bwMode="auto">
          <a:xfrm rot="19023228">
            <a:off x="5065941" y="4384675"/>
            <a:ext cx="171450" cy="173037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26" name="Oval 1225"/>
          <p:cNvSpPr/>
          <p:nvPr/>
        </p:nvSpPr>
        <p:spPr bwMode="auto">
          <a:xfrm rot="19023228">
            <a:off x="5300891" y="4135437"/>
            <a:ext cx="173038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27" name="Oval 1226"/>
          <p:cNvSpPr/>
          <p:nvPr/>
        </p:nvSpPr>
        <p:spPr bwMode="auto">
          <a:xfrm rot="19023228">
            <a:off x="5375504" y="3900487"/>
            <a:ext cx="171450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28" name="Oval 1227"/>
          <p:cNvSpPr/>
          <p:nvPr/>
        </p:nvSpPr>
        <p:spPr bwMode="auto">
          <a:xfrm rot="19023228">
            <a:off x="5489804" y="3678237"/>
            <a:ext cx="171450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29" name="Oval 1228"/>
          <p:cNvSpPr/>
          <p:nvPr/>
        </p:nvSpPr>
        <p:spPr bwMode="auto">
          <a:xfrm rot="19023228">
            <a:off x="5705704" y="3722687"/>
            <a:ext cx="173037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30" name="Oval 1229"/>
          <p:cNvSpPr/>
          <p:nvPr/>
        </p:nvSpPr>
        <p:spPr bwMode="auto">
          <a:xfrm rot="19023228">
            <a:off x="5853341" y="3544887"/>
            <a:ext cx="171450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31" name="Oval 1230"/>
          <p:cNvSpPr/>
          <p:nvPr/>
        </p:nvSpPr>
        <p:spPr bwMode="auto">
          <a:xfrm rot="19023228">
            <a:off x="5632679" y="3482975"/>
            <a:ext cx="171450" cy="173037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32" name="Oval 1231"/>
          <p:cNvSpPr/>
          <p:nvPr/>
        </p:nvSpPr>
        <p:spPr bwMode="auto">
          <a:xfrm rot="19023228">
            <a:off x="5794604" y="3313111"/>
            <a:ext cx="171450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33" name="Oval 1232"/>
          <p:cNvSpPr/>
          <p:nvPr/>
        </p:nvSpPr>
        <p:spPr bwMode="auto">
          <a:xfrm rot="19023228">
            <a:off x="6027966" y="3389312"/>
            <a:ext cx="173038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34" name="Oval 1233"/>
          <p:cNvSpPr/>
          <p:nvPr/>
        </p:nvSpPr>
        <p:spPr bwMode="auto">
          <a:xfrm rot="19023228">
            <a:off x="5983516" y="3167062"/>
            <a:ext cx="173038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35" name="Oval 1234"/>
          <p:cNvSpPr/>
          <p:nvPr/>
        </p:nvSpPr>
        <p:spPr bwMode="auto">
          <a:xfrm rot="19023228">
            <a:off x="6229579" y="3273425"/>
            <a:ext cx="173037" cy="173037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36" name="Oval 1235"/>
          <p:cNvSpPr/>
          <p:nvPr/>
        </p:nvSpPr>
        <p:spPr bwMode="auto">
          <a:xfrm rot="19023228">
            <a:off x="6201004" y="3052762"/>
            <a:ext cx="171450" cy="174625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37" name="Oval 1236"/>
          <p:cNvSpPr/>
          <p:nvPr/>
        </p:nvSpPr>
        <p:spPr bwMode="auto">
          <a:xfrm rot="19023228">
            <a:off x="6424842" y="2973387"/>
            <a:ext cx="171450" cy="173038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38" name="Oval 1237"/>
          <p:cNvSpPr/>
          <p:nvPr/>
        </p:nvSpPr>
        <p:spPr bwMode="auto">
          <a:xfrm rot="19023228">
            <a:off x="6443891" y="3190875"/>
            <a:ext cx="171450" cy="171450"/>
          </a:xfrm>
          <a:prstGeom prst="ellipse">
            <a:avLst/>
          </a:prstGeom>
          <a:solidFill>
            <a:srgbClr val="186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39" name="Oval 1238"/>
          <p:cNvSpPr/>
          <p:nvPr/>
        </p:nvSpPr>
        <p:spPr bwMode="auto">
          <a:xfrm rot="19023228">
            <a:off x="6667729" y="3149600"/>
            <a:ext cx="171450" cy="171450"/>
          </a:xfrm>
          <a:prstGeom prst="ellipse">
            <a:avLst/>
          </a:prstGeom>
          <a:solidFill>
            <a:srgbClr val="D0BB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40" name="Oval 1239"/>
          <p:cNvSpPr/>
          <p:nvPr/>
        </p:nvSpPr>
        <p:spPr bwMode="auto">
          <a:xfrm rot="19023228">
            <a:off x="6674079" y="2938462"/>
            <a:ext cx="173037" cy="173038"/>
          </a:xfrm>
          <a:prstGeom prst="ellipse">
            <a:avLst/>
          </a:prstGeom>
          <a:solidFill>
            <a:srgbClr val="E2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41" name="Oval 1240"/>
          <p:cNvSpPr/>
          <p:nvPr/>
        </p:nvSpPr>
        <p:spPr bwMode="auto">
          <a:xfrm rot="19023228">
            <a:off x="6916965" y="2940050"/>
            <a:ext cx="173038" cy="173037"/>
          </a:xfrm>
          <a:prstGeom prst="ellipse">
            <a:avLst/>
          </a:prstGeom>
          <a:solidFill>
            <a:srgbClr val="E2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42" name="Oval 1241"/>
          <p:cNvSpPr/>
          <p:nvPr/>
        </p:nvSpPr>
        <p:spPr bwMode="auto">
          <a:xfrm rot="19023228">
            <a:off x="6912204" y="3148012"/>
            <a:ext cx="173037" cy="171450"/>
          </a:xfrm>
          <a:prstGeom prst="ellipse">
            <a:avLst/>
          </a:prstGeom>
          <a:solidFill>
            <a:srgbClr val="E2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43" name="Oval 1242"/>
          <p:cNvSpPr/>
          <p:nvPr/>
        </p:nvSpPr>
        <p:spPr bwMode="auto">
          <a:xfrm rot="19023228">
            <a:off x="6912204" y="3354387"/>
            <a:ext cx="173037" cy="173038"/>
          </a:xfrm>
          <a:prstGeom prst="ellipse">
            <a:avLst/>
          </a:prstGeom>
          <a:solidFill>
            <a:srgbClr val="E2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44" name="Oval 1243"/>
          <p:cNvSpPr/>
          <p:nvPr/>
        </p:nvSpPr>
        <p:spPr bwMode="auto">
          <a:xfrm rot="19023228">
            <a:off x="7128104" y="3402012"/>
            <a:ext cx="173037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45" name="Oval 1244"/>
          <p:cNvSpPr/>
          <p:nvPr/>
        </p:nvSpPr>
        <p:spPr bwMode="auto">
          <a:xfrm rot="19023228">
            <a:off x="7148741" y="3192462"/>
            <a:ext cx="171450" cy="174625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46" name="Oval 1245"/>
          <p:cNvSpPr/>
          <p:nvPr/>
        </p:nvSpPr>
        <p:spPr bwMode="auto">
          <a:xfrm rot="19023228">
            <a:off x="7158266" y="2979737"/>
            <a:ext cx="173038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47" name="Oval 1246"/>
          <p:cNvSpPr/>
          <p:nvPr/>
        </p:nvSpPr>
        <p:spPr bwMode="auto">
          <a:xfrm rot="19023228">
            <a:off x="7169379" y="2762250"/>
            <a:ext cx="171450" cy="171450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48" name="Oval 1247"/>
          <p:cNvSpPr/>
          <p:nvPr/>
        </p:nvSpPr>
        <p:spPr bwMode="auto">
          <a:xfrm rot="19023228">
            <a:off x="7169379" y="2544762"/>
            <a:ext cx="171450" cy="171450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49" name="Oval 1248"/>
          <p:cNvSpPr/>
          <p:nvPr/>
        </p:nvSpPr>
        <p:spPr bwMode="auto">
          <a:xfrm rot="19023228">
            <a:off x="7421791" y="2619375"/>
            <a:ext cx="173038" cy="173037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50" name="Oval 1249"/>
          <p:cNvSpPr/>
          <p:nvPr/>
        </p:nvSpPr>
        <p:spPr bwMode="auto">
          <a:xfrm rot="19023228">
            <a:off x="7407504" y="2833687"/>
            <a:ext cx="171450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51" name="Oval 1250"/>
          <p:cNvSpPr/>
          <p:nvPr/>
        </p:nvSpPr>
        <p:spPr bwMode="auto">
          <a:xfrm rot="19023228">
            <a:off x="7383691" y="3057525"/>
            <a:ext cx="173038" cy="173037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52" name="Oval 1251"/>
          <p:cNvSpPr/>
          <p:nvPr/>
        </p:nvSpPr>
        <p:spPr bwMode="auto">
          <a:xfrm rot="19023228">
            <a:off x="7366229" y="3275012"/>
            <a:ext cx="171450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53" name="Oval 1252"/>
          <p:cNvSpPr/>
          <p:nvPr/>
        </p:nvSpPr>
        <p:spPr bwMode="auto">
          <a:xfrm rot="19023228">
            <a:off x="7328129" y="3489325"/>
            <a:ext cx="171450" cy="171450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54" name="Oval 1253"/>
          <p:cNvSpPr/>
          <p:nvPr/>
        </p:nvSpPr>
        <p:spPr bwMode="auto">
          <a:xfrm rot="19023228">
            <a:off x="7509103" y="3614737"/>
            <a:ext cx="171450" cy="171450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55" name="Oval 1254"/>
          <p:cNvSpPr/>
          <p:nvPr/>
        </p:nvSpPr>
        <p:spPr bwMode="auto">
          <a:xfrm rot="19023228">
            <a:off x="7664679" y="3771900"/>
            <a:ext cx="173037" cy="171450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56" name="Oval 1255"/>
          <p:cNvSpPr/>
          <p:nvPr/>
        </p:nvSpPr>
        <p:spPr bwMode="auto">
          <a:xfrm rot="19023228">
            <a:off x="7783741" y="3959225"/>
            <a:ext cx="173038" cy="173037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57" name="Oval 1256"/>
          <p:cNvSpPr/>
          <p:nvPr/>
        </p:nvSpPr>
        <p:spPr bwMode="auto">
          <a:xfrm rot="19023228">
            <a:off x="7867879" y="4159250"/>
            <a:ext cx="174625" cy="173037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58" name="Oval 1257"/>
          <p:cNvSpPr/>
          <p:nvPr/>
        </p:nvSpPr>
        <p:spPr bwMode="auto">
          <a:xfrm rot="19023228">
            <a:off x="7915504" y="4386262"/>
            <a:ext cx="171450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59" name="Oval 1258"/>
          <p:cNvSpPr/>
          <p:nvPr/>
        </p:nvSpPr>
        <p:spPr bwMode="auto">
          <a:xfrm rot="19023228">
            <a:off x="8117116" y="4386262"/>
            <a:ext cx="171450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60" name="Oval 1259"/>
          <p:cNvSpPr/>
          <p:nvPr/>
        </p:nvSpPr>
        <p:spPr bwMode="auto">
          <a:xfrm rot="19023228">
            <a:off x="8075840" y="4144961"/>
            <a:ext cx="171450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61" name="Oval 1260"/>
          <p:cNvSpPr/>
          <p:nvPr/>
        </p:nvSpPr>
        <p:spPr bwMode="auto">
          <a:xfrm rot="19023228">
            <a:off x="7994879" y="3925887"/>
            <a:ext cx="171450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62" name="Oval 1261"/>
          <p:cNvSpPr/>
          <p:nvPr/>
        </p:nvSpPr>
        <p:spPr bwMode="auto">
          <a:xfrm rot="19023228">
            <a:off x="7878992" y="3719512"/>
            <a:ext cx="173038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63" name="Oval 1262"/>
          <p:cNvSpPr/>
          <p:nvPr/>
        </p:nvSpPr>
        <p:spPr bwMode="auto">
          <a:xfrm rot="19023228">
            <a:off x="7737704" y="3544887"/>
            <a:ext cx="173037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64" name="Oval 1263"/>
          <p:cNvSpPr/>
          <p:nvPr/>
        </p:nvSpPr>
        <p:spPr bwMode="auto">
          <a:xfrm rot="19023228">
            <a:off x="7563079" y="3394075"/>
            <a:ext cx="173037" cy="171450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65" name="Oval 1264"/>
          <p:cNvSpPr/>
          <p:nvPr/>
        </p:nvSpPr>
        <p:spPr bwMode="auto">
          <a:xfrm rot="19023228">
            <a:off x="7604354" y="3171826"/>
            <a:ext cx="173037" cy="171450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66" name="Oval 1265"/>
          <p:cNvSpPr/>
          <p:nvPr/>
        </p:nvSpPr>
        <p:spPr bwMode="auto">
          <a:xfrm rot="19023228">
            <a:off x="7793266" y="3311525"/>
            <a:ext cx="171450" cy="171450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67" name="Oval 1266"/>
          <p:cNvSpPr/>
          <p:nvPr/>
        </p:nvSpPr>
        <p:spPr bwMode="auto">
          <a:xfrm rot="19023228">
            <a:off x="7958366" y="3484562"/>
            <a:ext cx="171450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68" name="Oval 1267"/>
          <p:cNvSpPr/>
          <p:nvPr/>
        </p:nvSpPr>
        <p:spPr bwMode="auto">
          <a:xfrm rot="19023228">
            <a:off x="8101241" y="3683000"/>
            <a:ext cx="173038" cy="173037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69" name="Oval 1268"/>
          <p:cNvSpPr/>
          <p:nvPr/>
        </p:nvSpPr>
        <p:spPr bwMode="auto">
          <a:xfrm rot="19023228">
            <a:off x="8207604" y="3900487"/>
            <a:ext cx="173037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70" name="Oval 1269"/>
          <p:cNvSpPr/>
          <p:nvPr/>
        </p:nvSpPr>
        <p:spPr bwMode="auto">
          <a:xfrm rot="19023228">
            <a:off x="8280629" y="4137025"/>
            <a:ext cx="171450" cy="171450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71" name="Oval 1270"/>
          <p:cNvSpPr/>
          <p:nvPr/>
        </p:nvSpPr>
        <p:spPr bwMode="auto">
          <a:xfrm rot="19023228">
            <a:off x="8321904" y="4386262"/>
            <a:ext cx="171450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72" name="Oval 1271"/>
          <p:cNvSpPr/>
          <p:nvPr/>
        </p:nvSpPr>
        <p:spPr bwMode="auto">
          <a:xfrm rot="19023228">
            <a:off x="8523516" y="4386262"/>
            <a:ext cx="171450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73" name="Oval 1272"/>
          <p:cNvSpPr/>
          <p:nvPr/>
        </p:nvSpPr>
        <p:spPr bwMode="auto">
          <a:xfrm rot="19023228">
            <a:off x="7632930" y="2941637"/>
            <a:ext cx="171450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74" name="Oval 1273"/>
          <p:cNvSpPr/>
          <p:nvPr/>
        </p:nvSpPr>
        <p:spPr bwMode="auto">
          <a:xfrm rot="19023228">
            <a:off x="7836129" y="3078162"/>
            <a:ext cx="171450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75" name="Oval 1274"/>
          <p:cNvSpPr/>
          <p:nvPr/>
        </p:nvSpPr>
        <p:spPr bwMode="auto">
          <a:xfrm rot="19023228">
            <a:off x="8023454" y="3243263"/>
            <a:ext cx="173037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76" name="Oval 1275"/>
          <p:cNvSpPr/>
          <p:nvPr/>
        </p:nvSpPr>
        <p:spPr bwMode="auto">
          <a:xfrm rot="19023228">
            <a:off x="8182204" y="3432175"/>
            <a:ext cx="173037" cy="171450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77" name="Oval 1276"/>
          <p:cNvSpPr/>
          <p:nvPr/>
        </p:nvSpPr>
        <p:spPr bwMode="auto">
          <a:xfrm rot="19023228">
            <a:off x="8315554" y="3644900"/>
            <a:ext cx="171450" cy="173037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78" name="Oval 1277"/>
          <p:cNvSpPr/>
          <p:nvPr/>
        </p:nvSpPr>
        <p:spPr bwMode="auto">
          <a:xfrm rot="19023228">
            <a:off x="8420329" y="3879850"/>
            <a:ext cx="171450" cy="173037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79" name="Oval 1278"/>
          <p:cNvSpPr/>
          <p:nvPr/>
        </p:nvSpPr>
        <p:spPr bwMode="auto">
          <a:xfrm rot="19023228">
            <a:off x="8487004" y="4122737"/>
            <a:ext cx="173037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80" name="Oval 1279"/>
          <p:cNvSpPr/>
          <p:nvPr/>
        </p:nvSpPr>
        <p:spPr bwMode="auto">
          <a:xfrm rot="19023228">
            <a:off x="7666266" y="2719387"/>
            <a:ext cx="173038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81" name="Oval 1280"/>
          <p:cNvSpPr/>
          <p:nvPr/>
        </p:nvSpPr>
        <p:spPr bwMode="auto">
          <a:xfrm rot="19023228">
            <a:off x="7875816" y="2846387"/>
            <a:ext cx="171450" cy="171450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82" name="Oval 1281"/>
          <p:cNvSpPr/>
          <p:nvPr/>
        </p:nvSpPr>
        <p:spPr bwMode="auto">
          <a:xfrm rot="19023228">
            <a:off x="8072666" y="3005137"/>
            <a:ext cx="171450" cy="171450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83" name="Oval 1282"/>
          <p:cNvSpPr/>
          <p:nvPr/>
        </p:nvSpPr>
        <p:spPr bwMode="auto">
          <a:xfrm rot="19023228">
            <a:off x="8258404" y="3192462"/>
            <a:ext cx="171450" cy="174625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84" name="Oval 1283"/>
          <p:cNvSpPr/>
          <p:nvPr/>
        </p:nvSpPr>
        <p:spPr bwMode="auto">
          <a:xfrm rot="19023228">
            <a:off x="8412391" y="3390900"/>
            <a:ext cx="173038" cy="171450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85" name="Oval 1284"/>
          <p:cNvSpPr/>
          <p:nvPr/>
        </p:nvSpPr>
        <p:spPr bwMode="auto">
          <a:xfrm rot="19023228">
            <a:off x="8537804" y="3617912"/>
            <a:ext cx="171450" cy="173038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86" name="Oval 1285"/>
          <p:cNvSpPr/>
          <p:nvPr/>
        </p:nvSpPr>
        <p:spPr bwMode="auto">
          <a:xfrm rot="19023228">
            <a:off x="8637816" y="3863975"/>
            <a:ext cx="171450" cy="173037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87" name="Oval 1286"/>
          <p:cNvSpPr/>
          <p:nvPr/>
        </p:nvSpPr>
        <p:spPr bwMode="auto">
          <a:xfrm rot="19023228">
            <a:off x="8702904" y="4116387"/>
            <a:ext cx="171450" cy="171450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88" name="Oval 1287"/>
          <p:cNvSpPr/>
          <p:nvPr/>
        </p:nvSpPr>
        <p:spPr bwMode="auto">
          <a:xfrm rot="19023228">
            <a:off x="8734654" y="4387850"/>
            <a:ext cx="173037" cy="173037"/>
          </a:xfrm>
          <a:prstGeom prst="ellipse">
            <a:avLst/>
          </a:prstGeom>
          <a:solidFill>
            <a:srgbClr val="D92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cxnSp>
        <p:nvCxnSpPr>
          <p:cNvPr id="1186" name="Straight Connector 1185"/>
          <p:cNvCxnSpPr/>
          <p:nvPr/>
        </p:nvCxnSpPr>
        <p:spPr bwMode="auto">
          <a:xfrm>
            <a:off x="6883629" y="2427287"/>
            <a:ext cx="0" cy="11557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583" name="TextBox 13"/>
          <p:cNvSpPr txBox="1">
            <a:spLocks noChangeArrowheads="1"/>
          </p:cNvSpPr>
          <p:nvPr/>
        </p:nvSpPr>
        <p:spPr bwMode="auto">
          <a:xfrm>
            <a:off x="457200" y="1864053"/>
            <a:ext cx="42755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1864CD"/>
                </a:solidFill>
                <a:latin typeface="Calibri Light" charset="0"/>
              </a:rPr>
              <a:t>■</a:t>
            </a:r>
            <a:r>
              <a:rPr lang="en-US" altLang="en-US" sz="1100" b="1" dirty="0">
                <a:solidFill>
                  <a:srgbClr val="5B9BD5"/>
                </a:solidFill>
                <a:latin typeface="Calibri Light" charset="0"/>
              </a:rPr>
              <a:t> </a:t>
            </a:r>
            <a:r>
              <a:rPr lang="en-US" altLang="en-US" sz="1100" dirty="0">
                <a:solidFill>
                  <a:srgbClr val="000000"/>
                </a:solidFill>
                <a:latin typeface="Calibri Light" charset="0"/>
              </a:rPr>
              <a:t>Democrat     </a:t>
            </a:r>
            <a:r>
              <a:rPr lang="en-US" altLang="en-US" sz="1100" b="1" dirty="0">
                <a:solidFill>
                  <a:srgbClr val="D92C23"/>
                </a:solidFill>
                <a:latin typeface="Calibri Light" charset="0"/>
              </a:rPr>
              <a:t>■ </a:t>
            </a:r>
            <a:r>
              <a:rPr lang="en-US" altLang="en-US" sz="1100" dirty="0">
                <a:solidFill>
                  <a:srgbClr val="000000"/>
                </a:solidFill>
                <a:latin typeface="Calibri Light" charset="0"/>
              </a:rPr>
              <a:t>Republican     </a:t>
            </a:r>
            <a:r>
              <a:rPr lang="en-US" altLang="en-US" sz="1100" b="1" dirty="0">
                <a:solidFill>
                  <a:srgbClr val="D9C58B"/>
                </a:solidFill>
                <a:latin typeface="Calibri Light" charset="0"/>
              </a:rPr>
              <a:t>■ </a:t>
            </a:r>
            <a:r>
              <a:rPr lang="en-US" altLang="en-US" sz="1100" b="1" dirty="0">
                <a:solidFill>
                  <a:srgbClr val="5F9BDB"/>
                </a:solidFill>
                <a:latin typeface="Calibri Light" charset="0"/>
              </a:rPr>
              <a:t> </a:t>
            </a:r>
            <a:r>
              <a:rPr lang="en-US" altLang="en-US" sz="1100" dirty="0">
                <a:solidFill>
                  <a:srgbClr val="000000"/>
                </a:solidFill>
                <a:latin typeface="Calibri Light" charset="0"/>
              </a:rPr>
              <a:t>Independent (caucusing with Dems</a:t>
            </a:r>
            <a:r>
              <a:rPr lang="en-US" altLang="en-US" sz="1100" dirty="0" smtClean="0">
                <a:solidFill>
                  <a:srgbClr val="000000"/>
                </a:solidFill>
                <a:latin typeface="Calibri Light" charset="0"/>
              </a:rPr>
              <a:t>)</a:t>
            </a:r>
            <a:endParaRPr lang="en-US" altLang="en-US" sz="1100" dirty="0">
              <a:solidFill>
                <a:srgbClr val="000000"/>
              </a:solidFill>
              <a:latin typeface="Calibri Light" charset="0"/>
            </a:endParaRPr>
          </a:p>
        </p:txBody>
      </p:sp>
      <p:cxnSp>
        <p:nvCxnSpPr>
          <p:cNvPr id="640" name="Straight Connector 639"/>
          <p:cNvCxnSpPr/>
          <p:nvPr/>
        </p:nvCxnSpPr>
        <p:spPr bwMode="auto">
          <a:xfrm flipV="1">
            <a:off x="408216" y="3979862"/>
            <a:ext cx="6350" cy="1588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1" name="TextBox 726"/>
          <p:cNvSpPr txBox="1">
            <a:spLocks noChangeArrowheads="1"/>
          </p:cNvSpPr>
          <p:nvPr/>
        </p:nvSpPr>
        <p:spPr bwMode="auto">
          <a:xfrm>
            <a:off x="1871891" y="3825875"/>
            <a:ext cx="1036638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1pPr>
            <a:lvl2pPr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2pPr>
            <a:lvl3pPr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3pPr>
            <a:lvl4pPr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4pPr>
            <a:lvl5pPr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9pPr>
          </a:lstStyle>
          <a:p>
            <a:pPr algn="ctr">
              <a:defRPr/>
            </a:pPr>
            <a:r>
              <a:rPr lang="en-US" sz="1100" dirty="0" smtClean="0">
                <a:solidFill>
                  <a:srgbClr val="7F7F7F"/>
                </a:solidFill>
                <a:latin typeface="+mj-lt"/>
              </a:rPr>
              <a:t>218 Needed for Majority</a:t>
            </a:r>
          </a:p>
        </p:txBody>
      </p:sp>
      <p:sp>
        <p:nvSpPr>
          <p:cNvPr id="642" name="Oval 641"/>
          <p:cNvSpPr/>
          <p:nvPr/>
        </p:nvSpPr>
        <p:spPr bwMode="auto">
          <a:xfrm rot="19848198">
            <a:off x="1597254" y="3897312"/>
            <a:ext cx="90487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44" name="Oval 643"/>
          <p:cNvSpPr/>
          <p:nvPr/>
        </p:nvSpPr>
        <p:spPr bwMode="auto">
          <a:xfrm rot="19848198">
            <a:off x="1527404" y="3995737"/>
            <a:ext cx="87312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45" name="Oval 644"/>
          <p:cNvSpPr/>
          <p:nvPr/>
        </p:nvSpPr>
        <p:spPr bwMode="auto">
          <a:xfrm rot="14405035">
            <a:off x="1468666" y="4105275"/>
            <a:ext cx="92075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46" name="Oval 645"/>
          <p:cNvSpPr/>
          <p:nvPr/>
        </p:nvSpPr>
        <p:spPr bwMode="auto">
          <a:xfrm rot="14405035">
            <a:off x="1427391" y="4225925"/>
            <a:ext cx="90488" cy="87312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47" name="Oval 646"/>
          <p:cNvSpPr/>
          <p:nvPr/>
        </p:nvSpPr>
        <p:spPr bwMode="auto">
          <a:xfrm rot="14405035">
            <a:off x="1400404" y="4348162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48" name="Oval 647"/>
          <p:cNvSpPr/>
          <p:nvPr/>
        </p:nvSpPr>
        <p:spPr bwMode="auto">
          <a:xfrm rot="14405035">
            <a:off x="1386910" y="4470131"/>
            <a:ext cx="88900" cy="87312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49" name="Oval 648"/>
          <p:cNvSpPr/>
          <p:nvPr/>
        </p:nvSpPr>
        <p:spPr bwMode="auto">
          <a:xfrm>
            <a:off x="2459266" y="3540125"/>
            <a:ext cx="87313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50" name="Oval 649"/>
          <p:cNvSpPr/>
          <p:nvPr/>
        </p:nvSpPr>
        <p:spPr bwMode="auto">
          <a:xfrm>
            <a:off x="2581504" y="356235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51" name="Oval 650"/>
          <p:cNvSpPr/>
          <p:nvPr/>
        </p:nvSpPr>
        <p:spPr bwMode="auto">
          <a:xfrm>
            <a:off x="2694216" y="3602037"/>
            <a:ext cx="87313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52" name="Oval 651"/>
          <p:cNvSpPr/>
          <p:nvPr/>
        </p:nvSpPr>
        <p:spPr bwMode="auto">
          <a:xfrm>
            <a:off x="2800579" y="3654425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53" name="Oval 652"/>
          <p:cNvSpPr/>
          <p:nvPr/>
        </p:nvSpPr>
        <p:spPr bwMode="auto">
          <a:xfrm rot="1996807">
            <a:off x="2903766" y="3724275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54" name="Oval 653"/>
          <p:cNvSpPr/>
          <p:nvPr/>
        </p:nvSpPr>
        <p:spPr bwMode="auto">
          <a:xfrm rot="1996807">
            <a:off x="2995841" y="3806825"/>
            <a:ext cx="87313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55" name="Oval 654"/>
          <p:cNvSpPr/>
          <p:nvPr/>
        </p:nvSpPr>
        <p:spPr bwMode="auto">
          <a:xfrm rot="1996807">
            <a:off x="3079979" y="3897312"/>
            <a:ext cx="90487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56" name="Oval 655"/>
          <p:cNvSpPr/>
          <p:nvPr/>
        </p:nvSpPr>
        <p:spPr bwMode="auto">
          <a:xfrm rot="1996807">
            <a:off x="3148241" y="3995737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57" name="Oval 656"/>
          <p:cNvSpPr/>
          <p:nvPr/>
        </p:nvSpPr>
        <p:spPr bwMode="auto">
          <a:xfrm rot="1996807">
            <a:off x="3208566" y="4103687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58" name="Oval 657"/>
          <p:cNvSpPr/>
          <p:nvPr/>
        </p:nvSpPr>
        <p:spPr bwMode="auto">
          <a:xfrm rot="1996807">
            <a:off x="3249841" y="4225925"/>
            <a:ext cx="90488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62" name="Oval 661"/>
          <p:cNvSpPr/>
          <p:nvPr/>
        </p:nvSpPr>
        <p:spPr bwMode="auto">
          <a:xfrm rot="1996807">
            <a:off x="3278416" y="434498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63" name="Oval 662"/>
          <p:cNvSpPr/>
          <p:nvPr/>
        </p:nvSpPr>
        <p:spPr bwMode="auto">
          <a:xfrm rot="1996807">
            <a:off x="3287941" y="4454525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64" name="Oval 663"/>
          <p:cNvSpPr/>
          <p:nvPr/>
        </p:nvSpPr>
        <p:spPr bwMode="auto">
          <a:xfrm rot="14405035">
            <a:off x="1275785" y="4470131"/>
            <a:ext cx="88900" cy="87312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793" name="Oval 792"/>
          <p:cNvSpPr/>
          <p:nvPr/>
        </p:nvSpPr>
        <p:spPr bwMode="auto">
          <a:xfrm rot="14405035">
            <a:off x="1287691" y="4348162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70" name="Oval 1169"/>
          <p:cNvSpPr/>
          <p:nvPr/>
        </p:nvSpPr>
        <p:spPr bwMode="auto">
          <a:xfrm rot="14405035">
            <a:off x="1309917" y="4229099"/>
            <a:ext cx="93662" cy="87313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84" name="Oval 1183"/>
          <p:cNvSpPr/>
          <p:nvPr/>
        </p:nvSpPr>
        <p:spPr bwMode="auto">
          <a:xfrm rot="14405035">
            <a:off x="1352779" y="4108449"/>
            <a:ext cx="90488" cy="87313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85" name="Oval 1184"/>
          <p:cNvSpPr/>
          <p:nvPr/>
        </p:nvSpPr>
        <p:spPr bwMode="auto">
          <a:xfrm rot="14405035">
            <a:off x="1403579" y="3994149"/>
            <a:ext cx="90488" cy="87313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88" name="Oval 1187"/>
          <p:cNvSpPr/>
          <p:nvPr/>
        </p:nvSpPr>
        <p:spPr bwMode="auto">
          <a:xfrm rot="14405035">
            <a:off x="1466285" y="3886994"/>
            <a:ext cx="90487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89" name="Oval 1288"/>
          <p:cNvSpPr/>
          <p:nvPr/>
        </p:nvSpPr>
        <p:spPr bwMode="auto">
          <a:xfrm>
            <a:off x="2278291" y="3417887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90" name="Oval 1289"/>
          <p:cNvSpPr/>
          <p:nvPr/>
        </p:nvSpPr>
        <p:spPr bwMode="auto">
          <a:xfrm>
            <a:off x="2397354" y="342106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91" name="Oval 1290"/>
          <p:cNvSpPr/>
          <p:nvPr/>
        </p:nvSpPr>
        <p:spPr bwMode="auto">
          <a:xfrm>
            <a:off x="2519591" y="343376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92" name="Oval 1291"/>
          <p:cNvSpPr/>
          <p:nvPr/>
        </p:nvSpPr>
        <p:spPr bwMode="auto">
          <a:xfrm>
            <a:off x="2632304" y="345916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93" name="Oval 1292"/>
          <p:cNvSpPr/>
          <p:nvPr/>
        </p:nvSpPr>
        <p:spPr bwMode="auto">
          <a:xfrm>
            <a:off x="2746604" y="3502025"/>
            <a:ext cx="90487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94" name="Oval 1293"/>
          <p:cNvSpPr/>
          <p:nvPr/>
        </p:nvSpPr>
        <p:spPr bwMode="auto">
          <a:xfrm>
            <a:off x="2852966" y="355758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95" name="Oval 1294"/>
          <p:cNvSpPr/>
          <p:nvPr/>
        </p:nvSpPr>
        <p:spPr bwMode="auto">
          <a:xfrm>
            <a:off x="2957741" y="362108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96" name="Oval 1295"/>
          <p:cNvSpPr/>
          <p:nvPr/>
        </p:nvSpPr>
        <p:spPr bwMode="auto">
          <a:xfrm>
            <a:off x="3049816" y="3695700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97" name="Oval 1296"/>
          <p:cNvSpPr/>
          <p:nvPr/>
        </p:nvSpPr>
        <p:spPr bwMode="auto">
          <a:xfrm>
            <a:off x="3133954" y="3789362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98" name="Oval 1297"/>
          <p:cNvSpPr/>
          <p:nvPr/>
        </p:nvSpPr>
        <p:spPr bwMode="auto">
          <a:xfrm>
            <a:off x="3206979" y="3886200"/>
            <a:ext cx="90487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99" name="Oval 1298"/>
          <p:cNvSpPr/>
          <p:nvPr/>
        </p:nvSpPr>
        <p:spPr bwMode="auto">
          <a:xfrm>
            <a:off x="3273654" y="3992562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00" name="Oval 1299"/>
          <p:cNvSpPr/>
          <p:nvPr/>
        </p:nvSpPr>
        <p:spPr bwMode="auto">
          <a:xfrm>
            <a:off x="3322866" y="4102100"/>
            <a:ext cx="87313" cy="93662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01" name="Oval 1300"/>
          <p:cNvSpPr/>
          <p:nvPr/>
        </p:nvSpPr>
        <p:spPr bwMode="auto">
          <a:xfrm>
            <a:off x="3364141" y="4226718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02" name="Oval 1301"/>
          <p:cNvSpPr/>
          <p:nvPr/>
        </p:nvSpPr>
        <p:spPr bwMode="auto">
          <a:xfrm>
            <a:off x="3386366" y="4345781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03" name="Oval 1302"/>
          <p:cNvSpPr/>
          <p:nvPr/>
        </p:nvSpPr>
        <p:spPr bwMode="auto">
          <a:xfrm>
            <a:off x="3397479" y="4453731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04" name="Oval 1303"/>
          <p:cNvSpPr/>
          <p:nvPr/>
        </p:nvSpPr>
        <p:spPr bwMode="auto">
          <a:xfrm rot="14405035">
            <a:off x="1167041" y="4469337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05" name="Oval 1304"/>
          <p:cNvSpPr/>
          <p:nvPr/>
        </p:nvSpPr>
        <p:spPr bwMode="auto">
          <a:xfrm rot="14405035">
            <a:off x="1178947" y="4350544"/>
            <a:ext cx="90487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06" name="Oval 1305"/>
          <p:cNvSpPr/>
          <p:nvPr/>
        </p:nvSpPr>
        <p:spPr bwMode="auto">
          <a:xfrm rot="14405035">
            <a:off x="1203554" y="4225924"/>
            <a:ext cx="90488" cy="87313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07" name="Oval 1306"/>
          <p:cNvSpPr/>
          <p:nvPr/>
        </p:nvSpPr>
        <p:spPr bwMode="auto">
          <a:xfrm rot="14405035">
            <a:off x="1236097" y="4104481"/>
            <a:ext cx="92075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08" name="Oval 1307"/>
          <p:cNvSpPr/>
          <p:nvPr/>
        </p:nvSpPr>
        <p:spPr bwMode="auto">
          <a:xfrm rot="14405035">
            <a:off x="1283722" y="3998119"/>
            <a:ext cx="90487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09" name="Oval 1308"/>
          <p:cNvSpPr/>
          <p:nvPr/>
        </p:nvSpPr>
        <p:spPr bwMode="auto">
          <a:xfrm rot="14405035">
            <a:off x="1339285" y="3886994"/>
            <a:ext cx="90487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10" name="Oval 1309"/>
          <p:cNvSpPr/>
          <p:nvPr/>
        </p:nvSpPr>
        <p:spPr bwMode="auto">
          <a:xfrm>
            <a:off x="2340204" y="3308350"/>
            <a:ext cx="87312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11" name="Oval 1310"/>
          <p:cNvSpPr/>
          <p:nvPr/>
        </p:nvSpPr>
        <p:spPr bwMode="auto">
          <a:xfrm>
            <a:off x="2459266" y="3316287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12" name="Oval 1311"/>
          <p:cNvSpPr/>
          <p:nvPr/>
        </p:nvSpPr>
        <p:spPr bwMode="auto">
          <a:xfrm>
            <a:off x="2573566" y="332898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13" name="Oval 1312"/>
          <p:cNvSpPr/>
          <p:nvPr/>
        </p:nvSpPr>
        <p:spPr bwMode="auto">
          <a:xfrm>
            <a:off x="2694216" y="3365500"/>
            <a:ext cx="87313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14" name="Oval 1313"/>
          <p:cNvSpPr/>
          <p:nvPr/>
        </p:nvSpPr>
        <p:spPr bwMode="auto">
          <a:xfrm>
            <a:off x="2803754" y="3408362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15" name="Oval 1314"/>
          <p:cNvSpPr/>
          <p:nvPr/>
        </p:nvSpPr>
        <p:spPr bwMode="auto">
          <a:xfrm>
            <a:off x="2911704" y="3459162"/>
            <a:ext cx="87312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16" name="Oval 1315"/>
          <p:cNvSpPr/>
          <p:nvPr/>
        </p:nvSpPr>
        <p:spPr bwMode="auto">
          <a:xfrm>
            <a:off x="3011716" y="3525837"/>
            <a:ext cx="87313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17" name="Oval 1316"/>
          <p:cNvSpPr/>
          <p:nvPr/>
        </p:nvSpPr>
        <p:spPr bwMode="auto">
          <a:xfrm>
            <a:off x="3106966" y="3602037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18" name="Oval 1317"/>
          <p:cNvSpPr/>
          <p:nvPr/>
        </p:nvSpPr>
        <p:spPr bwMode="auto">
          <a:xfrm>
            <a:off x="3192691" y="3687762"/>
            <a:ext cx="87313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19" name="Oval 1318"/>
          <p:cNvSpPr/>
          <p:nvPr/>
        </p:nvSpPr>
        <p:spPr bwMode="auto">
          <a:xfrm>
            <a:off x="3273654" y="3784600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20" name="Oval 1319"/>
          <p:cNvSpPr/>
          <p:nvPr/>
        </p:nvSpPr>
        <p:spPr bwMode="auto">
          <a:xfrm>
            <a:off x="3335566" y="3886200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21" name="Oval 1320"/>
          <p:cNvSpPr/>
          <p:nvPr/>
        </p:nvSpPr>
        <p:spPr bwMode="auto">
          <a:xfrm>
            <a:off x="3395891" y="3989387"/>
            <a:ext cx="87313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22" name="Oval 1321"/>
          <p:cNvSpPr/>
          <p:nvPr/>
        </p:nvSpPr>
        <p:spPr bwMode="auto">
          <a:xfrm>
            <a:off x="3441929" y="4108450"/>
            <a:ext cx="87312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23" name="Oval 1322"/>
          <p:cNvSpPr/>
          <p:nvPr/>
        </p:nvSpPr>
        <p:spPr bwMode="auto">
          <a:xfrm>
            <a:off x="3475266" y="4225131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24" name="Oval 1323"/>
          <p:cNvSpPr/>
          <p:nvPr/>
        </p:nvSpPr>
        <p:spPr bwMode="auto">
          <a:xfrm>
            <a:off x="3497491" y="4345781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25" name="Oval 1324"/>
          <p:cNvSpPr/>
          <p:nvPr/>
        </p:nvSpPr>
        <p:spPr bwMode="auto">
          <a:xfrm>
            <a:off x="3507016" y="4453731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26" name="Oval 1325"/>
          <p:cNvSpPr/>
          <p:nvPr/>
        </p:nvSpPr>
        <p:spPr bwMode="auto">
          <a:xfrm>
            <a:off x="3618141" y="4453731"/>
            <a:ext cx="87313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27" name="Oval 1326"/>
          <p:cNvSpPr/>
          <p:nvPr/>
        </p:nvSpPr>
        <p:spPr bwMode="auto">
          <a:xfrm>
            <a:off x="3607029" y="4345781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28" name="Oval 1327"/>
          <p:cNvSpPr/>
          <p:nvPr/>
        </p:nvSpPr>
        <p:spPr bwMode="auto">
          <a:xfrm>
            <a:off x="3584804" y="4225131"/>
            <a:ext cx="90487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29" name="Oval 1328"/>
          <p:cNvSpPr/>
          <p:nvPr/>
        </p:nvSpPr>
        <p:spPr bwMode="auto">
          <a:xfrm>
            <a:off x="3553054" y="4105275"/>
            <a:ext cx="90487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30" name="Oval 1329"/>
          <p:cNvSpPr/>
          <p:nvPr/>
        </p:nvSpPr>
        <p:spPr bwMode="auto">
          <a:xfrm>
            <a:off x="3511779" y="398938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31" name="Oval 1330"/>
          <p:cNvSpPr/>
          <p:nvPr/>
        </p:nvSpPr>
        <p:spPr bwMode="auto">
          <a:xfrm>
            <a:off x="3460979" y="388143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32" name="Oval 1331"/>
          <p:cNvSpPr/>
          <p:nvPr/>
        </p:nvSpPr>
        <p:spPr bwMode="auto">
          <a:xfrm>
            <a:off x="3400654" y="3776662"/>
            <a:ext cx="87312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33" name="Oval 1332"/>
          <p:cNvSpPr/>
          <p:nvPr/>
        </p:nvSpPr>
        <p:spPr bwMode="auto">
          <a:xfrm>
            <a:off x="3329216" y="3679825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34" name="Oval 1333"/>
          <p:cNvSpPr/>
          <p:nvPr/>
        </p:nvSpPr>
        <p:spPr bwMode="auto">
          <a:xfrm>
            <a:off x="3248254" y="3584575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35" name="Oval 1334"/>
          <p:cNvSpPr/>
          <p:nvPr/>
        </p:nvSpPr>
        <p:spPr bwMode="auto">
          <a:xfrm>
            <a:off x="3157766" y="3502025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36" name="Oval 1335"/>
          <p:cNvSpPr/>
          <p:nvPr/>
        </p:nvSpPr>
        <p:spPr bwMode="auto">
          <a:xfrm>
            <a:off x="3065691" y="3424237"/>
            <a:ext cx="87313" cy="93663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37" name="Oval 1336"/>
          <p:cNvSpPr/>
          <p:nvPr/>
        </p:nvSpPr>
        <p:spPr bwMode="auto">
          <a:xfrm>
            <a:off x="2965679" y="3365500"/>
            <a:ext cx="87312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38" name="Oval 1337"/>
          <p:cNvSpPr/>
          <p:nvPr/>
        </p:nvSpPr>
        <p:spPr bwMode="auto">
          <a:xfrm>
            <a:off x="2859316" y="330835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39" name="Oval 1338"/>
          <p:cNvSpPr/>
          <p:nvPr/>
        </p:nvSpPr>
        <p:spPr bwMode="auto">
          <a:xfrm>
            <a:off x="2746604" y="3265487"/>
            <a:ext cx="90487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40" name="Oval 1339"/>
          <p:cNvSpPr/>
          <p:nvPr/>
        </p:nvSpPr>
        <p:spPr bwMode="auto">
          <a:xfrm>
            <a:off x="2632304" y="323215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41" name="Oval 1340"/>
          <p:cNvSpPr/>
          <p:nvPr/>
        </p:nvSpPr>
        <p:spPr bwMode="auto">
          <a:xfrm>
            <a:off x="2514829" y="3209925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42" name="Oval 1341"/>
          <p:cNvSpPr/>
          <p:nvPr/>
        </p:nvSpPr>
        <p:spPr bwMode="auto">
          <a:xfrm>
            <a:off x="2400529" y="319246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43" name="Oval 1342"/>
          <p:cNvSpPr/>
          <p:nvPr/>
        </p:nvSpPr>
        <p:spPr bwMode="auto">
          <a:xfrm>
            <a:off x="2281466" y="3197225"/>
            <a:ext cx="87313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44" name="Oval 1343"/>
          <p:cNvSpPr/>
          <p:nvPr/>
        </p:nvSpPr>
        <p:spPr bwMode="auto">
          <a:xfrm rot="14405035">
            <a:off x="2159229" y="3209924"/>
            <a:ext cx="90488" cy="87313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45" name="Oval 1344"/>
          <p:cNvSpPr/>
          <p:nvPr/>
        </p:nvSpPr>
        <p:spPr bwMode="auto">
          <a:xfrm rot="11904008">
            <a:off x="1211491" y="388143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46" name="Oval 1345"/>
          <p:cNvSpPr/>
          <p:nvPr/>
        </p:nvSpPr>
        <p:spPr bwMode="auto">
          <a:xfrm rot="11904008">
            <a:off x="1160691" y="3994150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47" name="Oval 1346"/>
          <p:cNvSpPr/>
          <p:nvPr/>
        </p:nvSpPr>
        <p:spPr bwMode="auto">
          <a:xfrm rot="10618562">
            <a:off x="1119416" y="4106862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48" name="Oval 1347"/>
          <p:cNvSpPr/>
          <p:nvPr/>
        </p:nvSpPr>
        <p:spPr bwMode="auto">
          <a:xfrm rot="10618562">
            <a:off x="1087666" y="422433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49" name="Oval 1348"/>
          <p:cNvSpPr/>
          <p:nvPr/>
        </p:nvSpPr>
        <p:spPr bwMode="auto">
          <a:xfrm rot="10618562">
            <a:off x="1065441" y="4349750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50" name="Oval 1349"/>
          <p:cNvSpPr/>
          <p:nvPr/>
        </p:nvSpPr>
        <p:spPr bwMode="auto">
          <a:xfrm rot="10618562">
            <a:off x="1055916" y="4469337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51" name="Oval 1350"/>
          <p:cNvSpPr/>
          <p:nvPr/>
        </p:nvSpPr>
        <p:spPr bwMode="auto">
          <a:xfrm rot="14405035">
            <a:off x="2219554" y="3314700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52" name="Oval 1351"/>
          <p:cNvSpPr/>
          <p:nvPr/>
        </p:nvSpPr>
        <p:spPr bwMode="auto">
          <a:xfrm rot="14405035">
            <a:off x="2159229" y="2982912"/>
            <a:ext cx="90487" cy="87313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53" name="Oval 1352"/>
          <p:cNvSpPr/>
          <p:nvPr/>
        </p:nvSpPr>
        <p:spPr bwMode="auto">
          <a:xfrm rot="14405035">
            <a:off x="2157641" y="2867025"/>
            <a:ext cx="92075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54" name="Oval 1353"/>
          <p:cNvSpPr/>
          <p:nvPr/>
        </p:nvSpPr>
        <p:spPr bwMode="auto">
          <a:xfrm>
            <a:off x="2100491" y="3100387"/>
            <a:ext cx="88900" cy="90488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55" name="Oval 1354"/>
          <p:cNvSpPr/>
          <p:nvPr/>
        </p:nvSpPr>
        <p:spPr bwMode="auto">
          <a:xfrm rot="19023228">
            <a:off x="1090841" y="3879850"/>
            <a:ext cx="90488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56" name="Oval 1355"/>
          <p:cNvSpPr/>
          <p:nvPr/>
        </p:nvSpPr>
        <p:spPr bwMode="auto">
          <a:xfrm rot="19023228">
            <a:off x="1044804" y="3989387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57" name="Oval 1356"/>
          <p:cNvSpPr/>
          <p:nvPr/>
        </p:nvSpPr>
        <p:spPr bwMode="auto">
          <a:xfrm rot="19023228">
            <a:off x="1006704" y="410686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58" name="Oval 1357"/>
          <p:cNvSpPr/>
          <p:nvPr/>
        </p:nvSpPr>
        <p:spPr bwMode="auto">
          <a:xfrm rot="19023228">
            <a:off x="976541" y="4221162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59" name="Oval 1358"/>
          <p:cNvSpPr/>
          <p:nvPr/>
        </p:nvSpPr>
        <p:spPr bwMode="auto">
          <a:xfrm rot="19023228">
            <a:off x="960666" y="4346575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60" name="Oval 1359"/>
          <p:cNvSpPr/>
          <p:nvPr/>
        </p:nvSpPr>
        <p:spPr bwMode="auto">
          <a:xfrm rot="19023228">
            <a:off x="951141" y="4469337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61" name="Oval 1360"/>
          <p:cNvSpPr/>
          <p:nvPr/>
        </p:nvSpPr>
        <p:spPr bwMode="auto">
          <a:xfrm rot="19023228">
            <a:off x="840016" y="4469337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62" name="Oval 1361"/>
          <p:cNvSpPr/>
          <p:nvPr/>
        </p:nvSpPr>
        <p:spPr bwMode="auto">
          <a:xfrm rot="19023228">
            <a:off x="851129" y="4341812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63" name="Oval 1362"/>
          <p:cNvSpPr/>
          <p:nvPr/>
        </p:nvSpPr>
        <p:spPr bwMode="auto">
          <a:xfrm rot="19023228">
            <a:off x="865416" y="422433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64" name="Oval 1363"/>
          <p:cNvSpPr/>
          <p:nvPr/>
        </p:nvSpPr>
        <p:spPr bwMode="auto">
          <a:xfrm rot="19023228">
            <a:off x="893991" y="410686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65" name="Oval 1364"/>
          <p:cNvSpPr/>
          <p:nvPr/>
        </p:nvSpPr>
        <p:spPr bwMode="auto">
          <a:xfrm rot="19023228">
            <a:off x="930504" y="3989387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66" name="Oval 1365"/>
          <p:cNvSpPr/>
          <p:nvPr/>
        </p:nvSpPr>
        <p:spPr bwMode="auto">
          <a:xfrm rot="19023228">
            <a:off x="973366" y="387985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67" name="Oval 1366"/>
          <p:cNvSpPr/>
          <p:nvPr/>
        </p:nvSpPr>
        <p:spPr bwMode="auto">
          <a:xfrm rot="19023228">
            <a:off x="2041754" y="2998787"/>
            <a:ext cx="88900" cy="90488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68" name="Oval 1367"/>
          <p:cNvSpPr/>
          <p:nvPr/>
        </p:nvSpPr>
        <p:spPr bwMode="auto">
          <a:xfrm rot="19023228">
            <a:off x="730479" y="4469337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69" name="Oval 1368"/>
          <p:cNvSpPr/>
          <p:nvPr/>
        </p:nvSpPr>
        <p:spPr bwMode="auto">
          <a:xfrm rot="19023228">
            <a:off x="740004" y="434340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70" name="Oval 1369"/>
          <p:cNvSpPr/>
          <p:nvPr/>
        </p:nvSpPr>
        <p:spPr bwMode="auto">
          <a:xfrm rot="19023228">
            <a:off x="757466" y="4221162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71" name="Oval 1370"/>
          <p:cNvSpPr/>
          <p:nvPr/>
        </p:nvSpPr>
        <p:spPr bwMode="auto">
          <a:xfrm rot="19023228">
            <a:off x="784454" y="4097337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72" name="Oval 1371"/>
          <p:cNvSpPr/>
          <p:nvPr/>
        </p:nvSpPr>
        <p:spPr bwMode="auto">
          <a:xfrm rot="19023228">
            <a:off x="816204" y="397986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73" name="Oval 1372"/>
          <p:cNvSpPr/>
          <p:nvPr/>
        </p:nvSpPr>
        <p:spPr bwMode="auto">
          <a:xfrm rot="19023228">
            <a:off x="860654" y="3863975"/>
            <a:ext cx="90487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74" name="Oval 1373"/>
          <p:cNvSpPr/>
          <p:nvPr/>
        </p:nvSpPr>
        <p:spPr bwMode="auto">
          <a:xfrm rot="19023228">
            <a:off x="1919516" y="2911475"/>
            <a:ext cx="90488" cy="88900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75" name="Oval 1374"/>
          <p:cNvSpPr/>
          <p:nvPr/>
        </p:nvSpPr>
        <p:spPr bwMode="auto">
          <a:xfrm rot="19023228">
            <a:off x="2040166" y="2887662"/>
            <a:ext cx="88900" cy="88900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76" name="Oval 1375"/>
          <p:cNvSpPr/>
          <p:nvPr/>
        </p:nvSpPr>
        <p:spPr bwMode="auto">
          <a:xfrm rot="19023228">
            <a:off x="2097316" y="2765425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77" name="Oval 1376"/>
          <p:cNvSpPr/>
          <p:nvPr/>
        </p:nvSpPr>
        <p:spPr bwMode="auto">
          <a:xfrm rot="19023228">
            <a:off x="1979841" y="2782887"/>
            <a:ext cx="87313" cy="90488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78" name="Oval 1377"/>
          <p:cNvSpPr/>
          <p:nvPr/>
        </p:nvSpPr>
        <p:spPr bwMode="auto">
          <a:xfrm rot="19023228">
            <a:off x="1862366" y="2814637"/>
            <a:ext cx="87313" cy="90488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79" name="Oval 1378"/>
          <p:cNvSpPr/>
          <p:nvPr/>
        </p:nvSpPr>
        <p:spPr bwMode="auto">
          <a:xfrm rot="19023228">
            <a:off x="743179" y="3863975"/>
            <a:ext cx="90487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80" name="Oval 1379"/>
          <p:cNvSpPr/>
          <p:nvPr/>
        </p:nvSpPr>
        <p:spPr bwMode="auto">
          <a:xfrm rot="19023228">
            <a:off x="706666" y="3978275"/>
            <a:ext cx="87313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81" name="Oval 1380"/>
          <p:cNvSpPr/>
          <p:nvPr/>
        </p:nvSpPr>
        <p:spPr bwMode="auto">
          <a:xfrm rot="19023228">
            <a:off x="668566" y="4097337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82" name="Oval 1381"/>
          <p:cNvSpPr/>
          <p:nvPr/>
        </p:nvSpPr>
        <p:spPr bwMode="auto">
          <a:xfrm rot="19023228">
            <a:off x="646341" y="4219575"/>
            <a:ext cx="87313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83" name="Oval 1382"/>
          <p:cNvSpPr/>
          <p:nvPr/>
        </p:nvSpPr>
        <p:spPr bwMode="auto">
          <a:xfrm rot="19023228">
            <a:off x="633641" y="4343400"/>
            <a:ext cx="87313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84" name="Oval 1383"/>
          <p:cNvSpPr/>
          <p:nvPr/>
        </p:nvSpPr>
        <p:spPr bwMode="auto">
          <a:xfrm rot="19023228">
            <a:off x="622529" y="4469337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85" name="Oval 1384"/>
          <p:cNvSpPr/>
          <p:nvPr/>
        </p:nvSpPr>
        <p:spPr bwMode="auto">
          <a:xfrm rot="19023228">
            <a:off x="511404" y="4469337"/>
            <a:ext cx="90487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86" name="Oval 1385"/>
          <p:cNvSpPr/>
          <p:nvPr/>
        </p:nvSpPr>
        <p:spPr bwMode="auto">
          <a:xfrm rot="19023228">
            <a:off x="522516" y="4344987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87" name="Oval 1386"/>
          <p:cNvSpPr/>
          <p:nvPr/>
        </p:nvSpPr>
        <p:spPr bwMode="auto">
          <a:xfrm rot="19023228">
            <a:off x="533629" y="4224337"/>
            <a:ext cx="90487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88" name="Oval 1387"/>
          <p:cNvSpPr/>
          <p:nvPr/>
        </p:nvSpPr>
        <p:spPr bwMode="auto">
          <a:xfrm rot="19023228">
            <a:off x="557441" y="4100512"/>
            <a:ext cx="90488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89" name="Oval 1388"/>
          <p:cNvSpPr/>
          <p:nvPr/>
        </p:nvSpPr>
        <p:spPr bwMode="auto">
          <a:xfrm rot="19023228">
            <a:off x="587604" y="397668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90" name="Oval 1389"/>
          <p:cNvSpPr/>
          <p:nvPr/>
        </p:nvSpPr>
        <p:spPr bwMode="auto">
          <a:xfrm rot="19023228">
            <a:off x="624116" y="386556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91" name="Oval 1390"/>
          <p:cNvSpPr/>
          <p:nvPr/>
        </p:nvSpPr>
        <p:spPr bwMode="auto">
          <a:xfrm rot="19023228">
            <a:off x="1919516" y="2686050"/>
            <a:ext cx="90488" cy="90487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92" name="Oval 1391"/>
          <p:cNvSpPr/>
          <p:nvPr/>
        </p:nvSpPr>
        <p:spPr bwMode="auto">
          <a:xfrm rot="19023228">
            <a:off x="2040166" y="2655887"/>
            <a:ext cx="88900" cy="90488"/>
          </a:xfrm>
          <a:prstGeom prst="ellipse">
            <a:avLst/>
          </a:prstGeom>
          <a:solidFill>
            <a:srgbClr val="E3422D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93" name="Oval 1392"/>
          <p:cNvSpPr/>
          <p:nvPr/>
        </p:nvSpPr>
        <p:spPr bwMode="auto">
          <a:xfrm rot="19023228">
            <a:off x="2098904" y="253841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94" name="Oval 1393"/>
          <p:cNvSpPr/>
          <p:nvPr/>
        </p:nvSpPr>
        <p:spPr bwMode="auto">
          <a:xfrm rot="19023228">
            <a:off x="1979841" y="2555875"/>
            <a:ext cx="88900" cy="88900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95" name="Oval 1394"/>
          <p:cNvSpPr/>
          <p:nvPr/>
        </p:nvSpPr>
        <p:spPr bwMode="auto">
          <a:xfrm rot="19023228">
            <a:off x="1862366" y="2586037"/>
            <a:ext cx="87313" cy="88900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96" name="Oval 1395"/>
          <p:cNvSpPr/>
          <p:nvPr/>
        </p:nvSpPr>
        <p:spPr bwMode="auto">
          <a:xfrm rot="19023228">
            <a:off x="552679" y="3746500"/>
            <a:ext cx="87312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97" name="Oval 1396"/>
          <p:cNvSpPr/>
          <p:nvPr/>
        </p:nvSpPr>
        <p:spPr bwMode="auto">
          <a:xfrm rot="19023228">
            <a:off x="508229" y="3863975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98" name="Oval 1397"/>
          <p:cNvSpPr/>
          <p:nvPr/>
        </p:nvSpPr>
        <p:spPr bwMode="auto">
          <a:xfrm rot="19023228">
            <a:off x="478066" y="3976687"/>
            <a:ext cx="87313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99" name="Oval 1398"/>
          <p:cNvSpPr/>
          <p:nvPr/>
        </p:nvSpPr>
        <p:spPr bwMode="auto">
          <a:xfrm rot="19023228">
            <a:off x="447904" y="4103687"/>
            <a:ext cx="87312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00" name="Oval 1399"/>
          <p:cNvSpPr/>
          <p:nvPr/>
        </p:nvSpPr>
        <p:spPr bwMode="auto">
          <a:xfrm rot="19023228">
            <a:off x="425679" y="4224337"/>
            <a:ext cx="87312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01" name="Oval 1400"/>
          <p:cNvSpPr/>
          <p:nvPr/>
        </p:nvSpPr>
        <p:spPr bwMode="auto">
          <a:xfrm rot="19023228">
            <a:off x="412979" y="4346575"/>
            <a:ext cx="90487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02" name="Oval 1401"/>
          <p:cNvSpPr/>
          <p:nvPr/>
        </p:nvSpPr>
        <p:spPr bwMode="auto">
          <a:xfrm rot="19023228">
            <a:off x="406629" y="4469337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03" name="Oval 1402"/>
          <p:cNvSpPr/>
          <p:nvPr/>
        </p:nvSpPr>
        <p:spPr bwMode="auto">
          <a:xfrm rot="19023228">
            <a:off x="293916" y="4469337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04" name="Oval 1403"/>
          <p:cNvSpPr/>
          <p:nvPr/>
        </p:nvSpPr>
        <p:spPr bwMode="auto">
          <a:xfrm rot="19023228">
            <a:off x="306616" y="4340225"/>
            <a:ext cx="87313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05" name="Oval 1404"/>
          <p:cNvSpPr/>
          <p:nvPr/>
        </p:nvSpPr>
        <p:spPr bwMode="auto">
          <a:xfrm rot="19023228">
            <a:off x="311379" y="4221162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06" name="Oval 1405"/>
          <p:cNvSpPr/>
          <p:nvPr/>
        </p:nvSpPr>
        <p:spPr bwMode="auto">
          <a:xfrm rot="19023228">
            <a:off x="335191" y="4097337"/>
            <a:ext cx="90488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07" name="Oval 1406"/>
          <p:cNvSpPr/>
          <p:nvPr/>
        </p:nvSpPr>
        <p:spPr bwMode="auto">
          <a:xfrm rot="19023228">
            <a:off x="360591" y="3981450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08" name="Oval 1407"/>
          <p:cNvSpPr/>
          <p:nvPr/>
        </p:nvSpPr>
        <p:spPr bwMode="auto">
          <a:xfrm rot="19023228">
            <a:off x="393929" y="3863975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09" name="Oval 1408"/>
          <p:cNvSpPr/>
          <p:nvPr/>
        </p:nvSpPr>
        <p:spPr bwMode="auto">
          <a:xfrm rot="19023228">
            <a:off x="432029" y="3749675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10" name="Oval 1409"/>
          <p:cNvSpPr/>
          <p:nvPr/>
        </p:nvSpPr>
        <p:spPr bwMode="auto">
          <a:xfrm rot="19023228">
            <a:off x="1805216" y="2479675"/>
            <a:ext cx="87313" cy="88900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11" name="Oval 1410"/>
          <p:cNvSpPr/>
          <p:nvPr/>
        </p:nvSpPr>
        <p:spPr bwMode="auto">
          <a:xfrm rot="19023228">
            <a:off x="1919516" y="2455862"/>
            <a:ext cx="90488" cy="88900"/>
          </a:xfrm>
          <a:prstGeom prst="ellipse">
            <a:avLst/>
          </a:prstGeom>
          <a:solidFill>
            <a:srgbClr val="18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12" name="Oval 1411"/>
          <p:cNvSpPr/>
          <p:nvPr/>
        </p:nvSpPr>
        <p:spPr bwMode="auto">
          <a:xfrm>
            <a:off x="3726091" y="4454525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13" name="Oval 1412"/>
          <p:cNvSpPr/>
          <p:nvPr/>
        </p:nvSpPr>
        <p:spPr bwMode="auto">
          <a:xfrm>
            <a:off x="3719741" y="4344988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14" name="Oval 1413"/>
          <p:cNvSpPr/>
          <p:nvPr/>
        </p:nvSpPr>
        <p:spPr bwMode="auto">
          <a:xfrm>
            <a:off x="3699104" y="4225131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15" name="Oval 1414"/>
          <p:cNvSpPr/>
          <p:nvPr/>
        </p:nvSpPr>
        <p:spPr bwMode="auto">
          <a:xfrm>
            <a:off x="3672116" y="4100512"/>
            <a:ext cx="87313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16" name="Oval 1415"/>
          <p:cNvSpPr/>
          <p:nvPr/>
        </p:nvSpPr>
        <p:spPr bwMode="auto">
          <a:xfrm>
            <a:off x="3632429" y="398938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17" name="Oval 1416"/>
          <p:cNvSpPr/>
          <p:nvPr/>
        </p:nvSpPr>
        <p:spPr bwMode="auto">
          <a:xfrm>
            <a:off x="3584804" y="3875087"/>
            <a:ext cx="90487" cy="93663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18" name="Oval 1417"/>
          <p:cNvSpPr/>
          <p:nvPr/>
        </p:nvSpPr>
        <p:spPr bwMode="auto">
          <a:xfrm>
            <a:off x="3529241" y="377348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19" name="Oval 1418"/>
          <p:cNvSpPr/>
          <p:nvPr/>
        </p:nvSpPr>
        <p:spPr bwMode="auto">
          <a:xfrm>
            <a:off x="3460979" y="367030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20" name="Oval 1419"/>
          <p:cNvSpPr/>
          <p:nvPr/>
        </p:nvSpPr>
        <p:spPr bwMode="auto">
          <a:xfrm>
            <a:off x="3386366" y="3578225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21" name="Oval 1420"/>
          <p:cNvSpPr/>
          <p:nvPr/>
        </p:nvSpPr>
        <p:spPr bwMode="auto">
          <a:xfrm>
            <a:off x="3303816" y="3489325"/>
            <a:ext cx="90488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22" name="Oval 1421"/>
          <p:cNvSpPr/>
          <p:nvPr/>
        </p:nvSpPr>
        <p:spPr bwMode="auto">
          <a:xfrm>
            <a:off x="3214916" y="3405187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23" name="Oval 1422"/>
          <p:cNvSpPr/>
          <p:nvPr/>
        </p:nvSpPr>
        <p:spPr bwMode="auto">
          <a:xfrm>
            <a:off x="3118079" y="332898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24" name="Oval 1423"/>
          <p:cNvSpPr/>
          <p:nvPr/>
        </p:nvSpPr>
        <p:spPr bwMode="auto">
          <a:xfrm>
            <a:off x="3019654" y="3268662"/>
            <a:ext cx="87312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25" name="Oval 1424"/>
          <p:cNvSpPr/>
          <p:nvPr/>
        </p:nvSpPr>
        <p:spPr bwMode="auto">
          <a:xfrm>
            <a:off x="2913291" y="321468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26" name="Oval 1425"/>
          <p:cNvSpPr/>
          <p:nvPr/>
        </p:nvSpPr>
        <p:spPr bwMode="auto">
          <a:xfrm>
            <a:off x="2800579" y="3167062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27" name="Oval 1426"/>
          <p:cNvSpPr/>
          <p:nvPr/>
        </p:nvSpPr>
        <p:spPr bwMode="auto">
          <a:xfrm>
            <a:off x="2694216" y="3132137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28" name="Oval 1427"/>
          <p:cNvSpPr/>
          <p:nvPr/>
        </p:nvSpPr>
        <p:spPr bwMode="auto">
          <a:xfrm>
            <a:off x="2573566" y="3103562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29" name="Oval 1428"/>
          <p:cNvSpPr/>
          <p:nvPr/>
        </p:nvSpPr>
        <p:spPr bwMode="auto">
          <a:xfrm>
            <a:off x="2454504" y="3092450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30" name="Oval 1429"/>
          <p:cNvSpPr/>
          <p:nvPr/>
        </p:nvSpPr>
        <p:spPr bwMode="auto">
          <a:xfrm>
            <a:off x="2337029" y="308133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31" name="Oval 1430"/>
          <p:cNvSpPr/>
          <p:nvPr/>
        </p:nvSpPr>
        <p:spPr bwMode="auto">
          <a:xfrm>
            <a:off x="2217966" y="3092450"/>
            <a:ext cx="90488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32" name="Oval 1431"/>
          <p:cNvSpPr/>
          <p:nvPr/>
        </p:nvSpPr>
        <p:spPr bwMode="auto">
          <a:xfrm>
            <a:off x="2283054" y="2971800"/>
            <a:ext cx="87312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33" name="Oval 1432"/>
          <p:cNvSpPr/>
          <p:nvPr/>
        </p:nvSpPr>
        <p:spPr bwMode="auto">
          <a:xfrm>
            <a:off x="2397354" y="2971800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34" name="Oval 1433"/>
          <p:cNvSpPr/>
          <p:nvPr/>
        </p:nvSpPr>
        <p:spPr bwMode="auto">
          <a:xfrm>
            <a:off x="2514829" y="298291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35" name="Oval 1434"/>
          <p:cNvSpPr/>
          <p:nvPr/>
        </p:nvSpPr>
        <p:spPr bwMode="auto">
          <a:xfrm>
            <a:off x="2627541" y="2998787"/>
            <a:ext cx="90488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36" name="Oval 1435"/>
          <p:cNvSpPr/>
          <p:nvPr/>
        </p:nvSpPr>
        <p:spPr bwMode="auto">
          <a:xfrm>
            <a:off x="2746604" y="3025775"/>
            <a:ext cx="90487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37" name="Oval 1436"/>
          <p:cNvSpPr/>
          <p:nvPr/>
        </p:nvSpPr>
        <p:spPr bwMode="auto">
          <a:xfrm>
            <a:off x="2859316" y="306705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38" name="Oval 1437"/>
          <p:cNvSpPr/>
          <p:nvPr/>
        </p:nvSpPr>
        <p:spPr bwMode="auto">
          <a:xfrm>
            <a:off x="2965679" y="3116262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39" name="Oval 1438"/>
          <p:cNvSpPr/>
          <p:nvPr/>
        </p:nvSpPr>
        <p:spPr bwMode="auto">
          <a:xfrm>
            <a:off x="3073629" y="3168650"/>
            <a:ext cx="87312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40" name="Oval 1439"/>
          <p:cNvSpPr/>
          <p:nvPr/>
        </p:nvSpPr>
        <p:spPr bwMode="auto">
          <a:xfrm>
            <a:off x="3176816" y="323215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41" name="Oval 1440"/>
          <p:cNvSpPr/>
          <p:nvPr/>
        </p:nvSpPr>
        <p:spPr bwMode="auto">
          <a:xfrm>
            <a:off x="3273654" y="3303587"/>
            <a:ext cx="87312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42" name="Oval 1441"/>
          <p:cNvSpPr/>
          <p:nvPr/>
        </p:nvSpPr>
        <p:spPr bwMode="auto">
          <a:xfrm>
            <a:off x="3360966" y="3387725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43" name="Oval 1442"/>
          <p:cNvSpPr/>
          <p:nvPr/>
        </p:nvSpPr>
        <p:spPr bwMode="auto">
          <a:xfrm>
            <a:off x="3443516" y="3471862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44" name="Oval 1443"/>
          <p:cNvSpPr/>
          <p:nvPr/>
        </p:nvSpPr>
        <p:spPr bwMode="auto">
          <a:xfrm>
            <a:off x="3519716" y="3565525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45" name="Oval 1444"/>
          <p:cNvSpPr/>
          <p:nvPr/>
        </p:nvSpPr>
        <p:spPr bwMode="auto">
          <a:xfrm>
            <a:off x="3587979" y="3660775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46" name="Oval 1445"/>
          <p:cNvSpPr/>
          <p:nvPr/>
        </p:nvSpPr>
        <p:spPr bwMode="auto">
          <a:xfrm>
            <a:off x="3651479" y="376713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47" name="Oval 1446"/>
          <p:cNvSpPr/>
          <p:nvPr/>
        </p:nvSpPr>
        <p:spPr bwMode="auto">
          <a:xfrm>
            <a:off x="3705454" y="388143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48" name="Oval 1447"/>
          <p:cNvSpPr/>
          <p:nvPr/>
        </p:nvSpPr>
        <p:spPr bwMode="auto">
          <a:xfrm>
            <a:off x="3748316" y="3987800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49" name="Oval 1448"/>
          <p:cNvSpPr/>
          <p:nvPr/>
        </p:nvSpPr>
        <p:spPr bwMode="auto">
          <a:xfrm>
            <a:off x="3784829" y="4110037"/>
            <a:ext cx="90487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50" name="Oval 1449"/>
          <p:cNvSpPr/>
          <p:nvPr/>
        </p:nvSpPr>
        <p:spPr bwMode="auto">
          <a:xfrm>
            <a:off x="3810229" y="4225131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51" name="Oval 1450"/>
          <p:cNvSpPr/>
          <p:nvPr/>
        </p:nvSpPr>
        <p:spPr bwMode="auto">
          <a:xfrm>
            <a:off x="3829279" y="4344988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52" name="Oval 1451"/>
          <p:cNvSpPr/>
          <p:nvPr/>
        </p:nvSpPr>
        <p:spPr bwMode="auto">
          <a:xfrm>
            <a:off x="3835629" y="4453732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53" name="Oval 1452"/>
          <p:cNvSpPr/>
          <p:nvPr/>
        </p:nvSpPr>
        <p:spPr bwMode="auto">
          <a:xfrm>
            <a:off x="3945166" y="4454525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54" name="Oval 1453"/>
          <p:cNvSpPr/>
          <p:nvPr/>
        </p:nvSpPr>
        <p:spPr bwMode="auto">
          <a:xfrm>
            <a:off x="3934054" y="4344987"/>
            <a:ext cx="90487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55" name="Oval 1454"/>
          <p:cNvSpPr/>
          <p:nvPr/>
        </p:nvSpPr>
        <p:spPr bwMode="auto">
          <a:xfrm>
            <a:off x="3918179" y="4225924"/>
            <a:ext cx="87312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56" name="Oval 1455"/>
          <p:cNvSpPr/>
          <p:nvPr/>
        </p:nvSpPr>
        <p:spPr bwMode="auto">
          <a:xfrm>
            <a:off x="3894366" y="4100512"/>
            <a:ext cx="87313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57" name="Oval 1456"/>
          <p:cNvSpPr/>
          <p:nvPr/>
        </p:nvSpPr>
        <p:spPr bwMode="auto">
          <a:xfrm>
            <a:off x="3856266" y="3979862"/>
            <a:ext cx="90488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58" name="Oval 1457"/>
          <p:cNvSpPr/>
          <p:nvPr/>
        </p:nvSpPr>
        <p:spPr bwMode="auto">
          <a:xfrm>
            <a:off x="3818166" y="3863975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59" name="Oval 1458"/>
          <p:cNvSpPr/>
          <p:nvPr/>
        </p:nvSpPr>
        <p:spPr bwMode="auto">
          <a:xfrm>
            <a:off x="3765779" y="3749675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60" name="Oval 1459"/>
          <p:cNvSpPr/>
          <p:nvPr/>
        </p:nvSpPr>
        <p:spPr bwMode="auto">
          <a:xfrm>
            <a:off x="3702279" y="3644900"/>
            <a:ext cx="90487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61" name="Oval 1460"/>
          <p:cNvSpPr/>
          <p:nvPr/>
        </p:nvSpPr>
        <p:spPr bwMode="auto">
          <a:xfrm>
            <a:off x="3634016" y="3535362"/>
            <a:ext cx="90488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62" name="Oval 1461"/>
          <p:cNvSpPr/>
          <p:nvPr/>
        </p:nvSpPr>
        <p:spPr bwMode="auto">
          <a:xfrm>
            <a:off x="3564166" y="344170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63" name="Oval 1462"/>
          <p:cNvSpPr/>
          <p:nvPr/>
        </p:nvSpPr>
        <p:spPr bwMode="auto">
          <a:xfrm>
            <a:off x="3478441" y="334645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64" name="Oval 1463"/>
          <p:cNvSpPr/>
          <p:nvPr/>
        </p:nvSpPr>
        <p:spPr bwMode="auto">
          <a:xfrm>
            <a:off x="3391129" y="3265487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65" name="Oval 1464"/>
          <p:cNvSpPr/>
          <p:nvPr/>
        </p:nvSpPr>
        <p:spPr bwMode="auto">
          <a:xfrm>
            <a:off x="3299054" y="3186112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66" name="Oval 1465"/>
          <p:cNvSpPr/>
          <p:nvPr/>
        </p:nvSpPr>
        <p:spPr bwMode="auto">
          <a:xfrm>
            <a:off x="3199041" y="3116262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67" name="Oval 1466"/>
          <p:cNvSpPr/>
          <p:nvPr/>
        </p:nvSpPr>
        <p:spPr bwMode="auto">
          <a:xfrm>
            <a:off x="3094266" y="3049587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68" name="Oval 1467"/>
          <p:cNvSpPr/>
          <p:nvPr/>
        </p:nvSpPr>
        <p:spPr bwMode="auto">
          <a:xfrm>
            <a:off x="2984729" y="299720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69" name="Oval 1468"/>
          <p:cNvSpPr/>
          <p:nvPr/>
        </p:nvSpPr>
        <p:spPr bwMode="auto">
          <a:xfrm>
            <a:off x="2872016" y="2951162"/>
            <a:ext cx="90488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70" name="Oval 1469"/>
          <p:cNvSpPr/>
          <p:nvPr/>
        </p:nvSpPr>
        <p:spPr bwMode="auto">
          <a:xfrm>
            <a:off x="2754541" y="291623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71" name="Oval 1470"/>
          <p:cNvSpPr/>
          <p:nvPr/>
        </p:nvSpPr>
        <p:spPr bwMode="auto">
          <a:xfrm>
            <a:off x="2638654" y="2889250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72" name="Oval 1471"/>
          <p:cNvSpPr/>
          <p:nvPr/>
        </p:nvSpPr>
        <p:spPr bwMode="auto">
          <a:xfrm>
            <a:off x="2522766" y="2865437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73" name="Oval 1472"/>
          <p:cNvSpPr/>
          <p:nvPr/>
        </p:nvSpPr>
        <p:spPr bwMode="auto">
          <a:xfrm>
            <a:off x="2400529" y="286226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74" name="Oval 1473"/>
          <p:cNvSpPr/>
          <p:nvPr/>
        </p:nvSpPr>
        <p:spPr bwMode="auto">
          <a:xfrm>
            <a:off x="2278291" y="2860675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75" name="Oval 1474"/>
          <p:cNvSpPr/>
          <p:nvPr/>
        </p:nvSpPr>
        <p:spPr bwMode="auto">
          <a:xfrm>
            <a:off x="2221141" y="275113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76" name="Oval 1475"/>
          <p:cNvSpPr/>
          <p:nvPr/>
        </p:nvSpPr>
        <p:spPr bwMode="auto">
          <a:xfrm>
            <a:off x="2337029" y="274796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77" name="Oval 1476"/>
          <p:cNvSpPr/>
          <p:nvPr/>
        </p:nvSpPr>
        <p:spPr bwMode="auto">
          <a:xfrm>
            <a:off x="2459266" y="2735262"/>
            <a:ext cx="87313" cy="93663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78" name="Oval 1477"/>
          <p:cNvSpPr/>
          <p:nvPr/>
        </p:nvSpPr>
        <p:spPr bwMode="auto">
          <a:xfrm>
            <a:off x="2581504" y="2746375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79" name="Oval 1478"/>
          <p:cNvSpPr/>
          <p:nvPr/>
        </p:nvSpPr>
        <p:spPr bwMode="auto">
          <a:xfrm>
            <a:off x="2695804" y="278923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80" name="Oval 1479"/>
          <p:cNvSpPr/>
          <p:nvPr/>
        </p:nvSpPr>
        <p:spPr bwMode="auto">
          <a:xfrm>
            <a:off x="2813279" y="2816225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81" name="Oval 1480"/>
          <p:cNvSpPr/>
          <p:nvPr/>
        </p:nvSpPr>
        <p:spPr bwMode="auto">
          <a:xfrm>
            <a:off x="2925991" y="285273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82" name="Oval 1481"/>
          <p:cNvSpPr/>
          <p:nvPr/>
        </p:nvSpPr>
        <p:spPr bwMode="auto">
          <a:xfrm>
            <a:off x="3041879" y="2897187"/>
            <a:ext cx="87312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83" name="Oval 1482"/>
          <p:cNvSpPr/>
          <p:nvPr/>
        </p:nvSpPr>
        <p:spPr bwMode="auto">
          <a:xfrm>
            <a:off x="3149829" y="2954337"/>
            <a:ext cx="90487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84" name="Oval 1483"/>
          <p:cNvSpPr/>
          <p:nvPr/>
        </p:nvSpPr>
        <p:spPr bwMode="auto">
          <a:xfrm>
            <a:off x="3251429" y="3021012"/>
            <a:ext cx="90487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85" name="Oval 1484"/>
          <p:cNvSpPr/>
          <p:nvPr/>
        </p:nvSpPr>
        <p:spPr bwMode="auto">
          <a:xfrm>
            <a:off x="3349854" y="3087687"/>
            <a:ext cx="90487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86" name="Oval 1485"/>
          <p:cNvSpPr/>
          <p:nvPr/>
        </p:nvSpPr>
        <p:spPr bwMode="auto">
          <a:xfrm>
            <a:off x="3449866" y="3163887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87" name="Oval 1486"/>
          <p:cNvSpPr/>
          <p:nvPr/>
        </p:nvSpPr>
        <p:spPr bwMode="auto">
          <a:xfrm>
            <a:off x="3537179" y="3244850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88" name="Oval 1487"/>
          <p:cNvSpPr/>
          <p:nvPr/>
        </p:nvSpPr>
        <p:spPr bwMode="auto">
          <a:xfrm>
            <a:off x="3622904" y="3338512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89" name="Oval 1488"/>
          <p:cNvSpPr/>
          <p:nvPr/>
        </p:nvSpPr>
        <p:spPr bwMode="auto">
          <a:xfrm>
            <a:off x="3695929" y="3429000"/>
            <a:ext cx="87312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90" name="Oval 1489"/>
          <p:cNvSpPr/>
          <p:nvPr/>
        </p:nvSpPr>
        <p:spPr bwMode="auto">
          <a:xfrm>
            <a:off x="3765779" y="353060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91" name="Oval 1490"/>
          <p:cNvSpPr/>
          <p:nvPr/>
        </p:nvSpPr>
        <p:spPr bwMode="auto">
          <a:xfrm>
            <a:off x="3829279" y="3640137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92" name="Oval 1491"/>
          <p:cNvSpPr/>
          <p:nvPr/>
        </p:nvSpPr>
        <p:spPr bwMode="auto">
          <a:xfrm>
            <a:off x="2159229" y="2646362"/>
            <a:ext cx="87312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93" name="Oval 1492"/>
          <p:cNvSpPr/>
          <p:nvPr/>
        </p:nvSpPr>
        <p:spPr bwMode="auto">
          <a:xfrm>
            <a:off x="2275116" y="2635250"/>
            <a:ext cx="90488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94" name="Oval 1493"/>
          <p:cNvSpPr/>
          <p:nvPr/>
        </p:nvSpPr>
        <p:spPr bwMode="auto">
          <a:xfrm>
            <a:off x="2519591" y="262731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95" name="Oval 1494"/>
          <p:cNvSpPr/>
          <p:nvPr/>
        </p:nvSpPr>
        <p:spPr bwMode="auto">
          <a:xfrm>
            <a:off x="2638654" y="2662237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96" name="Oval 1495"/>
          <p:cNvSpPr/>
          <p:nvPr/>
        </p:nvSpPr>
        <p:spPr bwMode="auto">
          <a:xfrm>
            <a:off x="2754541" y="268763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97" name="Oval 1496"/>
          <p:cNvSpPr/>
          <p:nvPr/>
        </p:nvSpPr>
        <p:spPr bwMode="auto">
          <a:xfrm>
            <a:off x="2872016" y="271621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98" name="Oval 1497"/>
          <p:cNvSpPr/>
          <p:nvPr/>
        </p:nvSpPr>
        <p:spPr bwMode="auto">
          <a:xfrm>
            <a:off x="2984729" y="2759075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99" name="Oval 1498"/>
          <p:cNvSpPr/>
          <p:nvPr/>
        </p:nvSpPr>
        <p:spPr bwMode="auto">
          <a:xfrm>
            <a:off x="3094266" y="2806700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00" name="Oval 1499"/>
          <p:cNvSpPr/>
          <p:nvPr/>
        </p:nvSpPr>
        <p:spPr bwMode="auto">
          <a:xfrm>
            <a:off x="3199041" y="2854325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01" name="Oval 1500"/>
          <p:cNvSpPr/>
          <p:nvPr/>
        </p:nvSpPr>
        <p:spPr bwMode="auto">
          <a:xfrm>
            <a:off x="3303816" y="2922587"/>
            <a:ext cx="90488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02" name="Oval 1501"/>
          <p:cNvSpPr/>
          <p:nvPr/>
        </p:nvSpPr>
        <p:spPr bwMode="auto">
          <a:xfrm>
            <a:off x="3407004" y="2990850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03" name="Oval 1502"/>
          <p:cNvSpPr/>
          <p:nvPr/>
        </p:nvSpPr>
        <p:spPr bwMode="auto">
          <a:xfrm>
            <a:off x="3502254" y="306863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04" name="Oval 1503"/>
          <p:cNvSpPr/>
          <p:nvPr/>
        </p:nvSpPr>
        <p:spPr bwMode="auto">
          <a:xfrm>
            <a:off x="3587979" y="314960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05" name="Oval 1504"/>
          <p:cNvSpPr/>
          <p:nvPr/>
        </p:nvSpPr>
        <p:spPr bwMode="auto">
          <a:xfrm>
            <a:off x="3673704" y="3233737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06" name="Oval 1505"/>
          <p:cNvSpPr/>
          <p:nvPr/>
        </p:nvSpPr>
        <p:spPr bwMode="auto">
          <a:xfrm>
            <a:off x="3751491" y="3324225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07" name="Oval 1506"/>
          <p:cNvSpPr/>
          <p:nvPr/>
        </p:nvSpPr>
        <p:spPr bwMode="auto">
          <a:xfrm>
            <a:off x="3826104" y="3424237"/>
            <a:ext cx="87312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08" name="Oval 1507"/>
          <p:cNvSpPr/>
          <p:nvPr/>
        </p:nvSpPr>
        <p:spPr bwMode="auto">
          <a:xfrm>
            <a:off x="3894366" y="3530600"/>
            <a:ext cx="87313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09" name="Oval 1508"/>
          <p:cNvSpPr/>
          <p:nvPr/>
        </p:nvSpPr>
        <p:spPr bwMode="auto">
          <a:xfrm>
            <a:off x="3949929" y="3632200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10" name="Oval 1509"/>
          <p:cNvSpPr/>
          <p:nvPr/>
        </p:nvSpPr>
        <p:spPr bwMode="auto">
          <a:xfrm>
            <a:off x="3883254" y="3746500"/>
            <a:ext cx="90487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11" name="Oval 1510"/>
          <p:cNvSpPr/>
          <p:nvPr/>
        </p:nvSpPr>
        <p:spPr bwMode="auto">
          <a:xfrm>
            <a:off x="4010254" y="3746500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12" name="Oval 1511"/>
          <p:cNvSpPr/>
          <p:nvPr/>
        </p:nvSpPr>
        <p:spPr bwMode="auto">
          <a:xfrm>
            <a:off x="4053116" y="3863975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13" name="Oval 1512"/>
          <p:cNvSpPr/>
          <p:nvPr/>
        </p:nvSpPr>
        <p:spPr bwMode="auto">
          <a:xfrm>
            <a:off x="3932466" y="3863975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14" name="Oval 1513"/>
          <p:cNvSpPr/>
          <p:nvPr/>
        </p:nvSpPr>
        <p:spPr bwMode="auto">
          <a:xfrm>
            <a:off x="3975329" y="3976687"/>
            <a:ext cx="87312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15" name="Oval 1514"/>
          <p:cNvSpPr/>
          <p:nvPr/>
        </p:nvSpPr>
        <p:spPr bwMode="auto">
          <a:xfrm>
            <a:off x="4086454" y="3976687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16" name="Oval 1515"/>
          <p:cNvSpPr/>
          <p:nvPr/>
        </p:nvSpPr>
        <p:spPr bwMode="auto">
          <a:xfrm>
            <a:off x="4118204" y="4098925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17" name="Oval 1516"/>
          <p:cNvSpPr/>
          <p:nvPr/>
        </p:nvSpPr>
        <p:spPr bwMode="auto">
          <a:xfrm>
            <a:off x="4005491" y="4098925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18" name="Oval 1517"/>
          <p:cNvSpPr/>
          <p:nvPr/>
        </p:nvSpPr>
        <p:spPr bwMode="auto">
          <a:xfrm>
            <a:off x="4032479" y="4225924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19" name="Oval 1518"/>
          <p:cNvSpPr/>
          <p:nvPr/>
        </p:nvSpPr>
        <p:spPr bwMode="auto">
          <a:xfrm>
            <a:off x="4140429" y="4222749"/>
            <a:ext cx="90487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20" name="Oval 1519"/>
          <p:cNvSpPr/>
          <p:nvPr/>
        </p:nvSpPr>
        <p:spPr bwMode="auto">
          <a:xfrm>
            <a:off x="4048354" y="4345781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21" name="Oval 1520"/>
          <p:cNvSpPr/>
          <p:nvPr/>
        </p:nvSpPr>
        <p:spPr bwMode="auto">
          <a:xfrm>
            <a:off x="4154716" y="4345781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22" name="Oval 1521"/>
          <p:cNvSpPr/>
          <p:nvPr/>
        </p:nvSpPr>
        <p:spPr bwMode="auto">
          <a:xfrm>
            <a:off x="4054704" y="4453732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23" name="Oval 1522"/>
          <p:cNvSpPr/>
          <p:nvPr/>
        </p:nvSpPr>
        <p:spPr bwMode="auto">
          <a:xfrm>
            <a:off x="2221141" y="2525712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24" name="Oval 1523"/>
          <p:cNvSpPr/>
          <p:nvPr/>
        </p:nvSpPr>
        <p:spPr bwMode="auto">
          <a:xfrm>
            <a:off x="2337029" y="252095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25" name="Oval 1524"/>
          <p:cNvSpPr/>
          <p:nvPr/>
        </p:nvSpPr>
        <p:spPr bwMode="auto">
          <a:xfrm>
            <a:off x="2459266" y="2508250"/>
            <a:ext cx="87313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26" name="Oval 1525"/>
          <p:cNvSpPr/>
          <p:nvPr/>
        </p:nvSpPr>
        <p:spPr bwMode="auto">
          <a:xfrm>
            <a:off x="2573566" y="2522537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27" name="Oval 1526"/>
          <p:cNvSpPr/>
          <p:nvPr/>
        </p:nvSpPr>
        <p:spPr bwMode="auto">
          <a:xfrm>
            <a:off x="2695804" y="2557462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28" name="Oval 1527"/>
          <p:cNvSpPr/>
          <p:nvPr/>
        </p:nvSpPr>
        <p:spPr bwMode="auto">
          <a:xfrm>
            <a:off x="2813279" y="258921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29" name="Oval 1528"/>
          <p:cNvSpPr/>
          <p:nvPr/>
        </p:nvSpPr>
        <p:spPr bwMode="auto">
          <a:xfrm>
            <a:off x="2925991" y="262255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30" name="Oval 1529"/>
          <p:cNvSpPr/>
          <p:nvPr/>
        </p:nvSpPr>
        <p:spPr bwMode="auto">
          <a:xfrm>
            <a:off x="3041879" y="2662237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31" name="Oval 1530"/>
          <p:cNvSpPr/>
          <p:nvPr/>
        </p:nvSpPr>
        <p:spPr bwMode="auto">
          <a:xfrm>
            <a:off x="3149829" y="2709862"/>
            <a:ext cx="90487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32" name="Oval 1531"/>
          <p:cNvSpPr/>
          <p:nvPr/>
        </p:nvSpPr>
        <p:spPr bwMode="auto">
          <a:xfrm>
            <a:off x="3253016" y="2765425"/>
            <a:ext cx="90488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33" name="Oval 1532"/>
          <p:cNvSpPr/>
          <p:nvPr/>
        </p:nvSpPr>
        <p:spPr bwMode="auto">
          <a:xfrm>
            <a:off x="3360966" y="2822575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34" name="Oval 1533"/>
          <p:cNvSpPr/>
          <p:nvPr/>
        </p:nvSpPr>
        <p:spPr bwMode="auto">
          <a:xfrm>
            <a:off x="3459391" y="289560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35" name="Oval 1534"/>
          <p:cNvSpPr/>
          <p:nvPr/>
        </p:nvSpPr>
        <p:spPr bwMode="auto">
          <a:xfrm>
            <a:off x="3557816" y="2965450"/>
            <a:ext cx="90488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36" name="Oval 1535"/>
          <p:cNvSpPr/>
          <p:nvPr/>
        </p:nvSpPr>
        <p:spPr bwMode="auto">
          <a:xfrm>
            <a:off x="3651479" y="3043237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37" name="Oval 1536"/>
          <p:cNvSpPr/>
          <p:nvPr/>
        </p:nvSpPr>
        <p:spPr bwMode="auto">
          <a:xfrm>
            <a:off x="3727679" y="313848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38" name="Oval 1537"/>
          <p:cNvSpPr/>
          <p:nvPr/>
        </p:nvSpPr>
        <p:spPr bwMode="auto">
          <a:xfrm>
            <a:off x="3810229" y="3225800"/>
            <a:ext cx="90487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39" name="Oval 1538"/>
          <p:cNvSpPr/>
          <p:nvPr/>
        </p:nvSpPr>
        <p:spPr bwMode="auto">
          <a:xfrm>
            <a:off x="3888016" y="3319462"/>
            <a:ext cx="90488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40" name="Oval 1539"/>
          <p:cNvSpPr/>
          <p:nvPr/>
        </p:nvSpPr>
        <p:spPr bwMode="auto">
          <a:xfrm>
            <a:off x="3956279" y="3421062"/>
            <a:ext cx="90487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41" name="Oval 1540"/>
          <p:cNvSpPr/>
          <p:nvPr/>
        </p:nvSpPr>
        <p:spPr bwMode="auto">
          <a:xfrm>
            <a:off x="4021366" y="3522662"/>
            <a:ext cx="87313" cy="93663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42" name="Oval 1541"/>
          <p:cNvSpPr/>
          <p:nvPr/>
        </p:nvSpPr>
        <p:spPr bwMode="auto">
          <a:xfrm>
            <a:off x="4075341" y="3632200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43" name="Oval 1542"/>
          <p:cNvSpPr/>
          <p:nvPr/>
        </p:nvSpPr>
        <p:spPr bwMode="auto">
          <a:xfrm>
            <a:off x="4122966" y="3746500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44" name="Oval 1543"/>
          <p:cNvSpPr/>
          <p:nvPr/>
        </p:nvSpPr>
        <p:spPr bwMode="auto">
          <a:xfrm>
            <a:off x="4167416" y="3863975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45" name="Oval 1544"/>
          <p:cNvSpPr/>
          <p:nvPr/>
        </p:nvSpPr>
        <p:spPr bwMode="auto">
          <a:xfrm>
            <a:off x="4202341" y="3981450"/>
            <a:ext cx="87313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46" name="Oval 1545"/>
          <p:cNvSpPr/>
          <p:nvPr/>
        </p:nvSpPr>
        <p:spPr bwMode="auto">
          <a:xfrm>
            <a:off x="4229329" y="4098925"/>
            <a:ext cx="90487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47" name="Oval 1546"/>
          <p:cNvSpPr/>
          <p:nvPr/>
        </p:nvSpPr>
        <p:spPr bwMode="auto">
          <a:xfrm>
            <a:off x="4254729" y="4222749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48" name="Oval 1547"/>
          <p:cNvSpPr/>
          <p:nvPr/>
        </p:nvSpPr>
        <p:spPr bwMode="auto">
          <a:xfrm>
            <a:off x="4259491" y="4344987"/>
            <a:ext cx="90488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49" name="Oval 1548"/>
          <p:cNvSpPr/>
          <p:nvPr/>
        </p:nvSpPr>
        <p:spPr bwMode="auto">
          <a:xfrm>
            <a:off x="4267429" y="4454525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50" name="Oval 1549"/>
          <p:cNvSpPr/>
          <p:nvPr/>
        </p:nvSpPr>
        <p:spPr bwMode="auto">
          <a:xfrm>
            <a:off x="4380141" y="4453732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51" name="Oval 1550"/>
          <p:cNvSpPr/>
          <p:nvPr/>
        </p:nvSpPr>
        <p:spPr bwMode="auto">
          <a:xfrm>
            <a:off x="4375379" y="4344988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52" name="Oval 1551"/>
          <p:cNvSpPr/>
          <p:nvPr/>
        </p:nvSpPr>
        <p:spPr bwMode="auto">
          <a:xfrm>
            <a:off x="2046516" y="2433637"/>
            <a:ext cx="90488" cy="90488"/>
          </a:xfrm>
          <a:prstGeom prst="ellipse">
            <a:avLst/>
          </a:prstGeom>
          <a:solidFill>
            <a:srgbClr val="E3422D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53" name="Oval 1552"/>
          <p:cNvSpPr/>
          <p:nvPr/>
        </p:nvSpPr>
        <p:spPr bwMode="auto">
          <a:xfrm>
            <a:off x="2159229" y="2419350"/>
            <a:ext cx="87312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54" name="Oval 1553"/>
          <p:cNvSpPr/>
          <p:nvPr/>
        </p:nvSpPr>
        <p:spPr bwMode="auto">
          <a:xfrm>
            <a:off x="2278291" y="241300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55" name="Oval 1554"/>
          <p:cNvSpPr/>
          <p:nvPr/>
        </p:nvSpPr>
        <p:spPr bwMode="auto">
          <a:xfrm>
            <a:off x="2400529" y="2408237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56" name="Oval 1555"/>
          <p:cNvSpPr/>
          <p:nvPr/>
        </p:nvSpPr>
        <p:spPr bwMode="auto">
          <a:xfrm>
            <a:off x="2519591" y="2413000"/>
            <a:ext cx="87313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57" name="Oval 1556"/>
          <p:cNvSpPr/>
          <p:nvPr/>
        </p:nvSpPr>
        <p:spPr bwMode="auto">
          <a:xfrm>
            <a:off x="2638654" y="2428875"/>
            <a:ext cx="87312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58" name="Oval 1557"/>
          <p:cNvSpPr/>
          <p:nvPr/>
        </p:nvSpPr>
        <p:spPr bwMode="auto">
          <a:xfrm>
            <a:off x="2754541" y="245586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59" name="Oval 1558"/>
          <p:cNvSpPr/>
          <p:nvPr/>
        </p:nvSpPr>
        <p:spPr bwMode="auto">
          <a:xfrm>
            <a:off x="2872016" y="2486025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60" name="Oval 1559"/>
          <p:cNvSpPr/>
          <p:nvPr/>
        </p:nvSpPr>
        <p:spPr bwMode="auto">
          <a:xfrm>
            <a:off x="2981554" y="2513012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61" name="Oval 1560"/>
          <p:cNvSpPr/>
          <p:nvPr/>
        </p:nvSpPr>
        <p:spPr bwMode="auto">
          <a:xfrm>
            <a:off x="3094266" y="2563812"/>
            <a:ext cx="88900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62" name="Oval 1561"/>
          <p:cNvSpPr/>
          <p:nvPr/>
        </p:nvSpPr>
        <p:spPr bwMode="auto">
          <a:xfrm>
            <a:off x="3210154" y="2611437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63" name="Oval 1562"/>
          <p:cNvSpPr/>
          <p:nvPr/>
        </p:nvSpPr>
        <p:spPr bwMode="auto">
          <a:xfrm>
            <a:off x="3310166" y="2663825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64" name="Oval 1563"/>
          <p:cNvSpPr/>
          <p:nvPr/>
        </p:nvSpPr>
        <p:spPr bwMode="auto">
          <a:xfrm>
            <a:off x="3418116" y="2722562"/>
            <a:ext cx="87313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65" name="Oval 1564"/>
          <p:cNvSpPr/>
          <p:nvPr/>
        </p:nvSpPr>
        <p:spPr bwMode="auto">
          <a:xfrm>
            <a:off x="3519716" y="2797175"/>
            <a:ext cx="87313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66" name="Oval 1565"/>
          <p:cNvSpPr/>
          <p:nvPr/>
        </p:nvSpPr>
        <p:spPr bwMode="auto">
          <a:xfrm>
            <a:off x="3610204" y="2865437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67" name="Oval 1566"/>
          <p:cNvSpPr/>
          <p:nvPr/>
        </p:nvSpPr>
        <p:spPr bwMode="auto">
          <a:xfrm>
            <a:off x="3702279" y="2951162"/>
            <a:ext cx="90487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68" name="Oval 1567"/>
          <p:cNvSpPr/>
          <p:nvPr/>
        </p:nvSpPr>
        <p:spPr bwMode="auto">
          <a:xfrm>
            <a:off x="3784829" y="3033712"/>
            <a:ext cx="90487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69" name="Oval 1568"/>
          <p:cNvSpPr/>
          <p:nvPr/>
        </p:nvSpPr>
        <p:spPr bwMode="auto">
          <a:xfrm>
            <a:off x="3867379" y="3119437"/>
            <a:ext cx="87312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70" name="Oval 1569"/>
          <p:cNvSpPr/>
          <p:nvPr/>
        </p:nvSpPr>
        <p:spPr bwMode="auto">
          <a:xfrm>
            <a:off x="3945166" y="3217862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71" name="Oval 1570"/>
          <p:cNvSpPr/>
          <p:nvPr/>
        </p:nvSpPr>
        <p:spPr bwMode="auto">
          <a:xfrm>
            <a:off x="4016604" y="3316287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72" name="Oval 1571"/>
          <p:cNvSpPr/>
          <p:nvPr/>
        </p:nvSpPr>
        <p:spPr bwMode="auto">
          <a:xfrm>
            <a:off x="4078516" y="3419475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73" name="Oval 1572"/>
          <p:cNvSpPr/>
          <p:nvPr/>
        </p:nvSpPr>
        <p:spPr bwMode="auto">
          <a:xfrm>
            <a:off x="4140429" y="3522662"/>
            <a:ext cx="88900" cy="93663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74" name="Oval 1573"/>
          <p:cNvSpPr/>
          <p:nvPr/>
        </p:nvSpPr>
        <p:spPr bwMode="auto">
          <a:xfrm>
            <a:off x="4194404" y="3632200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75" name="Oval 1574"/>
          <p:cNvSpPr/>
          <p:nvPr/>
        </p:nvSpPr>
        <p:spPr bwMode="auto">
          <a:xfrm>
            <a:off x="4243616" y="3746500"/>
            <a:ext cx="87313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76" name="Oval 1575"/>
          <p:cNvSpPr/>
          <p:nvPr/>
        </p:nvSpPr>
        <p:spPr bwMode="auto">
          <a:xfrm>
            <a:off x="4281716" y="3863975"/>
            <a:ext cx="88900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77" name="Oval 1576"/>
          <p:cNvSpPr/>
          <p:nvPr/>
        </p:nvSpPr>
        <p:spPr bwMode="auto">
          <a:xfrm>
            <a:off x="4313466" y="3976687"/>
            <a:ext cx="88900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78" name="Oval 1577"/>
          <p:cNvSpPr/>
          <p:nvPr/>
        </p:nvSpPr>
        <p:spPr bwMode="auto">
          <a:xfrm>
            <a:off x="4343629" y="4098925"/>
            <a:ext cx="87312" cy="92075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79" name="Oval 1578"/>
          <p:cNvSpPr/>
          <p:nvPr/>
        </p:nvSpPr>
        <p:spPr bwMode="auto">
          <a:xfrm>
            <a:off x="4359504" y="4219574"/>
            <a:ext cx="90487" cy="90488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80" name="Oval 1579"/>
          <p:cNvSpPr/>
          <p:nvPr/>
        </p:nvSpPr>
        <p:spPr bwMode="auto">
          <a:xfrm>
            <a:off x="2217966" y="3540125"/>
            <a:ext cx="90488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81" name="Oval 1580"/>
          <p:cNvSpPr/>
          <p:nvPr/>
        </p:nvSpPr>
        <p:spPr bwMode="auto">
          <a:xfrm>
            <a:off x="2100491" y="3560762"/>
            <a:ext cx="88900" cy="88900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82" name="Oval 1581"/>
          <p:cNvSpPr/>
          <p:nvPr/>
        </p:nvSpPr>
        <p:spPr bwMode="auto">
          <a:xfrm>
            <a:off x="2000479" y="3602037"/>
            <a:ext cx="87312" cy="92075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83" name="Oval 1582"/>
          <p:cNvSpPr/>
          <p:nvPr/>
        </p:nvSpPr>
        <p:spPr bwMode="auto">
          <a:xfrm>
            <a:off x="1889354" y="3654425"/>
            <a:ext cx="88900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84" name="Oval 1583"/>
          <p:cNvSpPr/>
          <p:nvPr/>
        </p:nvSpPr>
        <p:spPr bwMode="auto">
          <a:xfrm rot="19848198">
            <a:off x="1787754" y="3719512"/>
            <a:ext cx="88900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85" name="Oval 1584"/>
          <p:cNvSpPr/>
          <p:nvPr/>
        </p:nvSpPr>
        <p:spPr bwMode="auto">
          <a:xfrm rot="19848198">
            <a:off x="1681391" y="3798887"/>
            <a:ext cx="87313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86" name="Oval 1585"/>
          <p:cNvSpPr/>
          <p:nvPr/>
        </p:nvSpPr>
        <p:spPr bwMode="auto">
          <a:xfrm rot="19848198">
            <a:off x="1597254" y="3897312"/>
            <a:ext cx="90487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87" name="Oval 1586"/>
          <p:cNvSpPr/>
          <p:nvPr/>
        </p:nvSpPr>
        <p:spPr bwMode="auto">
          <a:xfrm rot="19848198">
            <a:off x="1527404" y="3995737"/>
            <a:ext cx="87312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88" name="Oval 1587"/>
          <p:cNvSpPr/>
          <p:nvPr/>
        </p:nvSpPr>
        <p:spPr bwMode="auto">
          <a:xfrm rot="14405035">
            <a:off x="1468666" y="4105275"/>
            <a:ext cx="92075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89" name="Oval 1588"/>
          <p:cNvSpPr/>
          <p:nvPr/>
        </p:nvSpPr>
        <p:spPr bwMode="auto">
          <a:xfrm rot="14405035">
            <a:off x="1427391" y="4225925"/>
            <a:ext cx="90488" cy="87312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90" name="Oval 1589"/>
          <p:cNvSpPr/>
          <p:nvPr/>
        </p:nvSpPr>
        <p:spPr bwMode="auto">
          <a:xfrm rot="14405035">
            <a:off x="1400404" y="4348162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91" name="Oval 1590"/>
          <p:cNvSpPr/>
          <p:nvPr/>
        </p:nvSpPr>
        <p:spPr bwMode="auto">
          <a:xfrm rot="14405035">
            <a:off x="1386910" y="4470131"/>
            <a:ext cx="88900" cy="87312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92" name="Oval 1591"/>
          <p:cNvSpPr/>
          <p:nvPr/>
        </p:nvSpPr>
        <p:spPr bwMode="auto">
          <a:xfrm rot="14405035">
            <a:off x="1275785" y="4470131"/>
            <a:ext cx="88900" cy="87312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93" name="Oval 1592"/>
          <p:cNvSpPr/>
          <p:nvPr/>
        </p:nvSpPr>
        <p:spPr bwMode="auto">
          <a:xfrm rot="14405035">
            <a:off x="1287691" y="4348162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94" name="Oval 1593"/>
          <p:cNvSpPr/>
          <p:nvPr/>
        </p:nvSpPr>
        <p:spPr bwMode="auto">
          <a:xfrm rot="14405035">
            <a:off x="1309917" y="4229099"/>
            <a:ext cx="93662" cy="87313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95" name="Oval 1594"/>
          <p:cNvSpPr/>
          <p:nvPr/>
        </p:nvSpPr>
        <p:spPr bwMode="auto">
          <a:xfrm rot="14405035">
            <a:off x="1352779" y="4108449"/>
            <a:ext cx="90488" cy="87313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96" name="Oval 1595"/>
          <p:cNvSpPr/>
          <p:nvPr/>
        </p:nvSpPr>
        <p:spPr bwMode="auto">
          <a:xfrm rot="14405035">
            <a:off x="1403579" y="3994149"/>
            <a:ext cx="90488" cy="87313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97" name="Oval 1596"/>
          <p:cNvSpPr/>
          <p:nvPr/>
        </p:nvSpPr>
        <p:spPr bwMode="auto">
          <a:xfrm rot="14405035">
            <a:off x="1466285" y="3886994"/>
            <a:ext cx="90487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98" name="Oval 1597"/>
          <p:cNvSpPr/>
          <p:nvPr/>
        </p:nvSpPr>
        <p:spPr bwMode="auto">
          <a:xfrm rot="14405035">
            <a:off x="1541691" y="3789362"/>
            <a:ext cx="90488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99" name="Oval 1598"/>
          <p:cNvSpPr/>
          <p:nvPr/>
        </p:nvSpPr>
        <p:spPr bwMode="auto">
          <a:xfrm rot="14405035">
            <a:off x="1621860" y="3704431"/>
            <a:ext cx="90488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00" name="Oval 1599"/>
          <p:cNvSpPr/>
          <p:nvPr/>
        </p:nvSpPr>
        <p:spPr bwMode="auto">
          <a:xfrm rot="14405035">
            <a:off x="1730603" y="3624263"/>
            <a:ext cx="92075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01" name="Oval 1600"/>
          <p:cNvSpPr/>
          <p:nvPr/>
        </p:nvSpPr>
        <p:spPr bwMode="auto">
          <a:xfrm rot="14405035">
            <a:off x="1836173" y="3558381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02" name="Oval 1601"/>
          <p:cNvSpPr/>
          <p:nvPr/>
        </p:nvSpPr>
        <p:spPr bwMode="auto">
          <a:xfrm rot="14405035">
            <a:off x="1943329" y="3506787"/>
            <a:ext cx="90488" cy="90487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03" name="Oval 1602"/>
          <p:cNvSpPr/>
          <p:nvPr/>
        </p:nvSpPr>
        <p:spPr bwMode="auto">
          <a:xfrm rot="14405035">
            <a:off x="2043341" y="3462337"/>
            <a:ext cx="90488" cy="90488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04" name="Oval 1603"/>
          <p:cNvSpPr/>
          <p:nvPr/>
        </p:nvSpPr>
        <p:spPr bwMode="auto">
          <a:xfrm rot="14405035">
            <a:off x="2160023" y="3436143"/>
            <a:ext cx="88900" cy="87313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05" name="Oval 1604"/>
          <p:cNvSpPr/>
          <p:nvPr/>
        </p:nvSpPr>
        <p:spPr bwMode="auto">
          <a:xfrm rot="14405035">
            <a:off x="1167041" y="4469337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06" name="Oval 1605"/>
          <p:cNvSpPr/>
          <p:nvPr/>
        </p:nvSpPr>
        <p:spPr bwMode="auto">
          <a:xfrm rot="14405035">
            <a:off x="1178947" y="4350544"/>
            <a:ext cx="90487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07" name="Oval 1606"/>
          <p:cNvSpPr/>
          <p:nvPr/>
        </p:nvSpPr>
        <p:spPr bwMode="auto">
          <a:xfrm rot="14405035">
            <a:off x="1203554" y="4225924"/>
            <a:ext cx="90488" cy="87313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08" name="Oval 1607"/>
          <p:cNvSpPr/>
          <p:nvPr/>
        </p:nvSpPr>
        <p:spPr bwMode="auto">
          <a:xfrm rot="14405035">
            <a:off x="1236097" y="4104481"/>
            <a:ext cx="92075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09" name="Oval 1608"/>
          <p:cNvSpPr/>
          <p:nvPr/>
        </p:nvSpPr>
        <p:spPr bwMode="auto">
          <a:xfrm rot="14405035">
            <a:off x="1283722" y="3998119"/>
            <a:ext cx="90487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10" name="Oval 1609"/>
          <p:cNvSpPr/>
          <p:nvPr/>
        </p:nvSpPr>
        <p:spPr bwMode="auto">
          <a:xfrm rot="14405035">
            <a:off x="1339285" y="3886994"/>
            <a:ext cx="90487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11" name="Oval 1610"/>
          <p:cNvSpPr/>
          <p:nvPr/>
        </p:nvSpPr>
        <p:spPr bwMode="auto">
          <a:xfrm rot="14405035">
            <a:off x="1403579" y="3784599"/>
            <a:ext cx="90488" cy="87313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12" name="Oval 1611"/>
          <p:cNvSpPr/>
          <p:nvPr/>
        </p:nvSpPr>
        <p:spPr bwMode="auto">
          <a:xfrm rot="14405035">
            <a:off x="1481366" y="3690938"/>
            <a:ext cx="90487" cy="87312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13" name="Oval 1612"/>
          <p:cNvSpPr/>
          <p:nvPr/>
        </p:nvSpPr>
        <p:spPr bwMode="auto">
          <a:xfrm rot="14405035">
            <a:off x="1571060" y="3604419"/>
            <a:ext cx="90487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14" name="Oval 1613"/>
          <p:cNvSpPr/>
          <p:nvPr/>
        </p:nvSpPr>
        <p:spPr bwMode="auto">
          <a:xfrm rot="14405035">
            <a:off x="1676629" y="3524250"/>
            <a:ext cx="93662" cy="87312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15" name="Oval 1614"/>
          <p:cNvSpPr/>
          <p:nvPr/>
        </p:nvSpPr>
        <p:spPr bwMode="auto">
          <a:xfrm rot="14405035">
            <a:off x="1781404" y="3460749"/>
            <a:ext cx="90488" cy="87313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16" name="Oval 1615"/>
          <p:cNvSpPr/>
          <p:nvPr/>
        </p:nvSpPr>
        <p:spPr bwMode="auto">
          <a:xfrm rot="14405035">
            <a:off x="1886972" y="3404394"/>
            <a:ext cx="90487" cy="88900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17" name="Oval 1616"/>
          <p:cNvSpPr/>
          <p:nvPr/>
        </p:nvSpPr>
        <p:spPr bwMode="auto">
          <a:xfrm rot="14405035">
            <a:off x="1999685" y="3361531"/>
            <a:ext cx="90488" cy="88900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18" name="Oval 1617"/>
          <p:cNvSpPr/>
          <p:nvPr/>
        </p:nvSpPr>
        <p:spPr bwMode="auto">
          <a:xfrm rot="14405035">
            <a:off x="2100491" y="3332162"/>
            <a:ext cx="90488" cy="90488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19" name="Oval 1618"/>
          <p:cNvSpPr/>
          <p:nvPr/>
        </p:nvSpPr>
        <p:spPr bwMode="auto">
          <a:xfrm rot="14405035">
            <a:off x="2060010" y="3231356"/>
            <a:ext cx="90488" cy="88900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20" name="Oval 1619"/>
          <p:cNvSpPr/>
          <p:nvPr/>
        </p:nvSpPr>
        <p:spPr bwMode="auto">
          <a:xfrm rot="14405035">
            <a:off x="1943329" y="3267075"/>
            <a:ext cx="90487" cy="90487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21" name="Oval 1620"/>
          <p:cNvSpPr/>
          <p:nvPr/>
        </p:nvSpPr>
        <p:spPr bwMode="auto">
          <a:xfrm rot="14405035">
            <a:off x="1834585" y="3310731"/>
            <a:ext cx="88900" cy="87312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22" name="Oval 1621"/>
          <p:cNvSpPr/>
          <p:nvPr/>
        </p:nvSpPr>
        <p:spPr bwMode="auto">
          <a:xfrm rot="13119589">
            <a:off x="1721079" y="3360737"/>
            <a:ext cx="88900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23" name="Oval 1622"/>
          <p:cNvSpPr/>
          <p:nvPr/>
        </p:nvSpPr>
        <p:spPr bwMode="auto">
          <a:xfrm rot="13119589">
            <a:off x="1622654" y="3424237"/>
            <a:ext cx="87312" cy="93663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24" name="Oval 1623"/>
          <p:cNvSpPr/>
          <p:nvPr/>
        </p:nvSpPr>
        <p:spPr bwMode="auto">
          <a:xfrm rot="13119589">
            <a:off x="1509941" y="3502025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25" name="Oval 1624"/>
          <p:cNvSpPr/>
          <p:nvPr/>
        </p:nvSpPr>
        <p:spPr bwMode="auto">
          <a:xfrm rot="13119589">
            <a:off x="1422629" y="3587750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26" name="Oval 1625"/>
          <p:cNvSpPr/>
          <p:nvPr/>
        </p:nvSpPr>
        <p:spPr bwMode="auto">
          <a:xfrm rot="11904008">
            <a:off x="1343254" y="3681412"/>
            <a:ext cx="90487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27" name="Oval 1626"/>
          <p:cNvSpPr/>
          <p:nvPr/>
        </p:nvSpPr>
        <p:spPr bwMode="auto">
          <a:xfrm rot="11904008">
            <a:off x="1274991" y="3776662"/>
            <a:ext cx="87313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28" name="Oval 1627"/>
          <p:cNvSpPr/>
          <p:nvPr/>
        </p:nvSpPr>
        <p:spPr bwMode="auto">
          <a:xfrm rot="11904008">
            <a:off x="1211491" y="3881437"/>
            <a:ext cx="88900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29" name="Oval 1628"/>
          <p:cNvSpPr/>
          <p:nvPr/>
        </p:nvSpPr>
        <p:spPr bwMode="auto">
          <a:xfrm rot="11904008">
            <a:off x="1160691" y="3994150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30" name="Oval 1629"/>
          <p:cNvSpPr/>
          <p:nvPr/>
        </p:nvSpPr>
        <p:spPr bwMode="auto">
          <a:xfrm rot="10618562">
            <a:off x="1119416" y="4106862"/>
            <a:ext cx="88900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31" name="Oval 1630"/>
          <p:cNvSpPr/>
          <p:nvPr/>
        </p:nvSpPr>
        <p:spPr bwMode="auto">
          <a:xfrm rot="10618562">
            <a:off x="1087666" y="4224337"/>
            <a:ext cx="88900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32" name="Oval 1631"/>
          <p:cNvSpPr/>
          <p:nvPr/>
        </p:nvSpPr>
        <p:spPr bwMode="auto">
          <a:xfrm rot="10618562">
            <a:off x="1065441" y="4349750"/>
            <a:ext cx="88900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33" name="Oval 1632"/>
          <p:cNvSpPr/>
          <p:nvPr/>
        </p:nvSpPr>
        <p:spPr bwMode="auto">
          <a:xfrm rot="10618562">
            <a:off x="1055916" y="4469337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34" name="Oval 1633"/>
          <p:cNvSpPr/>
          <p:nvPr/>
        </p:nvSpPr>
        <p:spPr bwMode="auto">
          <a:xfrm>
            <a:off x="2002066" y="3128962"/>
            <a:ext cx="88900" cy="90488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35" name="Oval 1634"/>
          <p:cNvSpPr/>
          <p:nvPr/>
        </p:nvSpPr>
        <p:spPr bwMode="auto">
          <a:xfrm>
            <a:off x="1886179" y="3167062"/>
            <a:ext cx="90487" cy="88900"/>
          </a:xfrm>
          <a:prstGeom prst="ellipse">
            <a:avLst/>
          </a:prstGeom>
          <a:solidFill>
            <a:srgbClr val="247BD7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36" name="Oval 1635"/>
          <p:cNvSpPr/>
          <p:nvPr/>
        </p:nvSpPr>
        <p:spPr bwMode="auto">
          <a:xfrm rot="20755409">
            <a:off x="1778229" y="3206750"/>
            <a:ext cx="87312" cy="90487"/>
          </a:xfrm>
          <a:prstGeom prst="ellipse">
            <a:avLst/>
          </a:prstGeom>
          <a:solidFill>
            <a:srgbClr val="247BD7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37" name="Oval 1636"/>
          <p:cNvSpPr/>
          <p:nvPr/>
        </p:nvSpPr>
        <p:spPr bwMode="auto">
          <a:xfrm rot="20755409">
            <a:off x="1675041" y="3265487"/>
            <a:ext cx="87313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38" name="Oval 1637"/>
          <p:cNvSpPr/>
          <p:nvPr/>
        </p:nvSpPr>
        <p:spPr bwMode="auto">
          <a:xfrm rot="20755409">
            <a:off x="1570266" y="3327400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39" name="Oval 1638"/>
          <p:cNvSpPr/>
          <p:nvPr/>
        </p:nvSpPr>
        <p:spPr bwMode="auto">
          <a:xfrm rot="19867819">
            <a:off x="1462316" y="3402012"/>
            <a:ext cx="87313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40" name="Oval 1639"/>
          <p:cNvSpPr/>
          <p:nvPr/>
        </p:nvSpPr>
        <p:spPr bwMode="auto">
          <a:xfrm rot="19867819">
            <a:off x="1373416" y="3486150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41" name="Oval 1640"/>
          <p:cNvSpPr/>
          <p:nvPr/>
        </p:nvSpPr>
        <p:spPr bwMode="auto">
          <a:xfrm rot="19867819">
            <a:off x="1287691" y="3573462"/>
            <a:ext cx="88900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42" name="Oval 1641"/>
          <p:cNvSpPr/>
          <p:nvPr/>
        </p:nvSpPr>
        <p:spPr bwMode="auto">
          <a:xfrm rot="19023228">
            <a:off x="1213079" y="3670300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43" name="Oval 1642"/>
          <p:cNvSpPr/>
          <p:nvPr/>
        </p:nvSpPr>
        <p:spPr bwMode="auto">
          <a:xfrm rot="19023228">
            <a:off x="1147991" y="3771900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44" name="Oval 1643"/>
          <p:cNvSpPr/>
          <p:nvPr/>
        </p:nvSpPr>
        <p:spPr bwMode="auto">
          <a:xfrm rot="19023228">
            <a:off x="1090841" y="3879850"/>
            <a:ext cx="90488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45" name="Oval 1644"/>
          <p:cNvSpPr/>
          <p:nvPr/>
        </p:nvSpPr>
        <p:spPr bwMode="auto">
          <a:xfrm rot="19023228">
            <a:off x="1044804" y="3989387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46" name="Oval 1645"/>
          <p:cNvSpPr/>
          <p:nvPr/>
        </p:nvSpPr>
        <p:spPr bwMode="auto">
          <a:xfrm rot="19023228">
            <a:off x="1006704" y="4106862"/>
            <a:ext cx="88900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47" name="Oval 1646"/>
          <p:cNvSpPr/>
          <p:nvPr/>
        </p:nvSpPr>
        <p:spPr bwMode="auto">
          <a:xfrm rot="19023228">
            <a:off x="976541" y="4221162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48" name="Oval 1647"/>
          <p:cNvSpPr/>
          <p:nvPr/>
        </p:nvSpPr>
        <p:spPr bwMode="auto">
          <a:xfrm rot="19023228">
            <a:off x="960666" y="4346575"/>
            <a:ext cx="87313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49" name="Oval 1648"/>
          <p:cNvSpPr/>
          <p:nvPr/>
        </p:nvSpPr>
        <p:spPr bwMode="auto">
          <a:xfrm rot="19023228">
            <a:off x="951141" y="4469337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50" name="Oval 1649"/>
          <p:cNvSpPr/>
          <p:nvPr/>
        </p:nvSpPr>
        <p:spPr bwMode="auto">
          <a:xfrm rot="19023228">
            <a:off x="840016" y="4469337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51" name="Oval 1650"/>
          <p:cNvSpPr/>
          <p:nvPr/>
        </p:nvSpPr>
        <p:spPr bwMode="auto">
          <a:xfrm rot="19023228">
            <a:off x="851129" y="4341812"/>
            <a:ext cx="87312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52" name="Oval 1651"/>
          <p:cNvSpPr/>
          <p:nvPr/>
        </p:nvSpPr>
        <p:spPr bwMode="auto">
          <a:xfrm rot="19023228">
            <a:off x="865416" y="4224337"/>
            <a:ext cx="88900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53" name="Oval 1652"/>
          <p:cNvSpPr/>
          <p:nvPr/>
        </p:nvSpPr>
        <p:spPr bwMode="auto">
          <a:xfrm rot="19023228">
            <a:off x="893991" y="4106862"/>
            <a:ext cx="88900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54" name="Oval 1653"/>
          <p:cNvSpPr/>
          <p:nvPr/>
        </p:nvSpPr>
        <p:spPr bwMode="auto">
          <a:xfrm rot="19023228">
            <a:off x="930504" y="3989387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55" name="Oval 1654"/>
          <p:cNvSpPr/>
          <p:nvPr/>
        </p:nvSpPr>
        <p:spPr bwMode="auto">
          <a:xfrm rot="19023228">
            <a:off x="973366" y="3879850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56" name="Oval 1655"/>
          <p:cNvSpPr/>
          <p:nvPr/>
        </p:nvSpPr>
        <p:spPr bwMode="auto">
          <a:xfrm rot="19023228">
            <a:off x="1028929" y="3770312"/>
            <a:ext cx="87312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57" name="Oval 1656"/>
          <p:cNvSpPr/>
          <p:nvPr/>
        </p:nvSpPr>
        <p:spPr bwMode="auto">
          <a:xfrm rot="19023228">
            <a:off x="1089254" y="3660775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58" name="Oval 1657"/>
          <p:cNvSpPr/>
          <p:nvPr/>
        </p:nvSpPr>
        <p:spPr bwMode="auto">
          <a:xfrm rot="19023228">
            <a:off x="1157516" y="3560762"/>
            <a:ext cx="87313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59" name="Oval 1658"/>
          <p:cNvSpPr/>
          <p:nvPr/>
        </p:nvSpPr>
        <p:spPr bwMode="auto">
          <a:xfrm rot="19023228">
            <a:off x="1235304" y="3470275"/>
            <a:ext cx="88900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60" name="Oval 1659"/>
          <p:cNvSpPr/>
          <p:nvPr/>
        </p:nvSpPr>
        <p:spPr bwMode="auto">
          <a:xfrm rot="19023228">
            <a:off x="1316266" y="3384550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61" name="Oval 1660"/>
          <p:cNvSpPr/>
          <p:nvPr/>
        </p:nvSpPr>
        <p:spPr bwMode="auto">
          <a:xfrm rot="19023228">
            <a:off x="1405166" y="3305175"/>
            <a:ext cx="87313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62" name="Oval 1661"/>
          <p:cNvSpPr/>
          <p:nvPr/>
        </p:nvSpPr>
        <p:spPr bwMode="auto">
          <a:xfrm rot="19023228">
            <a:off x="1519466" y="3232150"/>
            <a:ext cx="88900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63" name="Oval 1662"/>
          <p:cNvSpPr/>
          <p:nvPr/>
        </p:nvSpPr>
        <p:spPr bwMode="auto">
          <a:xfrm rot="19023228">
            <a:off x="1600429" y="3167062"/>
            <a:ext cx="88900" cy="93663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64" name="Oval 1663"/>
          <p:cNvSpPr/>
          <p:nvPr/>
        </p:nvSpPr>
        <p:spPr bwMode="auto">
          <a:xfrm rot="19023228">
            <a:off x="1709966" y="3113087"/>
            <a:ext cx="88900" cy="88900"/>
          </a:xfrm>
          <a:prstGeom prst="ellipse">
            <a:avLst/>
          </a:prstGeom>
          <a:solidFill>
            <a:srgbClr val="247BD7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65" name="Oval 1664"/>
          <p:cNvSpPr/>
          <p:nvPr/>
        </p:nvSpPr>
        <p:spPr bwMode="auto">
          <a:xfrm rot="19023228">
            <a:off x="1813154" y="3065462"/>
            <a:ext cx="88900" cy="88900"/>
          </a:xfrm>
          <a:prstGeom prst="ellipse">
            <a:avLst/>
          </a:prstGeom>
          <a:solidFill>
            <a:srgbClr val="247BD7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66" name="Oval 1665"/>
          <p:cNvSpPr/>
          <p:nvPr/>
        </p:nvSpPr>
        <p:spPr bwMode="auto">
          <a:xfrm rot="19023228">
            <a:off x="1927454" y="3022600"/>
            <a:ext cx="88900" cy="90487"/>
          </a:xfrm>
          <a:prstGeom prst="ellipse">
            <a:avLst/>
          </a:prstGeom>
          <a:solidFill>
            <a:srgbClr val="247BD7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67" name="Oval 1666"/>
          <p:cNvSpPr/>
          <p:nvPr/>
        </p:nvSpPr>
        <p:spPr bwMode="auto">
          <a:xfrm rot="19023228">
            <a:off x="730479" y="4469337"/>
            <a:ext cx="87312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68" name="Oval 1667"/>
          <p:cNvSpPr/>
          <p:nvPr/>
        </p:nvSpPr>
        <p:spPr bwMode="auto">
          <a:xfrm rot="19023228">
            <a:off x="740004" y="4343400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69" name="Oval 1668"/>
          <p:cNvSpPr/>
          <p:nvPr/>
        </p:nvSpPr>
        <p:spPr bwMode="auto">
          <a:xfrm rot="19023228">
            <a:off x="757466" y="4221162"/>
            <a:ext cx="87313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70" name="Oval 1669"/>
          <p:cNvSpPr/>
          <p:nvPr/>
        </p:nvSpPr>
        <p:spPr bwMode="auto">
          <a:xfrm rot="19023228">
            <a:off x="784454" y="4097337"/>
            <a:ext cx="87312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71" name="Oval 1670"/>
          <p:cNvSpPr/>
          <p:nvPr/>
        </p:nvSpPr>
        <p:spPr bwMode="auto">
          <a:xfrm rot="19023228">
            <a:off x="816204" y="3979862"/>
            <a:ext cx="88900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72" name="Oval 1671"/>
          <p:cNvSpPr/>
          <p:nvPr/>
        </p:nvSpPr>
        <p:spPr bwMode="auto">
          <a:xfrm rot="19023228">
            <a:off x="860654" y="3863975"/>
            <a:ext cx="90487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73" name="Oval 1672"/>
          <p:cNvSpPr/>
          <p:nvPr/>
        </p:nvSpPr>
        <p:spPr bwMode="auto">
          <a:xfrm rot="19023228">
            <a:off x="913041" y="3751262"/>
            <a:ext cx="88900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74" name="Oval 1673"/>
          <p:cNvSpPr/>
          <p:nvPr/>
        </p:nvSpPr>
        <p:spPr bwMode="auto">
          <a:xfrm rot="19023228">
            <a:off x="973366" y="3640137"/>
            <a:ext cx="88900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75" name="Oval 1674"/>
          <p:cNvSpPr/>
          <p:nvPr/>
        </p:nvSpPr>
        <p:spPr bwMode="auto">
          <a:xfrm rot="19023228">
            <a:off x="1040041" y="3535362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76" name="Oval 1675"/>
          <p:cNvSpPr/>
          <p:nvPr/>
        </p:nvSpPr>
        <p:spPr bwMode="auto">
          <a:xfrm rot="19023228">
            <a:off x="1114654" y="3441700"/>
            <a:ext cx="90487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77" name="Oval 1676"/>
          <p:cNvSpPr/>
          <p:nvPr/>
        </p:nvSpPr>
        <p:spPr bwMode="auto">
          <a:xfrm rot="19023228">
            <a:off x="1195616" y="3346450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78" name="Oval 1677"/>
          <p:cNvSpPr/>
          <p:nvPr/>
        </p:nvSpPr>
        <p:spPr bwMode="auto">
          <a:xfrm rot="19023228">
            <a:off x="1281341" y="3265487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79" name="Oval 1678"/>
          <p:cNvSpPr/>
          <p:nvPr/>
        </p:nvSpPr>
        <p:spPr bwMode="auto">
          <a:xfrm rot="19023228">
            <a:off x="1378179" y="3182937"/>
            <a:ext cx="87312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80" name="Oval 1679"/>
          <p:cNvSpPr/>
          <p:nvPr/>
        </p:nvSpPr>
        <p:spPr bwMode="auto">
          <a:xfrm rot="19023228">
            <a:off x="1489304" y="3116262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81" name="Oval 1680"/>
          <p:cNvSpPr/>
          <p:nvPr/>
        </p:nvSpPr>
        <p:spPr bwMode="auto">
          <a:xfrm rot="19023228">
            <a:off x="1584554" y="3046412"/>
            <a:ext cx="87312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82" name="Oval 1681"/>
          <p:cNvSpPr/>
          <p:nvPr/>
        </p:nvSpPr>
        <p:spPr bwMode="auto">
          <a:xfrm rot="19023228">
            <a:off x="1689329" y="2995612"/>
            <a:ext cx="88900" cy="90488"/>
          </a:xfrm>
          <a:prstGeom prst="ellipse">
            <a:avLst/>
          </a:prstGeom>
          <a:solidFill>
            <a:srgbClr val="247BD7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83" name="Oval 1682"/>
          <p:cNvSpPr/>
          <p:nvPr/>
        </p:nvSpPr>
        <p:spPr bwMode="auto">
          <a:xfrm rot="19023228">
            <a:off x="1802041" y="2951162"/>
            <a:ext cx="88900" cy="90488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84" name="Oval 1683"/>
          <p:cNvSpPr/>
          <p:nvPr/>
        </p:nvSpPr>
        <p:spPr bwMode="auto">
          <a:xfrm rot="19023228">
            <a:off x="1749654" y="2849562"/>
            <a:ext cx="88900" cy="92075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85" name="Oval 1684"/>
          <p:cNvSpPr/>
          <p:nvPr/>
        </p:nvSpPr>
        <p:spPr bwMode="auto">
          <a:xfrm rot="19023228">
            <a:off x="1636941" y="2898775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86" name="Oval 1685"/>
          <p:cNvSpPr/>
          <p:nvPr/>
        </p:nvSpPr>
        <p:spPr bwMode="auto">
          <a:xfrm rot="19023228">
            <a:off x="1527404" y="2951162"/>
            <a:ext cx="87312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87" name="Oval 1686"/>
          <p:cNvSpPr/>
          <p:nvPr/>
        </p:nvSpPr>
        <p:spPr bwMode="auto">
          <a:xfrm rot="19023228">
            <a:off x="1438504" y="3013075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88" name="Oval 1687"/>
          <p:cNvSpPr/>
          <p:nvPr/>
        </p:nvSpPr>
        <p:spPr bwMode="auto">
          <a:xfrm rot="19023228">
            <a:off x="1324204" y="3082925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89" name="Oval 1688"/>
          <p:cNvSpPr/>
          <p:nvPr/>
        </p:nvSpPr>
        <p:spPr bwMode="auto">
          <a:xfrm rot="19023228">
            <a:off x="1228954" y="3167062"/>
            <a:ext cx="88900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90" name="Oval 1689"/>
          <p:cNvSpPr/>
          <p:nvPr/>
        </p:nvSpPr>
        <p:spPr bwMode="auto">
          <a:xfrm rot="19023228">
            <a:off x="1140054" y="3244850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91" name="Oval 1690"/>
          <p:cNvSpPr/>
          <p:nvPr/>
        </p:nvSpPr>
        <p:spPr bwMode="auto">
          <a:xfrm rot="19023228">
            <a:off x="1057504" y="3336925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92" name="Oval 1691"/>
          <p:cNvSpPr/>
          <p:nvPr/>
        </p:nvSpPr>
        <p:spPr bwMode="auto">
          <a:xfrm rot="19023228">
            <a:off x="981304" y="3429000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93" name="Oval 1692"/>
          <p:cNvSpPr/>
          <p:nvPr/>
        </p:nvSpPr>
        <p:spPr bwMode="auto">
          <a:xfrm rot="19023228">
            <a:off x="908279" y="3530600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94" name="Oval 1693"/>
          <p:cNvSpPr/>
          <p:nvPr/>
        </p:nvSpPr>
        <p:spPr bwMode="auto">
          <a:xfrm rot="19023228">
            <a:off x="851129" y="3641725"/>
            <a:ext cx="87312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95" name="Oval 1694"/>
          <p:cNvSpPr/>
          <p:nvPr/>
        </p:nvSpPr>
        <p:spPr bwMode="auto">
          <a:xfrm rot="19023228">
            <a:off x="790804" y="3749675"/>
            <a:ext cx="88900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96" name="Oval 1695"/>
          <p:cNvSpPr/>
          <p:nvPr/>
        </p:nvSpPr>
        <p:spPr bwMode="auto">
          <a:xfrm rot="19023228">
            <a:off x="743179" y="3863975"/>
            <a:ext cx="90487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97" name="Oval 1696"/>
          <p:cNvSpPr/>
          <p:nvPr/>
        </p:nvSpPr>
        <p:spPr bwMode="auto">
          <a:xfrm rot="19023228">
            <a:off x="706666" y="3978275"/>
            <a:ext cx="87313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98" name="Oval 1697"/>
          <p:cNvSpPr/>
          <p:nvPr/>
        </p:nvSpPr>
        <p:spPr bwMode="auto">
          <a:xfrm rot="19023228">
            <a:off x="668566" y="4097337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99" name="Oval 1698"/>
          <p:cNvSpPr/>
          <p:nvPr/>
        </p:nvSpPr>
        <p:spPr bwMode="auto">
          <a:xfrm rot="19023228">
            <a:off x="646341" y="4219575"/>
            <a:ext cx="87313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00" name="Oval 1699"/>
          <p:cNvSpPr/>
          <p:nvPr/>
        </p:nvSpPr>
        <p:spPr bwMode="auto">
          <a:xfrm rot="19023228">
            <a:off x="633641" y="4343400"/>
            <a:ext cx="87313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01" name="Oval 1700"/>
          <p:cNvSpPr/>
          <p:nvPr/>
        </p:nvSpPr>
        <p:spPr bwMode="auto">
          <a:xfrm rot="19023228">
            <a:off x="622529" y="4469337"/>
            <a:ext cx="87312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02" name="Oval 1701"/>
          <p:cNvSpPr/>
          <p:nvPr/>
        </p:nvSpPr>
        <p:spPr bwMode="auto">
          <a:xfrm rot="19023228">
            <a:off x="511404" y="4469337"/>
            <a:ext cx="90487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03" name="Oval 1702"/>
          <p:cNvSpPr/>
          <p:nvPr/>
        </p:nvSpPr>
        <p:spPr bwMode="auto">
          <a:xfrm rot="19023228">
            <a:off x="522516" y="4344987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04" name="Oval 1703"/>
          <p:cNvSpPr/>
          <p:nvPr/>
        </p:nvSpPr>
        <p:spPr bwMode="auto">
          <a:xfrm rot="19023228">
            <a:off x="533629" y="4224337"/>
            <a:ext cx="90487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05" name="Oval 1704"/>
          <p:cNvSpPr/>
          <p:nvPr/>
        </p:nvSpPr>
        <p:spPr bwMode="auto">
          <a:xfrm rot="19023228">
            <a:off x="557441" y="4100512"/>
            <a:ext cx="90488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06" name="Oval 1705"/>
          <p:cNvSpPr/>
          <p:nvPr/>
        </p:nvSpPr>
        <p:spPr bwMode="auto">
          <a:xfrm rot="19023228">
            <a:off x="587604" y="3976687"/>
            <a:ext cx="88900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07" name="Oval 1706"/>
          <p:cNvSpPr/>
          <p:nvPr/>
        </p:nvSpPr>
        <p:spPr bwMode="auto">
          <a:xfrm rot="19023228">
            <a:off x="624116" y="3865562"/>
            <a:ext cx="88900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08" name="Oval 1707"/>
          <p:cNvSpPr/>
          <p:nvPr/>
        </p:nvSpPr>
        <p:spPr bwMode="auto">
          <a:xfrm rot="19023228">
            <a:off x="668566" y="3744912"/>
            <a:ext cx="88900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09" name="Oval 1708"/>
          <p:cNvSpPr/>
          <p:nvPr/>
        </p:nvSpPr>
        <p:spPr bwMode="auto">
          <a:xfrm rot="19023228">
            <a:off x="725716" y="3636962"/>
            <a:ext cx="87313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10" name="Oval 1709"/>
          <p:cNvSpPr/>
          <p:nvPr/>
        </p:nvSpPr>
        <p:spPr bwMode="auto">
          <a:xfrm rot="19023228">
            <a:off x="784454" y="3524250"/>
            <a:ext cx="90487" cy="93662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11" name="Oval 1710"/>
          <p:cNvSpPr/>
          <p:nvPr/>
        </p:nvSpPr>
        <p:spPr bwMode="auto">
          <a:xfrm rot="19023228">
            <a:off x="849541" y="3424237"/>
            <a:ext cx="88900" cy="93663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12" name="Oval 1711"/>
          <p:cNvSpPr/>
          <p:nvPr/>
        </p:nvSpPr>
        <p:spPr bwMode="auto">
          <a:xfrm rot="19023228">
            <a:off x="920979" y="3325812"/>
            <a:ext cx="88900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13" name="Oval 1712"/>
          <p:cNvSpPr/>
          <p:nvPr/>
        </p:nvSpPr>
        <p:spPr bwMode="auto">
          <a:xfrm rot="19023228">
            <a:off x="1001941" y="3233737"/>
            <a:ext cx="88900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14" name="Oval 1713"/>
          <p:cNvSpPr/>
          <p:nvPr/>
        </p:nvSpPr>
        <p:spPr bwMode="auto">
          <a:xfrm rot="19023228">
            <a:off x="1084491" y="3144837"/>
            <a:ext cx="87313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15" name="Oval 1714"/>
          <p:cNvSpPr/>
          <p:nvPr/>
        </p:nvSpPr>
        <p:spPr bwMode="auto">
          <a:xfrm rot="19023228">
            <a:off x="1176566" y="3067050"/>
            <a:ext cx="87313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16" name="Oval 1715"/>
          <p:cNvSpPr/>
          <p:nvPr/>
        </p:nvSpPr>
        <p:spPr bwMode="auto">
          <a:xfrm rot="19023228">
            <a:off x="1270229" y="2984500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17" name="Oval 1716"/>
          <p:cNvSpPr/>
          <p:nvPr/>
        </p:nvSpPr>
        <p:spPr bwMode="auto">
          <a:xfrm rot="19023228">
            <a:off x="1382941" y="2919412"/>
            <a:ext cx="90488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18" name="Oval 1717"/>
          <p:cNvSpPr/>
          <p:nvPr/>
        </p:nvSpPr>
        <p:spPr bwMode="auto">
          <a:xfrm rot="19023228">
            <a:off x="1475016" y="2854325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19" name="Oval 1718"/>
          <p:cNvSpPr/>
          <p:nvPr/>
        </p:nvSpPr>
        <p:spPr bwMode="auto">
          <a:xfrm rot="19023228">
            <a:off x="1578204" y="2800350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20" name="Oval 1719"/>
          <p:cNvSpPr/>
          <p:nvPr/>
        </p:nvSpPr>
        <p:spPr bwMode="auto">
          <a:xfrm rot="19023228">
            <a:off x="1689329" y="2752725"/>
            <a:ext cx="88900" cy="90487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21" name="Oval 1720"/>
          <p:cNvSpPr/>
          <p:nvPr/>
        </p:nvSpPr>
        <p:spPr bwMode="auto">
          <a:xfrm rot="19023228">
            <a:off x="1805216" y="2714625"/>
            <a:ext cx="87313" cy="90487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22" name="Oval 1721"/>
          <p:cNvSpPr/>
          <p:nvPr/>
        </p:nvSpPr>
        <p:spPr bwMode="auto">
          <a:xfrm rot="19023228">
            <a:off x="1748066" y="2616200"/>
            <a:ext cx="88900" cy="92075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23" name="Oval 1722"/>
          <p:cNvSpPr/>
          <p:nvPr/>
        </p:nvSpPr>
        <p:spPr bwMode="auto">
          <a:xfrm rot="19023228">
            <a:off x="1635354" y="2655887"/>
            <a:ext cx="87312" cy="92075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24" name="Oval 1723"/>
          <p:cNvSpPr/>
          <p:nvPr/>
        </p:nvSpPr>
        <p:spPr bwMode="auto">
          <a:xfrm rot="19023228">
            <a:off x="1524229" y="2706687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25" name="Oval 1724"/>
          <p:cNvSpPr/>
          <p:nvPr/>
        </p:nvSpPr>
        <p:spPr bwMode="auto">
          <a:xfrm rot="19023228">
            <a:off x="1416279" y="2759075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26" name="Oval 1725"/>
          <p:cNvSpPr/>
          <p:nvPr/>
        </p:nvSpPr>
        <p:spPr bwMode="auto">
          <a:xfrm rot="19023228">
            <a:off x="1332141" y="2822575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27" name="Oval 1726"/>
          <p:cNvSpPr/>
          <p:nvPr/>
        </p:nvSpPr>
        <p:spPr bwMode="auto">
          <a:xfrm rot="19023228">
            <a:off x="1217841" y="2890837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28" name="Oval 1727"/>
          <p:cNvSpPr/>
          <p:nvPr/>
        </p:nvSpPr>
        <p:spPr bwMode="auto">
          <a:xfrm rot="19023228">
            <a:off x="1121004" y="2967037"/>
            <a:ext cx="88900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29" name="Oval 1728"/>
          <p:cNvSpPr/>
          <p:nvPr/>
        </p:nvSpPr>
        <p:spPr bwMode="auto">
          <a:xfrm rot="19023228">
            <a:off x="1027341" y="3041650"/>
            <a:ext cx="88900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30" name="Oval 1729"/>
          <p:cNvSpPr/>
          <p:nvPr/>
        </p:nvSpPr>
        <p:spPr bwMode="auto">
          <a:xfrm rot="19023228">
            <a:off x="947966" y="3133725"/>
            <a:ext cx="87313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31" name="Oval 1730"/>
          <p:cNvSpPr/>
          <p:nvPr/>
        </p:nvSpPr>
        <p:spPr bwMode="auto">
          <a:xfrm rot="19023228">
            <a:off x="863829" y="3222625"/>
            <a:ext cx="88900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32" name="Oval 1731"/>
          <p:cNvSpPr/>
          <p:nvPr/>
        </p:nvSpPr>
        <p:spPr bwMode="auto">
          <a:xfrm rot="19023228">
            <a:off x="790804" y="3317875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33" name="Oval 1732"/>
          <p:cNvSpPr/>
          <p:nvPr/>
        </p:nvSpPr>
        <p:spPr bwMode="auto">
          <a:xfrm rot="19023228">
            <a:off x="717779" y="3419475"/>
            <a:ext cx="88900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34" name="Oval 1733"/>
          <p:cNvSpPr/>
          <p:nvPr/>
        </p:nvSpPr>
        <p:spPr bwMode="auto">
          <a:xfrm rot="19023228">
            <a:off x="660629" y="3522662"/>
            <a:ext cx="88900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35" name="Oval 1734"/>
          <p:cNvSpPr/>
          <p:nvPr/>
        </p:nvSpPr>
        <p:spPr bwMode="auto">
          <a:xfrm rot="19023228">
            <a:off x="598716" y="3632200"/>
            <a:ext cx="87313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36" name="Oval 1735"/>
          <p:cNvSpPr/>
          <p:nvPr/>
        </p:nvSpPr>
        <p:spPr bwMode="auto">
          <a:xfrm rot="19023228">
            <a:off x="552679" y="3746500"/>
            <a:ext cx="87312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37" name="Oval 1736"/>
          <p:cNvSpPr/>
          <p:nvPr/>
        </p:nvSpPr>
        <p:spPr bwMode="auto">
          <a:xfrm rot="19023228">
            <a:off x="508229" y="3863975"/>
            <a:ext cx="87312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38" name="Oval 1737"/>
          <p:cNvSpPr/>
          <p:nvPr/>
        </p:nvSpPr>
        <p:spPr bwMode="auto">
          <a:xfrm rot="19023228">
            <a:off x="478066" y="3976687"/>
            <a:ext cx="87313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39" name="Oval 1738"/>
          <p:cNvSpPr/>
          <p:nvPr/>
        </p:nvSpPr>
        <p:spPr bwMode="auto">
          <a:xfrm rot="19023228">
            <a:off x="447904" y="4103687"/>
            <a:ext cx="87312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40" name="Oval 1739"/>
          <p:cNvSpPr/>
          <p:nvPr/>
        </p:nvSpPr>
        <p:spPr bwMode="auto">
          <a:xfrm rot="19023228">
            <a:off x="425679" y="4224337"/>
            <a:ext cx="87312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41" name="Oval 1740"/>
          <p:cNvSpPr/>
          <p:nvPr/>
        </p:nvSpPr>
        <p:spPr bwMode="auto">
          <a:xfrm rot="19023228">
            <a:off x="412979" y="4346575"/>
            <a:ext cx="90487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42" name="Oval 1741"/>
          <p:cNvSpPr/>
          <p:nvPr/>
        </p:nvSpPr>
        <p:spPr bwMode="auto">
          <a:xfrm rot="19023228">
            <a:off x="406629" y="4469337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43" name="Oval 1742"/>
          <p:cNvSpPr/>
          <p:nvPr/>
        </p:nvSpPr>
        <p:spPr bwMode="auto">
          <a:xfrm rot="19023228">
            <a:off x="293916" y="4469337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44" name="Oval 1743"/>
          <p:cNvSpPr/>
          <p:nvPr/>
        </p:nvSpPr>
        <p:spPr bwMode="auto">
          <a:xfrm rot="19023228">
            <a:off x="306616" y="4340225"/>
            <a:ext cx="87313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45" name="Oval 1744"/>
          <p:cNvSpPr/>
          <p:nvPr/>
        </p:nvSpPr>
        <p:spPr bwMode="auto">
          <a:xfrm rot="19023228">
            <a:off x="311379" y="4221162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46" name="Oval 1745"/>
          <p:cNvSpPr/>
          <p:nvPr/>
        </p:nvSpPr>
        <p:spPr bwMode="auto">
          <a:xfrm rot="19023228">
            <a:off x="335191" y="4097337"/>
            <a:ext cx="90488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47" name="Oval 1746"/>
          <p:cNvSpPr/>
          <p:nvPr/>
        </p:nvSpPr>
        <p:spPr bwMode="auto">
          <a:xfrm rot="19023228">
            <a:off x="360591" y="3981450"/>
            <a:ext cx="88900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48" name="Oval 1747"/>
          <p:cNvSpPr/>
          <p:nvPr/>
        </p:nvSpPr>
        <p:spPr bwMode="auto">
          <a:xfrm rot="19023228">
            <a:off x="393929" y="3863975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49" name="Oval 1748"/>
          <p:cNvSpPr/>
          <p:nvPr/>
        </p:nvSpPr>
        <p:spPr bwMode="auto">
          <a:xfrm rot="19023228">
            <a:off x="432029" y="3749675"/>
            <a:ext cx="88900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50" name="Oval 1749"/>
          <p:cNvSpPr/>
          <p:nvPr/>
        </p:nvSpPr>
        <p:spPr bwMode="auto">
          <a:xfrm rot="19023228">
            <a:off x="482829" y="3630612"/>
            <a:ext cx="87312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51" name="Oval 1750"/>
          <p:cNvSpPr/>
          <p:nvPr/>
        </p:nvSpPr>
        <p:spPr bwMode="auto">
          <a:xfrm rot="19023228">
            <a:off x="532041" y="3522662"/>
            <a:ext cx="88900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52" name="Oval 1751"/>
          <p:cNvSpPr/>
          <p:nvPr/>
        </p:nvSpPr>
        <p:spPr bwMode="auto">
          <a:xfrm rot="19023228">
            <a:off x="593954" y="3419475"/>
            <a:ext cx="90487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53" name="Oval 1752"/>
          <p:cNvSpPr/>
          <p:nvPr/>
        </p:nvSpPr>
        <p:spPr bwMode="auto">
          <a:xfrm rot="19023228">
            <a:off x="659041" y="3316287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54" name="Oval 1753"/>
          <p:cNvSpPr/>
          <p:nvPr/>
        </p:nvSpPr>
        <p:spPr bwMode="auto">
          <a:xfrm rot="19023228">
            <a:off x="730479" y="3208337"/>
            <a:ext cx="87312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55" name="Oval 1754"/>
          <p:cNvSpPr/>
          <p:nvPr/>
        </p:nvSpPr>
        <p:spPr bwMode="auto">
          <a:xfrm rot="19023228">
            <a:off x="808266" y="3121025"/>
            <a:ext cx="87313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56" name="Oval 1755"/>
          <p:cNvSpPr/>
          <p:nvPr/>
        </p:nvSpPr>
        <p:spPr bwMode="auto">
          <a:xfrm rot="19023228">
            <a:off x="887641" y="3025775"/>
            <a:ext cx="90488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57" name="Oval 1756"/>
          <p:cNvSpPr/>
          <p:nvPr/>
        </p:nvSpPr>
        <p:spPr bwMode="auto">
          <a:xfrm rot="19023228">
            <a:off x="973366" y="2941637"/>
            <a:ext cx="87313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58" name="Oval 1757"/>
          <p:cNvSpPr/>
          <p:nvPr/>
        </p:nvSpPr>
        <p:spPr bwMode="auto">
          <a:xfrm rot="19023228">
            <a:off x="1065441" y="2863850"/>
            <a:ext cx="88900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59" name="Oval 1758"/>
          <p:cNvSpPr/>
          <p:nvPr/>
        </p:nvSpPr>
        <p:spPr bwMode="auto">
          <a:xfrm rot="19023228">
            <a:off x="1160691" y="2794000"/>
            <a:ext cx="87313" cy="90487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60" name="Oval 1759"/>
          <p:cNvSpPr/>
          <p:nvPr/>
        </p:nvSpPr>
        <p:spPr bwMode="auto">
          <a:xfrm rot="19023228">
            <a:off x="1262291" y="2720975"/>
            <a:ext cx="87313" cy="92075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61" name="Oval 1760"/>
          <p:cNvSpPr/>
          <p:nvPr/>
        </p:nvSpPr>
        <p:spPr bwMode="auto">
          <a:xfrm rot="19023228">
            <a:off x="1362304" y="2662237"/>
            <a:ext cx="90487" cy="88900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62" name="Oval 1761"/>
          <p:cNvSpPr/>
          <p:nvPr/>
        </p:nvSpPr>
        <p:spPr bwMode="auto">
          <a:xfrm rot="19023228">
            <a:off x="1470254" y="2605087"/>
            <a:ext cx="90487" cy="90488"/>
          </a:xfrm>
          <a:prstGeom prst="ellipse">
            <a:avLst/>
          </a:prstGeom>
          <a:solidFill>
            <a:srgbClr val="007AD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63" name="Oval 1762"/>
          <p:cNvSpPr/>
          <p:nvPr/>
        </p:nvSpPr>
        <p:spPr bwMode="auto">
          <a:xfrm rot="19023228">
            <a:off x="1579791" y="2557462"/>
            <a:ext cx="88900" cy="88900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64" name="Oval 1763"/>
          <p:cNvSpPr/>
          <p:nvPr/>
        </p:nvSpPr>
        <p:spPr bwMode="auto">
          <a:xfrm rot="19023228">
            <a:off x="1692504" y="2513012"/>
            <a:ext cx="88900" cy="90488"/>
          </a:xfrm>
          <a:prstGeom prst="ellipse">
            <a:avLst/>
          </a:prstGeom>
          <a:solidFill>
            <a:srgbClr val="247AD5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65" name="Oval 1764"/>
          <p:cNvSpPr/>
          <p:nvPr/>
        </p:nvSpPr>
        <p:spPr bwMode="auto">
          <a:xfrm>
            <a:off x="2337029" y="3530600"/>
            <a:ext cx="88900" cy="90487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grpSp>
        <p:nvGrpSpPr>
          <p:cNvPr id="110090" name="Group 10"/>
          <p:cNvGrpSpPr>
            <a:grpSpLocks/>
          </p:cNvGrpSpPr>
          <p:nvPr/>
        </p:nvGrpSpPr>
        <p:grpSpPr bwMode="auto">
          <a:xfrm>
            <a:off x="2238126" y="2349500"/>
            <a:ext cx="285210" cy="1388768"/>
            <a:chOff x="4495799" y="1802633"/>
            <a:chExt cx="323407" cy="1545405"/>
          </a:xfrm>
        </p:grpSpPr>
        <p:cxnSp>
          <p:nvCxnSpPr>
            <p:cNvPr id="1769" name="Straight Connector 1768"/>
            <p:cNvCxnSpPr/>
            <p:nvPr/>
          </p:nvCxnSpPr>
          <p:spPr>
            <a:xfrm flipH="1">
              <a:off x="4661951" y="1802633"/>
              <a:ext cx="0" cy="17312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0" name="Straight Connector 1769"/>
            <p:cNvCxnSpPr/>
            <p:nvPr/>
          </p:nvCxnSpPr>
          <p:spPr>
            <a:xfrm flipH="1">
              <a:off x="4661951" y="2115312"/>
              <a:ext cx="0" cy="11836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1" name="Straight Connector 1770"/>
            <p:cNvCxnSpPr/>
            <p:nvPr/>
          </p:nvCxnSpPr>
          <p:spPr>
            <a:xfrm flipH="1">
              <a:off x="4661951" y="2367930"/>
              <a:ext cx="0" cy="22965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2" name="Straight Connector 1771"/>
            <p:cNvCxnSpPr/>
            <p:nvPr/>
          </p:nvCxnSpPr>
          <p:spPr>
            <a:xfrm flipH="1">
              <a:off x="4661951" y="2730072"/>
              <a:ext cx="0" cy="120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3" name="Straight Connector 1772"/>
            <p:cNvCxnSpPr/>
            <p:nvPr/>
          </p:nvCxnSpPr>
          <p:spPr>
            <a:xfrm flipH="1">
              <a:off x="4661951" y="2991522"/>
              <a:ext cx="0" cy="1095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4" name="Straight Connector 1773"/>
            <p:cNvCxnSpPr/>
            <p:nvPr/>
          </p:nvCxnSpPr>
          <p:spPr>
            <a:xfrm flipH="1">
              <a:off x="4660150" y="3240606"/>
              <a:ext cx="1801" cy="10775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5" name="Arc 1774"/>
            <p:cNvSpPr/>
            <p:nvPr/>
          </p:nvSpPr>
          <p:spPr>
            <a:xfrm rot="10800000">
              <a:off x="4588146" y="1956322"/>
              <a:ext cx="230414" cy="176655"/>
            </a:xfrm>
            <a:prstGeom prst="arc">
              <a:avLst>
                <a:gd name="adj1" fmla="val 17762610"/>
                <a:gd name="adj2" fmla="val 3772334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776" name="Arc 1775"/>
            <p:cNvSpPr/>
            <p:nvPr/>
          </p:nvSpPr>
          <p:spPr>
            <a:xfrm rot="10800000">
              <a:off x="4588146" y="2212473"/>
              <a:ext cx="230414" cy="174888"/>
            </a:xfrm>
            <a:prstGeom prst="arc">
              <a:avLst>
                <a:gd name="adj1" fmla="val 17762610"/>
                <a:gd name="adj2" fmla="val 3772334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777" name="Arc 1776"/>
            <p:cNvSpPr/>
            <p:nvPr/>
          </p:nvSpPr>
          <p:spPr>
            <a:xfrm>
              <a:off x="4496341" y="2579916"/>
              <a:ext cx="230414" cy="174888"/>
            </a:xfrm>
            <a:prstGeom prst="arc">
              <a:avLst>
                <a:gd name="adj1" fmla="val 17762610"/>
                <a:gd name="adj2" fmla="val 3772334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778" name="Arc 1777"/>
            <p:cNvSpPr/>
            <p:nvPr/>
          </p:nvSpPr>
          <p:spPr>
            <a:xfrm>
              <a:off x="4496341" y="2832532"/>
              <a:ext cx="230414" cy="174889"/>
            </a:xfrm>
            <a:prstGeom prst="arc">
              <a:avLst>
                <a:gd name="adj1" fmla="val 17762610"/>
                <a:gd name="adj2" fmla="val 3772334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779" name="Arc 1778"/>
            <p:cNvSpPr/>
            <p:nvPr/>
          </p:nvSpPr>
          <p:spPr>
            <a:xfrm>
              <a:off x="4496341" y="3083382"/>
              <a:ext cx="230414" cy="174889"/>
            </a:xfrm>
            <a:prstGeom prst="arc">
              <a:avLst>
                <a:gd name="adj1" fmla="val 17762610"/>
                <a:gd name="adj2" fmla="val 3772334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1767" name="Oval 1766"/>
          <p:cNvSpPr/>
          <p:nvPr/>
        </p:nvSpPr>
        <p:spPr bwMode="auto">
          <a:xfrm>
            <a:off x="2416404" y="2636837"/>
            <a:ext cx="87312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68" name="Oval 1767"/>
          <p:cNvSpPr/>
          <p:nvPr/>
        </p:nvSpPr>
        <p:spPr bwMode="auto">
          <a:xfrm>
            <a:off x="4159479" y="4454525"/>
            <a:ext cx="90487" cy="88900"/>
          </a:xfrm>
          <a:prstGeom prst="ellipse">
            <a:avLst/>
          </a:prstGeom>
          <a:solidFill>
            <a:srgbClr val="E21E1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09D16-4DB2-1045-B209-A36967B69D3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39" name="Rectangle 638"/>
          <p:cNvSpPr/>
          <p:nvPr/>
        </p:nvSpPr>
        <p:spPr>
          <a:xfrm>
            <a:off x="375557" y="5548991"/>
            <a:ext cx="8291916" cy="643452"/>
          </a:xfrm>
          <a:prstGeom prst="rect">
            <a:avLst/>
          </a:prstGeom>
          <a:solidFill>
            <a:srgbClr val="E8D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50"/>
              </a:spcAft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Analysis</a:t>
            </a:r>
          </a:p>
          <a:p>
            <a:pPr marL="171450" indent="-171450">
              <a:spcAft>
                <a:spcPts val="5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With full ownership of the government, Republicans are now responsible for keeping the government afloat and assume total accountability</a:t>
            </a:r>
          </a:p>
          <a:p>
            <a:pPr marL="171450" indent="-171450">
              <a:spcAft>
                <a:spcPts val="5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Democrats as the minority party have the luxury of “just throwing rocks” and can propose/oppose policies with less consequences</a:t>
            </a:r>
          </a:p>
        </p:txBody>
      </p:sp>
      <p:sp>
        <p:nvSpPr>
          <p:cNvPr id="643" name="Text Placeholder 18"/>
          <p:cNvSpPr txBox="1">
            <a:spLocks/>
          </p:cNvSpPr>
          <p:nvPr/>
        </p:nvSpPr>
        <p:spPr bwMode="auto">
          <a:xfrm>
            <a:off x="0" y="6362699"/>
            <a:ext cx="9144000" cy="219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Sources: Cook Political Report, 2017. 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65" name="Content Placeholder 17"/>
          <p:cNvSpPr txBox="1">
            <a:spLocks/>
          </p:cNvSpPr>
          <p:nvPr/>
        </p:nvSpPr>
        <p:spPr bwMode="auto">
          <a:xfrm>
            <a:off x="0" y="6626225"/>
            <a:ext cx="457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June 19, 2017  |  Justin C. Brown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3" name="Chart 692"/>
          <p:cNvGraphicFramePr/>
          <p:nvPr>
            <p:extLst/>
          </p:nvPr>
        </p:nvGraphicFramePr>
        <p:xfrm>
          <a:off x="4266033" y="2183613"/>
          <a:ext cx="4764834" cy="3176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/>
          </p:nvPr>
        </p:nvGraphicFramePr>
        <p:xfrm>
          <a:off x="0" y="2184824"/>
          <a:ext cx="4764834" cy="3176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schemeClr val="bg1"/>
              </a:solidFill>
              <a:latin typeface="FreightSans Pro 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Title 1"/>
          <p:cNvSpPr>
            <a:spLocks noGrp="1"/>
          </p:cNvSpPr>
          <p:nvPr>
            <p:ph type="title"/>
          </p:nvPr>
        </p:nvSpPr>
        <p:spPr>
          <a:xfrm>
            <a:off x="228600" y="630238"/>
            <a:ext cx="7451725" cy="722312"/>
          </a:xfrm>
        </p:spPr>
        <p:txBody>
          <a:bodyPr/>
          <a:lstStyle/>
          <a:p>
            <a:r>
              <a:rPr lang="en-US" altLang="en-US" dirty="0" smtClean="0">
                <a:latin typeface="Georgia" charset="0"/>
                <a:ea typeface="ＭＳ Ｐゴシック" charset="-128"/>
              </a:rPr>
              <a:t>Most congressional Republicans have never served under a Republican president</a:t>
            </a:r>
            <a:endParaRPr lang="en-US" altLang="en-US" dirty="0">
              <a:latin typeface="Georgia" charset="0"/>
              <a:ea typeface="ＭＳ Ｐゴシック" charset="-128"/>
            </a:endParaRPr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419100" y="1500188"/>
            <a:ext cx="8229600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rgbClr val="7F7F7F"/>
                </a:solidFill>
                <a:latin typeface="+mj-lt"/>
              </a:rPr>
              <a:t>Experience with a Republican president, by legislative body</a:t>
            </a:r>
          </a:p>
        </p:txBody>
      </p:sp>
      <p:pic>
        <p:nvPicPr>
          <p:cNvPr id="109573" name="Picture 19" descr="NationalJournal_LC (1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9" name="Straight Connector 658"/>
          <p:cNvCxnSpPr/>
          <p:nvPr/>
        </p:nvCxnSpPr>
        <p:spPr>
          <a:xfrm flipV="1">
            <a:off x="228600" y="4652963"/>
            <a:ext cx="4763" cy="1587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1" name="Rectangle 660"/>
          <p:cNvSpPr/>
          <p:nvPr/>
        </p:nvSpPr>
        <p:spPr>
          <a:xfrm>
            <a:off x="1929408" y="4198936"/>
            <a:ext cx="996034" cy="301625"/>
          </a:xfrm>
          <a:prstGeom prst="rect">
            <a:avLst/>
          </a:prstGeom>
          <a:solidFill>
            <a:srgbClr val="D2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5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Georgia" charset="0"/>
                <a:ea typeface="MS PGothic" charset="0"/>
                <a:cs typeface="MS PGothic" charset="0"/>
              </a:rPr>
              <a:t>House</a:t>
            </a:r>
            <a:endParaRPr lang="en-US" sz="1400" dirty="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09580" name="Rectangle 24"/>
          <p:cNvSpPr>
            <a:spLocks noChangeArrowheads="1"/>
          </p:cNvSpPr>
          <p:nvPr/>
        </p:nvSpPr>
        <p:spPr bwMode="auto">
          <a:xfrm>
            <a:off x="6346298" y="4545011"/>
            <a:ext cx="8002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solidFill>
                  <a:srgbClr val="7F7F7F"/>
                </a:solidFill>
              </a:rPr>
              <a:t>(46-2-53)</a:t>
            </a:r>
            <a:endParaRPr lang="en-US" altLang="en-US" sz="1000" dirty="0"/>
          </a:p>
        </p:txBody>
      </p:sp>
      <p:sp>
        <p:nvSpPr>
          <p:cNvPr id="109581" name="Rectangle 25"/>
          <p:cNvSpPr>
            <a:spLocks noChangeArrowheads="1"/>
          </p:cNvSpPr>
          <p:nvPr/>
        </p:nvSpPr>
        <p:spPr bwMode="auto">
          <a:xfrm>
            <a:off x="2009011" y="4545012"/>
            <a:ext cx="9060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solidFill>
                  <a:srgbClr val="7F7F7F"/>
                </a:solidFill>
              </a:rPr>
              <a:t>(193 – 241)</a:t>
            </a:r>
            <a:endParaRPr lang="en-US" alt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09D16-4DB2-1045-B209-A36967B69D3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94" name="Rectangle 693"/>
          <p:cNvSpPr/>
          <p:nvPr/>
        </p:nvSpPr>
        <p:spPr>
          <a:xfrm>
            <a:off x="6231488" y="4198936"/>
            <a:ext cx="996034" cy="301625"/>
          </a:xfrm>
          <a:prstGeom prst="rect">
            <a:avLst/>
          </a:prstGeom>
          <a:solidFill>
            <a:srgbClr val="D2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5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Georgia" charset="0"/>
                <a:ea typeface="MS PGothic" charset="0"/>
                <a:cs typeface="MS PGothic" charset="0"/>
              </a:rPr>
              <a:t>Senate</a:t>
            </a:r>
            <a:endParaRPr lang="en-US" sz="1400" dirty="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95" name="Rectangle 25"/>
          <p:cNvSpPr>
            <a:spLocks noChangeArrowheads="1"/>
          </p:cNvSpPr>
          <p:nvPr/>
        </p:nvSpPr>
        <p:spPr bwMode="auto">
          <a:xfrm>
            <a:off x="830324" y="3782123"/>
            <a:ext cx="3031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+mn-lt"/>
              </a:rPr>
              <a:t>House GOP members that have </a:t>
            </a:r>
            <a:r>
              <a:rPr lang="en-US" altLang="en-US" sz="1000" b="1" u="sng" dirty="0" smtClean="0">
                <a:latin typeface="+mn-lt"/>
              </a:rPr>
              <a:t>not</a:t>
            </a:r>
            <a:r>
              <a:rPr lang="en-US" altLang="en-US" sz="1000" dirty="0" smtClean="0">
                <a:latin typeface="+mn-lt"/>
              </a:rPr>
              <a:t> served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+mn-lt"/>
              </a:rPr>
              <a:t>under a Republican president</a:t>
            </a:r>
            <a:endParaRPr lang="en-US" altLang="en-US" sz="1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5856" y="3360077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7F7F7F"/>
                </a:solidFill>
                <a:latin typeface="+mj-lt"/>
              </a:rPr>
              <a:t>66%</a:t>
            </a:r>
          </a:p>
        </p:txBody>
      </p:sp>
      <p:sp>
        <p:nvSpPr>
          <p:cNvPr id="696" name="Rectangle 25"/>
          <p:cNvSpPr>
            <a:spLocks noChangeArrowheads="1"/>
          </p:cNvSpPr>
          <p:nvPr/>
        </p:nvSpPr>
        <p:spPr bwMode="auto">
          <a:xfrm>
            <a:off x="5127797" y="3787773"/>
            <a:ext cx="3031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+mn-lt"/>
              </a:rPr>
              <a:t>Senate GOP members that have </a:t>
            </a:r>
            <a:r>
              <a:rPr lang="en-US" altLang="en-US" sz="1000" b="1" u="sng" dirty="0" smtClean="0">
                <a:latin typeface="+mn-lt"/>
              </a:rPr>
              <a:t>not</a:t>
            </a:r>
            <a:r>
              <a:rPr lang="en-US" altLang="en-US" sz="1000" dirty="0" smtClean="0">
                <a:latin typeface="+mn-lt"/>
              </a:rPr>
              <a:t> served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+mn-lt"/>
              </a:rPr>
              <a:t>under a Republican president</a:t>
            </a:r>
            <a:endParaRPr lang="en-US" altLang="en-US" sz="1000" dirty="0">
              <a:latin typeface="+mn-lt"/>
            </a:endParaRPr>
          </a:p>
        </p:txBody>
      </p:sp>
      <p:sp>
        <p:nvSpPr>
          <p:cNvPr id="697" name="Rectangle 696"/>
          <p:cNvSpPr/>
          <p:nvPr/>
        </p:nvSpPr>
        <p:spPr>
          <a:xfrm>
            <a:off x="6294130" y="3360077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7F7F7F"/>
                </a:solidFill>
                <a:latin typeface="+mj-lt"/>
              </a:rPr>
              <a:t>60%</a:t>
            </a:r>
            <a:endParaRPr lang="en-US" altLang="en-US" sz="2400" b="1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698" name="Rectangle 697"/>
          <p:cNvSpPr/>
          <p:nvPr/>
        </p:nvSpPr>
        <p:spPr>
          <a:xfrm>
            <a:off x="1929408" y="4926412"/>
            <a:ext cx="5298114" cy="1266031"/>
          </a:xfrm>
          <a:prstGeom prst="rect">
            <a:avLst/>
          </a:prstGeom>
          <a:solidFill>
            <a:srgbClr val="E8D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50"/>
              </a:spcAft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Analysis</a:t>
            </a:r>
          </a:p>
          <a:p>
            <a:pPr marL="171450" indent="-171450">
              <a:spcAft>
                <a:spcPts val="5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</a:rPr>
              <a:t>These members have always served </a:t>
            </a:r>
            <a:r>
              <a:rPr lang="en-US" sz="1100" dirty="0" smtClean="0">
                <a:solidFill>
                  <a:schemeClr val="tx1"/>
                </a:solidFill>
              </a:rPr>
              <a:t>as </a:t>
            </a:r>
            <a:r>
              <a:rPr lang="en-US" sz="1100" dirty="0">
                <a:solidFill>
                  <a:schemeClr val="tx1"/>
                </a:solidFill>
              </a:rPr>
              <a:t>the opposition </a:t>
            </a:r>
            <a:r>
              <a:rPr lang="en-US" sz="1100" dirty="0" smtClean="0">
                <a:solidFill>
                  <a:schemeClr val="tx1"/>
                </a:solidFill>
              </a:rPr>
              <a:t>party</a:t>
            </a:r>
          </a:p>
          <a:p>
            <a:pPr marL="171450" indent="-171450">
              <a:spcAft>
                <a:spcPts val="5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House GOP members have voted over 60 times to repeal Obamacare without proposing a replacement</a:t>
            </a:r>
          </a:p>
          <a:p>
            <a:pPr marL="171450" indent="-171450">
              <a:spcAft>
                <a:spcPts val="5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Now things are different, they are now full partners with the Senate and President in being the governing party</a:t>
            </a:r>
          </a:p>
        </p:txBody>
      </p:sp>
      <p:sp>
        <p:nvSpPr>
          <p:cNvPr id="699" name="Text Placeholder 18"/>
          <p:cNvSpPr txBox="1">
            <a:spLocks/>
          </p:cNvSpPr>
          <p:nvPr/>
        </p:nvSpPr>
        <p:spPr bwMode="auto">
          <a:xfrm>
            <a:off x="0" y="6362699"/>
            <a:ext cx="9144000" cy="219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Sources: Cook Political Report, 2017. 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00" name="Content Placeholder 17"/>
          <p:cNvSpPr txBox="1">
            <a:spLocks/>
          </p:cNvSpPr>
          <p:nvPr/>
        </p:nvSpPr>
        <p:spPr bwMode="auto">
          <a:xfrm>
            <a:off x="0" y="6626225"/>
            <a:ext cx="457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June 19, 2017  |  Justin C. Brown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361311" y="233363"/>
            <a:ext cx="1765227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dirty="0" smtClean="0">
                <a:solidFill>
                  <a:schemeClr val="bg2">
                    <a:lumMod val="25000"/>
                  </a:schemeClr>
                </a:solidFill>
              </a:rPr>
              <a:t>HOUSE &amp; SENATE CONTROL</a:t>
            </a:r>
          </a:p>
        </p:txBody>
      </p:sp>
    </p:spTree>
    <p:extLst>
      <p:ext uri="{BB962C8B-B14F-4D97-AF65-F5344CB8AC3E}">
        <p14:creationId xmlns:p14="http://schemas.microsoft.com/office/powerpoint/2010/main" val="18834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schemeClr val="bg1"/>
              </a:solidFill>
              <a:latin typeface="FreightSans Pro 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Title 1"/>
          <p:cNvSpPr>
            <a:spLocks noGrp="1"/>
          </p:cNvSpPr>
          <p:nvPr>
            <p:ph type="title"/>
          </p:nvPr>
        </p:nvSpPr>
        <p:spPr>
          <a:xfrm>
            <a:off x="228600" y="630238"/>
            <a:ext cx="8783918" cy="722312"/>
          </a:xfrm>
        </p:spPr>
        <p:txBody>
          <a:bodyPr/>
          <a:lstStyle/>
          <a:p>
            <a:r>
              <a:rPr lang="en-US" altLang="en-US" dirty="0" smtClean="0">
                <a:latin typeface="Georgia" charset="0"/>
                <a:ea typeface="ＭＳ Ｐゴシック" charset="-128"/>
              </a:rPr>
              <a:t>Republicans are stuck between Trump and a hard place </a:t>
            </a:r>
            <a:br>
              <a:rPr lang="en-US" altLang="en-US" dirty="0" smtClean="0">
                <a:latin typeface="Georgia" charset="0"/>
                <a:ea typeface="ＭＳ Ｐゴシック" charset="-128"/>
              </a:rPr>
            </a:br>
            <a:r>
              <a:rPr lang="en-US" altLang="en-US" dirty="0" smtClean="0">
                <a:latin typeface="Georgia" charset="0"/>
                <a:ea typeface="ＭＳ Ｐゴシック" charset="-128"/>
              </a:rPr>
              <a:t>as he deviates from traditional conservative values</a:t>
            </a:r>
            <a:endParaRPr lang="en-US" altLang="en-US" dirty="0">
              <a:latin typeface="Georgia" charset="0"/>
              <a:ea typeface="ＭＳ Ｐゴシック" charset="-128"/>
            </a:endParaRPr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419100" y="1500188"/>
            <a:ext cx="8229600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rgbClr val="7F7F7F"/>
                </a:solidFill>
                <a:latin typeface="+mj-lt"/>
              </a:rPr>
              <a:t>Republican concerns with Trump</a:t>
            </a:r>
          </a:p>
        </p:txBody>
      </p:sp>
      <p:pic>
        <p:nvPicPr>
          <p:cNvPr id="109573" name="Picture 19" descr="NationalJournal_LC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9" name="Straight Connector 658"/>
          <p:cNvCxnSpPr/>
          <p:nvPr/>
        </p:nvCxnSpPr>
        <p:spPr>
          <a:xfrm flipV="1">
            <a:off x="228600" y="4652963"/>
            <a:ext cx="4763" cy="1587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09D16-4DB2-1045-B209-A36967B69D3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2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7360" y="2879963"/>
            <a:ext cx="1384640" cy="141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 bwMode="auto">
          <a:xfrm>
            <a:off x="2994983" y="2078916"/>
            <a:ext cx="34741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 smtClean="0">
                <a:latin typeface="+mn-lt"/>
                <a:ea typeface="MS PGothic" panose="020B0600070205080204" pitchFamily="34" charset="-128"/>
              </a:rPr>
              <a:t>Is Trump a true conservative or just a RINO? </a:t>
            </a:r>
            <a:endParaRPr lang="en-US" sz="1100" b="1" dirty="0">
              <a:latin typeface="+mn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100" dirty="0" smtClean="0">
                <a:latin typeface="+mn-lt"/>
                <a:ea typeface="MS PGothic" panose="020B0600070205080204" pitchFamily="34" charset="-128"/>
              </a:rPr>
              <a:t>Republicans don’t see President Trump as someone who truly believes in conservative principles: small government and minimal deficits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100" dirty="0" smtClean="0">
                <a:latin typeface="+mn-lt"/>
                <a:ea typeface="MS PGothic" panose="020B0600070205080204" pitchFamily="34" charset="-128"/>
              </a:rPr>
              <a:t>They worry that Trump will want to spur growth in the economy with a lot of spending while also cutting taxes, causing budget deficits to soar</a:t>
            </a:r>
          </a:p>
          <a:p>
            <a:pPr>
              <a:defRPr/>
            </a:pPr>
            <a:endParaRPr lang="en-US" sz="1100" dirty="0" smtClean="0">
              <a:latin typeface="+mn-lt"/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en-US" sz="1100" b="1" dirty="0" smtClean="0">
                <a:latin typeface="+mn-lt"/>
                <a:ea typeface="MS PGothic" panose="020B0600070205080204" pitchFamily="34" charset="-128"/>
              </a:rPr>
              <a:t>The dilemma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+mn-lt"/>
                <a:ea typeface="MS PGothic" panose="020B0600070205080204" pitchFamily="34" charset="-128"/>
              </a:rPr>
              <a:t>If Republicans oppose Trump on these issues, they are afraid that he will attack them via tweets or rallies in their home states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+mn-lt"/>
                <a:ea typeface="MS PGothic" panose="020B0600070205080204" pitchFamily="34" charset="-128"/>
              </a:rPr>
              <a:t>They are also afraid of having Trump’s backers attack them in primaries leading up to the 2018 election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+mn-lt"/>
                <a:ea typeface="MS PGothic" panose="020B0600070205080204" pitchFamily="34" charset="-128"/>
              </a:rPr>
              <a:t>However, going along with Trump’s goals would be antithetical to their conservative principles of small government and minimal deficit and risks angering their bases</a:t>
            </a:r>
          </a:p>
        </p:txBody>
      </p:sp>
      <p:pic>
        <p:nvPicPr>
          <p:cNvPr id="1026" name="Picture 2" descr="https://upload.wikimedia.org/wikipedia/commons/thumb/9/9b/Republicanlogo.svg/2000px-Republicanlogo.svg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0" y="2836691"/>
            <a:ext cx="1674718" cy="145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Placeholder 18"/>
          <p:cNvSpPr txBox="1">
            <a:spLocks/>
          </p:cNvSpPr>
          <p:nvPr/>
        </p:nvSpPr>
        <p:spPr bwMode="auto">
          <a:xfrm>
            <a:off x="0" y="6362699"/>
            <a:ext cx="9144000" cy="219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Sources: Cook Political Report, 2017. 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6" name="Content Placeholder 17"/>
          <p:cNvSpPr txBox="1">
            <a:spLocks/>
          </p:cNvSpPr>
          <p:nvPr/>
        </p:nvSpPr>
        <p:spPr bwMode="auto">
          <a:xfrm>
            <a:off x="0" y="6626225"/>
            <a:ext cx="457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June 19, 2017  |  Justin C. Brown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7576113" y="233363"/>
            <a:ext cx="1550425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dirty="0" smtClean="0">
                <a:solidFill>
                  <a:schemeClr val="bg2">
                    <a:lumMod val="25000"/>
                  </a:schemeClr>
                </a:solidFill>
              </a:rPr>
              <a:t>REPUBLICAN STRATEGY</a:t>
            </a:r>
          </a:p>
        </p:txBody>
      </p:sp>
    </p:spTree>
    <p:extLst>
      <p:ext uri="{BB962C8B-B14F-4D97-AF65-F5344CB8AC3E}">
        <p14:creationId xmlns:p14="http://schemas.microsoft.com/office/powerpoint/2010/main" val="14993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31"/>
          <p:cNvSpPr txBox="1">
            <a:spLocks noChangeArrowheads="1"/>
          </p:cNvSpPr>
          <p:nvPr/>
        </p:nvSpPr>
        <p:spPr bwMode="auto">
          <a:xfrm rot="-5400000">
            <a:off x="2626360" y="-33654"/>
            <a:ext cx="279400" cy="5029200"/>
          </a:xfrm>
          <a:prstGeom prst="rect">
            <a:avLst/>
          </a:prstGeom>
          <a:solidFill>
            <a:srgbClr val="E8DC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charset="0"/>
                <a:ea typeface="MS PGothic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charset="0"/>
                <a:ea typeface="MS PGothic" charset="0"/>
              </a:defRPr>
            </a:lvl2pPr>
            <a:lvl3pPr>
              <a:defRPr sz="2000">
                <a:solidFill>
                  <a:schemeClr val="tx1"/>
                </a:solidFill>
                <a:latin typeface="Georgia" charset="0"/>
                <a:ea typeface="MS PGothic" charset="0"/>
              </a:defRPr>
            </a:lvl3pPr>
            <a:lvl4pPr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4pPr>
            <a:lvl5pPr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9pPr>
          </a:lstStyle>
          <a:p>
            <a:pPr algn="ctr"/>
            <a:endParaRPr lang="en-US" sz="140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charset="0"/>
                <a:ea typeface="ＭＳ Ｐゴシック" charset="0"/>
              </a:rPr>
              <a:t>Roadmap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/>
            <a:endParaRPr lang="en-US" b="1">
              <a:solidFill>
                <a:schemeClr val="bg1"/>
              </a:solidFill>
              <a:latin typeface="FreightSans Pro Book" charset="0"/>
              <a:ea typeface="MS PGothic" charset="0"/>
              <a:cs typeface="MS PGothic" charset="0"/>
            </a:endParaRPr>
          </a:p>
        </p:txBody>
      </p:sp>
      <p:pic>
        <p:nvPicPr>
          <p:cNvPr id="8198" name="Picture 1" descr="NationalJournal_LC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7499" y="2272190"/>
            <a:ext cx="5278021" cy="1077218"/>
          </a:xfrm>
          <a:prstGeom prst="rect">
            <a:avLst/>
          </a:prstGeom>
          <a:noFill/>
          <a:ln>
            <a:noFill/>
          </a:ln>
        </p:spPr>
        <p:txBody>
          <a:bodyPr wrap="square" lIns="182880" rIns="18288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+mj-lt"/>
                <a:ea typeface="MS PGothic" charset="0"/>
                <a:cs typeface="Gill Sans MT" charset="0"/>
              </a:rPr>
              <a:t>Key takeaways from the 2016 election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+mj-lt"/>
                <a:ea typeface="MS PGothic" charset="0"/>
                <a:cs typeface="Gill Sans MT" charset="0"/>
              </a:rPr>
              <a:t>Contextualizing the 2018 midterm elections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+mj-lt"/>
                <a:ea typeface="MS PGothic" charset="0"/>
                <a:cs typeface="Gill Sans MT" charset="0"/>
              </a:rPr>
              <a:t>Potential candidates in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3D1AA-A191-D249-943C-70548A6C11B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31"/>
          <p:cNvSpPr txBox="1">
            <a:spLocks noChangeArrowheads="1"/>
          </p:cNvSpPr>
          <p:nvPr/>
        </p:nvSpPr>
        <p:spPr bwMode="auto">
          <a:xfrm rot="-5400000">
            <a:off x="2626360" y="675006"/>
            <a:ext cx="279400" cy="5029200"/>
          </a:xfrm>
          <a:prstGeom prst="rect">
            <a:avLst/>
          </a:prstGeom>
          <a:solidFill>
            <a:srgbClr val="E8DC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charset="0"/>
                <a:ea typeface="MS PGothic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charset="0"/>
                <a:ea typeface="MS PGothic" charset="0"/>
              </a:defRPr>
            </a:lvl2pPr>
            <a:lvl3pPr>
              <a:defRPr sz="2000">
                <a:solidFill>
                  <a:schemeClr val="tx1"/>
                </a:solidFill>
                <a:latin typeface="Georgia" charset="0"/>
                <a:ea typeface="MS PGothic" charset="0"/>
              </a:defRPr>
            </a:lvl3pPr>
            <a:lvl4pPr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4pPr>
            <a:lvl5pPr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</a:defRPr>
            </a:lvl9pPr>
          </a:lstStyle>
          <a:p>
            <a:pPr algn="ctr"/>
            <a:endParaRPr lang="en-US" sz="140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charset="0"/>
                <a:ea typeface="ＭＳ Ｐゴシック" charset="0"/>
              </a:rPr>
              <a:t>Roadmap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/>
            <a:endParaRPr lang="en-US" b="1">
              <a:solidFill>
                <a:schemeClr val="bg1"/>
              </a:solidFill>
              <a:latin typeface="FreightSans Pro Book" charset="0"/>
              <a:ea typeface="MS PGothic" charset="0"/>
              <a:cs typeface="MS PGothic" charset="0"/>
            </a:endParaRPr>
          </a:p>
        </p:txBody>
      </p:sp>
      <p:pic>
        <p:nvPicPr>
          <p:cNvPr id="8198" name="Picture 1" descr="NationalJournal_LC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7499" y="2272190"/>
            <a:ext cx="5278021" cy="1077218"/>
          </a:xfrm>
          <a:prstGeom prst="rect">
            <a:avLst/>
          </a:prstGeom>
          <a:noFill/>
          <a:ln>
            <a:noFill/>
          </a:ln>
        </p:spPr>
        <p:txBody>
          <a:bodyPr wrap="square" lIns="182880" rIns="18288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+mj-lt"/>
                <a:ea typeface="MS PGothic" charset="0"/>
                <a:cs typeface="Gill Sans MT" charset="0"/>
              </a:rPr>
              <a:t>Key takeaways from the 2016 election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+mj-lt"/>
                <a:ea typeface="MS PGothic" charset="0"/>
                <a:cs typeface="Gill Sans MT" charset="0"/>
              </a:rPr>
              <a:t>Contextualizing the 2018 midterm elections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+mj-lt"/>
                <a:ea typeface="MS PGothic" charset="0"/>
                <a:cs typeface="Gill Sans MT" charset="0"/>
              </a:rPr>
              <a:t>Potential candidates in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3D1AA-A191-D249-943C-70548A6C11B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6426763" y="4527446"/>
            <a:ext cx="319088" cy="427598"/>
            <a:chOff x="5736175" y="2963302"/>
            <a:chExt cx="319088" cy="427598"/>
          </a:xfrm>
        </p:grpSpPr>
        <p:sp>
          <p:nvSpPr>
            <p:cNvPr id="63" name="Freeform 1169"/>
            <p:cNvSpPr>
              <a:spLocks/>
            </p:cNvSpPr>
            <p:nvPr/>
          </p:nvSpPr>
          <p:spPr bwMode="auto">
            <a:xfrm>
              <a:off x="5775419" y="2963302"/>
              <a:ext cx="221550" cy="427598"/>
            </a:xfrm>
            <a:custGeom>
              <a:avLst/>
              <a:gdLst>
                <a:gd name="T0" fmla="*/ 28 w 177"/>
                <a:gd name="T1" fmla="*/ 139 h 339"/>
                <a:gd name="T2" fmla="*/ 36 w 177"/>
                <a:gd name="T3" fmla="*/ 200 h 339"/>
                <a:gd name="T4" fmla="*/ 82 w 177"/>
                <a:gd name="T5" fmla="*/ 339 h 339"/>
                <a:gd name="T6" fmla="*/ 160 w 177"/>
                <a:gd name="T7" fmla="*/ 322 h 339"/>
                <a:gd name="T8" fmla="*/ 154 w 177"/>
                <a:gd name="T9" fmla="*/ 124 h 339"/>
                <a:gd name="T10" fmla="*/ 175 w 177"/>
                <a:gd name="T11" fmla="*/ 86 h 339"/>
                <a:gd name="T12" fmla="*/ 177 w 177"/>
                <a:gd name="T13" fmla="*/ 0 h 339"/>
                <a:gd name="T14" fmla="*/ 0 w 177"/>
                <a:gd name="T15" fmla="*/ 42 h 339"/>
                <a:gd name="T16" fmla="*/ 28 w 177"/>
                <a:gd name="T17" fmla="*/ 139 h 339"/>
                <a:gd name="T18" fmla="*/ 28 w 177"/>
                <a:gd name="T19" fmla="*/ 1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339">
                  <a:moveTo>
                    <a:pt x="28" y="139"/>
                  </a:moveTo>
                  <a:lnTo>
                    <a:pt x="36" y="200"/>
                  </a:lnTo>
                  <a:lnTo>
                    <a:pt x="82" y="339"/>
                  </a:lnTo>
                  <a:lnTo>
                    <a:pt x="160" y="322"/>
                  </a:lnTo>
                  <a:lnTo>
                    <a:pt x="154" y="124"/>
                  </a:lnTo>
                  <a:lnTo>
                    <a:pt x="175" y="86"/>
                  </a:lnTo>
                  <a:lnTo>
                    <a:pt x="177" y="0"/>
                  </a:lnTo>
                  <a:lnTo>
                    <a:pt x="0" y="42"/>
                  </a:lnTo>
                  <a:lnTo>
                    <a:pt x="28" y="139"/>
                  </a:lnTo>
                  <a:lnTo>
                    <a:pt x="28" y="139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142"/>
            <p:cNvSpPr txBox="1">
              <a:spLocks noChangeArrowheads="1"/>
            </p:cNvSpPr>
            <p:nvPr/>
          </p:nvSpPr>
          <p:spPr bwMode="auto">
            <a:xfrm>
              <a:off x="5736175" y="3012000"/>
              <a:ext cx="3190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000000"/>
                  </a:solidFill>
                </a:rPr>
                <a:t>VT</a:t>
              </a:r>
            </a:p>
          </p:txBody>
        </p:sp>
      </p:grpSp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charset="0"/>
                <a:ea typeface="ＭＳ Ｐゴシック" charset="-128"/>
                <a:cs typeface="MS PGothic" charset="-128"/>
              </a:rPr>
              <a:t>Potential 2020 presidential </a:t>
            </a:r>
            <a:r>
              <a:rPr lang="en-US" altLang="en-US" dirty="0">
                <a:latin typeface="Georgia" charset="0"/>
                <a:ea typeface="ＭＳ Ｐゴシック" charset="-128"/>
                <a:cs typeface="MS PGothic" charset="-128"/>
              </a:rPr>
              <a:t>c</a:t>
            </a:r>
            <a:r>
              <a:rPr lang="en-US" altLang="en-US" dirty="0" smtClean="0">
                <a:latin typeface="Georgia" charset="0"/>
                <a:ea typeface="ＭＳ Ｐゴシック" charset="-128"/>
                <a:cs typeface="MS PGothic" charset="-128"/>
              </a:rPr>
              <a:t>andidates</a:t>
            </a:r>
            <a:endParaRPr lang="en-US" altLang="en-US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7171" name="TextBox 12"/>
          <p:cNvSpPr txBox="1">
            <a:spLocks noChangeArrowheads="1"/>
          </p:cNvSpPr>
          <p:nvPr/>
        </p:nvSpPr>
        <p:spPr bwMode="auto">
          <a:xfrm>
            <a:off x="7183377" y="233363"/>
            <a:ext cx="1943161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2020 PRESIDENTIAL ELECTION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FreightSans Pro Book" pitchFamily="50" charset="0"/>
            </a:endParaRPr>
          </a:p>
        </p:txBody>
      </p:sp>
      <p:sp>
        <p:nvSpPr>
          <p:cNvPr id="13316" name="Slide Number Placeholder 7168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1D729EC-739F-F942-AB3C-5E7AD9DC1AA6}" type="slidenum">
              <a:rPr lang="en-US" altLang="en-US" sz="1000">
                <a:solidFill>
                  <a:srgbClr val="3B3838"/>
                </a:solidFill>
                <a:latin typeface="Calibri Light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>
              <a:solidFill>
                <a:srgbClr val="3B3838"/>
              </a:solidFill>
              <a:latin typeface="Calibri Light" charset="0"/>
            </a:endParaRPr>
          </a:p>
        </p:txBody>
      </p:sp>
      <p:pic>
        <p:nvPicPr>
          <p:cNvPr id="13320" name="Picture 10" descr="NationalJournal_LC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61136" y="1436496"/>
            <a:ext cx="2313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 former vice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resident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2659" y="3214329"/>
            <a:ext cx="1986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10 current senators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2659" y="5701557"/>
            <a:ext cx="2020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5 current governors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96202" y="1436496"/>
            <a:ext cx="1863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 former governor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57156" y="1436496"/>
            <a:ext cx="1806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 business people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62436" y="5612425"/>
            <a:ext cx="660213" cy="515279"/>
            <a:chOff x="2755985" y="5676421"/>
            <a:chExt cx="809540" cy="631825"/>
          </a:xfrm>
        </p:grpSpPr>
        <p:sp>
          <p:nvSpPr>
            <p:cNvPr id="33" name="Freeform 1124"/>
            <p:cNvSpPr>
              <a:spLocks/>
            </p:cNvSpPr>
            <p:nvPr/>
          </p:nvSpPr>
          <p:spPr bwMode="auto">
            <a:xfrm>
              <a:off x="2755985" y="5676421"/>
              <a:ext cx="809540" cy="631825"/>
            </a:xfrm>
            <a:custGeom>
              <a:avLst/>
              <a:gdLst>
                <a:gd name="T0" fmla="*/ 80 w 796"/>
                <a:gd name="T1" fmla="*/ 0 h 612"/>
                <a:gd name="T2" fmla="*/ 591 w 796"/>
                <a:gd name="T3" fmla="*/ 57 h 612"/>
                <a:gd name="T4" fmla="*/ 796 w 796"/>
                <a:gd name="T5" fmla="*/ 74 h 612"/>
                <a:gd name="T6" fmla="*/ 789 w 796"/>
                <a:gd name="T7" fmla="*/ 207 h 612"/>
                <a:gd name="T8" fmla="*/ 760 w 796"/>
                <a:gd name="T9" fmla="*/ 612 h 612"/>
                <a:gd name="T10" fmla="*/ 656 w 796"/>
                <a:gd name="T11" fmla="*/ 605 h 612"/>
                <a:gd name="T12" fmla="*/ 331 w 796"/>
                <a:gd name="T13" fmla="*/ 576 h 612"/>
                <a:gd name="T14" fmla="*/ 0 w 796"/>
                <a:gd name="T15" fmla="*/ 534 h 612"/>
                <a:gd name="T16" fmla="*/ 80 w 796"/>
                <a:gd name="T17" fmla="*/ 0 h 612"/>
                <a:gd name="T18" fmla="*/ 80 w 796"/>
                <a:gd name="T1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612">
                  <a:moveTo>
                    <a:pt x="80" y="0"/>
                  </a:moveTo>
                  <a:lnTo>
                    <a:pt x="591" y="57"/>
                  </a:lnTo>
                  <a:lnTo>
                    <a:pt x="796" y="74"/>
                  </a:lnTo>
                  <a:lnTo>
                    <a:pt x="789" y="207"/>
                  </a:lnTo>
                  <a:lnTo>
                    <a:pt x="760" y="612"/>
                  </a:lnTo>
                  <a:lnTo>
                    <a:pt x="656" y="605"/>
                  </a:lnTo>
                  <a:lnTo>
                    <a:pt x="331" y="576"/>
                  </a:lnTo>
                  <a:lnTo>
                    <a:pt x="0" y="534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Box 128"/>
            <p:cNvSpPr txBox="1">
              <a:spLocks noChangeArrowheads="1"/>
            </p:cNvSpPr>
            <p:nvPr/>
          </p:nvSpPr>
          <p:spPr bwMode="auto">
            <a:xfrm>
              <a:off x="3006784" y="5895496"/>
              <a:ext cx="328578" cy="2159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 smtClean="0">
                  <a:latin typeface="+mj-lt"/>
                  <a:cs typeface="Tahoma" panose="020B0604030504040204" pitchFamily="34" charset="0"/>
                </a:rPr>
                <a:t>CO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83196" y="5594304"/>
            <a:ext cx="738111" cy="533400"/>
            <a:chOff x="3816324" y="5774846"/>
            <a:chExt cx="738111" cy="533400"/>
          </a:xfrm>
        </p:grpSpPr>
        <p:sp>
          <p:nvSpPr>
            <p:cNvPr id="35" name="Freeform 1114"/>
            <p:cNvSpPr>
              <a:spLocks/>
            </p:cNvSpPr>
            <p:nvPr/>
          </p:nvSpPr>
          <p:spPr bwMode="auto">
            <a:xfrm>
              <a:off x="3816324" y="5774846"/>
              <a:ext cx="738111" cy="533400"/>
            </a:xfrm>
            <a:custGeom>
              <a:avLst/>
              <a:gdLst>
                <a:gd name="T0" fmla="*/ 26 w 730"/>
                <a:gd name="T1" fmla="*/ 112 h 517"/>
                <a:gd name="T2" fmla="*/ 17 w 730"/>
                <a:gd name="T3" fmla="*/ 255 h 517"/>
                <a:gd name="T4" fmla="*/ 34 w 730"/>
                <a:gd name="T5" fmla="*/ 255 h 517"/>
                <a:gd name="T6" fmla="*/ 24 w 730"/>
                <a:gd name="T7" fmla="*/ 285 h 517"/>
                <a:gd name="T8" fmla="*/ 11 w 730"/>
                <a:gd name="T9" fmla="*/ 268 h 517"/>
                <a:gd name="T10" fmla="*/ 0 w 730"/>
                <a:gd name="T11" fmla="*/ 304 h 517"/>
                <a:gd name="T12" fmla="*/ 51 w 730"/>
                <a:gd name="T13" fmla="*/ 333 h 517"/>
                <a:gd name="T14" fmla="*/ 53 w 730"/>
                <a:gd name="T15" fmla="*/ 346 h 517"/>
                <a:gd name="T16" fmla="*/ 66 w 730"/>
                <a:gd name="T17" fmla="*/ 348 h 517"/>
                <a:gd name="T18" fmla="*/ 133 w 730"/>
                <a:gd name="T19" fmla="*/ 452 h 517"/>
                <a:gd name="T20" fmla="*/ 207 w 730"/>
                <a:gd name="T21" fmla="*/ 449 h 517"/>
                <a:gd name="T22" fmla="*/ 262 w 730"/>
                <a:gd name="T23" fmla="*/ 473 h 517"/>
                <a:gd name="T24" fmla="*/ 289 w 730"/>
                <a:gd name="T25" fmla="*/ 469 h 517"/>
                <a:gd name="T26" fmla="*/ 456 w 730"/>
                <a:gd name="T27" fmla="*/ 473 h 517"/>
                <a:gd name="T28" fmla="*/ 646 w 730"/>
                <a:gd name="T29" fmla="*/ 517 h 517"/>
                <a:gd name="T30" fmla="*/ 650 w 730"/>
                <a:gd name="T31" fmla="*/ 460 h 517"/>
                <a:gd name="T32" fmla="*/ 730 w 730"/>
                <a:gd name="T33" fmla="*/ 129 h 517"/>
                <a:gd name="T34" fmla="*/ 224 w 730"/>
                <a:gd name="T35" fmla="*/ 0 h 517"/>
                <a:gd name="T36" fmla="*/ 228 w 730"/>
                <a:gd name="T37" fmla="*/ 97 h 517"/>
                <a:gd name="T38" fmla="*/ 203 w 730"/>
                <a:gd name="T39" fmla="*/ 177 h 517"/>
                <a:gd name="T40" fmla="*/ 199 w 730"/>
                <a:gd name="T41" fmla="*/ 219 h 517"/>
                <a:gd name="T42" fmla="*/ 146 w 730"/>
                <a:gd name="T43" fmla="*/ 234 h 517"/>
                <a:gd name="T44" fmla="*/ 142 w 730"/>
                <a:gd name="T45" fmla="*/ 213 h 517"/>
                <a:gd name="T46" fmla="*/ 186 w 730"/>
                <a:gd name="T47" fmla="*/ 186 h 517"/>
                <a:gd name="T48" fmla="*/ 182 w 730"/>
                <a:gd name="T49" fmla="*/ 165 h 517"/>
                <a:gd name="T50" fmla="*/ 144 w 730"/>
                <a:gd name="T51" fmla="*/ 169 h 517"/>
                <a:gd name="T52" fmla="*/ 173 w 730"/>
                <a:gd name="T53" fmla="*/ 144 h 517"/>
                <a:gd name="T54" fmla="*/ 194 w 730"/>
                <a:gd name="T55" fmla="*/ 127 h 517"/>
                <a:gd name="T56" fmla="*/ 30 w 730"/>
                <a:gd name="T57" fmla="*/ 25 h 517"/>
                <a:gd name="T58" fmla="*/ 17 w 730"/>
                <a:gd name="T59" fmla="*/ 53 h 517"/>
                <a:gd name="T60" fmla="*/ 26 w 730"/>
                <a:gd name="T61" fmla="*/ 112 h 517"/>
                <a:gd name="T62" fmla="*/ 26 w 730"/>
                <a:gd name="T63" fmla="*/ 112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0" h="517">
                  <a:moveTo>
                    <a:pt x="26" y="112"/>
                  </a:moveTo>
                  <a:lnTo>
                    <a:pt x="17" y="255"/>
                  </a:lnTo>
                  <a:lnTo>
                    <a:pt x="34" y="255"/>
                  </a:lnTo>
                  <a:lnTo>
                    <a:pt x="24" y="285"/>
                  </a:lnTo>
                  <a:lnTo>
                    <a:pt x="11" y="268"/>
                  </a:lnTo>
                  <a:lnTo>
                    <a:pt x="0" y="304"/>
                  </a:lnTo>
                  <a:lnTo>
                    <a:pt x="51" y="333"/>
                  </a:lnTo>
                  <a:lnTo>
                    <a:pt x="53" y="346"/>
                  </a:lnTo>
                  <a:lnTo>
                    <a:pt x="66" y="348"/>
                  </a:lnTo>
                  <a:lnTo>
                    <a:pt x="133" y="452"/>
                  </a:lnTo>
                  <a:lnTo>
                    <a:pt x="207" y="449"/>
                  </a:lnTo>
                  <a:lnTo>
                    <a:pt x="262" y="473"/>
                  </a:lnTo>
                  <a:lnTo>
                    <a:pt x="289" y="469"/>
                  </a:lnTo>
                  <a:lnTo>
                    <a:pt x="456" y="473"/>
                  </a:lnTo>
                  <a:lnTo>
                    <a:pt x="646" y="517"/>
                  </a:lnTo>
                  <a:lnTo>
                    <a:pt x="650" y="460"/>
                  </a:lnTo>
                  <a:lnTo>
                    <a:pt x="730" y="129"/>
                  </a:lnTo>
                  <a:lnTo>
                    <a:pt x="224" y="0"/>
                  </a:lnTo>
                  <a:lnTo>
                    <a:pt x="228" y="97"/>
                  </a:lnTo>
                  <a:lnTo>
                    <a:pt x="203" y="177"/>
                  </a:lnTo>
                  <a:lnTo>
                    <a:pt x="199" y="219"/>
                  </a:lnTo>
                  <a:lnTo>
                    <a:pt x="146" y="234"/>
                  </a:lnTo>
                  <a:lnTo>
                    <a:pt x="142" y="213"/>
                  </a:lnTo>
                  <a:lnTo>
                    <a:pt x="186" y="186"/>
                  </a:lnTo>
                  <a:lnTo>
                    <a:pt x="182" y="165"/>
                  </a:lnTo>
                  <a:lnTo>
                    <a:pt x="144" y="169"/>
                  </a:lnTo>
                  <a:lnTo>
                    <a:pt x="173" y="144"/>
                  </a:lnTo>
                  <a:lnTo>
                    <a:pt x="194" y="127"/>
                  </a:lnTo>
                  <a:lnTo>
                    <a:pt x="30" y="25"/>
                  </a:lnTo>
                  <a:lnTo>
                    <a:pt x="17" y="53"/>
                  </a:lnTo>
                  <a:lnTo>
                    <a:pt x="26" y="112"/>
                  </a:lnTo>
                  <a:lnTo>
                    <a:pt x="26" y="11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TextBox 124"/>
            <p:cNvSpPr txBox="1">
              <a:spLocks noChangeArrowheads="1"/>
            </p:cNvSpPr>
            <p:nvPr/>
          </p:nvSpPr>
          <p:spPr bwMode="auto">
            <a:xfrm>
              <a:off x="4044900" y="5930421"/>
              <a:ext cx="360325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 smtClean="0">
                  <a:latin typeface="+mj-lt"/>
                  <a:cs typeface="Tahoma" panose="020B0604030504040204" pitchFamily="34" charset="0"/>
                </a:rPr>
                <a:t>WA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12563" y="5654907"/>
            <a:ext cx="857160" cy="476250"/>
            <a:chOff x="4926195" y="3868177"/>
            <a:chExt cx="857160" cy="476250"/>
          </a:xfrm>
        </p:grpSpPr>
        <p:sp>
          <p:nvSpPr>
            <p:cNvPr id="40" name="Freeform 1154"/>
            <p:cNvSpPr>
              <a:spLocks/>
            </p:cNvSpPr>
            <p:nvPr/>
          </p:nvSpPr>
          <p:spPr bwMode="auto">
            <a:xfrm>
              <a:off x="4926195" y="3868177"/>
              <a:ext cx="857160" cy="476250"/>
            </a:xfrm>
            <a:custGeom>
              <a:avLst/>
              <a:gdLst>
                <a:gd name="T0" fmla="*/ 78 w 844"/>
                <a:gd name="T1" fmla="*/ 414 h 463"/>
                <a:gd name="T2" fmla="*/ 79 w 844"/>
                <a:gd name="T3" fmla="*/ 402 h 463"/>
                <a:gd name="T4" fmla="*/ 133 w 844"/>
                <a:gd name="T5" fmla="*/ 351 h 463"/>
                <a:gd name="T6" fmla="*/ 163 w 844"/>
                <a:gd name="T7" fmla="*/ 315 h 463"/>
                <a:gd name="T8" fmla="*/ 194 w 844"/>
                <a:gd name="T9" fmla="*/ 351 h 463"/>
                <a:gd name="T10" fmla="*/ 287 w 844"/>
                <a:gd name="T11" fmla="*/ 313 h 463"/>
                <a:gd name="T12" fmla="*/ 329 w 844"/>
                <a:gd name="T13" fmla="*/ 307 h 463"/>
                <a:gd name="T14" fmla="*/ 351 w 844"/>
                <a:gd name="T15" fmla="*/ 279 h 463"/>
                <a:gd name="T16" fmla="*/ 387 w 844"/>
                <a:gd name="T17" fmla="*/ 136 h 463"/>
                <a:gd name="T18" fmla="*/ 427 w 844"/>
                <a:gd name="T19" fmla="*/ 153 h 463"/>
                <a:gd name="T20" fmla="*/ 503 w 844"/>
                <a:gd name="T21" fmla="*/ 0 h 463"/>
                <a:gd name="T22" fmla="*/ 562 w 844"/>
                <a:gd name="T23" fmla="*/ 32 h 463"/>
                <a:gd name="T24" fmla="*/ 572 w 844"/>
                <a:gd name="T25" fmla="*/ 5 h 463"/>
                <a:gd name="T26" fmla="*/ 600 w 844"/>
                <a:gd name="T27" fmla="*/ 13 h 463"/>
                <a:gd name="T28" fmla="*/ 654 w 844"/>
                <a:gd name="T29" fmla="*/ 60 h 463"/>
                <a:gd name="T30" fmla="*/ 635 w 844"/>
                <a:gd name="T31" fmla="*/ 106 h 463"/>
                <a:gd name="T32" fmla="*/ 642 w 844"/>
                <a:gd name="T33" fmla="*/ 127 h 463"/>
                <a:gd name="T34" fmla="*/ 665 w 844"/>
                <a:gd name="T35" fmla="*/ 117 h 463"/>
                <a:gd name="T36" fmla="*/ 682 w 844"/>
                <a:gd name="T37" fmla="*/ 138 h 463"/>
                <a:gd name="T38" fmla="*/ 764 w 844"/>
                <a:gd name="T39" fmla="*/ 165 h 463"/>
                <a:gd name="T40" fmla="*/ 688 w 844"/>
                <a:gd name="T41" fmla="*/ 161 h 463"/>
                <a:gd name="T42" fmla="*/ 768 w 844"/>
                <a:gd name="T43" fmla="*/ 231 h 463"/>
                <a:gd name="T44" fmla="*/ 718 w 844"/>
                <a:gd name="T45" fmla="*/ 224 h 463"/>
                <a:gd name="T46" fmla="*/ 819 w 844"/>
                <a:gd name="T47" fmla="*/ 288 h 463"/>
                <a:gd name="T48" fmla="*/ 844 w 844"/>
                <a:gd name="T49" fmla="*/ 332 h 463"/>
                <a:gd name="T50" fmla="*/ 827 w 844"/>
                <a:gd name="T51" fmla="*/ 326 h 463"/>
                <a:gd name="T52" fmla="*/ 823 w 844"/>
                <a:gd name="T53" fmla="*/ 338 h 463"/>
                <a:gd name="T54" fmla="*/ 492 w 844"/>
                <a:gd name="T55" fmla="*/ 401 h 463"/>
                <a:gd name="T56" fmla="*/ 216 w 844"/>
                <a:gd name="T57" fmla="*/ 435 h 463"/>
                <a:gd name="T58" fmla="*/ 0 w 844"/>
                <a:gd name="T59" fmla="*/ 463 h 463"/>
                <a:gd name="T60" fmla="*/ 78 w 844"/>
                <a:gd name="T61" fmla="*/ 414 h 463"/>
                <a:gd name="T62" fmla="*/ 78 w 844"/>
                <a:gd name="T63" fmla="*/ 41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4" h="463">
                  <a:moveTo>
                    <a:pt x="78" y="414"/>
                  </a:moveTo>
                  <a:lnTo>
                    <a:pt x="79" y="402"/>
                  </a:lnTo>
                  <a:lnTo>
                    <a:pt x="133" y="351"/>
                  </a:lnTo>
                  <a:lnTo>
                    <a:pt x="163" y="315"/>
                  </a:lnTo>
                  <a:lnTo>
                    <a:pt x="194" y="351"/>
                  </a:lnTo>
                  <a:lnTo>
                    <a:pt x="287" y="313"/>
                  </a:lnTo>
                  <a:lnTo>
                    <a:pt x="329" y="307"/>
                  </a:lnTo>
                  <a:lnTo>
                    <a:pt x="351" y="279"/>
                  </a:lnTo>
                  <a:lnTo>
                    <a:pt x="387" y="136"/>
                  </a:lnTo>
                  <a:lnTo>
                    <a:pt x="427" y="153"/>
                  </a:lnTo>
                  <a:lnTo>
                    <a:pt x="503" y="0"/>
                  </a:lnTo>
                  <a:lnTo>
                    <a:pt x="562" y="32"/>
                  </a:lnTo>
                  <a:lnTo>
                    <a:pt x="572" y="5"/>
                  </a:lnTo>
                  <a:lnTo>
                    <a:pt x="600" y="13"/>
                  </a:lnTo>
                  <a:lnTo>
                    <a:pt x="654" y="60"/>
                  </a:lnTo>
                  <a:lnTo>
                    <a:pt x="635" y="106"/>
                  </a:lnTo>
                  <a:lnTo>
                    <a:pt x="642" y="127"/>
                  </a:lnTo>
                  <a:lnTo>
                    <a:pt x="665" y="117"/>
                  </a:lnTo>
                  <a:lnTo>
                    <a:pt x="682" y="138"/>
                  </a:lnTo>
                  <a:lnTo>
                    <a:pt x="764" y="165"/>
                  </a:lnTo>
                  <a:lnTo>
                    <a:pt x="688" y="161"/>
                  </a:lnTo>
                  <a:lnTo>
                    <a:pt x="768" y="231"/>
                  </a:lnTo>
                  <a:lnTo>
                    <a:pt x="718" y="224"/>
                  </a:lnTo>
                  <a:lnTo>
                    <a:pt x="819" y="288"/>
                  </a:lnTo>
                  <a:lnTo>
                    <a:pt x="844" y="332"/>
                  </a:lnTo>
                  <a:lnTo>
                    <a:pt x="827" y="326"/>
                  </a:lnTo>
                  <a:lnTo>
                    <a:pt x="823" y="338"/>
                  </a:lnTo>
                  <a:lnTo>
                    <a:pt x="492" y="401"/>
                  </a:lnTo>
                  <a:lnTo>
                    <a:pt x="216" y="435"/>
                  </a:lnTo>
                  <a:lnTo>
                    <a:pt x="0" y="463"/>
                  </a:lnTo>
                  <a:lnTo>
                    <a:pt x="78" y="414"/>
                  </a:lnTo>
                  <a:lnTo>
                    <a:pt x="78" y="41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TextBox 104"/>
            <p:cNvSpPr txBox="1">
              <a:spLocks noChangeArrowheads="1"/>
            </p:cNvSpPr>
            <p:nvPr/>
          </p:nvSpPr>
          <p:spPr bwMode="auto">
            <a:xfrm>
              <a:off x="5359537" y="3988827"/>
              <a:ext cx="322228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 smtClean="0">
                  <a:latin typeface="+mj-lt"/>
                  <a:cs typeface="Tahoma" panose="020B0604030504040204" pitchFamily="34" charset="0"/>
                </a:rPr>
                <a:t>VA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99169" y="5548266"/>
            <a:ext cx="833351" cy="619125"/>
            <a:chOff x="5225567" y="3004659"/>
            <a:chExt cx="833351" cy="619125"/>
          </a:xfrm>
        </p:grpSpPr>
        <p:sp>
          <p:nvSpPr>
            <p:cNvPr id="42" name="Freeform 1161"/>
            <p:cNvSpPr>
              <a:spLocks/>
            </p:cNvSpPr>
            <p:nvPr/>
          </p:nvSpPr>
          <p:spPr bwMode="auto">
            <a:xfrm>
              <a:off x="5225567" y="3004659"/>
              <a:ext cx="658744" cy="584200"/>
            </a:xfrm>
            <a:custGeom>
              <a:avLst/>
              <a:gdLst>
                <a:gd name="T0" fmla="*/ 20 w 648"/>
                <a:gd name="T1" fmla="*/ 517 h 565"/>
                <a:gd name="T2" fmla="*/ 443 w 648"/>
                <a:gd name="T3" fmla="*/ 439 h 565"/>
                <a:gd name="T4" fmla="*/ 488 w 648"/>
                <a:gd name="T5" fmla="*/ 487 h 565"/>
                <a:gd name="T6" fmla="*/ 530 w 648"/>
                <a:gd name="T7" fmla="*/ 508 h 565"/>
                <a:gd name="T8" fmla="*/ 623 w 648"/>
                <a:gd name="T9" fmla="*/ 540 h 565"/>
                <a:gd name="T10" fmla="*/ 631 w 648"/>
                <a:gd name="T11" fmla="*/ 565 h 565"/>
                <a:gd name="T12" fmla="*/ 646 w 648"/>
                <a:gd name="T13" fmla="*/ 530 h 565"/>
                <a:gd name="T14" fmla="*/ 648 w 648"/>
                <a:gd name="T15" fmla="*/ 483 h 565"/>
                <a:gd name="T16" fmla="*/ 631 w 648"/>
                <a:gd name="T17" fmla="*/ 392 h 565"/>
                <a:gd name="T18" fmla="*/ 631 w 648"/>
                <a:gd name="T19" fmla="*/ 297 h 565"/>
                <a:gd name="T20" fmla="*/ 585 w 648"/>
                <a:gd name="T21" fmla="*/ 158 h 565"/>
                <a:gd name="T22" fmla="*/ 577 w 648"/>
                <a:gd name="T23" fmla="*/ 97 h 565"/>
                <a:gd name="T24" fmla="*/ 549 w 648"/>
                <a:gd name="T25" fmla="*/ 0 h 565"/>
                <a:gd name="T26" fmla="*/ 412 w 648"/>
                <a:gd name="T27" fmla="*/ 32 h 565"/>
                <a:gd name="T28" fmla="*/ 336 w 648"/>
                <a:gd name="T29" fmla="*/ 112 h 565"/>
                <a:gd name="T30" fmla="*/ 332 w 648"/>
                <a:gd name="T31" fmla="*/ 133 h 565"/>
                <a:gd name="T32" fmla="*/ 289 w 648"/>
                <a:gd name="T33" fmla="*/ 181 h 565"/>
                <a:gd name="T34" fmla="*/ 300 w 648"/>
                <a:gd name="T35" fmla="*/ 198 h 565"/>
                <a:gd name="T36" fmla="*/ 309 w 648"/>
                <a:gd name="T37" fmla="*/ 211 h 565"/>
                <a:gd name="T38" fmla="*/ 302 w 648"/>
                <a:gd name="T39" fmla="*/ 215 h 565"/>
                <a:gd name="T40" fmla="*/ 315 w 648"/>
                <a:gd name="T41" fmla="*/ 234 h 565"/>
                <a:gd name="T42" fmla="*/ 317 w 648"/>
                <a:gd name="T43" fmla="*/ 251 h 565"/>
                <a:gd name="T44" fmla="*/ 275 w 648"/>
                <a:gd name="T45" fmla="*/ 291 h 565"/>
                <a:gd name="T46" fmla="*/ 212 w 648"/>
                <a:gd name="T47" fmla="*/ 308 h 565"/>
                <a:gd name="T48" fmla="*/ 197 w 648"/>
                <a:gd name="T49" fmla="*/ 319 h 565"/>
                <a:gd name="T50" fmla="*/ 174 w 648"/>
                <a:gd name="T51" fmla="*/ 310 h 565"/>
                <a:gd name="T52" fmla="*/ 104 w 648"/>
                <a:gd name="T53" fmla="*/ 318 h 565"/>
                <a:gd name="T54" fmla="*/ 53 w 648"/>
                <a:gd name="T55" fmla="*/ 338 h 565"/>
                <a:gd name="T56" fmla="*/ 53 w 648"/>
                <a:gd name="T57" fmla="*/ 365 h 565"/>
                <a:gd name="T58" fmla="*/ 62 w 648"/>
                <a:gd name="T59" fmla="*/ 382 h 565"/>
                <a:gd name="T60" fmla="*/ 70 w 648"/>
                <a:gd name="T61" fmla="*/ 382 h 565"/>
                <a:gd name="T62" fmla="*/ 77 w 648"/>
                <a:gd name="T63" fmla="*/ 403 h 565"/>
                <a:gd name="T64" fmla="*/ 64 w 648"/>
                <a:gd name="T65" fmla="*/ 414 h 565"/>
                <a:gd name="T66" fmla="*/ 58 w 648"/>
                <a:gd name="T67" fmla="*/ 433 h 565"/>
                <a:gd name="T68" fmla="*/ 0 w 648"/>
                <a:gd name="T69" fmla="*/ 487 h 565"/>
                <a:gd name="T70" fmla="*/ 20 w 648"/>
                <a:gd name="T71" fmla="*/ 517 h 565"/>
                <a:gd name="T72" fmla="*/ 20 w 648"/>
                <a:gd name="T73" fmla="*/ 51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8" h="565">
                  <a:moveTo>
                    <a:pt x="20" y="517"/>
                  </a:moveTo>
                  <a:lnTo>
                    <a:pt x="443" y="439"/>
                  </a:lnTo>
                  <a:lnTo>
                    <a:pt x="488" y="487"/>
                  </a:lnTo>
                  <a:lnTo>
                    <a:pt x="530" y="508"/>
                  </a:lnTo>
                  <a:lnTo>
                    <a:pt x="623" y="540"/>
                  </a:lnTo>
                  <a:lnTo>
                    <a:pt x="631" y="565"/>
                  </a:lnTo>
                  <a:lnTo>
                    <a:pt x="646" y="530"/>
                  </a:lnTo>
                  <a:lnTo>
                    <a:pt x="648" y="483"/>
                  </a:lnTo>
                  <a:lnTo>
                    <a:pt x="631" y="392"/>
                  </a:lnTo>
                  <a:lnTo>
                    <a:pt x="631" y="297"/>
                  </a:lnTo>
                  <a:lnTo>
                    <a:pt x="585" y="158"/>
                  </a:lnTo>
                  <a:lnTo>
                    <a:pt x="577" y="97"/>
                  </a:lnTo>
                  <a:lnTo>
                    <a:pt x="549" y="0"/>
                  </a:lnTo>
                  <a:lnTo>
                    <a:pt x="412" y="32"/>
                  </a:lnTo>
                  <a:lnTo>
                    <a:pt x="336" y="112"/>
                  </a:lnTo>
                  <a:lnTo>
                    <a:pt x="332" y="133"/>
                  </a:lnTo>
                  <a:lnTo>
                    <a:pt x="289" y="181"/>
                  </a:lnTo>
                  <a:lnTo>
                    <a:pt x="300" y="198"/>
                  </a:lnTo>
                  <a:lnTo>
                    <a:pt x="309" y="211"/>
                  </a:lnTo>
                  <a:lnTo>
                    <a:pt x="302" y="215"/>
                  </a:lnTo>
                  <a:lnTo>
                    <a:pt x="315" y="234"/>
                  </a:lnTo>
                  <a:lnTo>
                    <a:pt x="317" y="251"/>
                  </a:lnTo>
                  <a:lnTo>
                    <a:pt x="275" y="291"/>
                  </a:lnTo>
                  <a:lnTo>
                    <a:pt x="212" y="308"/>
                  </a:lnTo>
                  <a:lnTo>
                    <a:pt x="197" y="319"/>
                  </a:lnTo>
                  <a:lnTo>
                    <a:pt x="174" y="310"/>
                  </a:lnTo>
                  <a:lnTo>
                    <a:pt x="104" y="318"/>
                  </a:lnTo>
                  <a:lnTo>
                    <a:pt x="53" y="338"/>
                  </a:lnTo>
                  <a:lnTo>
                    <a:pt x="53" y="365"/>
                  </a:lnTo>
                  <a:lnTo>
                    <a:pt x="62" y="382"/>
                  </a:lnTo>
                  <a:lnTo>
                    <a:pt x="70" y="382"/>
                  </a:lnTo>
                  <a:lnTo>
                    <a:pt x="77" y="403"/>
                  </a:lnTo>
                  <a:lnTo>
                    <a:pt x="64" y="414"/>
                  </a:lnTo>
                  <a:lnTo>
                    <a:pt x="58" y="433"/>
                  </a:lnTo>
                  <a:lnTo>
                    <a:pt x="0" y="487"/>
                  </a:lnTo>
                  <a:lnTo>
                    <a:pt x="20" y="517"/>
                  </a:lnTo>
                  <a:lnTo>
                    <a:pt x="20" y="51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Freeform 1163"/>
            <p:cNvSpPr>
              <a:spLocks/>
            </p:cNvSpPr>
            <p:nvPr/>
          </p:nvSpPr>
          <p:spPr bwMode="auto">
            <a:xfrm>
              <a:off x="5855739" y="3499959"/>
              <a:ext cx="203179" cy="123825"/>
            </a:xfrm>
            <a:custGeom>
              <a:avLst/>
              <a:gdLst>
                <a:gd name="T0" fmla="*/ 15 w 202"/>
                <a:gd name="T1" fmla="*/ 116 h 116"/>
                <a:gd name="T2" fmla="*/ 86 w 202"/>
                <a:gd name="T3" fmla="*/ 76 h 116"/>
                <a:gd name="T4" fmla="*/ 135 w 202"/>
                <a:gd name="T5" fmla="*/ 53 h 116"/>
                <a:gd name="T6" fmla="*/ 84 w 202"/>
                <a:gd name="T7" fmla="*/ 89 h 116"/>
                <a:gd name="T8" fmla="*/ 88 w 202"/>
                <a:gd name="T9" fmla="*/ 91 h 116"/>
                <a:gd name="T10" fmla="*/ 164 w 202"/>
                <a:gd name="T11" fmla="*/ 40 h 116"/>
                <a:gd name="T12" fmla="*/ 202 w 202"/>
                <a:gd name="T13" fmla="*/ 6 h 116"/>
                <a:gd name="T14" fmla="*/ 198 w 202"/>
                <a:gd name="T15" fmla="*/ 0 h 116"/>
                <a:gd name="T16" fmla="*/ 164 w 202"/>
                <a:gd name="T17" fmla="*/ 19 h 116"/>
                <a:gd name="T18" fmla="*/ 160 w 202"/>
                <a:gd name="T19" fmla="*/ 17 h 116"/>
                <a:gd name="T20" fmla="*/ 143 w 202"/>
                <a:gd name="T21" fmla="*/ 40 h 116"/>
                <a:gd name="T22" fmla="*/ 133 w 202"/>
                <a:gd name="T23" fmla="*/ 40 h 116"/>
                <a:gd name="T24" fmla="*/ 158 w 202"/>
                <a:gd name="T25" fmla="*/ 0 h 116"/>
                <a:gd name="T26" fmla="*/ 131 w 202"/>
                <a:gd name="T27" fmla="*/ 30 h 116"/>
                <a:gd name="T28" fmla="*/ 40 w 202"/>
                <a:gd name="T29" fmla="*/ 61 h 116"/>
                <a:gd name="T30" fmla="*/ 23 w 202"/>
                <a:gd name="T31" fmla="*/ 84 h 116"/>
                <a:gd name="T32" fmla="*/ 10 w 202"/>
                <a:gd name="T33" fmla="*/ 87 h 116"/>
                <a:gd name="T34" fmla="*/ 0 w 202"/>
                <a:gd name="T35" fmla="*/ 105 h 116"/>
                <a:gd name="T36" fmla="*/ 15 w 202"/>
                <a:gd name="T37" fmla="*/ 116 h 116"/>
                <a:gd name="T38" fmla="*/ 15 w 202"/>
                <a:gd name="T3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16">
                  <a:moveTo>
                    <a:pt x="15" y="116"/>
                  </a:moveTo>
                  <a:lnTo>
                    <a:pt x="86" y="76"/>
                  </a:lnTo>
                  <a:lnTo>
                    <a:pt x="135" y="53"/>
                  </a:lnTo>
                  <a:lnTo>
                    <a:pt x="84" y="89"/>
                  </a:lnTo>
                  <a:lnTo>
                    <a:pt x="88" y="91"/>
                  </a:lnTo>
                  <a:lnTo>
                    <a:pt x="164" y="40"/>
                  </a:lnTo>
                  <a:lnTo>
                    <a:pt x="202" y="6"/>
                  </a:lnTo>
                  <a:lnTo>
                    <a:pt x="198" y="0"/>
                  </a:lnTo>
                  <a:lnTo>
                    <a:pt x="164" y="19"/>
                  </a:lnTo>
                  <a:lnTo>
                    <a:pt x="160" y="17"/>
                  </a:lnTo>
                  <a:lnTo>
                    <a:pt x="143" y="40"/>
                  </a:lnTo>
                  <a:lnTo>
                    <a:pt x="133" y="40"/>
                  </a:lnTo>
                  <a:lnTo>
                    <a:pt x="158" y="0"/>
                  </a:lnTo>
                  <a:lnTo>
                    <a:pt x="131" y="30"/>
                  </a:lnTo>
                  <a:lnTo>
                    <a:pt x="40" y="61"/>
                  </a:lnTo>
                  <a:lnTo>
                    <a:pt x="23" y="84"/>
                  </a:lnTo>
                  <a:lnTo>
                    <a:pt x="10" y="87"/>
                  </a:lnTo>
                  <a:lnTo>
                    <a:pt x="0" y="105"/>
                  </a:lnTo>
                  <a:lnTo>
                    <a:pt x="15" y="116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TextBox 106"/>
            <p:cNvSpPr txBox="1">
              <a:spLocks noChangeArrowheads="1"/>
            </p:cNvSpPr>
            <p:nvPr/>
          </p:nvSpPr>
          <p:spPr bwMode="auto">
            <a:xfrm>
              <a:off x="5489064" y="3190396"/>
              <a:ext cx="326991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 smtClean="0">
                  <a:latin typeface="+mj-lt"/>
                  <a:cs typeface="Tahoma" panose="020B0604030504040204" pitchFamily="34" charset="0"/>
                </a:rPr>
                <a:t>NY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07760" y="5791356"/>
            <a:ext cx="336877" cy="317093"/>
            <a:chOff x="6954483" y="5819703"/>
            <a:chExt cx="336877" cy="317093"/>
          </a:xfrm>
        </p:grpSpPr>
        <p:sp>
          <p:nvSpPr>
            <p:cNvPr id="47" name="Freeform 1164"/>
            <p:cNvSpPr>
              <a:spLocks/>
            </p:cNvSpPr>
            <p:nvPr/>
          </p:nvSpPr>
          <p:spPr bwMode="auto">
            <a:xfrm>
              <a:off x="6954483" y="5819703"/>
              <a:ext cx="336877" cy="317093"/>
            </a:xfrm>
            <a:custGeom>
              <a:avLst/>
              <a:gdLst>
                <a:gd name="T0" fmla="*/ 17 w 188"/>
                <a:gd name="T1" fmla="*/ 127 h 174"/>
                <a:gd name="T2" fmla="*/ 15 w 188"/>
                <a:gd name="T3" fmla="*/ 174 h 174"/>
                <a:gd name="T4" fmla="*/ 30 w 188"/>
                <a:gd name="T5" fmla="*/ 171 h 174"/>
                <a:gd name="T6" fmla="*/ 66 w 188"/>
                <a:gd name="T7" fmla="*/ 144 h 174"/>
                <a:gd name="T8" fmla="*/ 78 w 188"/>
                <a:gd name="T9" fmla="*/ 121 h 174"/>
                <a:gd name="T10" fmla="*/ 85 w 188"/>
                <a:gd name="T11" fmla="*/ 127 h 174"/>
                <a:gd name="T12" fmla="*/ 135 w 188"/>
                <a:gd name="T13" fmla="*/ 114 h 174"/>
                <a:gd name="T14" fmla="*/ 137 w 188"/>
                <a:gd name="T15" fmla="*/ 104 h 174"/>
                <a:gd name="T16" fmla="*/ 144 w 188"/>
                <a:gd name="T17" fmla="*/ 108 h 174"/>
                <a:gd name="T18" fmla="*/ 154 w 188"/>
                <a:gd name="T19" fmla="*/ 100 h 174"/>
                <a:gd name="T20" fmla="*/ 169 w 188"/>
                <a:gd name="T21" fmla="*/ 98 h 174"/>
                <a:gd name="T22" fmla="*/ 188 w 188"/>
                <a:gd name="T23" fmla="*/ 89 h 174"/>
                <a:gd name="T24" fmla="*/ 169 w 188"/>
                <a:gd name="T25" fmla="*/ 0 h 174"/>
                <a:gd name="T26" fmla="*/ 0 w 188"/>
                <a:gd name="T27" fmla="*/ 36 h 174"/>
                <a:gd name="T28" fmla="*/ 17 w 188"/>
                <a:gd name="T29" fmla="*/ 127 h 174"/>
                <a:gd name="T30" fmla="*/ 17 w 188"/>
                <a:gd name="T31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174">
                  <a:moveTo>
                    <a:pt x="17" y="127"/>
                  </a:moveTo>
                  <a:lnTo>
                    <a:pt x="15" y="174"/>
                  </a:lnTo>
                  <a:lnTo>
                    <a:pt x="30" y="171"/>
                  </a:lnTo>
                  <a:lnTo>
                    <a:pt x="66" y="144"/>
                  </a:lnTo>
                  <a:lnTo>
                    <a:pt x="78" y="121"/>
                  </a:lnTo>
                  <a:lnTo>
                    <a:pt x="85" y="127"/>
                  </a:lnTo>
                  <a:lnTo>
                    <a:pt x="135" y="114"/>
                  </a:lnTo>
                  <a:lnTo>
                    <a:pt x="137" y="104"/>
                  </a:lnTo>
                  <a:lnTo>
                    <a:pt x="144" y="108"/>
                  </a:lnTo>
                  <a:lnTo>
                    <a:pt x="154" y="100"/>
                  </a:lnTo>
                  <a:lnTo>
                    <a:pt x="169" y="98"/>
                  </a:lnTo>
                  <a:lnTo>
                    <a:pt x="188" y="89"/>
                  </a:lnTo>
                  <a:lnTo>
                    <a:pt x="169" y="0"/>
                  </a:lnTo>
                  <a:lnTo>
                    <a:pt x="0" y="36"/>
                  </a:lnTo>
                  <a:lnTo>
                    <a:pt x="17" y="127"/>
                  </a:lnTo>
                  <a:lnTo>
                    <a:pt x="17" y="12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TextBox 146"/>
            <p:cNvSpPr txBox="1">
              <a:spLocks noChangeArrowheads="1"/>
            </p:cNvSpPr>
            <p:nvPr/>
          </p:nvSpPr>
          <p:spPr bwMode="auto">
            <a:xfrm>
              <a:off x="6967510" y="5835449"/>
              <a:ext cx="3143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000000"/>
                  </a:solidFill>
                </a:rPr>
                <a:t>CT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92985" y="3263962"/>
            <a:ext cx="833351" cy="619125"/>
            <a:chOff x="5225567" y="3004659"/>
            <a:chExt cx="833351" cy="619125"/>
          </a:xfrm>
        </p:grpSpPr>
        <p:sp>
          <p:nvSpPr>
            <p:cNvPr id="50" name="Freeform 1161"/>
            <p:cNvSpPr>
              <a:spLocks/>
            </p:cNvSpPr>
            <p:nvPr/>
          </p:nvSpPr>
          <p:spPr bwMode="auto">
            <a:xfrm>
              <a:off x="5225567" y="3004659"/>
              <a:ext cx="658744" cy="584200"/>
            </a:xfrm>
            <a:custGeom>
              <a:avLst/>
              <a:gdLst>
                <a:gd name="T0" fmla="*/ 20 w 648"/>
                <a:gd name="T1" fmla="*/ 517 h 565"/>
                <a:gd name="T2" fmla="*/ 443 w 648"/>
                <a:gd name="T3" fmla="*/ 439 h 565"/>
                <a:gd name="T4" fmla="*/ 488 w 648"/>
                <a:gd name="T5" fmla="*/ 487 h 565"/>
                <a:gd name="T6" fmla="*/ 530 w 648"/>
                <a:gd name="T7" fmla="*/ 508 h 565"/>
                <a:gd name="T8" fmla="*/ 623 w 648"/>
                <a:gd name="T9" fmla="*/ 540 h 565"/>
                <a:gd name="T10" fmla="*/ 631 w 648"/>
                <a:gd name="T11" fmla="*/ 565 h 565"/>
                <a:gd name="T12" fmla="*/ 646 w 648"/>
                <a:gd name="T13" fmla="*/ 530 h 565"/>
                <a:gd name="T14" fmla="*/ 648 w 648"/>
                <a:gd name="T15" fmla="*/ 483 h 565"/>
                <a:gd name="T16" fmla="*/ 631 w 648"/>
                <a:gd name="T17" fmla="*/ 392 h 565"/>
                <a:gd name="T18" fmla="*/ 631 w 648"/>
                <a:gd name="T19" fmla="*/ 297 h 565"/>
                <a:gd name="T20" fmla="*/ 585 w 648"/>
                <a:gd name="T21" fmla="*/ 158 h 565"/>
                <a:gd name="T22" fmla="*/ 577 w 648"/>
                <a:gd name="T23" fmla="*/ 97 h 565"/>
                <a:gd name="T24" fmla="*/ 549 w 648"/>
                <a:gd name="T25" fmla="*/ 0 h 565"/>
                <a:gd name="T26" fmla="*/ 412 w 648"/>
                <a:gd name="T27" fmla="*/ 32 h 565"/>
                <a:gd name="T28" fmla="*/ 336 w 648"/>
                <a:gd name="T29" fmla="*/ 112 h 565"/>
                <a:gd name="T30" fmla="*/ 332 w 648"/>
                <a:gd name="T31" fmla="*/ 133 h 565"/>
                <a:gd name="T32" fmla="*/ 289 w 648"/>
                <a:gd name="T33" fmla="*/ 181 h 565"/>
                <a:gd name="T34" fmla="*/ 300 w 648"/>
                <a:gd name="T35" fmla="*/ 198 h 565"/>
                <a:gd name="T36" fmla="*/ 309 w 648"/>
                <a:gd name="T37" fmla="*/ 211 h 565"/>
                <a:gd name="T38" fmla="*/ 302 w 648"/>
                <a:gd name="T39" fmla="*/ 215 h 565"/>
                <a:gd name="T40" fmla="*/ 315 w 648"/>
                <a:gd name="T41" fmla="*/ 234 h 565"/>
                <a:gd name="T42" fmla="*/ 317 w 648"/>
                <a:gd name="T43" fmla="*/ 251 h 565"/>
                <a:gd name="T44" fmla="*/ 275 w 648"/>
                <a:gd name="T45" fmla="*/ 291 h 565"/>
                <a:gd name="T46" fmla="*/ 212 w 648"/>
                <a:gd name="T47" fmla="*/ 308 h 565"/>
                <a:gd name="T48" fmla="*/ 197 w 648"/>
                <a:gd name="T49" fmla="*/ 319 h 565"/>
                <a:gd name="T50" fmla="*/ 174 w 648"/>
                <a:gd name="T51" fmla="*/ 310 h 565"/>
                <a:gd name="T52" fmla="*/ 104 w 648"/>
                <a:gd name="T53" fmla="*/ 318 h 565"/>
                <a:gd name="T54" fmla="*/ 53 w 648"/>
                <a:gd name="T55" fmla="*/ 338 h 565"/>
                <a:gd name="T56" fmla="*/ 53 w 648"/>
                <a:gd name="T57" fmla="*/ 365 h 565"/>
                <a:gd name="T58" fmla="*/ 62 w 648"/>
                <a:gd name="T59" fmla="*/ 382 h 565"/>
                <a:gd name="T60" fmla="*/ 70 w 648"/>
                <a:gd name="T61" fmla="*/ 382 h 565"/>
                <a:gd name="T62" fmla="*/ 77 w 648"/>
                <a:gd name="T63" fmla="*/ 403 h 565"/>
                <a:gd name="T64" fmla="*/ 64 w 648"/>
                <a:gd name="T65" fmla="*/ 414 h 565"/>
                <a:gd name="T66" fmla="*/ 58 w 648"/>
                <a:gd name="T67" fmla="*/ 433 h 565"/>
                <a:gd name="T68" fmla="*/ 0 w 648"/>
                <a:gd name="T69" fmla="*/ 487 h 565"/>
                <a:gd name="T70" fmla="*/ 20 w 648"/>
                <a:gd name="T71" fmla="*/ 517 h 565"/>
                <a:gd name="T72" fmla="*/ 20 w 648"/>
                <a:gd name="T73" fmla="*/ 51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8" h="565">
                  <a:moveTo>
                    <a:pt x="20" y="517"/>
                  </a:moveTo>
                  <a:lnTo>
                    <a:pt x="443" y="439"/>
                  </a:lnTo>
                  <a:lnTo>
                    <a:pt x="488" y="487"/>
                  </a:lnTo>
                  <a:lnTo>
                    <a:pt x="530" y="508"/>
                  </a:lnTo>
                  <a:lnTo>
                    <a:pt x="623" y="540"/>
                  </a:lnTo>
                  <a:lnTo>
                    <a:pt x="631" y="565"/>
                  </a:lnTo>
                  <a:lnTo>
                    <a:pt x="646" y="530"/>
                  </a:lnTo>
                  <a:lnTo>
                    <a:pt x="648" y="483"/>
                  </a:lnTo>
                  <a:lnTo>
                    <a:pt x="631" y="392"/>
                  </a:lnTo>
                  <a:lnTo>
                    <a:pt x="631" y="297"/>
                  </a:lnTo>
                  <a:lnTo>
                    <a:pt x="585" y="158"/>
                  </a:lnTo>
                  <a:lnTo>
                    <a:pt x="577" y="97"/>
                  </a:lnTo>
                  <a:lnTo>
                    <a:pt x="549" y="0"/>
                  </a:lnTo>
                  <a:lnTo>
                    <a:pt x="412" y="32"/>
                  </a:lnTo>
                  <a:lnTo>
                    <a:pt x="336" y="112"/>
                  </a:lnTo>
                  <a:lnTo>
                    <a:pt x="332" y="133"/>
                  </a:lnTo>
                  <a:lnTo>
                    <a:pt x="289" y="181"/>
                  </a:lnTo>
                  <a:lnTo>
                    <a:pt x="300" y="198"/>
                  </a:lnTo>
                  <a:lnTo>
                    <a:pt x="309" y="211"/>
                  </a:lnTo>
                  <a:lnTo>
                    <a:pt x="302" y="215"/>
                  </a:lnTo>
                  <a:lnTo>
                    <a:pt x="315" y="234"/>
                  </a:lnTo>
                  <a:lnTo>
                    <a:pt x="317" y="251"/>
                  </a:lnTo>
                  <a:lnTo>
                    <a:pt x="275" y="291"/>
                  </a:lnTo>
                  <a:lnTo>
                    <a:pt x="212" y="308"/>
                  </a:lnTo>
                  <a:lnTo>
                    <a:pt x="197" y="319"/>
                  </a:lnTo>
                  <a:lnTo>
                    <a:pt x="174" y="310"/>
                  </a:lnTo>
                  <a:lnTo>
                    <a:pt x="104" y="318"/>
                  </a:lnTo>
                  <a:lnTo>
                    <a:pt x="53" y="338"/>
                  </a:lnTo>
                  <a:lnTo>
                    <a:pt x="53" y="365"/>
                  </a:lnTo>
                  <a:lnTo>
                    <a:pt x="62" y="382"/>
                  </a:lnTo>
                  <a:lnTo>
                    <a:pt x="70" y="382"/>
                  </a:lnTo>
                  <a:lnTo>
                    <a:pt x="77" y="403"/>
                  </a:lnTo>
                  <a:lnTo>
                    <a:pt x="64" y="414"/>
                  </a:lnTo>
                  <a:lnTo>
                    <a:pt x="58" y="433"/>
                  </a:lnTo>
                  <a:lnTo>
                    <a:pt x="0" y="487"/>
                  </a:lnTo>
                  <a:lnTo>
                    <a:pt x="20" y="517"/>
                  </a:lnTo>
                  <a:lnTo>
                    <a:pt x="20" y="51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1163"/>
            <p:cNvSpPr>
              <a:spLocks/>
            </p:cNvSpPr>
            <p:nvPr/>
          </p:nvSpPr>
          <p:spPr bwMode="auto">
            <a:xfrm>
              <a:off x="5855739" y="3499959"/>
              <a:ext cx="203179" cy="123825"/>
            </a:xfrm>
            <a:custGeom>
              <a:avLst/>
              <a:gdLst>
                <a:gd name="T0" fmla="*/ 15 w 202"/>
                <a:gd name="T1" fmla="*/ 116 h 116"/>
                <a:gd name="T2" fmla="*/ 86 w 202"/>
                <a:gd name="T3" fmla="*/ 76 h 116"/>
                <a:gd name="T4" fmla="*/ 135 w 202"/>
                <a:gd name="T5" fmla="*/ 53 h 116"/>
                <a:gd name="T6" fmla="*/ 84 w 202"/>
                <a:gd name="T7" fmla="*/ 89 h 116"/>
                <a:gd name="T8" fmla="*/ 88 w 202"/>
                <a:gd name="T9" fmla="*/ 91 h 116"/>
                <a:gd name="T10" fmla="*/ 164 w 202"/>
                <a:gd name="T11" fmla="*/ 40 h 116"/>
                <a:gd name="T12" fmla="*/ 202 w 202"/>
                <a:gd name="T13" fmla="*/ 6 h 116"/>
                <a:gd name="T14" fmla="*/ 198 w 202"/>
                <a:gd name="T15" fmla="*/ 0 h 116"/>
                <a:gd name="T16" fmla="*/ 164 w 202"/>
                <a:gd name="T17" fmla="*/ 19 h 116"/>
                <a:gd name="T18" fmla="*/ 160 w 202"/>
                <a:gd name="T19" fmla="*/ 17 h 116"/>
                <a:gd name="T20" fmla="*/ 143 w 202"/>
                <a:gd name="T21" fmla="*/ 40 h 116"/>
                <a:gd name="T22" fmla="*/ 133 w 202"/>
                <a:gd name="T23" fmla="*/ 40 h 116"/>
                <a:gd name="T24" fmla="*/ 158 w 202"/>
                <a:gd name="T25" fmla="*/ 0 h 116"/>
                <a:gd name="T26" fmla="*/ 131 w 202"/>
                <a:gd name="T27" fmla="*/ 30 h 116"/>
                <a:gd name="T28" fmla="*/ 40 w 202"/>
                <a:gd name="T29" fmla="*/ 61 h 116"/>
                <a:gd name="T30" fmla="*/ 23 w 202"/>
                <a:gd name="T31" fmla="*/ 84 h 116"/>
                <a:gd name="T32" fmla="*/ 10 w 202"/>
                <a:gd name="T33" fmla="*/ 87 h 116"/>
                <a:gd name="T34" fmla="*/ 0 w 202"/>
                <a:gd name="T35" fmla="*/ 105 h 116"/>
                <a:gd name="T36" fmla="*/ 15 w 202"/>
                <a:gd name="T37" fmla="*/ 116 h 116"/>
                <a:gd name="T38" fmla="*/ 15 w 202"/>
                <a:gd name="T3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16">
                  <a:moveTo>
                    <a:pt x="15" y="116"/>
                  </a:moveTo>
                  <a:lnTo>
                    <a:pt x="86" y="76"/>
                  </a:lnTo>
                  <a:lnTo>
                    <a:pt x="135" y="53"/>
                  </a:lnTo>
                  <a:lnTo>
                    <a:pt x="84" y="89"/>
                  </a:lnTo>
                  <a:lnTo>
                    <a:pt x="88" y="91"/>
                  </a:lnTo>
                  <a:lnTo>
                    <a:pt x="164" y="40"/>
                  </a:lnTo>
                  <a:lnTo>
                    <a:pt x="202" y="6"/>
                  </a:lnTo>
                  <a:lnTo>
                    <a:pt x="198" y="0"/>
                  </a:lnTo>
                  <a:lnTo>
                    <a:pt x="164" y="19"/>
                  </a:lnTo>
                  <a:lnTo>
                    <a:pt x="160" y="17"/>
                  </a:lnTo>
                  <a:lnTo>
                    <a:pt x="143" y="40"/>
                  </a:lnTo>
                  <a:lnTo>
                    <a:pt x="133" y="40"/>
                  </a:lnTo>
                  <a:lnTo>
                    <a:pt x="158" y="0"/>
                  </a:lnTo>
                  <a:lnTo>
                    <a:pt x="131" y="30"/>
                  </a:lnTo>
                  <a:lnTo>
                    <a:pt x="40" y="61"/>
                  </a:lnTo>
                  <a:lnTo>
                    <a:pt x="23" y="84"/>
                  </a:lnTo>
                  <a:lnTo>
                    <a:pt x="10" y="87"/>
                  </a:lnTo>
                  <a:lnTo>
                    <a:pt x="0" y="105"/>
                  </a:lnTo>
                  <a:lnTo>
                    <a:pt x="15" y="116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06"/>
            <p:cNvSpPr txBox="1">
              <a:spLocks noChangeArrowheads="1"/>
            </p:cNvSpPr>
            <p:nvPr/>
          </p:nvSpPr>
          <p:spPr bwMode="auto">
            <a:xfrm>
              <a:off x="5489064" y="3190396"/>
              <a:ext cx="326991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 smtClean="0">
                  <a:latin typeface="+mj-lt"/>
                  <a:cs typeface="Tahoma" panose="020B0604030504040204" pitchFamily="34" charset="0"/>
                </a:rPr>
                <a:t>NY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420771" y="4612814"/>
            <a:ext cx="336877" cy="317093"/>
            <a:chOff x="6954483" y="5819703"/>
            <a:chExt cx="336877" cy="317093"/>
          </a:xfrm>
        </p:grpSpPr>
        <p:sp>
          <p:nvSpPr>
            <p:cNvPr id="54" name="Freeform 1164"/>
            <p:cNvSpPr>
              <a:spLocks/>
            </p:cNvSpPr>
            <p:nvPr/>
          </p:nvSpPr>
          <p:spPr bwMode="auto">
            <a:xfrm>
              <a:off x="6954483" y="5819703"/>
              <a:ext cx="336877" cy="317093"/>
            </a:xfrm>
            <a:custGeom>
              <a:avLst/>
              <a:gdLst>
                <a:gd name="T0" fmla="*/ 17 w 188"/>
                <a:gd name="T1" fmla="*/ 127 h 174"/>
                <a:gd name="T2" fmla="*/ 15 w 188"/>
                <a:gd name="T3" fmla="*/ 174 h 174"/>
                <a:gd name="T4" fmla="*/ 30 w 188"/>
                <a:gd name="T5" fmla="*/ 171 h 174"/>
                <a:gd name="T6" fmla="*/ 66 w 188"/>
                <a:gd name="T7" fmla="*/ 144 h 174"/>
                <a:gd name="T8" fmla="*/ 78 w 188"/>
                <a:gd name="T9" fmla="*/ 121 h 174"/>
                <a:gd name="T10" fmla="*/ 85 w 188"/>
                <a:gd name="T11" fmla="*/ 127 h 174"/>
                <a:gd name="T12" fmla="*/ 135 w 188"/>
                <a:gd name="T13" fmla="*/ 114 h 174"/>
                <a:gd name="T14" fmla="*/ 137 w 188"/>
                <a:gd name="T15" fmla="*/ 104 h 174"/>
                <a:gd name="T16" fmla="*/ 144 w 188"/>
                <a:gd name="T17" fmla="*/ 108 h 174"/>
                <a:gd name="T18" fmla="*/ 154 w 188"/>
                <a:gd name="T19" fmla="*/ 100 h 174"/>
                <a:gd name="T20" fmla="*/ 169 w 188"/>
                <a:gd name="T21" fmla="*/ 98 h 174"/>
                <a:gd name="T22" fmla="*/ 188 w 188"/>
                <a:gd name="T23" fmla="*/ 89 h 174"/>
                <a:gd name="T24" fmla="*/ 169 w 188"/>
                <a:gd name="T25" fmla="*/ 0 h 174"/>
                <a:gd name="T26" fmla="*/ 0 w 188"/>
                <a:gd name="T27" fmla="*/ 36 h 174"/>
                <a:gd name="T28" fmla="*/ 17 w 188"/>
                <a:gd name="T29" fmla="*/ 127 h 174"/>
                <a:gd name="T30" fmla="*/ 17 w 188"/>
                <a:gd name="T31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174">
                  <a:moveTo>
                    <a:pt x="17" y="127"/>
                  </a:moveTo>
                  <a:lnTo>
                    <a:pt x="15" y="174"/>
                  </a:lnTo>
                  <a:lnTo>
                    <a:pt x="30" y="171"/>
                  </a:lnTo>
                  <a:lnTo>
                    <a:pt x="66" y="144"/>
                  </a:lnTo>
                  <a:lnTo>
                    <a:pt x="78" y="121"/>
                  </a:lnTo>
                  <a:lnTo>
                    <a:pt x="85" y="127"/>
                  </a:lnTo>
                  <a:lnTo>
                    <a:pt x="135" y="114"/>
                  </a:lnTo>
                  <a:lnTo>
                    <a:pt x="137" y="104"/>
                  </a:lnTo>
                  <a:lnTo>
                    <a:pt x="144" y="108"/>
                  </a:lnTo>
                  <a:lnTo>
                    <a:pt x="154" y="100"/>
                  </a:lnTo>
                  <a:lnTo>
                    <a:pt x="169" y="98"/>
                  </a:lnTo>
                  <a:lnTo>
                    <a:pt x="188" y="89"/>
                  </a:lnTo>
                  <a:lnTo>
                    <a:pt x="169" y="0"/>
                  </a:lnTo>
                  <a:lnTo>
                    <a:pt x="0" y="36"/>
                  </a:lnTo>
                  <a:lnTo>
                    <a:pt x="17" y="127"/>
                  </a:lnTo>
                  <a:lnTo>
                    <a:pt x="17" y="12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TextBox 146"/>
            <p:cNvSpPr txBox="1">
              <a:spLocks noChangeArrowheads="1"/>
            </p:cNvSpPr>
            <p:nvPr/>
          </p:nvSpPr>
          <p:spPr bwMode="auto">
            <a:xfrm>
              <a:off x="6967510" y="5835449"/>
              <a:ext cx="3143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000000"/>
                  </a:solidFill>
                </a:rPr>
                <a:t>CT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29286" y="4506350"/>
            <a:ext cx="857160" cy="476250"/>
            <a:chOff x="4926195" y="3868177"/>
            <a:chExt cx="857160" cy="476250"/>
          </a:xfrm>
        </p:grpSpPr>
        <p:sp>
          <p:nvSpPr>
            <p:cNvPr id="57" name="Freeform 1154"/>
            <p:cNvSpPr>
              <a:spLocks/>
            </p:cNvSpPr>
            <p:nvPr/>
          </p:nvSpPr>
          <p:spPr bwMode="auto">
            <a:xfrm>
              <a:off x="4926195" y="3868177"/>
              <a:ext cx="857160" cy="476250"/>
            </a:xfrm>
            <a:custGeom>
              <a:avLst/>
              <a:gdLst>
                <a:gd name="T0" fmla="*/ 78 w 844"/>
                <a:gd name="T1" fmla="*/ 414 h 463"/>
                <a:gd name="T2" fmla="*/ 79 w 844"/>
                <a:gd name="T3" fmla="*/ 402 h 463"/>
                <a:gd name="T4" fmla="*/ 133 w 844"/>
                <a:gd name="T5" fmla="*/ 351 h 463"/>
                <a:gd name="T6" fmla="*/ 163 w 844"/>
                <a:gd name="T7" fmla="*/ 315 h 463"/>
                <a:gd name="T8" fmla="*/ 194 w 844"/>
                <a:gd name="T9" fmla="*/ 351 h 463"/>
                <a:gd name="T10" fmla="*/ 287 w 844"/>
                <a:gd name="T11" fmla="*/ 313 h 463"/>
                <a:gd name="T12" fmla="*/ 329 w 844"/>
                <a:gd name="T13" fmla="*/ 307 h 463"/>
                <a:gd name="T14" fmla="*/ 351 w 844"/>
                <a:gd name="T15" fmla="*/ 279 h 463"/>
                <a:gd name="T16" fmla="*/ 387 w 844"/>
                <a:gd name="T17" fmla="*/ 136 h 463"/>
                <a:gd name="T18" fmla="*/ 427 w 844"/>
                <a:gd name="T19" fmla="*/ 153 h 463"/>
                <a:gd name="T20" fmla="*/ 503 w 844"/>
                <a:gd name="T21" fmla="*/ 0 h 463"/>
                <a:gd name="T22" fmla="*/ 562 w 844"/>
                <a:gd name="T23" fmla="*/ 32 h 463"/>
                <a:gd name="T24" fmla="*/ 572 w 844"/>
                <a:gd name="T25" fmla="*/ 5 h 463"/>
                <a:gd name="T26" fmla="*/ 600 w 844"/>
                <a:gd name="T27" fmla="*/ 13 h 463"/>
                <a:gd name="T28" fmla="*/ 654 w 844"/>
                <a:gd name="T29" fmla="*/ 60 h 463"/>
                <a:gd name="T30" fmla="*/ 635 w 844"/>
                <a:gd name="T31" fmla="*/ 106 h 463"/>
                <a:gd name="T32" fmla="*/ 642 w 844"/>
                <a:gd name="T33" fmla="*/ 127 h 463"/>
                <a:gd name="T34" fmla="*/ 665 w 844"/>
                <a:gd name="T35" fmla="*/ 117 h 463"/>
                <a:gd name="T36" fmla="*/ 682 w 844"/>
                <a:gd name="T37" fmla="*/ 138 h 463"/>
                <a:gd name="T38" fmla="*/ 764 w 844"/>
                <a:gd name="T39" fmla="*/ 165 h 463"/>
                <a:gd name="T40" fmla="*/ 688 w 844"/>
                <a:gd name="T41" fmla="*/ 161 h 463"/>
                <a:gd name="T42" fmla="*/ 768 w 844"/>
                <a:gd name="T43" fmla="*/ 231 h 463"/>
                <a:gd name="T44" fmla="*/ 718 w 844"/>
                <a:gd name="T45" fmla="*/ 224 h 463"/>
                <a:gd name="T46" fmla="*/ 819 w 844"/>
                <a:gd name="T47" fmla="*/ 288 h 463"/>
                <a:gd name="T48" fmla="*/ 844 w 844"/>
                <a:gd name="T49" fmla="*/ 332 h 463"/>
                <a:gd name="T50" fmla="*/ 827 w 844"/>
                <a:gd name="T51" fmla="*/ 326 h 463"/>
                <a:gd name="T52" fmla="*/ 823 w 844"/>
                <a:gd name="T53" fmla="*/ 338 h 463"/>
                <a:gd name="T54" fmla="*/ 492 w 844"/>
                <a:gd name="T55" fmla="*/ 401 h 463"/>
                <a:gd name="T56" fmla="*/ 216 w 844"/>
                <a:gd name="T57" fmla="*/ 435 h 463"/>
                <a:gd name="T58" fmla="*/ 0 w 844"/>
                <a:gd name="T59" fmla="*/ 463 h 463"/>
                <a:gd name="T60" fmla="*/ 78 w 844"/>
                <a:gd name="T61" fmla="*/ 414 h 463"/>
                <a:gd name="T62" fmla="*/ 78 w 844"/>
                <a:gd name="T63" fmla="*/ 41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4" h="463">
                  <a:moveTo>
                    <a:pt x="78" y="414"/>
                  </a:moveTo>
                  <a:lnTo>
                    <a:pt x="79" y="402"/>
                  </a:lnTo>
                  <a:lnTo>
                    <a:pt x="133" y="351"/>
                  </a:lnTo>
                  <a:lnTo>
                    <a:pt x="163" y="315"/>
                  </a:lnTo>
                  <a:lnTo>
                    <a:pt x="194" y="351"/>
                  </a:lnTo>
                  <a:lnTo>
                    <a:pt x="287" y="313"/>
                  </a:lnTo>
                  <a:lnTo>
                    <a:pt x="329" y="307"/>
                  </a:lnTo>
                  <a:lnTo>
                    <a:pt x="351" y="279"/>
                  </a:lnTo>
                  <a:lnTo>
                    <a:pt x="387" y="136"/>
                  </a:lnTo>
                  <a:lnTo>
                    <a:pt x="427" y="153"/>
                  </a:lnTo>
                  <a:lnTo>
                    <a:pt x="503" y="0"/>
                  </a:lnTo>
                  <a:lnTo>
                    <a:pt x="562" y="32"/>
                  </a:lnTo>
                  <a:lnTo>
                    <a:pt x="572" y="5"/>
                  </a:lnTo>
                  <a:lnTo>
                    <a:pt x="600" y="13"/>
                  </a:lnTo>
                  <a:lnTo>
                    <a:pt x="654" y="60"/>
                  </a:lnTo>
                  <a:lnTo>
                    <a:pt x="635" y="106"/>
                  </a:lnTo>
                  <a:lnTo>
                    <a:pt x="642" y="127"/>
                  </a:lnTo>
                  <a:lnTo>
                    <a:pt x="665" y="117"/>
                  </a:lnTo>
                  <a:lnTo>
                    <a:pt x="682" y="138"/>
                  </a:lnTo>
                  <a:lnTo>
                    <a:pt x="764" y="165"/>
                  </a:lnTo>
                  <a:lnTo>
                    <a:pt x="688" y="161"/>
                  </a:lnTo>
                  <a:lnTo>
                    <a:pt x="768" y="231"/>
                  </a:lnTo>
                  <a:lnTo>
                    <a:pt x="718" y="224"/>
                  </a:lnTo>
                  <a:lnTo>
                    <a:pt x="819" y="288"/>
                  </a:lnTo>
                  <a:lnTo>
                    <a:pt x="844" y="332"/>
                  </a:lnTo>
                  <a:lnTo>
                    <a:pt x="827" y="326"/>
                  </a:lnTo>
                  <a:lnTo>
                    <a:pt x="823" y="338"/>
                  </a:lnTo>
                  <a:lnTo>
                    <a:pt x="492" y="401"/>
                  </a:lnTo>
                  <a:lnTo>
                    <a:pt x="216" y="435"/>
                  </a:lnTo>
                  <a:lnTo>
                    <a:pt x="0" y="463"/>
                  </a:lnTo>
                  <a:lnTo>
                    <a:pt x="78" y="414"/>
                  </a:lnTo>
                  <a:lnTo>
                    <a:pt x="78" y="41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104"/>
            <p:cNvSpPr txBox="1">
              <a:spLocks noChangeArrowheads="1"/>
            </p:cNvSpPr>
            <p:nvPr/>
          </p:nvSpPr>
          <p:spPr bwMode="auto">
            <a:xfrm>
              <a:off x="5359537" y="3988827"/>
              <a:ext cx="322228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 smtClean="0">
                  <a:latin typeface="+mj-lt"/>
                  <a:cs typeface="Tahoma" panose="020B0604030504040204" pitchFamily="34" charset="0"/>
                </a:rPr>
                <a:t>VA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31007" y="3241771"/>
            <a:ext cx="580171" cy="605985"/>
            <a:chOff x="4719208" y="3557109"/>
            <a:chExt cx="465088" cy="517525"/>
          </a:xfrm>
        </p:grpSpPr>
        <p:sp>
          <p:nvSpPr>
            <p:cNvPr id="59" name="Freeform 1151"/>
            <p:cNvSpPr>
              <a:spLocks/>
            </p:cNvSpPr>
            <p:nvPr/>
          </p:nvSpPr>
          <p:spPr bwMode="auto">
            <a:xfrm>
              <a:off x="4719208" y="3557109"/>
              <a:ext cx="465088" cy="517525"/>
            </a:xfrm>
            <a:custGeom>
              <a:avLst/>
              <a:gdLst>
                <a:gd name="T0" fmla="*/ 0 w 459"/>
                <a:gd name="T1" fmla="*/ 91 h 504"/>
                <a:gd name="T2" fmla="*/ 38 w 459"/>
                <a:gd name="T3" fmla="*/ 441 h 504"/>
                <a:gd name="T4" fmla="*/ 95 w 459"/>
                <a:gd name="T5" fmla="*/ 447 h 504"/>
                <a:gd name="T6" fmla="*/ 164 w 459"/>
                <a:gd name="T7" fmla="*/ 487 h 504"/>
                <a:gd name="T8" fmla="*/ 213 w 459"/>
                <a:gd name="T9" fmla="*/ 485 h 504"/>
                <a:gd name="T10" fmla="*/ 236 w 459"/>
                <a:gd name="T11" fmla="*/ 470 h 504"/>
                <a:gd name="T12" fmla="*/ 291 w 459"/>
                <a:gd name="T13" fmla="*/ 504 h 504"/>
                <a:gd name="T14" fmla="*/ 324 w 459"/>
                <a:gd name="T15" fmla="*/ 475 h 504"/>
                <a:gd name="T16" fmla="*/ 331 w 459"/>
                <a:gd name="T17" fmla="*/ 420 h 504"/>
                <a:gd name="T18" fmla="*/ 352 w 459"/>
                <a:gd name="T19" fmla="*/ 432 h 504"/>
                <a:gd name="T20" fmla="*/ 364 w 459"/>
                <a:gd name="T21" fmla="*/ 386 h 504"/>
                <a:gd name="T22" fmla="*/ 440 w 459"/>
                <a:gd name="T23" fmla="*/ 319 h 504"/>
                <a:gd name="T24" fmla="*/ 453 w 459"/>
                <a:gd name="T25" fmla="*/ 211 h 504"/>
                <a:gd name="T26" fmla="*/ 443 w 459"/>
                <a:gd name="T27" fmla="*/ 188 h 504"/>
                <a:gd name="T28" fmla="*/ 459 w 459"/>
                <a:gd name="T29" fmla="*/ 177 h 504"/>
                <a:gd name="T30" fmla="*/ 430 w 459"/>
                <a:gd name="T31" fmla="*/ 0 h 504"/>
                <a:gd name="T32" fmla="*/ 352 w 459"/>
                <a:gd name="T33" fmla="*/ 40 h 504"/>
                <a:gd name="T34" fmla="*/ 312 w 459"/>
                <a:gd name="T35" fmla="*/ 82 h 504"/>
                <a:gd name="T36" fmla="*/ 284 w 459"/>
                <a:gd name="T37" fmla="*/ 84 h 504"/>
                <a:gd name="T38" fmla="*/ 240 w 459"/>
                <a:gd name="T39" fmla="*/ 107 h 504"/>
                <a:gd name="T40" fmla="*/ 139 w 459"/>
                <a:gd name="T41" fmla="*/ 72 h 504"/>
                <a:gd name="T42" fmla="*/ 0 w 459"/>
                <a:gd name="T43" fmla="*/ 91 h 504"/>
                <a:gd name="T44" fmla="*/ 0 w 459"/>
                <a:gd name="T45" fmla="*/ 9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504">
                  <a:moveTo>
                    <a:pt x="0" y="91"/>
                  </a:moveTo>
                  <a:lnTo>
                    <a:pt x="38" y="441"/>
                  </a:lnTo>
                  <a:lnTo>
                    <a:pt x="95" y="447"/>
                  </a:lnTo>
                  <a:lnTo>
                    <a:pt x="164" y="487"/>
                  </a:lnTo>
                  <a:lnTo>
                    <a:pt x="213" y="485"/>
                  </a:lnTo>
                  <a:lnTo>
                    <a:pt x="236" y="470"/>
                  </a:lnTo>
                  <a:lnTo>
                    <a:pt x="291" y="504"/>
                  </a:lnTo>
                  <a:lnTo>
                    <a:pt x="324" y="475"/>
                  </a:lnTo>
                  <a:lnTo>
                    <a:pt x="331" y="420"/>
                  </a:lnTo>
                  <a:lnTo>
                    <a:pt x="352" y="432"/>
                  </a:lnTo>
                  <a:lnTo>
                    <a:pt x="364" y="386"/>
                  </a:lnTo>
                  <a:lnTo>
                    <a:pt x="440" y="319"/>
                  </a:lnTo>
                  <a:lnTo>
                    <a:pt x="453" y="211"/>
                  </a:lnTo>
                  <a:lnTo>
                    <a:pt x="443" y="188"/>
                  </a:lnTo>
                  <a:lnTo>
                    <a:pt x="459" y="177"/>
                  </a:lnTo>
                  <a:lnTo>
                    <a:pt x="430" y="0"/>
                  </a:lnTo>
                  <a:lnTo>
                    <a:pt x="352" y="40"/>
                  </a:lnTo>
                  <a:lnTo>
                    <a:pt x="312" y="82"/>
                  </a:lnTo>
                  <a:lnTo>
                    <a:pt x="284" y="84"/>
                  </a:lnTo>
                  <a:lnTo>
                    <a:pt x="240" y="107"/>
                  </a:lnTo>
                  <a:lnTo>
                    <a:pt x="139" y="7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102"/>
            <p:cNvSpPr txBox="1">
              <a:spLocks noChangeArrowheads="1"/>
            </p:cNvSpPr>
            <p:nvPr/>
          </p:nvSpPr>
          <p:spPr bwMode="auto">
            <a:xfrm>
              <a:off x="4795400" y="3741259"/>
              <a:ext cx="344451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 smtClean="0">
                  <a:latin typeface="+mj-lt"/>
                  <a:cs typeface="Tahoma" panose="020B0604030504040204" pitchFamily="34" charset="0"/>
                </a:rPr>
                <a:t>OH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59434" y="4317904"/>
            <a:ext cx="613378" cy="675190"/>
            <a:chOff x="3445211" y="2672789"/>
            <a:chExt cx="725411" cy="798513"/>
          </a:xfrm>
        </p:grpSpPr>
        <p:sp>
          <p:nvSpPr>
            <p:cNvPr id="65" name="Freeform 1132"/>
            <p:cNvSpPr>
              <a:spLocks/>
            </p:cNvSpPr>
            <p:nvPr/>
          </p:nvSpPr>
          <p:spPr bwMode="auto">
            <a:xfrm>
              <a:off x="3445211" y="2672789"/>
              <a:ext cx="725411" cy="798513"/>
            </a:xfrm>
            <a:custGeom>
              <a:avLst/>
              <a:gdLst>
                <a:gd name="T0" fmla="*/ 4 w 711"/>
                <a:gd name="T1" fmla="*/ 146 h 774"/>
                <a:gd name="T2" fmla="*/ 33 w 711"/>
                <a:gd name="T3" fmla="*/ 238 h 774"/>
                <a:gd name="T4" fmla="*/ 36 w 711"/>
                <a:gd name="T5" fmla="*/ 352 h 774"/>
                <a:gd name="T6" fmla="*/ 55 w 711"/>
                <a:gd name="T7" fmla="*/ 445 h 774"/>
                <a:gd name="T8" fmla="*/ 31 w 711"/>
                <a:gd name="T9" fmla="*/ 492 h 774"/>
                <a:gd name="T10" fmla="*/ 67 w 711"/>
                <a:gd name="T11" fmla="*/ 527 h 774"/>
                <a:gd name="T12" fmla="*/ 65 w 711"/>
                <a:gd name="T13" fmla="*/ 774 h 774"/>
                <a:gd name="T14" fmla="*/ 584 w 711"/>
                <a:gd name="T15" fmla="*/ 764 h 774"/>
                <a:gd name="T16" fmla="*/ 576 w 711"/>
                <a:gd name="T17" fmla="*/ 715 h 774"/>
                <a:gd name="T18" fmla="*/ 519 w 711"/>
                <a:gd name="T19" fmla="*/ 673 h 774"/>
                <a:gd name="T20" fmla="*/ 493 w 711"/>
                <a:gd name="T21" fmla="*/ 643 h 774"/>
                <a:gd name="T22" fmla="*/ 422 w 711"/>
                <a:gd name="T23" fmla="*/ 599 h 774"/>
                <a:gd name="T24" fmla="*/ 424 w 711"/>
                <a:gd name="T25" fmla="*/ 529 h 774"/>
                <a:gd name="T26" fmla="*/ 409 w 711"/>
                <a:gd name="T27" fmla="*/ 481 h 774"/>
                <a:gd name="T28" fmla="*/ 466 w 711"/>
                <a:gd name="T29" fmla="*/ 413 h 774"/>
                <a:gd name="T30" fmla="*/ 462 w 711"/>
                <a:gd name="T31" fmla="*/ 344 h 774"/>
                <a:gd name="T32" fmla="*/ 557 w 711"/>
                <a:gd name="T33" fmla="*/ 274 h 774"/>
                <a:gd name="T34" fmla="*/ 580 w 711"/>
                <a:gd name="T35" fmla="*/ 234 h 774"/>
                <a:gd name="T36" fmla="*/ 711 w 711"/>
                <a:gd name="T37" fmla="*/ 165 h 774"/>
                <a:gd name="T38" fmla="*/ 652 w 711"/>
                <a:gd name="T39" fmla="*/ 141 h 774"/>
                <a:gd name="T40" fmla="*/ 601 w 711"/>
                <a:gd name="T41" fmla="*/ 146 h 774"/>
                <a:gd name="T42" fmla="*/ 590 w 711"/>
                <a:gd name="T43" fmla="*/ 127 h 774"/>
                <a:gd name="T44" fmla="*/ 495 w 711"/>
                <a:gd name="T45" fmla="*/ 126 h 774"/>
                <a:gd name="T46" fmla="*/ 432 w 711"/>
                <a:gd name="T47" fmla="*/ 107 h 774"/>
                <a:gd name="T48" fmla="*/ 301 w 711"/>
                <a:gd name="T49" fmla="*/ 93 h 774"/>
                <a:gd name="T50" fmla="*/ 282 w 711"/>
                <a:gd name="T51" fmla="*/ 70 h 774"/>
                <a:gd name="T52" fmla="*/ 228 w 711"/>
                <a:gd name="T53" fmla="*/ 50 h 774"/>
                <a:gd name="T54" fmla="*/ 219 w 711"/>
                <a:gd name="T55" fmla="*/ 0 h 774"/>
                <a:gd name="T56" fmla="*/ 187 w 711"/>
                <a:gd name="T57" fmla="*/ 0 h 774"/>
                <a:gd name="T58" fmla="*/ 187 w 711"/>
                <a:gd name="T59" fmla="*/ 36 h 774"/>
                <a:gd name="T60" fmla="*/ 0 w 711"/>
                <a:gd name="T61" fmla="*/ 36 h 774"/>
                <a:gd name="T62" fmla="*/ 4 w 711"/>
                <a:gd name="T63" fmla="*/ 146 h 774"/>
                <a:gd name="T64" fmla="*/ 4 w 711"/>
                <a:gd name="T65" fmla="*/ 146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1" h="774">
                  <a:moveTo>
                    <a:pt x="4" y="146"/>
                  </a:moveTo>
                  <a:lnTo>
                    <a:pt x="33" y="238"/>
                  </a:lnTo>
                  <a:lnTo>
                    <a:pt x="36" y="352"/>
                  </a:lnTo>
                  <a:lnTo>
                    <a:pt x="55" y="445"/>
                  </a:lnTo>
                  <a:lnTo>
                    <a:pt x="31" y="492"/>
                  </a:lnTo>
                  <a:lnTo>
                    <a:pt x="67" y="527"/>
                  </a:lnTo>
                  <a:lnTo>
                    <a:pt x="65" y="774"/>
                  </a:lnTo>
                  <a:lnTo>
                    <a:pt x="584" y="764"/>
                  </a:lnTo>
                  <a:lnTo>
                    <a:pt x="576" y="715"/>
                  </a:lnTo>
                  <a:lnTo>
                    <a:pt x="519" y="673"/>
                  </a:lnTo>
                  <a:lnTo>
                    <a:pt x="493" y="643"/>
                  </a:lnTo>
                  <a:lnTo>
                    <a:pt x="422" y="599"/>
                  </a:lnTo>
                  <a:lnTo>
                    <a:pt x="424" y="529"/>
                  </a:lnTo>
                  <a:lnTo>
                    <a:pt x="409" y="481"/>
                  </a:lnTo>
                  <a:lnTo>
                    <a:pt x="466" y="413"/>
                  </a:lnTo>
                  <a:lnTo>
                    <a:pt x="462" y="344"/>
                  </a:lnTo>
                  <a:lnTo>
                    <a:pt x="557" y="274"/>
                  </a:lnTo>
                  <a:lnTo>
                    <a:pt x="580" y="234"/>
                  </a:lnTo>
                  <a:lnTo>
                    <a:pt x="711" y="165"/>
                  </a:lnTo>
                  <a:lnTo>
                    <a:pt x="652" y="141"/>
                  </a:lnTo>
                  <a:lnTo>
                    <a:pt x="601" y="146"/>
                  </a:lnTo>
                  <a:lnTo>
                    <a:pt x="590" y="127"/>
                  </a:lnTo>
                  <a:lnTo>
                    <a:pt x="495" y="126"/>
                  </a:lnTo>
                  <a:lnTo>
                    <a:pt x="432" y="107"/>
                  </a:lnTo>
                  <a:lnTo>
                    <a:pt x="301" y="93"/>
                  </a:lnTo>
                  <a:lnTo>
                    <a:pt x="282" y="70"/>
                  </a:lnTo>
                  <a:lnTo>
                    <a:pt x="228" y="50"/>
                  </a:lnTo>
                  <a:lnTo>
                    <a:pt x="219" y="0"/>
                  </a:lnTo>
                  <a:lnTo>
                    <a:pt x="187" y="0"/>
                  </a:lnTo>
                  <a:lnTo>
                    <a:pt x="187" y="36"/>
                  </a:lnTo>
                  <a:lnTo>
                    <a:pt x="0" y="36"/>
                  </a:lnTo>
                  <a:lnTo>
                    <a:pt x="4" y="146"/>
                  </a:lnTo>
                  <a:lnTo>
                    <a:pt x="4" y="14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TextBox 116"/>
            <p:cNvSpPr txBox="1">
              <a:spLocks noChangeArrowheads="1"/>
            </p:cNvSpPr>
            <p:nvPr/>
          </p:nvSpPr>
          <p:spPr bwMode="auto">
            <a:xfrm>
              <a:off x="3527754" y="2991877"/>
              <a:ext cx="357150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smtClean="0">
                  <a:latin typeface="+mj-lt"/>
                  <a:cs typeface="Tahoma" panose="020B0604030504040204" pitchFamily="34" charset="0"/>
                </a:rPr>
                <a:t>MN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862440" y="3249550"/>
            <a:ext cx="337479" cy="706401"/>
            <a:chOff x="3108460" y="4570996"/>
            <a:chExt cx="398490" cy="834105"/>
          </a:xfrm>
        </p:grpSpPr>
        <p:sp>
          <p:nvSpPr>
            <p:cNvPr id="69" name="Freeform 1160"/>
            <p:cNvSpPr>
              <a:spLocks/>
            </p:cNvSpPr>
            <p:nvPr/>
          </p:nvSpPr>
          <p:spPr bwMode="auto">
            <a:xfrm rot="900000">
              <a:off x="3160755" y="4570996"/>
              <a:ext cx="346195" cy="834105"/>
            </a:xfrm>
            <a:custGeom>
              <a:avLst/>
              <a:gdLst>
                <a:gd name="T0" fmla="*/ 7 w 137"/>
                <a:gd name="T1" fmla="*/ 222 h 325"/>
                <a:gd name="T2" fmla="*/ 32 w 137"/>
                <a:gd name="T3" fmla="*/ 205 h 325"/>
                <a:gd name="T4" fmla="*/ 68 w 137"/>
                <a:gd name="T5" fmla="*/ 159 h 325"/>
                <a:gd name="T6" fmla="*/ 5 w 137"/>
                <a:gd name="T7" fmla="*/ 110 h 325"/>
                <a:gd name="T8" fmla="*/ 3 w 137"/>
                <a:gd name="T9" fmla="*/ 64 h 325"/>
                <a:gd name="T10" fmla="*/ 32 w 137"/>
                <a:gd name="T11" fmla="*/ 0 h 325"/>
                <a:gd name="T12" fmla="*/ 125 w 137"/>
                <a:gd name="T13" fmla="*/ 32 h 325"/>
                <a:gd name="T14" fmla="*/ 127 w 137"/>
                <a:gd name="T15" fmla="*/ 43 h 325"/>
                <a:gd name="T16" fmla="*/ 116 w 137"/>
                <a:gd name="T17" fmla="*/ 79 h 325"/>
                <a:gd name="T18" fmla="*/ 106 w 137"/>
                <a:gd name="T19" fmla="*/ 87 h 325"/>
                <a:gd name="T20" fmla="*/ 104 w 137"/>
                <a:gd name="T21" fmla="*/ 106 h 325"/>
                <a:gd name="T22" fmla="*/ 114 w 137"/>
                <a:gd name="T23" fmla="*/ 112 h 325"/>
                <a:gd name="T24" fmla="*/ 137 w 137"/>
                <a:gd name="T25" fmla="*/ 106 h 325"/>
                <a:gd name="T26" fmla="*/ 137 w 137"/>
                <a:gd name="T27" fmla="*/ 161 h 325"/>
                <a:gd name="T28" fmla="*/ 137 w 137"/>
                <a:gd name="T29" fmla="*/ 195 h 325"/>
                <a:gd name="T30" fmla="*/ 137 w 137"/>
                <a:gd name="T31" fmla="*/ 214 h 325"/>
                <a:gd name="T32" fmla="*/ 129 w 137"/>
                <a:gd name="T33" fmla="*/ 232 h 325"/>
                <a:gd name="T34" fmla="*/ 119 w 137"/>
                <a:gd name="T35" fmla="*/ 233 h 325"/>
                <a:gd name="T36" fmla="*/ 123 w 137"/>
                <a:gd name="T37" fmla="*/ 249 h 325"/>
                <a:gd name="T38" fmla="*/ 89 w 137"/>
                <a:gd name="T39" fmla="*/ 325 h 325"/>
                <a:gd name="T40" fmla="*/ 81 w 137"/>
                <a:gd name="T41" fmla="*/ 325 h 325"/>
                <a:gd name="T42" fmla="*/ 78 w 137"/>
                <a:gd name="T43" fmla="*/ 296 h 325"/>
                <a:gd name="T44" fmla="*/ 55 w 137"/>
                <a:gd name="T45" fmla="*/ 296 h 325"/>
                <a:gd name="T46" fmla="*/ 7 w 137"/>
                <a:gd name="T47" fmla="*/ 266 h 325"/>
                <a:gd name="T48" fmla="*/ 0 w 137"/>
                <a:gd name="T49" fmla="*/ 241 h 325"/>
                <a:gd name="T50" fmla="*/ 7 w 137"/>
                <a:gd name="T51" fmla="*/ 222 h 325"/>
                <a:gd name="T52" fmla="*/ 7 w 137"/>
                <a:gd name="T53" fmla="*/ 22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7" h="325">
                  <a:moveTo>
                    <a:pt x="7" y="222"/>
                  </a:moveTo>
                  <a:lnTo>
                    <a:pt x="32" y="205"/>
                  </a:lnTo>
                  <a:lnTo>
                    <a:pt x="68" y="159"/>
                  </a:lnTo>
                  <a:lnTo>
                    <a:pt x="5" y="110"/>
                  </a:lnTo>
                  <a:lnTo>
                    <a:pt x="3" y="64"/>
                  </a:lnTo>
                  <a:lnTo>
                    <a:pt x="32" y="0"/>
                  </a:lnTo>
                  <a:lnTo>
                    <a:pt x="125" y="32"/>
                  </a:lnTo>
                  <a:lnTo>
                    <a:pt x="127" y="43"/>
                  </a:lnTo>
                  <a:lnTo>
                    <a:pt x="116" y="79"/>
                  </a:lnTo>
                  <a:lnTo>
                    <a:pt x="106" y="87"/>
                  </a:lnTo>
                  <a:lnTo>
                    <a:pt x="104" y="106"/>
                  </a:lnTo>
                  <a:lnTo>
                    <a:pt x="114" y="112"/>
                  </a:lnTo>
                  <a:lnTo>
                    <a:pt x="137" y="106"/>
                  </a:lnTo>
                  <a:lnTo>
                    <a:pt x="137" y="161"/>
                  </a:lnTo>
                  <a:lnTo>
                    <a:pt x="137" y="195"/>
                  </a:lnTo>
                  <a:lnTo>
                    <a:pt x="137" y="214"/>
                  </a:lnTo>
                  <a:lnTo>
                    <a:pt x="129" y="232"/>
                  </a:lnTo>
                  <a:lnTo>
                    <a:pt x="119" y="233"/>
                  </a:lnTo>
                  <a:lnTo>
                    <a:pt x="123" y="249"/>
                  </a:lnTo>
                  <a:lnTo>
                    <a:pt x="89" y="325"/>
                  </a:lnTo>
                  <a:lnTo>
                    <a:pt x="81" y="325"/>
                  </a:lnTo>
                  <a:lnTo>
                    <a:pt x="78" y="296"/>
                  </a:lnTo>
                  <a:lnTo>
                    <a:pt x="55" y="296"/>
                  </a:lnTo>
                  <a:lnTo>
                    <a:pt x="7" y="266"/>
                  </a:lnTo>
                  <a:lnTo>
                    <a:pt x="0" y="241"/>
                  </a:lnTo>
                  <a:lnTo>
                    <a:pt x="7" y="222"/>
                  </a:lnTo>
                  <a:lnTo>
                    <a:pt x="7" y="22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147"/>
            <p:cNvSpPr txBox="1">
              <a:spLocks noChangeArrowheads="1"/>
            </p:cNvSpPr>
            <p:nvPr/>
          </p:nvSpPr>
          <p:spPr bwMode="auto">
            <a:xfrm>
              <a:off x="3108460" y="5021995"/>
              <a:ext cx="315911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000000"/>
                  </a:solidFill>
                </a:rPr>
                <a:t>NJ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695597" y="4319328"/>
            <a:ext cx="613378" cy="675190"/>
            <a:chOff x="3445211" y="2672789"/>
            <a:chExt cx="725411" cy="798513"/>
          </a:xfrm>
        </p:grpSpPr>
        <p:sp>
          <p:nvSpPr>
            <p:cNvPr id="71" name="Freeform 1132"/>
            <p:cNvSpPr>
              <a:spLocks/>
            </p:cNvSpPr>
            <p:nvPr/>
          </p:nvSpPr>
          <p:spPr bwMode="auto">
            <a:xfrm>
              <a:off x="3445211" y="2672789"/>
              <a:ext cx="725411" cy="798513"/>
            </a:xfrm>
            <a:custGeom>
              <a:avLst/>
              <a:gdLst>
                <a:gd name="T0" fmla="*/ 4 w 711"/>
                <a:gd name="T1" fmla="*/ 146 h 774"/>
                <a:gd name="T2" fmla="*/ 33 w 711"/>
                <a:gd name="T3" fmla="*/ 238 h 774"/>
                <a:gd name="T4" fmla="*/ 36 w 711"/>
                <a:gd name="T5" fmla="*/ 352 h 774"/>
                <a:gd name="T6" fmla="*/ 55 w 711"/>
                <a:gd name="T7" fmla="*/ 445 h 774"/>
                <a:gd name="T8" fmla="*/ 31 w 711"/>
                <a:gd name="T9" fmla="*/ 492 h 774"/>
                <a:gd name="T10" fmla="*/ 67 w 711"/>
                <a:gd name="T11" fmla="*/ 527 h 774"/>
                <a:gd name="T12" fmla="*/ 65 w 711"/>
                <a:gd name="T13" fmla="*/ 774 h 774"/>
                <a:gd name="T14" fmla="*/ 584 w 711"/>
                <a:gd name="T15" fmla="*/ 764 h 774"/>
                <a:gd name="T16" fmla="*/ 576 w 711"/>
                <a:gd name="T17" fmla="*/ 715 h 774"/>
                <a:gd name="T18" fmla="*/ 519 w 711"/>
                <a:gd name="T19" fmla="*/ 673 h 774"/>
                <a:gd name="T20" fmla="*/ 493 w 711"/>
                <a:gd name="T21" fmla="*/ 643 h 774"/>
                <a:gd name="T22" fmla="*/ 422 w 711"/>
                <a:gd name="T23" fmla="*/ 599 h 774"/>
                <a:gd name="T24" fmla="*/ 424 w 711"/>
                <a:gd name="T25" fmla="*/ 529 h 774"/>
                <a:gd name="T26" fmla="*/ 409 w 711"/>
                <a:gd name="T27" fmla="*/ 481 h 774"/>
                <a:gd name="T28" fmla="*/ 466 w 711"/>
                <a:gd name="T29" fmla="*/ 413 h 774"/>
                <a:gd name="T30" fmla="*/ 462 w 711"/>
                <a:gd name="T31" fmla="*/ 344 h 774"/>
                <a:gd name="T32" fmla="*/ 557 w 711"/>
                <a:gd name="T33" fmla="*/ 274 h 774"/>
                <a:gd name="T34" fmla="*/ 580 w 711"/>
                <a:gd name="T35" fmla="*/ 234 h 774"/>
                <a:gd name="T36" fmla="*/ 711 w 711"/>
                <a:gd name="T37" fmla="*/ 165 h 774"/>
                <a:gd name="T38" fmla="*/ 652 w 711"/>
                <a:gd name="T39" fmla="*/ 141 h 774"/>
                <a:gd name="T40" fmla="*/ 601 w 711"/>
                <a:gd name="T41" fmla="*/ 146 h 774"/>
                <a:gd name="T42" fmla="*/ 590 w 711"/>
                <a:gd name="T43" fmla="*/ 127 h 774"/>
                <a:gd name="T44" fmla="*/ 495 w 711"/>
                <a:gd name="T45" fmla="*/ 126 h 774"/>
                <a:gd name="T46" fmla="*/ 432 w 711"/>
                <a:gd name="T47" fmla="*/ 107 h 774"/>
                <a:gd name="T48" fmla="*/ 301 w 711"/>
                <a:gd name="T49" fmla="*/ 93 h 774"/>
                <a:gd name="T50" fmla="*/ 282 w 711"/>
                <a:gd name="T51" fmla="*/ 70 h 774"/>
                <a:gd name="T52" fmla="*/ 228 w 711"/>
                <a:gd name="T53" fmla="*/ 50 h 774"/>
                <a:gd name="T54" fmla="*/ 219 w 711"/>
                <a:gd name="T55" fmla="*/ 0 h 774"/>
                <a:gd name="T56" fmla="*/ 187 w 711"/>
                <a:gd name="T57" fmla="*/ 0 h 774"/>
                <a:gd name="T58" fmla="*/ 187 w 711"/>
                <a:gd name="T59" fmla="*/ 36 h 774"/>
                <a:gd name="T60" fmla="*/ 0 w 711"/>
                <a:gd name="T61" fmla="*/ 36 h 774"/>
                <a:gd name="T62" fmla="*/ 4 w 711"/>
                <a:gd name="T63" fmla="*/ 146 h 774"/>
                <a:gd name="T64" fmla="*/ 4 w 711"/>
                <a:gd name="T65" fmla="*/ 146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1" h="774">
                  <a:moveTo>
                    <a:pt x="4" y="146"/>
                  </a:moveTo>
                  <a:lnTo>
                    <a:pt x="33" y="238"/>
                  </a:lnTo>
                  <a:lnTo>
                    <a:pt x="36" y="352"/>
                  </a:lnTo>
                  <a:lnTo>
                    <a:pt x="55" y="445"/>
                  </a:lnTo>
                  <a:lnTo>
                    <a:pt x="31" y="492"/>
                  </a:lnTo>
                  <a:lnTo>
                    <a:pt x="67" y="527"/>
                  </a:lnTo>
                  <a:lnTo>
                    <a:pt x="65" y="774"/>
                  </a:lnTo>
                  <a:lnTo>
                    <a:pt x="584" y="764"/>
                  </a:lnTo>
                  <a:lnTo>
                    <a:pt x="576" y="715"/>
                  </a:lnTo>
                  <a:lnTo>
                    <a:pt x="519" y="673"/>
                  </a:lnTo>
                  <a:lnTo>
                    <a:pt x="493" y="643"/>
                  </a:lnTo>
                  <a:lnTo>
                    <a:pt x="422" y="599"/>
                  </a:lnTo>
                  <a:lnTo>
                    <a:pt x="424" y="529"/>
                  </a:lnTo>
                  <a:lnTo>
                    <a:pt x="409" y="481"/>
                  </a:lnTo>
                  <a:lnTo>
                    <a:pt x="466" y="413"/>
                  </a:lnTo>
                  <a:lnTo>
                    <a:pt x="462" y="344"/>
                  </a:lnTo>
                  <a:lnTo>
                    <a:pt x="557" y="274"/>
                  </a:lnTo>
                  <a:lnTo>
                    <a:pt x="580" y="234"/>
                  </a:lnTo>
                  <a:lnTo>
                    <a:pt x="711" y="165"/>
                  </a:lnTo>
                  <a:lnTo>
                    <a:pt x="652" y="141"/>
                  </a:lnTo>
                  <a:lnTo>
                    <a:pt x="601" y="146"/>
                  </a:lnTo>
                  <a:lnTo>
                    <a:pt x="590" y="127"/>
                  </a:lnTo>
                  <a:lnTo>
                    <a:pt x="495" y="126"/>
                  </a:lnTo>
                  <a:lnTo>
                    <a:pt x="432" y="107"/>
                  </a:lnTo>
                  <a:lnTo>
                    <a:pt x="301" y="93"/>
                  </a:lnTo>
                  <a:lnTo>
                    <a:pt x="282" y="70"/>
                  </a:lnTo>
                  <a:lnTo>
                    <a:pt x="228" y="50"/>
                  </a:lnTo>
                  <a:lnTo>
                    <a:pt x="219" y="0"/>
                  </a:lnTo>
                  <a:lnTo>
                    <a:pt x="187" y="0"/>
                  </a:lnTo>
                  <a:lnTo>
                    <a:pt x="187" y="36"/>
                  </a:lnTo>
                  <a:lnTo>
                    <a:pt x="0" y="36"/>
                  </a:lnTo>
                  <a:lnTo>
                    <a:pt x="4" y="146"/>
                  </a:lnTo>
                  <a:lnTo>
                    <a:pt x="4" y="14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TextBox 116"/>
            <p:cNvSpPr txBox="1">
              <a:spLocks noChangeArrowheads="1"/>
            </p:cNvSpPr>
            <p:nvPr/>
          </p:nvSpPr>
          <p:spPr bwMode="auto">
            <a:xfrm>
              <a:off x="3527754" y="2991877"/>
              <a:ext cx="357150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smtClean="0">
                  <a:latin typeface="+mj-lt"/>
                  <a:cs typeface="Tahoma" panose="020B0604030504040204" pitchFamily="34" charset="0"/>
                </a:rPr>
                <a:t>MN</a:t>
              </a:r>
            </a:p>
          </p:txBody>
        </p:sp>
      </p:grpSp>
      <p:grpSp>
        <p:nvGrpSpPr>
          <p:cNvPr id="7169" name="Group 7168"/>
          <p:cNvGrpSpPr/>
          <p:nvPr/>
        </p:nvGrpSpPr>
        <p:grpSpPr>
          <a:xfrm>
            <a:off x="5795725" y="3400476"/>
            <a:ext cx="764431" cy="377376"/>
            <a:chOff x="4307444" y="4671862"/>
            <a:chExt cx="832205" cy="410834"/>
          </a:xfrm>
        </p:grpSpPr>
        <p:sp>
          <p:nvSpPr>
            <p:cNvPr id="74" name="Freeform 1166"/>
            <p:cNvSpPr>
              <a:spLocks/>
            </p:cNvSpPr>
            <p:nvPr/>
          </p:nvSpPr>
          <p:spPr bwMode="auto">
            <a:xfrm>
              <a:off x="4307444" y="4671862"/>
              <a:ext cx="832205" cy="410834"/>
            </a:xfrm>
            <a:custGeom>
              <a:avLst/>
              <a:gdLst>
                <a:gd name="T0" fmla="*/ 0 w 365"/>
                <a:gd name="T1" fmla="*/ 169 h 180"/>
                <a:gd name="T2" fmla="*/ 169 w 365"/>
                <a:gd name="T3" fmla="*/ 133 h 180"/>
                <a:gd name="T4" fmla="*/ 199 w 365"/>
                <a:gd name="T5" fmla="*/ 123 h 180"/>
                <a:gd name="T6" fmla="*/ 211 w 365"/>
                <a:gd name="T7" fmla="*/ 127 h 180"/>
                <a:gd name="T8" fmla="*/ 224 w 365"/>
                <a:gd name="T9" fmla="*/ 153 h 180"/>
                <a:gd name="T10" fmla="*/ 243 w 365"/>
                <a:gd name="T11" fmla="*/ 157 h 180"/>
                <a:gd name="T12" fmla="*/ 254 w 365"/>
                <a:gd name="T13" fmla="*/ 178 h 180"/>
                <a:gd name="T14" fmla="*/ 266 w 365"/>
                <a:gd name="T15" fmla="*/ 180 h 180"/>
                <a:gd name="T16" fmla="*/ 279 w 365"/>
                <a:gd name="T17" fmla="*/ 159 h 180"/>
                <a:gd name="T18" fmla="*/ 285 w 365"/>
                <a:gd name="T19" fmla="*/ 142 h 180"/>
                <a:gd name="T20" fmla="*/ 298 w 365"/>
                <a:gd name="T21" fmla="*/ 165 h 180"/>
                <a:gd name="T22" fmla="*/ 365 w 365"/>
                <a:gd name="T23" fmla="*/ 144 h 180"/>
                <a:gd name="T24" fmla="*/ 361 w 365"/>
                <a:gd name="T25" fmla="*/ 119 h 180"/>
                <a:gd name="T26" fmla="*/ 342 w 365"/>
                <a:gd name="T27" fmla="*/ 87 h 180"/>
                <a:gd name="T28" fmla="*/ 332 w 365"/>
                <a:gd name="T29" fmla="*/ 83 h 180"/>
                <a:gd name="T30" fmla="*/ 321 w 365"/>
                <a:gd name="T31" fmla="*/ 85 h 180"/>
                <a:gd name="T32" fmla="*/ 323 w 365"/>
                <a:gd name="T33" fmla="*/ 91 h 180"/>
                <a:gd name="T34" fmla="*/ 338 w 365"/>
                <a:gd name="T35" fmla="*/ 93 h 180"/>
                <a:gd name="T36" fmla="*/ 344 w 365"/>
                <a:gd name="T37" fmla="*/ 123 h 180"/>
                <a:gd name="T38" fmla="*/ 317 w 365"/>
                <a:gd name="T39" fmla="*/ 134 h 180"/>
                <a:gd name="T40" fmla="*/ 279 w 365"/>
                <a:gd name="T41" fmla="*/ 110 h 180"/>
                <a:gd name="T42" fmla="*/ 266 w 365"/>
                <a:gd name="T43" fmla="*/ 83 h 180"/>
                <a:gd name="T44" fmla="*/ 249 w 365"/>
                <a:gd name="T45" fmla="*/ 76 h 180"/>
                <a:gd name="T46" fmla="*/ 249 w 365"/>
                <a:gd name="T47" fmla="*/ 83 h 180"/>
                <a:gd name="T48" fmla="*/ 232 w 365"/>
                <a:gd name="T49" fmla="*/ 68 h 180"/>
                <a:gd name="T50" fmla="*/ 245 w 365"/>
                <a:gd name="T51" fmla="*/ 49 h 180"/>
                <a:gd name="T52" fmla="*/ 256 w 365"/>
                <a:gd name="T53" fmla="*/ 32 h 180"/>
                <a:gd name="T54" fmla="*/ 235 w 365"/>
                <a:gd name="T55" fmla="*/ 0 h 180"/>
                <a:gd name="T56" fmla="*/ 199 w 365"/>
                <a:gd name="T57" fmla="*/ 26 h 180"/>
                <a:gd name="T58" fmla="*/ 78 w 365"/>
                <a:gd name="T59" fmla="*/ 57 h 180"/>
                <a:gd name="T60" fmla="*/ 0 w 365"/>
                <a:gd name="T61" fmla="*/ 74 h 180"/>
                <a:gd name="T62" fmla="*/ 0 w 365"/>
                <a:gd name="T63" fmla="*/ 169 h 180"/>
                <a:gd name="T64" fmla="*/ 0 w 365"/>
                <a:gd name="T65" fmla="*/ 16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5" h="180">
                  <a:moveTo>
                    <a:pt x="0" y="169"/>
                  </a:moveTo>
                  <a:lnTo>
                    <a:pt x="169" y="133"/>
                  </a:lnTo>
                  <a:lnTo>
                    <a:pt x="199" y="123"/>
                  </a:lnTo>
                  <a:lnTo>
                    <a:pt x="211" y="127"/>
                  </a:lnTo>
                  <a:lnTo>
                    <a:pt x="224" y="153"/>
                  </a:lnTo>
                  <a:lnTo>
                    <a:pt x="243" y="157"/>
                  </a:lnTo>
                  <a:lnTo>
                    <a:pt x="254" y="178"/>
                  </a:lnTo>
                  <a:lnTo>
                    <a:pt x="266" y="180"/>
                  </a:lnTo>
                  <a:lnTo>
                    <a:pt x="279" y="159"/>
                  </a:lnTo>
                  <a:lnTo>
                    <a:pt x="285" y="142"/>
                  </a:lnTo>
                  <a:lnTo>
                    <a:pt x="298" y="165"/>
                  </a:lnTo>
                  <a:lnTo>
                    <a:pt x="365" y="144"/>
                  </a:lnTo>
                  <a:lnTo>
                    <a:pt x="361" y="119"/>
                  </a:lnTo>
                  <a:lnTo>
                    <a:pt x="342" y="87"/>
                  </a:lnTo>
                  <a:lnTo>
                    <a:pt x="332" y="83"/>
                  </a:lnTo>
                  <a:lnTo>
                    <a:pt x="321" y="85"/>
                  </a:lnTo>
                  <a:lnTo>
                    <a:pt x="323" y="91"/>
                  </a:lnTo>
                  <a:lnTo>
                    <a:pt x="338" y="93"/>
                  </a:lnTo>
                  <a:lnTo>
                    <a:pt x="344" y="123"/>
                  </a:lnTo>
                  <a:lnTo>
                    <a:pt x="317" y="134"/>
                  </a:lnTo>
                  <a:lnTo>
                    <a:pt x="279" y="110"/>
                  </a:lnTo>
                  <a:lnTo>
                    <a:pt x="266" y="83"/>
                  </a:lnTo>
                  <a:lnTo>
                    <a:pt x="249" y="76"/>
                  </a:lnTo>
                  <a:lnTo>
                    <a:pt x="249" y="83"/>
                  </a:lnTo>
                  <a:lnTo>
                    <a:pt x="232" y="68"/>
                  </a:lnTo>
                  <a:lnTo>
                    <a:pt x="245" y="49"/>
                  </a:lnTo>
                  <a:lnTo>
                    <a:pt x="256" y="32"/>
                  </a:lnTo>
                  <a:lnTo>
                    <a:pt x="235" y="0"/>
                  </a:lnTo>
                  <a:lnTo>
                    <a:pt x="199" y="26"/>
                  </a:lnTo>
                  <a:lnTo>
                    <a:pt x="78" y="57"/>
                  </a:lnTo>
                  <a:lnTo>
                    <a:pt x="0" y="74"/>
                  </a:lnTo>
                  <a:lnTo>
                    <a:pt x="0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TextBox 144"/>
            <p:cNvSpPr txBox="1">
              <a:spLocks noChangeArrowheads="1"/>
            </p:cNvSpPr>
            <p:nvPr/>
          </p:nvSpPr>
          <p:spPr bwMode="auto">
            <a:xfrm>
              <a:off x="4435349" y="4770123"/>
              <a:ext cx="3476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MA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38960" y="3984092"/>
            <a:ext cx="576923" cy="972748"/>
            <a:chOff x="664794" y="3540635"/>
            <a:chExt cx="576923" cy="972748"/>
          </a:xfrm>
        </p:grpSpPr>
        <p:sp>
          <p:nvSpPr>
            <p:cNvPr id="75" name="Freeform 1118"/>
            <p:cNvSpPr>
              <a:spLocks/>
            </p:cNvSpPr>
            <p:nvPr/>
          </p:nvSpPr>
          <p:spPr bwMode="auto">
            <a:xfrm>
              <a:off x="664794" y="3540635"/>
              <a:ext cx="576923" cy="972748"/>
            </a:xfrm>
            <a:custGeom>
              <a:avLst/>
              <a:gdLst>
                <a:gd name="T0" fmla="*/ 29 w 865"/>
                <a:gd name="T1" fmla="*/ 293 h 1443"/>
                <a:gd name="T2" fmla="*/ 4 w 865"/>
                <a:gd name="T3" fmla="*/ 405 h 1443"/>
                <a:gd name="T4" fmla="*/ 87 w 865"/>
                <a:gd name="T5" fmla="*/ 586 h 1443"/>
                <a:gd name="T6" fmla="*/ 103 w 865"/>
                <a:gd name="T7" fmla="*/ 574 h 1443"/>
                <a:gd name="T8" fmla="*/ 129 w 865"/>
                <a:gd name="T9" fmla="*/ 650 h 1443"/>
                <a:gd name="T10" fmla="*/ 87 w 865"/>
                <a:gd name="T11" fmla="*/ 597 h 1443"/>
                <a:gd name="T12" fmla="*/ 78 w 865"/>
                <a:gd name="T13" fmla="*/ 681 h 1443"/>
                <a:gd name="T14" fmla="*/ 125 w 865"/>
                <a:gd name="T15" fmla="*/ 732 h 1443"/>
                <a:gd name="T16" fmla="*/ 93 w 865"/>
                <a:gd name="T17" fmla="*/ 803 h 1443"/>
                <a:gd name="T18" fmla="*/ 184 w 865"/>
                <a:gd name="T19" fmla="*/ 994 h 1443"/>
                <a:gd name="T20" fmla="*/ 164 w 865"/>
                <a:gd name="T21" fmla="*/ 1065 h 1443"/>
                <a:gd name="T22" fmla="*/ 283 w 865"/>
                <a:gd name="T23" fmla="*/ 1120 h 1443"/>
                <a:gd name="T24" fmla="*/ 327 w 865"/>
                <a:gd name="T25" fmla="*/ 1177 h 1443"/>
                <a:gd name="T26" fmla="*/ 378 w 865"/>
                <a:gd name="T27" fmla="*/ 1196 h 1443"/>
                <a:gd name="T28" fmla="*/ 378 w 865"/>
                <a:gd name="T29" fmla="*/ 1230 h 1443"/>
                <a:gd name="T30" fmla="*/ 411 w 865"/>
                <a:gd name="T31" fmla="*/ 1238 h 1443"/>
                <a:gd name="T32" fmla="*/ 481 w 865"/>
                <a:gd name="T33" fmla="*/ 1348 h 1443"/>
                <a:gd name="T34" fmla="*/ 481 w 865"/>
                <a:gd name="T35" fmla="*/ 1426 h 1443"/>
                <a:gd name="T36" fmla="*/ 789 w 865"/>
                <a:gd name="T37" fmla="*/ 1443 h 1443"/>
                <a:gd name="T38" fmla="*/ 770 w 865"/>
                <a:gd name="T39" fmla="*/ 1413 h 1443"/>
                <a:gd name="T40" fmla="*/ 779 w 865"/>
                <a:gd name="T41" fmla="*/ 1365 h 1443"/>
                <a:gd name="T42" fmla="*/ 829 w 865"/>
                <a:gd name="T43" fmla="*/ 1287 h 1443"/>
                <a:gd name="T44" fmla="*/ 865 w 865"/>
                <a:gd name="T45" fmla="*/ 1264 h 1443"/>
                <a:gd name="T46" fmla="*/ 844 w 865"/>
                <a:gd name="T47" fmla="*/ 1236 h 1443"/>
                <a:gd name="T48" fmla="*/ 831 w 865"/>
                <a:gd name="T49" fmla="*/ 1160 h 1443"/>
                <a:gd name="T50" fmla="*/ 388 w 865"/>
                <a:gd name="T51" fmla="*/ 497 h 1443"/>
                <a:gd name="T52" fmla="*/ 492 w 865"/>
                <a:gd name="T53" fmla="*/ 113 h 1443"/>
                <a:gd name="T54" fmla="*/ 82 w 865"/>
                <a:gd name="T55" fmla="*/ 0 h 1443"/>
                <a:gd name="T56" fmla="*/ 70 w 865"/>
                <a:gd name="T57" fmla="*/ 23 h 1443"/>
                <a:gd name="T58" fmla="*/ 0 w 865"/>
                <a:gd name="T59" fmla="*/ 192 h 1443"/>
                <a:gd name="T60" fmla="*/ 29 w 865"/>
                <a:gd name="T61" fmla="*/ 293 h 1443"/>
                <a:gd name="T62" fmla="*/ 29 w 865"/>
                <a:gd name="T63" fmla="*/ 293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5" h="1443">
                  <a:moveTo>
                    <a:pt x="29" y="293"/>
                  </a:moveTo>
                  <a:lnTo>
                    <a:pt x="4" y="405"/>
                  </a:lnTo>
                  <a:lnTo>
                    <a:pt x="87" y="586"/>
                  </a:lnTo>
                  <a:lnTo>
                    <a:pt x="103" y="574"/>
                  </a:lnTo>
                  <a:lnTo>
                    <a:pt x="129" y="650"/>
                  </a:lnTo>
                  <a:lnTo>
                    <a:pt x="87" y="597"/>
                  </a:lnTo>
                  <a:lnTo>
                    <a:pt x="78" y="681"/>
                  </a:lnTo>
                  <a:lnTo>
                    <a:pt x="125" y="732"/>
                  </a:lnTo>
                  <a:lnTo>
                    <a:pt x="93" y="803"/>
                  </a:lnTo>
                  <a:lnTo>
                    <a:pt x="184" y="994"/>
                  </a:lnTo>
                  <a:lnTo>
                    <a:pt x="164" y="1065"/>
                  </a:lnTo>
                  <a:lnTo>
                    <a:pt x="283" y="1120"/>
                  </a:lnTo>
                  <a:lnTo>
                    <a:pt x="327" y="1177"/>
                  </a:lnTo>
                  <a:lnTo>
                    <a:pt x="378" y="1196"/>
                  </a:lnTo>
                  <a:lnTo>
                    <a:pt x="378" y="1230"/>
                  </a:lnTo>
                  <a:lnTo>
                    <a:pt x="411" y="1238"/>
                  </a:lnTo>
                  <a:lnTo>
                    <a:pt x="481" y="1348"/>
                  </a:lnTo>
                  <a:lnTo>
                    <a:pt x="481" y="1426"/>
                  </a:lnTo>
                  <a:lnTo>
                    <a:pt x="789" y="1443"/>
                  </a:lnTo>
                  <a:lnTo>
                    <a:pt x="770" y="1413"/>
                  </a:lnTo>
                  <a:lnTo>
                    <a:pt x="779" y="1365"/>
                  </a:lnTo>
                  <a:lnTo>
                    <a:pt x="829" y="1287"/>
                  </a:lnTo>
                  <a:lnTo>
                    <a:pt x="865" y="1264"/>
                  </a:lnTo>
                  <a:lnTo>
                    <a:pt x="844" y="1236"/>
                  </a:lnTo>
                  <a:lnTo>
                    <a:pt x="831" y="1160"/>
                  </a:lnTo>
                  <a:lnTo>
                    <a:pt x="388" y="497"/>
                  </a:lnTo>
                  <a:lnTo>
                    <a:pt x="492" y="113"/>
                  </a:lnTo>
                  <a:lnTo>
                    <a:pt x="82" y="0"/>
                  </a:lnTo>
                  <a:lnTo>
                    <a:pt x="70" y="23"/>
                  </a:lnTo>
                  <a:lnTo>
                    <a:pt x="0" y="192"/>
                  </a:lnTo>
                  <a:lnTo>
                    <a:pt x="29" y="293"/>
                  </a:lnTo>
                  <a:lnTo>
                    <a:pt x="29" y="29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125"/>
            <p:cNvSpPr txBox="1">
              <a:spLocks noChangeArrowheads="1"/>
            </p:cNvSpPr>
            <p:nvPr/>
          </p:nvSpPr>
          <p:spPr bwMode="auto">
            <a:xfrm>
              <a:off x="790554" y="4027009"/>
              <a:ext cx="325404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 smtClean="0">
                  <a:latin typeface="+mj-lt"/>
                  <a:cs typeface="Tahoma" panose="020B0604030504040204" pitchFamily="34" charset="0"/>
                </a:rPr>
                <a:t>CA</a:t>
              </a:r>
            </a:p>
          </p:txBody>
        </p:sp>
      </p:grpSp>
      <p:pic>
        <p:nvPicPr>
          <p:cNvPr id="17410" name="Picture 2" descr="Seal of the Vice President of the United States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90" y="1828945"/>
            <a:ext cx="742324" cy="74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68" name="Group 7167"/>
          <p:cNvGrpSpPr/>
          <p:nvPr/>
        </p:nvGrpSpPr>
        <p:grpSpPr>
          <a:xfrm>
            <a:off x="3981306" y="1982877"/>
            <a:ext cx="1056710" cy="510190"/>
            <a:chOff x="4000403" y="1507771"/>
            <a:chExt cx="1056710" cy="510190"/>
          </a:xfrm>
        </p:grpSpPr>
        <p:sp>
          <p:nvSpPr>
            <p:cNvPr id="81" name="Freeform 1153"/>
            <p:cNvSpPr>
              <a:spLocks/>
            </p:cNvSpPr>
            <p:nvPr/>
          </p:nvSpPr>
          <p:spPr bwMode="auto">
            <a:xfrm>
              <a:off x="4000403" y="1507771"/>
              <a:ext cx="1056710" cy="510190"/>
            </a:xfrm>
            <a:custGeom>
              <a:avLst/>
              <a:gdLst>
                <a:gd name="T0" fmla="*/ 0 w 496"/>
                <a:gd name="T1" fmla="*/ 72 h 240"/>
                <a:gd name="T2" fmla="*/ 11 w 496"/>
                <a:gd name="T3" fmla="*/ 139 h 240"/>
                <a:gd name="T4" fmla="*/ 49 w 496"/>
                <a:gd name="T5" fmla="*/ 97 h 240"/>
                <a:gd name="T6" fmla="*/ 108 w 496"/>
                <a:gd name="T7" fmla="*/ 80 h 240"/>
                <a:gd name="T8" fmla="*/ 120 w 496"/>
                <a:gd name="T9" fmla="*/ 63 h 240"/>
                <a:gd name="T10" fmla="*/ 152 w 496"/>
                <a:gd name="T11" fmla="*/ 59 h 240"/>
                <a:gd name="T12" fmla="*/ 194 w 496"/>
                <a:gd name="T13" fmla="*/ 93 h 240"/>
                <a:gd name="T14" fmla="*/ 222 w 496"/>
                <a:gd name="T15" fmla="*/ 101 h 240"/>
                <a:gd name="T16" fmla="*/ 276 w 496"/>
                <a:gd name="T17" fmla="*/ 148 h 240"/>
                <a:gd name="T18" fmla="*/ 257 w 496"/>
                <a:gd name="T19" fmla="*/ 194 h 240"/>
                <a:gd name="T20" fmla="*/ 264 w 496"/>
                <a:gd name="T21" fmla="*/ 215 h 240"/>
                <a:gd name="T22" fmla="*/ 287 w 496"/>
                <a:gd name="T23" fmla="*/ 205 h 240"/>
                <a:gd name="T24" fmla="*/ 308 w 496"/>
                <a:gd name="T25" fmla="*/ 205 h 240"/>
                <a:gd name="T26" fmla="*/ 319 w 496"/>
                <a:gd name="T27" fmla="*/ 221 h 240"/>
                <a:gd name="T28" fmla="*/ 344 w 496"/>
                <a:gd name="T29" fmla="*/ 221 h 240"/>
                <a:gd name="T30" fmla="*/ 354 w 496"/>
                <a:gd name="T31" fmla="*/ 215 h 240"/>
                <a:gd name="T32" fmla="*/ 338 w 496"/>
                <a:gd name="T33" fmla="*/ 173 h 240"/>
                <a:gd name="T34" fmla="*/ 335 w 496"/>
                <a:gd name="T35" fmla="*/ 97 h 240"/>
                <a:gd name="T36" fmla="*/ 316 w 496"/>
                <a:gd name="T37" fmla="*/ 86 h 240"/>
                <a:gd name="T38" fmla="*/ 354 w 496"/>
                <a:gd name="T39" fmla="*/ 51 h 240"/>
                <a:gd name="T40" fmla="*/ 356 w 496"/>
                <a:gd name="T41" fmla="*/ 29 h 240"/>
                <a:gd name="T42" fmla="*/ 380 w 496"/>
                <a:gd name="T43" fmla="*/ 31 h 240"/>
                <a:gd name="T44" fmla="*/ 350 w 496"/>
                <a:gd name="T45" fmla="*/ 78 h 240"/>
                <a:gd name="T46" fmla="*/ 367 w 496"/>
                <a:gd name="T47" fmla="*/ 135 h 240"/>
                <a:gd name="T48" fmla="*/ 375 w 496"/>
                <a:gd name="T49" fmla="*/ 150 h 240"/>
                <a:gd name="T50" fmla="*/ 386 w 496"/>
                <a:gd name="T51" fmla="*/ 158 h 240"/>
                <a:gd name="T52" fmla="*/ 363 w 496"/>
                <a:gd name="T53" fmla="*/ 156 h 240"/>
                <a:gd name="T54" fmla="*/ 371 w 496"/>
                <a:gd name="T55" fmla="*/ 192 h 240"/>
                <a:gd name="T56" fmla="*/ 411 w 496"/>
                <a:gd name="T57" fmla="*/ 215 h 240"/>
                <a:gd name="T58" fmla="*/ 420 w 496"/>
                <a:gd name="T59" fmla="*/ 221 h 240"/>
                <a:gd name="T60" fmla="*/ 432 w 496"/>
                <a:gd name="T61" fmla="*/ 221 h 240"/>
                <a:gd name="T62" fmla="*/ 426 w 496"/>
                <a:gd name="T63" fmla="*/ 240 h 240"/>
                <a:gd name="T64" fmla="*/ 475 w 496"/>
                <a:gd name="T65" fmla="*/ 215 h 240"/>
                <a:gd name="T66" fmla="*/ 485 w 496"/>
                <a:gd name="T67" fmla="*/ 184 h 240"/>
                <a:gd name="T68" fmla="*/ 496 w 496"/>
                <a:gd name="T69" fmla="*/ 152 h 240"/>
                <a:gd name="T70" fmla="*/ 426 w 496"/>
                <a:gd name="T71" fmla="*/ 167 h 240"/>
                <a:gd name="T72" fmla="*/ 380 w 496"/>
                <a:gd name="T73" fmla="*/ 0 h 240"/>
                <a:gd name="T74" fmla="*/ 0 w 496"/>
                <a:gd name="T75" fmla="*/ 72 h 240"/>
                <a:gd name="T76" fmla="*/ 0 w 496"/>
                <a:gd name="T77" fmla="*/ 72 h 240"/>
                <a:gd name="T78" fmla="*/ 0 w 496"/>
                <a:gd name="T79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6" h="240">
                  <a:moveTo>
                    <a:pt x="0" y="72"/>
                  </a:moveTo>
                  <a:lnTo>
                    <a:pt x="11" y="139"/>
                  </a:lnTo>
                  <a:lnTo>
                    <a:pt x="49" y="97"/>
                  </a:lnTo>
                  <a:lnTo>
                    <a:pt x="108" y="80"/>
                  </a:lnTo>
                  <a:lnTo>
                    <a:pt x="120" y="63"/>
                  </a:lnTo>
                  <a:lnTo>
                    <a:pt x="152" y="59"/>
                  </a:lnTo>
                  <a:lnTo>
                    <a:pt x="194" y="93"/>
                  </a:lnTo>
                  <a:lnTo>
                    <a:pt x="222" y="101"/>
                  </a:lnTo>
                  <a:lnTo>
                    <a:pt x="276" y="148"/>
                  </a:lnTo>
                  <a:lnTo>
                    <a:pt x="257" y="194"/>
                  </a:lnTo>
                  <a:lnTo>
                    <a:pt x="264" y="215"/>
                  </a:lnTo>
                  <a:lnTo>
                    <a:pt x="287" y="205"/>
                  </a:lnTo>
                  <a:lnTo>
                    <a:pt x="308" y="205"/>
                  </a:lnTo>
                  <a:lnTo>
                    <a:pt x="319" y="221"/>
                  </a:lnTo>
                  <a:lnTo>
                    <a:pt x="344" y="221"/>
                  </a:lnTo>
                  <a:lnTo>
                    <a:pt x="354" y="215"/>
                  </a:lnTo>
                  <a:lnTo>
                    <a:pt x="338" y="173"/>
                  </a:lnTo>
                  <a:lnTo>
                    <a:pt x="335" y="97"/>
                  </a:lnTo>
                  <a:lnTo>
                    <a:pt x="316" y="86"/>
                  </a:lnTo>
                  <a:lnTo>
                    <a:pt x="354" y="51"/>
                  </a:lnTo>
                  <a:lnTo>
                    <a:pt x="356" y="29"/>
                  </a:lnTo>
                  <a:lnTo>
                    <a:pt x="380" y="31"/>
                  </a:lnTo>
                  <a:lnTo>
                    <a:pt x="350" y="78"/>
                  </a:lnTo>
                  <a:lnTo>
                    <a:pt x="367" y="135"/>
                  </a:lnTo>
                  <a:lnTo>
                    <a:pt x="375" y="150"/>
                  </a:lnTo>
                  <a:lnTo>
                    <a:pt x="386" y="158"/>
                  </a:lnTo>
                  <a:lnTo>
                    <a:pt x="363" y="156"/>
                  </a:lnTo>
                  <a:lnTo>
                    <a:pt x="371" y="192"/>
                  </a:lnTo>
                  <a:lnTo>
                    <a:pt x="411" y="215"/>
                  </a:lnTo>
                  <a:lnTo>
                    <a:pt x="420" y="221"/>
                  </a:lnTo>
                  <a:lnTo>
                    <a:pt x="432" y="221"/>
                  </a:lnTo>
                  <a:lnTo>
                    <a:pt x="426" y="240"/>
                  </a:lnTo>
                  <a:lnTo>
                    <a:pt x="475" y="215"/>
                  </a:lnTo>
                  <a:lnTo>
                    <a:pt x="485" y="184"/>
                  </a:lnTo>
                  <a:lnTo>
                    <a:pt x="496" y="152"/>
                  </a:lnTo>
                  <a:lnTo>
                    <a:pt x="426" y="167"/>
                  </a:lnTo>
                  <a:lnTo>
                    <a:pt x="380" y="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TextBox 149"/>
            <p:cNvSpPr txBox="1">
              <a:spLocks noChangeArrowheads="1"/>
            </p:cNvSpPr>
            <p:nvPr/>
          </p:nvSpPr>
          <p:spPr bwMode="auto">
            <a:xfrm>
              <a:off x="4373880" y="1546966"/>
              <a:ext cx="3556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000000"/>
                  </a:solidFill>
                </a:rPr>
                <a:t>MD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1195596" y="2628169"/>
            <a:ext cx="17940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>
                <a:latin typeface="+mn-lt"/>
              </a:rPr>
              <a:t>Fmr</a:t>
            </a:r>
            <a:r>
              <a:rPr lang="en-US" sz="1050" dirty="0" smtClean="0">
                <a:latin typeface="+mn-lt"/>
              </a:rPr>
              <a:t>. Vice President Joe Biden</a:t>
            </a:r>
            <a:endParaRPr lang="en-US" sz="1050" dirty="0">
              <a:latin typeface="+mn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710292" y="2628169"/>
            <a:ext cx="16305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>
                <a:latin typeface="+mn-lt"/>
              </a:rPr>
              <a:t>Fmr</a:t>
            </a:r>
            <a:r>
              <a:rPr lang="en-US" sz="1050" dirty="0" smtClean="0">
                <a:latin typeface="+mn-lt"/>
              </a:rPr>
              <a:t>. Gov. Martin O’Malley</a:t>
            </a:r>
            <a:endParaRPr lang="en-US" sz="1050" dirty="0">
              <a:latin typeface="+mn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935566" y="2628169"/>
            <a:ext cx="8467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Mark Cuban</a:t>
            </a:r>
            <a:endParaRPr lang="en-US" sz="1050" dirty="0">
              <a:latin typeface="+mn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029374" y="2628169"/>
            <a:ext cx="10326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Howard Schultz</a:t>
            </a:r>
            <a:endParaRPr lang="en-US" sz="1050" dirty="0">
              <a:latin typeface="+mn-lt"/>
            </a:endParaRPr>
          </a:p>
        </p:txBody>
      </p:sp>
      <p:pic>
        <p:nvPicPr>
          <p:cNvPr id="17412" name="Picture 4" descr="https://vignette1.wikia.nocookie.net/logopedia/images/2/25/Shark_Tank_M01.jpg/revision/latest?cb=2015021005570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0" t="13984" r="25251" b="13483"/>
          <a:stretch/>
        </p:blipFill>
        <p:spPr bwMode="auto">
          <a:xfrm>
            <a:off x="5966821" y="1929470"/>
            <a:ext cx="782401" cy="66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upload.wikimedia.org/wikipedia/en/thumb/3/35/Starbucks_Coffee_Logo.svg/1024px-Starbucks_Coffee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04" y="1892801"/>
            <a:ext cx="731106" cy="73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 Placeholder 18"/>
          <p:cNvSpPr txBox="1">
            <a:spLocks/>
          </p:cNvSpPr>
          <p:nvPr/>
        </p:nvSpPr>
        <p:spPr bwMode="auto">
          <a:xfrm>
            <a:off x="0" y="6362699"/>
            <a:ext cx="9144000" cy="219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Sources: Cook Political Report, 2017. 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431720" y="6135402"/>
            <a:ext cx="14718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Gov. John Hickenlooper</a:t>
            </a:r>
            <a:endParaRPr lang="en-US" sz="1050" dirty="0">
              <a:latin typeface="+mn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959814" y="6135402"/>
            <a:ext cx="9797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Gov. Jay Inslee</a:t>
            </a:r>
            <a:endParaRPr lang="en-US" sz="1050" dirty="0">
              <a:latin typeface="+mn-lt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995785" y="6135402"/>
            <a:ext cx="13051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Gov. Terry McAuliffe</a:t>
            </a:r>
            <a:endParaRPr lang="en-US" sz="1050" dirty="0">
              <a:latin typeface="+mn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357166" y="6135402"/>
            <a:ext cx="13083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Gov. Andrew Cuomo</a:t>
            </a:r>
            <a:endParaRPr lang="en-US" sz="105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721754" y="6135402"/>
            <a:ext cx="10791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Gov. Dan Malloy</a:t>
            </a:r>
            <a:endParaRPr lang="en-US" sz="1050" dirty="0">
              <a:latin typeface="+mn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476271" y="3913567"/>
            <a:ext cx="111280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Sen. Cory Booker</a:t>
            </a:r>
            <a:endParaRPr lang="en-US" sz="105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296797" y="3886366"/>
            <a:ext cx="12650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Sen. Sherrod Brown</a:t>
            </a:r>
            <a:endParaRPr lang="en-US" sz="1050" dirty="0">
              <a:latin typeface="+mn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475974" y="5011853"/>
            <a:ext cx="10246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Sen. Al Franken</a:t>
            </a:r>
            <a:endParaRPr lang="en-US" sz="105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823000" y="3913567"/>
            <a:ext cx="13853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Sen. Kristen Gillibrand</a:t>
            </a:r>
            <a:endParaRPr lang="en-US" sz="1050" dirty="0">
              <a:latin typeface="+mn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60786" y="5000523"/>
            <a:ext cx="11961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Sen. Kamala Harris</a:t>
            </a:r>
            <a:endParaRPr lang="en-US" sz="105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357534" y="5011853"/>
            <a:ext cx="12666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Sen. Amy Klobuchar</a:t>
            </a:r>
            <a:endParaRPr lang="en-US" sz="1050" dirty="0">
              <a:latin typeface="+mn-lt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994265" y="5000523"/>
            <a:ext cx="11801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Sen. Chris Murphy</a:t>
            </a:r>
            <a:endParaRPr lang="en-US" sz="1050" dirty="0">
              <a:latin typeface="+mn-lt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954677" y="5011853"/>
            <a:ext cx="12634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Sen. Bernie Sanders</a:t>
            </a:r>
            <a:endParaRPr lang="en-US" sz="1050" dirty="0">
              <a:latin typeface="+mn-lt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639984" y="5011853"/>
            <a:ext cx="11753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Sen. Mark Warner</a:t>
            </a:r>
            <a:endParaRPr lang="en-US" sz="1050" dirty="0">
              <a:latin typeface="+mn-lt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459213" y="3908651"/>
            <a:ext cx="13885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+mn-lt"/>
              </a:rPr>
              <a:t>Sen. Elizabeth Warren</a:t>
            </a:r>
            <a:endParaRPr lang="en-US" sz="1050" dirty="0">
              <a:latin typeface="+mn-lt"/>
            </a:endParaRPr>
          </a:p>
        </p:txBody>
      </p:sp>
      <p:sp>
        <p:nvSpPr>
          <p:cNvPr id="108" name="Content Placeholder 17"/>
          <p:cNvSpPr txBox="1">
            <a:spLocks/>
          </p:cNvSpPr>
          <p:nvPr/>
        </p:nvSpPr>
        <p:spPr bwMode="auto">
          <a:xfrm>
            <a:off x="0" y="6626225"/>
            <a:ext cx="457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June 19, 2017  |  Justin C. Brown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angle 2"/>
          <p:cNvSpPr>
            <a:spLocks noChangeArrowheads="1"/>
          </p:cNvSpPr>
          <p:nvPr/>
        </p:nvSpPr>
        <p:spPr bwMode="auto">
          <a:xfrm>
            <a:off x="681713" y="2163514"/>
            <a:ext cx="2159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Calibri Light" panose="020F0302020204030204" pitchFamily="34" charset="0"/>
              </a:rPr>
              <a:t>Voted Republican in both elections</a:t>
            </a: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charset="0"/>
                <a:ea typeface="ＭＳ Ｐゴシック" charset="-128"/>
                <a:cs typeface="MS PGothic" charset="-128"/>
              </a:rPr>
              <a:t>It came down to three states: </a:t>
            </a:r>
            <a:br>
              <a:rPr lang="en-US" altLang="en-US" dirty="0" smtClean="0">
                <a:latin typeface="Georgia" charset="0"/>
                <a:ea typeface="ＭＳ Ｐゴシック" charset="-128"/>
                <a:cs typeface="MS PGothic" charset="-128"/>
              </a:rPr>
            </a:br>
            <a:r>
              <a:rPr lang="en-US" altLang="en-US" dirty="0" smtClean="0">
                <a:latin typeface="Georgia" charset="0"/>
                <a:ea typeface="ＭＳ Ｐゴシック" charset="-128"/>
                <a:cs typeface="MS PGothic" charset="-128"/>
              </a:rPr>
              <a:t>Wisconsin, Michigan and Pennsylvania</a:t>
            </a:r>
            <a:endParaRPr lang="en-US" altLang="en-US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109" name="TextBox 12"/>
          <p:cNvSpPr txBox="1">
            <a:spLocks noChangeArrowheads="1"/>
          </p:cNvSpPr>
          <p:nvPr/>
        </p:nvSpPr>
        <p:spPr bwMode="auto">
          <a:xfrm>
            <a:off x="7869463" y="233363"/>
            <a:ext cx="1257075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2016 SWING VOTES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FreightSans Pro Book" pitchFamily="50" charset="0"/>
            </a:endParaRPr>
          </a:p>
        </p:txBody>
      </p:sp>
      <p:sp>
        <p:nvSpPr>
          <p:cNvPr id="113" name="Content Placeholder 17"/>
          <p:cNvSpPr>
            <a:spLocks noGrp="1"/>
          </p:cNvSpPr>
          <p:nvPr>
            <p:ph sz="quarter" idx="4294967295"/>
          </p:nvPr>
        </p:nvSpPr>
        <p:spPr>
          <a:xfrm>
            <a:off x="0" y="6626225"/>
            <a:ext cx="4572000" cy="231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June 20, 2017  |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Daniel Stublen and Justin Brown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419100" y="1500188"/>
            <a:ext cx="822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7F7F7F"/>
                </a:solidFill>
              </a:rPr>
              <a:t>2016 election results by county</a:t>
            </a:r>
            <a:endParaRPr lang="en-US" altLang="en-US" sz="1600" b="1" dirty="0">
              <a:solidFill>
                <a:srgbClr val="7F7F7F"/>
              </a:solidFill>
            </a:endParaRPr>
          </a:p>
        </p:txBody>
      </p:sp>
      <p:sp>
        <p:nvSpPr>
          <p:cNvPr id="219" name="Rectangle 14"/>
          <p:cNvSpPr>
            <a:spLocks noChangeArrowheads="1"/>
          </p:cNvSpPr>
          <p:nvPr/>
        </p:nvSpPr>
        <p:spPr bwMode="auto">
          <a:xfrm>
            <a:off x="419100" y="1801813"/>
            <a:ext cx="82296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400" i="1" dirty="0" smtClean="0">
                <a:solidFill>
                  <a:srgbClr val="7F7F7F"/>
                </a:solidFill>
                <a:latin typeface="+mn-lt"/>
                <a:cs typeface="+mn-cs"/>
              </a:rPr>
              <a:t>Compared to 2012 results</a:t>
            </a:r>
            <a:endParaRPr lang="en-US" altLang="en-US" sz="1400" i="1" dirty="0">
              <a:solidFill>
                <a:srgbClr val="7F7F7F"/>
              </a:solidFill>
              <a:latin typeface="+mn-lt"/>
              <a:cs typeface="+mn-cs"/>
            </a:endParaRPr>
          </a:p>
        </p:txBody>
      </p:sp>
      <p:pic>
        <p:nvPicPr>
          <p:cNvPr id="17420" name="Picture 217" descr="NationalJournal_LC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3D1AA-A191-D249-943C-70548A6C11B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35" name="Text Placeholder 18"/>
          <p:cNvSpPr txBox="1">
            <a:spLocks/>
          </p:cNvSpPr>
          <p:nvPr/>
        </p:nvSpPr>
        <p:spPr bwMode="auto">
          <a:xfrm>
            <a:off x="0" y="6207125"/>
            <a:ext cx="9144000" cy="3746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Sources: National Journal State Election Analysis, 2017. 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34" name="Rectangle 333"/>
          <p:cNvSpPr/>
          <p:nvPr/>
        </p:nvSpPr>
        <p:spPr bwMode="auto">
          <a:xfrm>
            <a:off x="486451" y="2190501"/>
            <a:ext cx="195262" cy="207962"/>
          </a:xfrm>
          <a:prstGeom prst="rect">
            <a:avLst/>
          </a:prstGeom>
          <a:solidFill>
            <a:srgbClr val="D2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800" dirty="0"/>
          </a:p>
        </p:txBody>
      </p:sp>
      <p:sp>
        <p:nvSpPr>
          <p:cNvPr id="335" name="Rectangle 334"/>
          <p:cNvSpPr/>
          <p:nvPr/>
        </p:nvSpPr>
        <p:spPr bwMode="auto">
          <a:xfrm>
            <a:off x="2868620" y="2190501"/>
            <a:ext cx="195262" cy="207963"/>
          </a:xfrm>
          <a:prstGeom prst="rect">
            <a:avLst/>
          </a:prstGeom>
          <a:solidFill>
            <a:srgbClr val="70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800" dirty="0"/>
          </a:p>
        </p:txBody>
      </p:sp>
      <p:sp>
        <p:nvSpPr>
          <p:cNvPr id="337" name="Rectangle 336"/>
          <p:cNvSpPr/>
          <p:nvPr/>
        </p:nvSpPr>
        <p:spPr bwMode="auto">
          <a:xfrm>
            <a:off x="485793" y="2459035"/>
            <a:ext cx="195262" cy="207962"/>
          </a:xfrm>
          <a:prstGeom prst="rect">
            <a:avLst/>
          </a:prstGeom>
          <a:solidFill>
            <a:srgbClr val="E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800" dirty="0"/>
          </a:p>
        </p:txBody>
      </p:sp>
      <p:sp>
        <p:nvSpPr>
          <p:cNvPr id="338" name="Rectangle 337"/>
          <p:cNvSpPr/>
          <p:nvPr/>
        </p:nvSpPr>
        <p:spPr bwMode="auto">
          <a:xfrm>
            <a:off x="2868620" y="2459035"/>
            <a:ext cx="195262" cy="207962"/>
          </a:xfrm>
          <a:prstGeom prst="rect">
            <a:avLst/>
          </a:prstGeom>
          <a:solidFill>
            <a:srgbClr val="007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800" dirty="0"/>
          </a:p>
        </p:txBody>
      </p:sp>
      <p:sp>
        <p:nvSpPr>
          <p:cNvPr id="339" name="Rectangle 178"/>
          <p:cNvSpPr>
            <a:spLocks noChangeArrowheads="1"/>
          </p:cNvSpPr>
          <p:nvPr/>
        </p:nvSpPr>
        <p:spPr bwMode="auto">
          <a:xfrm>
            <a:off x="3063882" y="2164307"/>
            <a:ext cx="2184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Calibri Light" panose="020F0302020204030204" pitchFamily="34" charset="0"/>
              </a:rPr>
              <a:t>Voted Democratic in both elections</a:t>
            </a:r>
          </a:p>
        </p:txBody>
      </p:sp>
      <p:sp>
        <p:nvSpPr>
          <p:cNvPr id="340" name="Rectangle 179"/>
          <p:cNvSpPr>
            <a:spLocks noChangeArrowheads="1"/>
          </p:cNvSpPr>
          <p:nvPr/>
        </p:nvSpPr>
        <p:spPr bwMode="auto">
          <a:xfrm>
            <a:off x="693755" y="2432047"/>
            <a:ext cx="1714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Calibri Light" panose="020F0302020204030204" pitchFamily="34" charset="0"/>
              </a:rPr>
              <a:t>Flipped Republican in 2016</a:t>
            </a:r>
          </a:p>
        </p:txBody>
      </p:sp>
      <p:sp>
        <p:nvSpPr>
          <p:cNvPr id="341" name="Rectangle 180"/>
          <p:cNvSpPr>
            <a:spLocks noChangeArrowheads="1"/>
          </p:cNvSpPr>
          <p:nvPr/>
        </p:nvSpPr>
        <p:spPr bwMode="auto">
          <a:xfrm>
            <a:off x="3063882" y="2432841"/>
            <a:ext cx="17383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Calibri Light" panose="020F0302020204030204" pitchFamily="34" charset="0"/>
              </a:rPr>
              <a:t>Flipped Democratic in 2016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36894" y="3109447"/>
            <a:ext cx="2531842" cy="2803812"/>
            <a:chOff x="466577" y="3109447"/>
            <a:chExt cx="2531842" cy="2803812"/>
          </a:xfrm>
        </p:grpSpPr>
        <p:grpSp>
          <p:nvGrpSpPr>
            <p:cNvPr id="136" name="Group 104"/>
            <p:cNvGrpSpPr>
              <a:grpSpLocks/>
            </p:cNvGrpSpPr>
            <p:nvPr/>
          </p:nvGrpSpPr>
          <p:grpSpPr bwMode="auto">
            <a:xfrm>
              <a:off x="466577" y="3109447"/>
              <a:ext cx="2054241" cy="2207695"/>
              <a:chOff x="2527846" y="1281740"/>
              <a:chExt cx="4122744" cy="4429805"/>
            </a:xfrm>
            <a:solidFill>
              <a:srgbClr val="D76B63"/>
            </a:solidFill>
          </p:grpSpPr>
          <p:sp>
            <p:nvSpPr>
              <p:cNvPr id="137" name="Freeform 136"/>
              <p:cNvSpPr/>
              <p:nvPr/>
            </p:nvSpPr>
            <p:spPr>
              <a:xfrm>
                <a:off x="5479013" y="5032234"/>
                <a:ext cx="365126" cy="358702"/>
              </a:xfrm>
              <a:custGeom>
                <a:avLst/>
                <a:gdLst>
                  <a:gd name="connsiteX0" fmla="*/ 5925 w 365365"/>
                  <a:gd name="connsiteY0" fmla="*/ 0 h 359441"/>
                  <a:gd name="connsiteX1" fmla="*/ 365365 w 365365"/>
                  <a:gd name="connsiteY1" fmla="*/ 0 h 359441"/>
                  <a:gd name="connsiteX2" fmla="*/ 365365 w 365365"/>
                  <a:gd name="connsiteY2" fmla="*/ 359441 h 359441"/>
                  <a:gd name="connsiteX3" fmla="*/ 0 w 365365"/>
                  <a:gd name="connsiteY3" fmla="*/ 359441 h 359441"/>
                  <a:gd name="connsiteX4" fmla="*/ 5925 w 365365"/>
                  <a:gd name="connsiteY4" fmla="*/ 0 h 35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365" h="359441">
                    <a:moveTo>
                      <a:pt x="5925" y="0"/>
                    </a:moveTo>
                    <a:lnTo>
                      <a:pt x="365365" y="0"/>
                    </a:lnTo>
                    <a:lnTo>
                      <a:pt x="365365" y="359441"/>
                    </a:lnTo>
                    <a:lnTo>
                      <a:pt x="0" y="359441"/>
                    </a:lnTo>
                    <a:lnTo>
                      <a:pt x="5925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5144050" y="5017950"/>
                <a:ext cx="352426" cy="377748"/>
              </a:xfrm>
              <a:custGeom>
                <a:avLst/>
                <a:gdLst>
                  <a:gd name="connsiteX0" fmla="*/ 351541 w 351541"/>
                  <a:gd name="connsiteY0" fmla="*/ 0 h 377214"/>
                  <a:gd name="connsiteX1" fmla="*/ 351541 w 351541"/>
                  <a:gd name="connsiteY1" fmla="*/ 377214 h 377214"/>
                  <a:gd name="connsiteX2" fmla="*/ 0 w 351541"/>
                  <a:gd name="connsiteY2" fmla="*/ 377214 h 377214"/>
                  <a:gd name="connsiteX3" fmla="*/ 0 w 351541"/>
                  <a:gd name="connsiteY3" fmla="*/ 9875 h 377214"/>
                  <a:gd name="connsiteX4" fmla="*/ 351541 w 351541"/>
                  <a:gd name="connsiteY4" fmla="*/ 0 h 37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541" h="377214">
                    <a:moveTo>
                      <a:pt x="351541" y="0"/>
                    </a:moveTo>
                    <a:lnTo>
                      <a:pt x="351541" y="377214"/>
                    </a:lnTo>
                    <a:lnTo>
                      <a:pt x="0" y="377214"/>
                    </a:lnTo>
                    <a:lnTo>
                      <a:pt x="0" y="9875"/>
                    </a:lnTo>
                    <a:lnTo>
                      <a:pt x="351541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4567787" y="4941766"/>
                <a:ext cx="588963" cy="452344"/>
              </a:xfrm>
              <a:custGeom>
                <a:avLst/>
                <a:gdLst>
                  <a:gd name="connsiteX0" fmla="*/ 588534 w 588534"/>
                  <a:gd name="connsiteY0" fmla="*/ 5925 h 452263"/>
                  <a:gd name="connsiteX1" fmla="*/ 588534 w 588534"/>
                  <a:gd name="connsiteY1" fmla="*/ 452263 h 452263"/>
                  <a:gd name="connsiteX2" fmla="*/ 0 w 588534"/>
                  <a:gd name="connsiteY2" fmla="*/ 452263 h 452263"/>
                  <a:gd name="connsiteX3" fmla="*/ 0 w 588534"/>
                  <a:gd name="connsiteY3" fmla="*/ 57273 h 452263"/>
                  <a:gd name="connsiteX4" fmla="*/ 19750 w 588534"/>
                  <a:gd name="connsiteY4" fmla="*/ 51348 h 452263"/>
                  <a:gd name="connsiteX5" fmla="*/ 25674 w 588534"/>
                  <a:gd name="connsiteY5" fmla="*/ 47399 h 452263"/>
                  <a:gd name="connsiteX6" fmla="*/ 31599 w 588534"/>
                  <a:gd name="connsiteY6" fmla="*/ 45424 h 452263"/>
                  <a:gd name="connsiteX7" fmla="*/ 55299 w 588534"/>
                  <a:gd name="connsiteY7" fmla="*/ 35549 h 452263"/>
                  <a:gd name="connsiteX8" fmla="*/ 61223 w 588534"/>
                  <a:gd name="connsiteY8" fmla="*/ 31599 h 452263"/>
                  <a:gd name="connsiteX9" fmla="*/ 63198 w 588534"/>
                  <a:gd name="connsiteY9" fmla="*/ 21724 h 452263"/>
                  <a:gd name="connsiteX10" fmla="*/ 65173 w 588534"/>
                  <a:gd name="connsiteY10" fmla="*/ 15799 h 452263"/>
                  <a:gd name="connsiteX11" fmla="*/ 73073 w 588534"/>
                  <a:gd name="connsiteY11" fmla="*/ 0 h 452263"/>
                  <a:gd name="connsiteX12" fmla="*/ 588534 w 588534"/>
                  <a:gd name="connsiteY12" fmla="*/ 5925 h 45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8534" h="452263">
                    <a:moveTo>
                      <a:pt x="588534" y="5925"/>
                    </a:moveTo>
                    <a:lnTo>
                      <a:pt x="588534" y="452263"/>
                    </a:lnTo>
                    <a:lnTo>
                      <a:pt x="0" y="452263"/>
                    </a:lnTo>
                    <a:lnTo>
                      <a:pt x="0" y="57273"/>
                    </a:lnTo>
                    <a:cubicBezTo>
                      <a:pt x="6583" y="55298"/>
                      <a:pt x="13335" y="53815"/>
                      <a:pt x="19750" y="51348"/>
                    </a:cubicBezTo>
                    <a:cubicBezTo>
                      <a:pt x="21965" y="50496"/>
                      <a:pt x="23551" y="48460"/>
                      <a:pt x="25674" y="47399"/>
                    </a:cubicBezTo>
                    <a:cubicBezTo>
                      <a:pt x="27536" y="46468"/>
                      <a:pt x="29704" y="46285"/>
                      <a:pt x="31599" y="45424"/>
                    </a:cubicBezTo>
                    <a:cubicBezTo>
                      <a:pt x="53877" y="35297"/>
                      <a:pt x="39819" y="39419"/>
                      <a:pt x="55299" y="35549"/>
                    </a:cubicBezTo>
                    <a:cubicBezTo>
                      <a:pt x="57274" y="34232"/>
                      <a:pt x="60046" y="33660"/>
                      <a:pt x="61223" y="31599"/>
                    </a:cubicBezTo>
                    <a:cubicBezTo>
                      <a:pt x="62888" y="28684"/>
                      <a:pt x="62384" y="24981"/>
                      <a:pt x="63198" y="21724"/>
                    </a:cubicBezTo>
                    <a:cubicBezTo>
                      <a:pt x="63703" y="19704"/>
                      <a:pt x="64162" y="17619"/>
                      <a:pt x="65173" y="15799"/>
                    </a:cubicBezTo>
                    <a:cubicBezTo>
                      <a:pt x="73803" y="265"/>
                      <a:pt x="73073" y="9415"/>
                      <a:pt x="73073" y="0"/>
                    </a:cubicBezTo>
                    <a:lnTo>
                      <a:pt x="588534" y="5925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4137573" y="4994142"/>
                <a:ext cx="438151" cy="436474"/>
              </a:xfrm>
              <a:custGeom>
                <a:avLst/>
                <a:gdLst>
                  <a:gd name="connsiteX0" fmla="*/ 438438 w 438438"/>
                  <a:gd name="connsiteY0" fmla="*/ 0 h 436464"/>
                  <a:gd name="connsiteX1" fmla="*/ 438438 w 438438"/>
                  <a:gd name="connsiteY1" fmla="*/ 436464 h 436464"/>
                  <a:gd name="connsiteX2" fmla="*/ 0 w 438438"/>
                  <a:gd name="connsiteY2" fmla="*/ 436464 h 436464"/>
                  <a:gd name="connsiteX3" fmla="*/ 0 w 438438"/>
                  <a:gd name="connsiteY3" fmla="*/ 43449 h 436464"/>
                  <a:gd name="connsiteX4" fmla="*/ 15799 w 438438"/>
                  <a:gd name="connsiteY4" fmla="*/ 37524 h 436464"/>
                  <a:gd name="connsiteX5" fmla="*/ 21724 w 438438"/>
                  <a:gd name="connsiteY5" fmla="*/ 33575 h 436464"/>
                  <a:gd name="connsiteX6" fmla="*/ 41474 w 438438"/>
                  <a:gd name="connsiteY6" fmla="*/ 27650 h 436464"/>
                  <a:gd name="connsiteX7" fmla="*/ 53323 w 438438"/>
                  <a:gd name="connsiteY7" fmla="*/ 25675 h 436464"/>
                  <a:gd name="connsiteX8" fmla="*/ 73073 w 438438"/>
                  <a:gd name="connsiteY8" fmla="*/ 19750 h 436464"/>
                  <a:gd name="connsiteX9" fmla="*/ 80973 w 438438"/>
                  <a:gd name="connsiteY9" fmla="*/ 17775 h 436464"/>
                  <a:gd name="connsiteX10" fmla="*/ 118497 w 438438"/>
                  <a:gd name="connsiteY10" fmla="*/ 23700 h 436464"/>
                  <a:gd name="connsiteX11" fmla="*/ 132321 w 438438"/>
                  <a:gd name="connsiteY11" fmla="*/ 29625 h 436464"/>
                  <a:gd name="connsiteX12" fmla="*/ 142196 w 438438"/>
                  <a:gd name="connsiteY12" fmla="*/ 31600 h 436464"/>
                  <a:gd name="connsiteX13" fmla="*/ 161945 w 438438"/>
                  <a:gd name="connsiteY13" fmla="*/ 39499 h 436464"/>
                  <a:gd name="connsiteX14" fmla="*/ 175770 w 438438"/>
                  <a:gd name="connsiteY14" fmla="*/ 43449 h 436464"/>
                  <a:gd name="connsiteX15" fmla="*/ 187620 w 438438"/>
                  <a:gd name="connsiteY15" fmla="*/ 51349 h 436464"/>
                  <a:gd name="connsiteX16" fmla="*/ 193545 w 438438"/>
                  <a:gd name="connsiteY16" fmla="*/ 55299 h 436464"/>
                  <a:gd name="connsiteX17" fmla="*/ 205394 w 438438"/>
                  <a:gd name="connsiteY17" fmla="*/ 65174 h 436464"/>
                  <a:gd name="connsiteX18" fmla="*/ 274517 w 438438"/>
                  <a:gd name="connsiteY18" fmla="*/ 71099 h 436464"/>
                  <a:gd name="connsiteX19" fmla="*/ 280442 w 438438"/>
                  <a:gd name="connsiteY19" fmla="*/ 75048 h 436464"/>
                  <a:gd name="connsiteX20" fmla="*/ 304142 w 438438"/>
                  <a:gd name="connsiteY20" fmla="*/ 59249 h 436464"/>
                  <a:gd name="connsiteX21" fmla="*/ 310066 w 438438"/>
                  <a:gd name="connsiteY21" fmla="*/ 53324 h 436464"/>
                  <a:gd name="connsiteX22" fmla="*/ 314016 w 438438"/>
                  <a:gd name="connsiteY22" fmla="*/ 47399 h 436464"/>
                  <a:gd name="connsiteX23" fmla="*/ 343640 w 438438"/>
                  <a:gd name="connsiteY23" fmla="*/ 45424 h 436464"/>
                  <a:gd name="connsiteX24" fmla="*/ 394989 w 438438"/>
                  <a:gd name="connsiteY24" fmla="*/ 41474 h 436464"/>
                  <a:gd name="connsiteX25" fmla="*/ 400914 w 438438"/>
                  <a:gd name="connsiteY25" fmla="*/ 39499 h 436464"/>
                  <a:gd name="connsiteX26" fmla="*/ 414739 w 438438"/>
                  <a:gd name="connsiteY26" fmla="*/ 25675 h 436464"/>
                  <a:gd name="connsiteX27" fmla="*/ 418688 w 438438"/>
                  <a:gd name="connsiteY27" fmla="*/ 19750 h 436464"/>
                  <a:gd name="connsiteX28" fmla="*/ 420663 w 438438"/>
                  <a:gd name="connsiteY28" fmla="*/ 13825 h 436464"/>
                  <a:gd name="connsiteX29" fmla="*/ 426588 w 438438"/>
                  <a:gd name="connsiteY29" fmla="*/ 9875 h 436464"/>
                  <a:gd name="connsiteX30" fmla="*/ 438438 w 438438"/>
                  <a:gd name="connsiteY30" fmla="*/ 0 h 43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38438" h="436464">
                    <a:moveTo>
                      <a:pt x="438438" y="0"/>
                    </a:moveTo>
                    <a:lnTo>
                      <a:pt x="438438" y="436464"/>
                    </a:lnTo>
                    <a:lnTo>
                      <a:pt x="0" y="436464"/>
                    </a:lnTo>
                    <a:lnTo>
                      <a:pt x="0" y="43449"/>
                    </a:lnTo>
                    <a:cubicBezTo>
                      <a:pt x="5266" y="41474"/>
                      <a:pt x="10679" y="39851"/>
                      <a:pt x="15799" y="37524"/>
                    </a:cubicBezTo>
                    <a:cubicBezTo>
                      <a:pt x="17960" y="36542"/>
                      <a:pt x="19555" y="34539"/>
                      <a:pt x="21724" y="33575"/>
                    </a:cubicBezTo>
                    <a:cubicBezTo>
                      <a:pt x="25847" y="31743"/>
                      <a:pt x="36251" y="28695"/>
                      <a:pt x="41474" y="27650"/>
                    </a:cubicBezTo>
                    <a:cubicBezTo>
                      <a:pt x="45400" y="26865"/>
                      <a:pt x="49397" y="26460"/>
                      <a:pt x="53323" y="25675"/>
                    </a:cubicBezTo>
                    <a:cubicBezTo>
                      <a:pt x="69000" y="22540"/>
                      <a:pt x="52915" y="24789"/>
                      <a:pt x="73073" y="19750"/>
                    </a:cubicBezTo>
                    <a:lnTo>
                      <a:pt x="80973" y="17775"/>
                    </a:lnTo>
                    <a:cubicBezTo>
                      <a:pt x="87344" y="18685"/>
                      <a:pt x="108363" y="21166"/>
                      <a:pt x="118497" y="23700"/>
                    </a:cubicBezTo>
                    <a:cubicBezTo>
                      <a:pt x="132297" y="27150"/>
                      <a:pt x="115370" y="23975"/>
                      <a:pt x="132321" y="29625"/>
                    </a:cubicBezTo>
                    <a:cubicBezTo>
                      <a:pt x="135506" y="30687"/>
                      <a:pt x="138957" y="30717"/>
                      <a:pt x="142196" y="31600"/>
                    </a:cubicBezTo>
                    <a:cubicBezTo>
                      <a:pt x="168257" y="38706"/>
                      <a:pt x="142249" y="32112"/>
                      <a:pt x="161945" y="39499"/>
                    </a:cubicBezTo>
                    <a:cubicBezTo>
                      <a:pt x="165092" y="40679"/>
                      <a:pt x="172464" y="41612"/>
                      <a:pt x="175770" y="43449"/>
                    </a:cubicBezTo>
                    <a:cubicBezTo>
                      <a:pt x="179920" y="45754"/>
                      <a:pt x="183670" y="48716"/>
                      <a:pt x="187620" y="51349"/>
                    </a:cubicBezTo>
                    <a:cubicBezTo>
                      <a:pt x="189595" y="52666"/>
                      <a:pt x="191867" y="53620"/>
                      <a:pt x="193545" y="55299"/>
                    </a:cubicBezTo>
                    <a:cubicBezTo>
                      <a:pt x="196527" y="58281"/>
                      <a:pt x="201072" y="63602"/>
                      <a:pt x="205394" y="65174"/>
                    </a:cubicBezTo>
                    <a:cubicBezTo>
                      <a:pt x="226948" y="73012"/>
                      <a:pt x="253451" y="70319"/>
                      <a:pt x="274517" y="71099"/>
                    </a:cubicBezTo>
                    <a:cubicBezTo>
                      <a:pt x="276492" y="72415"/>
                      <a:pt x="278087" y="74754"/>
                      <a:pt x="280442" y="75048"/>
                    </a:cubicBezTo>
                    <a:cubicBezTo>
                      <a:pt x="292009" y="76493"/>
                      <a:pt x="297065" y="66326"/>
                      <a:pt x="304142" y="59249"/>
                    </a:cubicBezTo>
                    <a:cubicBezTo>
                      <a:pt x="306117" y="57274"/>
                      <a:pt x="308517" y="55648"/>
                      <a:pt x="310066" y="53324"/>
                    </a:cubicBezTo>
                    <a:cubicBezTo>
                      <a:pt x="311383" y="51349"/>
                      <a:pt x="311705" y="47943"/>
                      <a:pt x="314016" y="47399"/>
                    </a:cubicBezTo>
                    <a:cubicBezTo>
                      <a:pt x="323649" y="45132"/>
                      <a:pt x="333765" y="46082"/>
                      <a:pt x="343640" y="45424"/>
                    </a:cubicBezTo>
                    <a:cubicBezTo>
                      <a:pt x="364794" y="38373"/>
                      <a:pt x="341289" y="45605"/>
                      <a:pt x="394989" y="41474"/>
                    </a:cubicBezTo>
                    <a:cubicBezTo>
                      <a:pt x="397065" y="41314"/>
                      <a:pt x="398939" y="40157"/>
                      <a:pt x="400914" y="39499"/>
                    </a:cubicBezTo>
                    <a:cubicBezTo>
                      <a:pt x="409969" y="25918"/>
                      <a:pt x="404311" y="29151"/>
                      <a:pt x="414739" y="25675"/>
                    </a:cubicBezTo>
                    <a:cubicBezTo>
                      <a:pt x="416055" y="23700"/>
                      <a:pt x="417627" y="21873"/>
                      <a:pt x="418688" y="19750"/>
                    </a:cubicBezTo>
                    <a:cubicBezTo>
                      <a:pt x="419619" y="17888"/>
                      <a:pt x="419362" y="15451"/>
                      <a:pt x="420663" y="13825"/>
                    </a:cubicBezTo>
                    <a:cubicBezTo>
                      <a:pt x="422146" y="11971"/>
                      <a:pt x="424406" y="10810"/>
                      <a:pt x="426588" y="9875"/>
                    </a:cubicBezTo>
                    <a:cubicBezTo>
                      <a:pt x="429083" y="8806"/>
                      <a:pt x="434488" y="7900"/>
                      <a:pt x="438438" y="0"/>
                    </a:cubicBez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5569500" y="4695753"/>
                <a:ext cx="268288" cy="346004"/>
              </a:xfrm>
              <a:custGeom>
                <a:avLst/>
                <a:gdLst>
                  <a:gd name="connsiteX0" fmla="*/ 0 w 256743"/>
                  <a:gd name="connsiteY0" fmla="*/ 0 h 335741"/>
                  <a:gd name="connsiteX1" fmla="*/ 256743 w 256743"/>
                  <a:gd name="connsiteY1" fmla="*/ 0 h 335741"/>
                  <a:gd name="connsiteX2" fmla="*/ 256743 w 256743"/>
                  <a:gd name="connsiteY2" fmla="*/ 335741 h 335741"/>
                  <a:gd name="connsiteX3" fmla="*/ 0 w 256743"/>
                  <a:gd name="connsiteY3" fmla="*/ 335741 h 335741"/>
                  <a:gd name="connsiteX4" fmla="*/ 0 w 256743"/>
                  <a:gd name="connsiteY4" fmla="*/ 0 h 335741"/>
                  <a:gd name="connsiteX0" fmla="*/ 0 w 260693"/>
                  <a:gd name="connsiteY0" fmla="*/ 0 h 337716"/>
                  <a:gd name="connsiteX1" fmla="*/ 260693 w 260693"/>
                  <a:gd name="connsiteY1" fmla="*/ 1975 h 337716"/>
                  <a:gd name="connsiteX2" fmla="*/ 260693 w 260693"/>
                  <a:gd name="connsiteY2" fmla="*/ 337716 h 337716"/>
                  <a:gd name="connsiteX3" fmla="*/ 3950 w 260693"/>
                  <a:gd name="connsiteY3" fmla="*/ 337716 h 337716"/>
                  <a:gd name="connsiteX4" fmla="*/ 0 w 260693"/>
                  <a:gd name="connsiteY4" fmla="*/ 0 h 337716"/>
                  <a:gd name="connsiteX0" fmla="*/ 0 w 260693"/>
                  <a:gd name="connsiteY0" fmla="*/ 5924 h 343640"/>
                  <a:gd name="connsiteX1" fmla="*/ 258718 w 260693"/>
                  <a:gd name="connsiteY1" fmla="*/ 0 h 343640"/>
                  <a:gd name="connsiteX2" fmla="*/ 260693 w 260693"/>
                  <a:gd name="connsiteY2" fmla="*/ 343640 h 343640"/>
                  <a:gd name="connsiteX3" fmla="*/ 3950 w 260693"/>
                  <a:gd name="connsiteY3" fmla="*/ 343640 h 343640"/>
                  <a:gd name="connsiteX4" fmla="*/ 0 w 260693"/>
                  <a:gd name="connsiteY4" fmla="*/ 5924 h 343640"/>
                  <a:gd name="connsiteX0" fmla="*/ 0 w 268625"/>
                  <a:gd name="connsiteY0" fmla="*/ 7899 h 345615"/>
                  <a:gd name="connsiteX1" fmla="*/ 268592 w 268625"/>
                  <a:gd name="connsiteY1" fmla="*/ 0 h 345615"/>
                  <a:gd name="connsiteX2" fmla="*/ 260693 w 268625"/>
                  <a:gd name="connsiteY2" fmla="*/ 345615 h 345615"/>
                  <a:gd name="connsiteX3" fmla="*/ 3950 w 268625"/>
                  <a:gd name="connsiteY3" fmla="*/ 345615 h 345615"/>
                  <a:gd name="connsiteX4" fmla="*/ 0 w 268625"/>
                  <a:gd name="connsiteY4" fmla="*/ 7899 h 34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25" h="345615">
                    <a:moveTo>
                      <a:pt x="0" y="7899"/>
                    </a:moveTo>
                    <a:lnTo>
                      <a:pt x="268592" y="0"/>
                    </a:lnTo>
                    <a:cubicBezTo>
                      <a:pt x="269250" y="114547"/>
                      <a:pt x="260035" y="231068"/>
                      <a:pt x="260693" y="345615"/>
                    </a:cubicBezTo>
                    <a:lnTo>
                      <a:pt x="3950" y="345615"/>
                    </a:lnTo>
                    <a:cubicBezTo>
                      <a:pt x="2633" y="233043"/>
                      <a:pt x="1317" y="120471"/>
                      <a:pt x="0" y="7899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4731299" y="4265629"/>
                <a:ext cx="338138" cy="344416"/>
              </a:xfrm>
              <a:custGeom>
                <a:avLst/>
                <a:gdLst>
                  <a:gd name="connsiteX0" fmla="*/ 276492 w 337715"/>
                  <a:gd name="connsiteY0" fmla="*/ 343641 h 343641"/>
                  <a:gd name="connsiteX1" fmla="*/ 0 w 337715"/>
                  <a:gd name="connsiteY1" fmla="*/ 343641 h 343641"/>
                  <a:gd name="connsiteX2" fmla="*/ 0 w 337715"/>
                  <a:gd name="connsiteY2" fmla="*/ 0 h 343641"/>
                  <a:gd name="connsiteX3" fmla="*/ 325866 w 337715"/>
                  <a:gd name="connsiteY3" fmla="*/ 0 h 343641"/>
                  <a:gd name="connsiteX4" fmla="*/ 325866 w 337715"/>
                  <a:gd name="connsiteY4" fmla="*/ 126397 h 343641"/>
                  <a:gd name="connsiteX5" fmla="*/ 302166 w 337715"/>
                  <a:gd name="connsiteY5" fmla="*/ 126397 h 343641"/>
                  <a:gd name="connsiteX6" fmla="*/ 302166 w 337715"/>
                  <a:gd name="connsiteY6" fmla="*/ 163921 h 343641"/>
                  <a:gd name="connsiteX7" fmla="*/ 337715 w 337715"/>
                  <a:gd name="connsiteY7" fmla="*/ 163921 h 343641"/>
                  <a:gd name="connsiteX8" fmla="*/ 337715 w 337715"/>
                  <a:gd name="connsiteY8" fmla="*/ 242919 h 343641"/>
                  <a:gd name="connsiteX9" fmla="*/ 272542 w 337715"/>
                  <a:gd name="connsiteY9" fmla="*/ 242919 h 343641"/>
                  <a:gd name="connsiteX10" fmla="*/ 276492 w 337715"/>
                  <a:gd name="connsiteY10" fmla="*/ 343641 h 34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7715" h="343641">
                    <a:moveTo>
                      <a:pt x="276492" y="343641"/>
                    </a:moveTo>
                    <a:lnTo>
                      <a:pt x="0" y="343641"/>
                    </a:lnTo>
                    <a:lnTo>
                      <a:pt x="0" y="0"/>
                    </a:lnTo>
                    <a:lnTo>
                      <a:pt x="325866" y="0"/>
                    </a:lnTo>
                    <a:lnTo>
                      <a:pt x="325866" y="126397"/>
                    </a:lnTo>
                    <a:lnTo>
                      <a:pt x="302166" y="126397"/>
                    </a:lnTo>
                    <a:lnTo>
                      <a:pt x="302166" y="163921"/>
                    </a:lnTo>
                    <a:lnTo>
                      <a:pt x="337715" y="163921"/>
                    </a:lnTo>
                    <a:lnTo>
                      <a:pt x="337715" y="242919"/>
                    </a:lnTo>
                    <a:lnTo>
                      <a:pt x="272542" y="242919"/>
                    </a:lnTo>
                    <a:lnTo>
                      <a:pt x="276492" y="343641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4993238" y="4264041"/>
                <a:ext cx="260350" cy="349179"/>
              </a:xfrm>
              <a:custGeom>
                <a:avLst/>
                <a:gdLst>
                  <a:gd name="connsiteX0" fmla="*/ 55299 w 260693"/>
                  <a:gd name="connsiteY0" fmla="*/ 0 h 349566"/>
                  <a:gd name="connsiteX1" fmla="*/ 55299 w 260693"/>
                  <a:gd name="connsiteY1" fmla="*/ 120472 h 349566"/>
                  <a:gd name="connsiteX2" fmla="*/ 31600 w 260693"/>
                  <a:gd name="connsiteY2" fmla="*/ 120472 h 349566"/>
                  <a:gd name="connsiteX3" fmla="*/ 31600 w 260693"/>
                  <a:gd name="connsiteY3" fmla="*/ 183670 h 349566"/>
                  <a:gd name="connsiteX4" fmla="*/ 55299 w 260693"/>
                  <a:gd name="connsiteY4" fmla="*/ 183670 h 349566"/>
                  <a:gd name="connsiteX5" fmla="*/ 55299 w 260693"/>
                  <a:gd name="connsiteY5" fmla="*/ 227119 h 349566"/>
                  <a:gd name="connsiteX6" fmla="*/ 0 w 260693"/>
                  <a:gd name="connsiteY6" fmla="*/ 227119 h 349566"/>
                  <a:gd name="connsiteX7" fmla="*/ 0 w 260693"/>
                  <a:gd name="connsiteY7" fmla="*/ 349566 h 349566"/>
                  <a:gd name="connsiteX8" fmla="*/ 260693 w 260693"/>
                  <a:gd name="connsiteY8" fmla="*/ 349566 h 349566"/>
                  <a:gd name="connsiteX9" fmla="*/ 260693 w 260693"/>
                  <a:gd name="connsiteY9" fmla="*/ 0 h 349566"/>
                  <a:gd name="connsiteX10" fmla="*/ 55299 w 260693"/>
                  <a:gd name="connsiteY10" fmla="*/ 0 h 34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693" h="349566">
                    <a:moveTo>
                      <a:pt x="55299" y="0"/>
                    </a:moveTo>
                    <a:lnTo>
                      <a:pt x="55299" y="120472"/>
                    </a:lnTo>
                    <a:lnTo>
                      <a:pt x="31600" y="120472"/>
                    </a:lnTo>
                    <a:lnTo>
                      <a:pt x="31600" y="183670"/>
                    </a:lnTo>
                    <a:lnTo>
                      <a:pt x="55299" y="183670"/>
                    </a:lnTo>
                    <a:lnTo>
                      <a:pt x="55299" y="227119"/>
                    </a:lnTo>
                    <a:lnTo>
                      <a:pt x="0" y="227119"/>
                    </a:lnTo>
                    <a:lnTo>
                      <a:pt x="0" y="349566"/>
                    </a:lnTo>
                    <a:lnTo>
                      <a:pt x="260693" y="349566"/>
                    </a:lnTo>
                    <a:lnTo>
                      <a:pt x="260693" y="0"/>
                    </a:lnTo>
                    <a:lnTo>
                      <a:pt x="55299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5239300" y="4297373"/>
                <a:ext cx="523876" cy="406317"/>
              </a:xfrm>
              <a:custGeom>
                <a:avLst/>
                <a:gdLst>
                  <a:gd name="connsiteX0" fmla="*/ 0 w 523360"/>
                  <a:gd name="connsiteY0" fmla="*/ 47398 h 406838"/>
                  <a:gd name="connsiteX1" fmla="*/ 0 w 523360"/>
                  <a:gd name="connsiteY1" fmla="*/ 321916 h 406838"/>
                  <a:gd name="connsiteX2" fmla="*/ 345615 w 523360"/>
                  <a:gd name="connsiteY2" fmla="*/ 321916 h 406838"/>
                  <a:gd name="connsiteX3" fmla="*/ 345615 w 523360"/>
                  <a:gd name="connsiteY3" fmla="*/ 406838 h 406838"/>
                  <a:gd name="connsiteX4" fmla="*/ 523360 w 523360"/>
                  <a:gd name="connsiteY4" fmla="*/ 406838 h 406838"/>
                  <a:gd name="connsiteX5" fmla="*/ 523360 w 523360"/>
                  <a:gd name="connsiteY5" fmla="*/ 0 h 406838"/>
                  <a:gd name="connsiteX6" fmla="*/ 325866 w 523360"/>
                  <a:gd name="connsiteY6" fmla="*/ 0 h 406838"/>
                  <a:gd name="connsiteX7" fmla="*/ 325866 w 523360"/>
                  <a:gd name="connsiteY7" fmla="*/ 55298 h 406838"/>
                  <a:gd name="connsiteX8" fmla="*/ 0 w 523360"/>
                  <a:gd name="connsiteY8" fmla="*/ 47398 h 406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360" h="406838">
                    <a:moveTo>
                      <a:pt x="0" y="47398"/>
                    </a:moveTo>
                    <a:lnTo>
                      <a:pt x="0" y="321916"/>
                    </a:lnTo>
                    <a:lnTo>
                      <a:pt x="345615" y="321916"/>
                    </a:lnTo>
                    <a:lnTo>
                      <a:pt x="345615" y="406838"/>
                    </a:lnTo>
                    <a:lnTo>
                      <a:pt x="523360" y="406838"/>
                    </a:lnTo>
                    <a:lnTo>
                      <a:pt x="523360" y="0"/>
                    </a:lnTo>
                    <a:lnTo>
                      <a:pt x="325866" y="0"/>
                    </a:lnTo>
                    <a:lnTo>
                      <a:pt x="325866" y="55298"/>
                    </a:lnTo>
                    <a:lnTo>
                      <a:pt x="0" y="4739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5559975" y="4027553"/>
                <a:ext cx="274638" cy="331719"/>
              </a:xfrm>
              <a:custGeom>
                <a:avLst/>
                <a:gdLst>
                  <a:gd name="connsiteX0" fmla="*/ 33574 w 268592"/>
                  <a:gd name="connsiteY0" fmla="*/ 0 h 329816"/>
                  <a:gd name="connsiteX1" fmla="*/ 268592 w 268592"/>
                  <a:gd name="connsiteY1" fmla="*/ 0 h 329816"/>
                  <a:gd name="connsiteX2" fmla="*/ 268592 w 268592"/>
                  <a:gd name="connsiteY2" fmla="*/ 329816 h 329816"/>
                  <a:gd name="connsiteX3" fmla="*/ 181695 w 268592"/>
                  <a:gd name="connsiteY3" fmla="*/ 329816 h 329816"/>
                  <a:gd name="connsiteX4" fmla="*/ 181695 w 268592"/>
                  <a:gd name="connsiteY4" fmla="*/ 286367 h 329816"/>
                  <a:gd name="connsiteX5" fmla="*/ 0 w 268592"/>
                  <a:gd name="connsiteY5" fmla="*/ 286367 h 329816"/>
                  <a:gd name="connsiteX6" fmla="*/ 33574 w 268592"/>
                  <a:gd name="connsiteY6" fmla="*/ 0 h 329816"/>
                  <a:gd name="connsiteX0" fmla="*/ 0 w 274517"/>
                  <a:gd name="connsiteY0" fmla="*/ 0 h 331791"/>
                  <a:gd name="connsiteX1" fmla="*/ 274517 w 274517"/>
                  <a:gd name="connsiteY1" fmla="*/ 1975 h 331791"/>
                  <a:gd name="connsiteX2" fmla="*/ 274517 w 274517"/>
                  <a:gd name="connsiteY2" fmla="*/ 331791 h 331791"/>
                  <a:gd name="connsiteX3" fmla="*/ 187620 w 274517"/>
                  <a:gd name="connsiteY3" fmla="*/ 331791 h 331791"/>
                  <a:gd name="connsiteX4" fmla="*/ 187620 w 274517"/>
                  <a:gd name="connsiteY4" fmla="*/ 288342 h 331791"/>
                  <a:gd name="connsiteX5" fmla="*/ 5925 w 274517"/>
                  <a:gd name="connsiteY5" fmla="*/ 288342 h 331791"/>
                  <a:gd name="connsiteX6" fmla="*/ 0 w 274517"/>
                  <a:gd name="connsiteY6" fmla="*/ 0 h 33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517" h="331791">
                    <a:moveTo>
                      <a:pt x="0" y="0"/>
                    </a:moveTo>
                    <a:lnTo>
                      <a:pt x="274517" y="1975"/>
                    </a:lnTo>
                    <a:lnTo>
                      <a:pt x="274517" y="331791"/>
                    </a:lnTo>
                    <a:lnTo>
                      <a:pt x="187620" y="331791"/>
                    </a:lnTo>
                    <a:lnTo>
                      <a:pt x="187620" y="288342"/>
                    </a:lnTo>
                    <a:lnTo>
                      <a:pt x="5925" y="2883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4729712" y="4008507"/>
                <a:ext cx="523876" cy="271406"/>
              </a:xfrm>
              <a:custGeom>
                <a:avLst/>
                <a:gdLst>
                  <a:gd name="connsiteX0" fmla="*/ 523360 w 523360"/>
                  <a:gd name="connsiteY0" fmla="*/ 270568 h 270568"/>
                  <a:gd name="connsiteX1" fmla="*/ 0 w 523360"/>
                  <a:gd name="connsiteY1" fmla="*/ 270568 h 270568"/>
                  <a:gd name="connsiteX2" fmla="*/ 0 w 523360"/>
                  <a:gd name="connsiteY2" fmla="*/ 0 h 270568"/>
                  <a:gd name="connsiteX3" fmla="*/ 517436 w 523360"/>
                  <a:gd name="connsiteY3" fmla="*/ 0 h 270568"/>
                  <a:gd name="connsiteX4" fmla="*/ 523360 w 523360"/>
                  <a:gd name="connsiteY4" fmla="*/ 270568 h 27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360" h="270568">
                    <a:moveTo>
                      <a:pt x="523360" y="270568"/>
                    </a:moveTo>
                    <a:lnTo>
                      <a:pt x="0" y="270568"/>
                    </a:lnTo>
                    <a:lnTo>
                      <a:pt x="0" y="0"/>
                    </a:lnTo>
                    <a:lnTo>
                      <a:pt x="517436" y="0"/>
                    </a:lnTo>
                    <a:lnTo>
                      <a:pt x="523360" y="27056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4994825" y="3583144"/>
                <a:ext cx="444501" cy="447583"/>
              </a:xfrm>
              <a:custGeom>
                <a:avLst/>
                <a:gdLst>
                  <a:gd name="connsiteX0" fmla="*/ 0 w 444363"/>
                  <a:gd name="connsiteY0" fmla="*/ 448313 h 448313"/>
                  <a:gd name="connsiteX1" fmla="*/ 359441 w 444363"/>
                  <a:gd name="connsiteY1" fmla="*/ 448313 h 448313"/>
                  <a:gd name="connsiteX2" fmla="*/ 359441 w 444363"/>
                  <a:gd name="connsiteY2" fmla="*/ 116522 h 448313"/>
                  <a:gd name="connsiteX3" fmla="*/ 444363 w 444363"/>
                  <a:gd name="connsiteY3" fmla="*/ 116522 h 448313"/>
                  <a:gd name="connsiteX4" fmla="*/ 444363 w 444363"/>
                  <a:gd name="connsiteY4" fmla="*/ 0 h 448313"/>
                  <a:gd name="connsiteX5" fmla="*/ 0 w 444363"/>
                  <a:gd name="connsiteY5" fmla="*/ 0 h 448313"/>
                  <a:gd name="connsiteX6" fmla="*/ 0 w 444363"/>
                  <a:gd name="connsiteY6" fmla="*/ 448313 h 4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363" h="448313">
                    <a:moveTo>
                      <a:pt x="0" y="448313"/>
                    </a:moveTo>
                    <a:lnTo>
                      <a:pt x="359441" y="448313"/>
                    </a:lnTo>
                    <a:lnTo>
                      <a:pt x="359441" y="116522"/>
                    </a:lnTo>
                    <a:lnTo>
                      <a:pt x="444363" y="116522"/>
                    </a:lnTo>
                    <a:lnTo>
                      <a:pt x="444363" y="0"/>
                    </a:lnTo>
                    <a:lnTo>
                      <a:pt x="0" y="0"/>
                    </a:lnTo>
                    <a:lnTo>
                      <a:pt x="0" y="44831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4561437" y="3591079"/>
                <a:ext cx="449263" cy="439648"/>
              </a:xfrm>
              <a:custGeom>
                <a:avLst/>
                <a:gdLst>
                  <a:gd name="connsiteX0" fmla="*/ 444363 w 444363"/>
                  <a:gd name="connsiteY0" fmla="*/ 0 h 446338"/>
                  <a:gd name="connsiteX1" fmla="*/ 444363 w 444363"/>
                  <a:gd name="connsiteY1" fmla="*/ 446338 h 446338"/>
                  <a:gd name="connsiteX2" fmla="*/ 75048 w 444363"/>
                  <a:gd name="connsiteY2" fmla="*/ 434488 h 446338"/>
                  <a:gd name="connsiteX3" fmla="*/ 75048 w 444363"/>
                  <a:gd name="connsiteY3" fmla="*/ 199469 h 446338"/>
                  <a:gd name="connsiteX4" fmla="*/ 0 w 444363"/>
                  <a:gd name="connsiteY4" fmla="*/ 199469 h 446338"/>
                  <a:gd name="connsiteX5" fmla="*/ 0 w 444363"/>
                  <a:gd name="connsiteY5" fmla="*/ 7900 h 446338"/>
                  <a:gd name="connsiteX6" fmla="*/ 444363 w 444363"/>
                  <a:gd name="connsiteY6" fmla="*/ 0 h 446338"/>
                  <a:gd name="connsiteX0" fmla="*/ 444363 w 448313"/>
                  <a:gd name="connsiteY0" fmla="*/ 0 h 440413"/>
                  <a:gd name="connsiteX1" fmla="*/ 448313 w 448313"/>
                  <a:gd name="connsiteY1" fmla="*/ 440413 h 440413"/>
                  <a:gd name="connsiteX2" fmla="*/ 75048 w 448313"/>
                  <a:gd name="connsiteY2" fmla="*/ 434488 h 440413"/>
                  <a:gd name="connsiteX3" fmla="*/ 75048 w 448313"/>
                  <a:gd name="connsiteY3" fmla="*/ 199469 h 440413"/>
                  <a:gd name="connsiteX4" fmla="*/ 0 w 448313"/>
                  <a:gd name="connsiteY4" fmla="*/ 199469 h 440413"/>
                  <a:gd name="connsiteX5" fmla="*/ 0 w 448313"/>
                  <a:gd name="connsiteY5" fmla="*/ 7900 h 440413"/>
                  <a:gd name="connsiteX6" fmla="*/ 444363 w 448313"/>
                  <a:gd name="connsiteY6" fmla="*/ 0 h 440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8313" h="440413">
                    <a:moveTo>
                      <a:pt x="444363" y="0"/>
                    </a:moveTo>
                    <a:cubicBezTo>
                      <a:pt x="445680" y="146804"/>
                      <a:pt x="446996" y="293609"/>
                      <a:pt x="448313" y="440413"/>
                    </a:cubicBezTo>
                    <a:lnTo>
                      <a:pt x="75048" y="434488"/>
                    </a:lnTo>
                    <a:lnTo>
                      <a:pt x="75048" y="199469"/>
                    </a:lnTo>
                    <a:lnTo>
                      <a:pt x="0" y="199469"/>
                    </a:lnTo>
                    <a:lnTo>
                      <a:pt x="0" y="7900"/>
                    </a:lnTo>
                    <a:lnTo>
                      <a:pt x="444363" y="0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5239300" y="4011681"/>
                <a:ext cx="339725" cy="355527"/>
              </a:xfrm>
              <a:custGeom>
                <a:avLst/>
                <a:gdLst>
                  <a:gd name="connsiteX0" fmla="*/ 339690 w 339690"/>
                  <a:gd name="connsiteY0" fmla="*/ 0 h 355491"/>
                  <a:gd name="connsiteX1" fmla="*/ 339690 w 339690"/>
                  <a:gd name="connsiteY1" fmla="*/ 355491 h 355491"/>
                  <a:gd name="connsiteX2" fmla="*/ 0 w 339690"/>
                  <a:gd name="connsiteY2" fmla="*/ 355491 h 355491"/>
                  <a:gd name="connsiteX3" fmla="*/ 0 w 339690"/>
                  <a:gd name="connsiteY3" fmla="*/ 17775 h 355491"/>
                  <a:gd name="connsiteX4" fmla="*/ 124421 w 339690"/>
                  <a:gd name="connsiteY4" fmla="*/ 17775 h 355491"/>
                  <a:gd name="connsiteX5" fmla="*/ 339690 w 339690"/>
                  <a:gd name="connsiteY5" fmla="*/ 0 h 355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690" h="355491">
                    <a:moveTo>
                      <a:pt x="339690" y="0"/>
                    </a:moveTo>
                    <a:lnTo>
                      <a:pt x="339690" y="355491"/>
                    </a:lnTo>
                    <a:lnTo>
                      <a:pt x="0" y="355491"/>
                    </a:lnTo>
                    <a:lnTo>
                      <a:pt x="0" y="17775"/>
                    </a:lnTo>
                    <a:lnTo>
                      <a:pt x="124421" y="17775"/>
                    </a:lnTo>
                    <a:lnTo>
                      <a:pt x="339690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5747301" y="4346574"/>
                <a:ext cx="333375" cy="357115"/>
              </a:xfrm>
              <a:custGeom>
                <a:avLst/>
                <a:gdLst>
                  <a:gd name="connsiteX0" fmla="*/ 94797 w 333766"/>
                  <a:gd name="connsiteY0" fmla="*/ 9875 h 363390"/>
                  <a:gd name="connsiteX1" fmla="*/ 0 w 333766"/>
                  <a:gd name="connsiteY1" fmla="*/ 9875 h 363390"/>
                  <a:gd name="connsiteX2" fmla="*/ 0 w 333766"/>
                  <a:gd name="connsiteY2" fmla="*/ 363390 h 363390"/>
                  <a:gd name="connsiteX3" fmla="*/ 272542 w 333766"/>
                  <a:gd name="connsiteY3" fmla="*/ 363390 h 363390"/>
                  <a:gd name="connsiteX4" fmla="*/ 270567 w 333766"/>
                  <a:gd name="connsiteY4" fmla="*/ 343641 h 363390"/>
                  <a:gd name="connsiteX5" fmla="*/ 276492 w 333766"/>
                  <a:gd name="connsiteY5" fmla="*/ 319941 h 363390"/>
                  <a:gd name="connsiteX6" fmla="*/ 280442 w 333766"/>
                  <a:gd name="connsiteY6" fmla="*/ 312042 h 363390"/>
                  <a:gd name="connsiteX7" fmla="*/ 288342 w 333766"/>
                  <a:gd name="connsiteY7" fmla="*/ 300192 h 363390"/>
                  <a:gd name="connsiteX8" fmla="*/ 300192 w 333766"/>
                  <a:gd name="connsiteY8" fmla="*/ 282417 h 363390"/>
                  <a:gd name="connsiteX9" fmla="*/ 304142 w 333766"/>
                  <a:gd name="connsiteY9" fmla="*/ 276493 h 363390"/>
                  <a:gd name="connsiteX10" fmla="*/ 310066 w 333766"/>
                  <a:gd name="connsiteY10" fmla="*/ 254768 h 363390"/>
                  <a:gd name="connsiteX11" fmla="*/ 312041 w 333766"/>
                  <a:gd name="connsiteY11" fmla="*/ 240944 h 363390"/>
                  <a:gd name="connsiteX12" fmla="*/ 315991 w 333766"/>
                  <a:gd name="connsiteY12" fmla="*/ 233044 h 363390"/>
                  <a:gd name="connsiteX13" fmla="*/ 319941 w 333766"/>
                  <a:gd name="connsiteY13" fmla="*/ 221194 h 363390"/>
                  <a:gd name="connsiteX14" fmla="*/ 323891 w 333766"/>
                  <a:gd name="connsiteY14" fmla="*/ 215269 h 363390"/>
                  <a:gd name="connsiteX15" fmla="*/ 327841 w 333766"/>
                  <a:gd name="connsiteY15" fmla="*/ 203420 h 363390"/>
                  <a:gd name="connsiteX16" fmla="*/ 329816 w 333766"/>
                  <a:gd name="connsiteY16" fmla="*/ 197495 h 363390"/>
                  <a:gd name="connsiteX17" fmla="*/ 333766 w 333766"/>
                  <a:gd name="connsiteY17" fmla="*/ 191570 h 363390"/>
                  <a:gd name="connsiteX18" fmla="*/ 331791 w 333766"/>
                  <a:gd name="connsiteY18" fmla="*/ 173795 h 363390"/>
                  <a:gd name="connsiteX19" fmla="*/ 329816 w 333766"/>
                  <a:gd name="connsiteY19" fmla="*/ 167871 h 363390"/>
                  <a:gd name="connsiteX20" fmla="*/ 323891 w 333766"/>
                  <a:gd name="connsiteY20" fmla="*/ 163921 h 363390"/>
                  <a:gd name="connsiteX21" fmla="*/ 321916 w 333766"/>
                  <a:gd name="connsiteY21" fmla="*/ 157996 h 363390"/>
                  <a:gd name="connsiteX22" fmla="*/ 317966 w 333766"/>
                  <a:gd name="connsiteY22" fmla="*/ 144171 h 363390"/>
                  <a:gd name="connsiteX23" fmla="*/ 319941 w 333766"/>
                  <a:gd name="connsiteY23" fmla="*/ 136271 h 363390"/>
                  <a:gd name="connsiteX24" fmla="*/ 323891 w 333766"/>
                  <a:gd name="connsiteY24" fmla="*/ 124422 h 363390"/>
                  <a:gd name="connsiteX25" fmla="*/ 325866 w 333766"/>
                  <a:gd name="connsiteY25" fmla="*/ 116522 h 363390"/>
                  <a:gd name="connsiteX26" fmla="*/ 323891 w 333766"/>
                  <a:gd name="connsiteY26" fmla="*/ 104672 h 363390"/>
                  <a:gd name="connsiteX27" fmla="*/ 310066 w 333766"/>
                  <a:gd name="connsiteY27" fmla="*/ 86898 h 363390"/>
                  <a:gd name="connsiteX28" fmla="*/ 308091 w 333766"/>
                  <a:gd name="connsiteY28" fmla="*/ 78998 h 363390"/>
                  <a:gd name="connsiteX29" fmla="*/ 304142 w 333766"/>
                  <a:gd name="connsiteY29" fmla="*/ 73073 h 363390"/>
                  <a:gd name="connsiteX30" fmla="*/ 302167 w 333766"/>
                  <a:gd name="connsiteY30" fmla="*/ 63198 h 363390"/>
                  <a:gd name="connsiteX31" fmla="*/ 300192 w 333766"/>
                  <a:gd name="connsiteY31" fmla="*/ 57274 h 363390"/>
                  <a:gd name="connsiteX32" fmla="*/ 298217 w 333766"/>
                  <a:gd name="connsiteY32" fmla="*/ 45424 h 363390"/>
                  <a:gd name="connsiteX33" fmla="*/ 300192 w 333766"/>
                  <a:gd name="connsiteY33" fmla="*/ 0 h 363390"/>
                  <a:gd name="connsiteX34" fmla="*/ 94797 w 333766"/>
                  <a:gd name="connsiteY34" fmla="*/ 9875 h 363390"/>
                  <a:gd name="connsiteX0" fmla="*/ 94797 w 333766"/>
                  <a:gd name="connsiteY0" fmla="*/ 9875 h 363390"/>
                  <a:gd name="connsiteX1" fmla="*/ 0 w 333766"/>
                  <a:gd name="connsiteY1" fmla="*/ 9875 h 363390"/>
                  <a:gd name="connsiteX2" fmla="*/ 0 w 333766"/>
                  <a:gd name="connsiteY2" fmla="*/ 363390 h 363390"/>
                  <a:gd name="connsiteX3" fmla="*/ 270567 w 333766"/>
                  <a:gd name="connsiteY3" fmla="*/ 343641 h 363390"/>
                  <a:gd name="connsiteX4" fmla="*/ 276492 w 333766"/>
                  <a:gd name="connsiteY4" fmla="*/ 319941 h 363390"/>
                  <a:gd name="connsiteX5" fmla="*/ 280442 w 333766"/>
                  <a:gd name="connsiteY5" fmla="*/ 312042 h 363390"/>
                  <a:gd name="connsiteX6" fmla="*/ 288342 w 333766"/>
                  <a:gd name="connsiteY6" fmla="*/ 300192 h 363390"/>
                  <a:gd name="connsiteX7" fmla="*/ 300192 w 333766"/>
                  <a:gd name="connsiteY7" fmla="*/ 282417 h 363390"/>
                  <a:gd name="connsiteX8" fmla="*/ 304142 w 333766"/>
                  <a:gd name="connsiteY8" fmla="*/ 276493 h 363390"/>
                  <a:gd name="connsiteX9" fmla="*/ 310066 w 333766"/>
                  <a:gd name="connsiteY9" fmla="*/ 254768 h 363390"/>
                  <a:gd name="connsiteX10" fmla="*/ 312041 w 333766"/>
                  <a:gd name="connsiteY10" fmla="*/ 240944 h 363390"/>
                  <a:gd name="connsiteX11" fmla="*/ 315991 w 333766"/>
                  <a:gd name="connsiteY11" fmla="*/ 233044 h 363390"/>
                  <a:gd name="connsiteX12" fmla="*/ 319941 w 333766"/>
                  <a:gd name="connsiteY12" fmla="*/ 221194 h 363390"/>
                  <a:gd name="connsiteX13" fmla="*/ 323891 w 333766"/>
                  <a:gd name="connsiteY13" fmla="*/ 215269 h 363390"/>
                  <a:gd name="connsiteX14" fmla="*/ 327841 w 333766"/>
                  <a:gd name="connsiteY14" fmla="*/ 203420 h 363390"/>
                  <a:gd name="connsiteX15" fmla="*/ 329816 w 333766"/>
                  <a:gd name="connsiteY15" fmla="*/ 197495 h 363390"/>
                  <a:gd name="connsiteX16" fmla="*/ 333766 w 333766"/>
                  <a:gd name="connsiteY16" fmla="*/ 191570 h 363390"/>
                  <a:gd name="connsiteX17" fmla="*/ 331791 w 333766"/>
                  <a:gd name="connsiteY17" fmla="*/ 173795 h 363390"/>
                  <a:gd name="connsiteX18" fmla="*/ 329816 w 333766"/>
                  <a:gd name="connsiteY18" fmla="*/ 167871 h 363390"/>
                  <a:gd name="connsiteX19" fmla="*/ 323891 w 333766"/>
                  <a:gd name="connsiteY19" fmla="*/ 163921 h 363390"/>
                  <a:gd name="connsiteX20" fmla="*/ 321916 w 333766"/>
                  <a:gd name="connsiteY20" fmla="*/ 157996 h 363390"/>
                  <a:gd name="connsiteX21" fmla="*/ 317966 w 333766"/>
                  <a:gd name="connsiteY21" fmla="*/ 144171 h 363390"/>
                  <a:gd name="connsiteX22" fmla="*/ 319941 w 333766"/>
                  <a:gd name="connsiteY22" fmla="*/ 136271 h 363390"/>
                  <a:gd name="connsiteX23" fmla="*/ 323891 w 333766"/>
                  <a:gd name="connsiteY23" fmla="*/ 124422 h 363390"/>
                  <a:gd name="connsiteX24" fmla="*/ 325866 w 333766"/>
                  <a:gd name="connsiteY24" fmla="*/ 116522 h 363390"/>
                  <a:gd name="connsiteX25" fmla="*/ 323891 w 333766"/>
                  <a:gd name="connsiteY25" fmla="*/ 104672 h 363390"/>
                  <a:gd name="connsiteX26" fmla="*/ 310066 w 333766"/>
                  <a:gd name="connsiteY26" fmla="*/ 86898 h 363390"/>
                  <a:gd name="connsiteX27" fmla="*/ 308091 w 333766"/>
                  <a:gd name="connsiteY27" fmla="*/ 78998 h 363390"/>
                  <a:gd name="connsiteX28" fmla="*/ 304142 w 333766"/>
                  <a:gd name="connsiteY28" fmla="*/ 73073 h 363390"/>
                  <a:gd name="connsiteX29" fmla="*/ 302167 w 333766"/>
                  <a:gd name="connsiteY29" fmla="*/ 63198 h 363390"/>
                  <a:gd name="connsiteX30" fmla="*/ 300192 w 333766"/>
                  <a:gd name="connsiteY30" fmla="*/ 57274 h 363390"/>
                  <a:gd name="connsiteX31" fmla="*/ 298217 w 333766"/>
                  <a:gd name="connsiteY31" fmla="*/ 45424 h 363390"/>
                  <a:gd name="connsiteX32" fmla="*/ 300192 w 333766"/>
                  <a:gd name="connsiteY32" fmla="*/ 0 h 363390"/>
                  <a:gd name="connsiteX33" fmla="*/ 94797 w 333766"/>
                  <a:gd name="connsiteY33" fmla="*/ 9875 h 363390"/>
                  <a:gd name="connsiteX0" fmla="*/ 94797 w 333766"/>
                  <a:gd name="connsiteY0" fmla="*/ 9875 h 363390"/>
                  <a:gd name="connsiteX1" fmla="*/ 0 w 333766"/>
                  <a:gd name="connsiteY1" fmla="*/ 9875 h 363390"/>
                  <a:gd name="connsiteX2" fmla="*/ 0 w 333766"/>
                  <a:gd name="connsiteY2" fmla="*/ 363390 h 363390"/>
                  <a:gd name="connsiteX3" fmla="*/ 270567 w 333766"/>
                  <a:gd name="connsiteY3" fmla="*/ 357465 h 363390"/>
                  <a:gd name="connsiteX4" fmla="*/ 276492 w 333766"/>
                  <a:gd name="connsiteY4" fmla="*/ 319941 h 363390"/>
                  <a:gd name="connsiteX5" fmla="*/ 280442 w 333766"/>
                  <a:gd name="connsiteY5" fmla="*/ 312042 h 363390"/>
                  <a:gd name="connsiteX6" fmla="*/ 288342 w 333766"/>
                  <a:gd name="connsiteY6" fmla="*/ 300192 h 363390"/>
                  <a:gd name="connsiteX7" fmla="*/ 300192 w 333766"/>
                  <a:gd name="connsiteY7" fmla="*/ 282417 h 363390"/>
                  <a:gd name="connsiteX8" fmla="*/ 304142 w 333766"/>
                  <a:gd name="connsiteY8" fmla="*/ 276493 h 363390"/>
                  <a:gd name="connsiteX9" fmla="*/ 310066 w 333766"/>
                  <a:gd name="connsiteY9" fmla="*/ 254768 h 363390"/>
                  <a:gd name="connsiteX10" fmla="*/ 312041 w 333766"/>
                  <a:gd name="connsiteY10" fmla="*/ 240944 h 363390"/>
                  <a:gd name="connsiteX11" fmla="*/ 315991 w 333766"/>
                  <a:gd name="connsiteY11" fmla="*/ 233044 h 363390"/>
                  <a:gd name="connsiteX12" fmla="*/ 319941 w 333766"/>
                  <a:gd name="connsiteY12" fmla="*/ 221194 h 363390"/>
                  <a:gd name="connsiteX13" fmla="*/ 323891 w 333766"/>
                  <a:gd name="connsiteY13" fmla="*/ 215269 h 363390"/>
                  <a:gd name="connsiteX14" fmla="*/ 327841 w 333766"/>
                  <a:gd name="connsiteY14" fmla="*/ 203420 h 363390"/>
                  <a:gd name="connsiteX15" fmla="*/ 329816 w 333766"/>
                  <a:gd name="connsiteY15" fmla="*/ 197495 h 363390"/>
                  <a:gd name="connsiteX16" fmla="*/ 333766 w 333766"/>
                  <a:gd name="connsiteY16" fmla="*/ 191570 h 363390"/>
                  <a:gd name="connsiteX17" fmla="*/ 331791 w 333766"/>
                  <a:gd name="connsiteY17" fmla="*/ 173795 h 363390"/>
                  <a:gd name="connsiteX18" fmla="*/ 329816 w 333766"/>
                  <a:gd name="connsiteY18" fmla="*/ 167871 h 363390"/>
                  <a:gd name="connsiteX19" fmla="*/ 323891 w 333766"/>
                  <a:gd name="connsiteY19" fmla="*/ 163921 h 363390"/>
                  <a:gd name="connsiteX20" fmla="*/ 321916 w 333766"/>
                  <a:gd name="connsiteY20" fmla="*/ 157996 h 363390"/>
                  <a:gd name="connsiteX21" fmla="*/ 317966 w 333766"/>
                  <a:gd name="connsiteY21" fmla="*/ 144171 h 363390"/>
                  <a:gd name="connsiteX22" fmla="*/ 319941 w 333766"/>
                  <a:gd name="connsiteY22" fmla="*/ 136271 h 363390"/>
                  <a:gd name="connsiteX23" fmla="*/ 323891 w 333766"/>
                  <a:gd name="connsiteY23" fmla="*/ 124422 h 363390"/>
                  <a:gd name="connsiteX24" fmla="*/ 325866 w 333766"/>
                  <a:gd name="connsiteY24" fmla="*/ 116522 h 363390"/>
                  <a:gd name="connsiteX25" fmla="*/ 323891 w 333766"/>
                  <a:gd name="connsiteY25" fmla="*/ 104672 h 363390"/>
                  <a:gd name="connsiteX26" fmla="*/ 310066 w 333766"/>
                  <a:gd name="connsiteY26" fmla="*/ 86898 h 363390"/>
                  <a:gd name="connsiteX27" fmla="*/ 308091 w 333766"/>
                  <a:gd name="connsiteY27" fmla="*/ 78998 h 363390"/>
                  <a:gd name="connsiteX28" fmla="*/ 304142 w 333766"/>
                  <a:gd name="connsiteY28" fmla="*/ 73073 h 363390"/>
                  <a:gd name="connsiteX29" fmla="*/ 302167 w 333766"/>
                  <a:gd name="connsiteY29" fmla="*/ 63198 h 363390"/>
                  <a:gd name="connsiteX30" fmla="*/ 300192 w 333766"/>
                  <a:gd name="connsiteY30" fmla="*/ 57274 h 363390"/>
                  <a:gd name="connsiteX31" fmla="*/ 298217 w 333766"/>
                  <a:gd name="connsiteY31" fmla="*/ 45424 h 363390"/>
                  <a:gd name="connsiteX32" fmla="*/ 300192 w 333766"/>
                  <a:gd name="connsiteY32" fmla="*/ 0 h 363390"/>
                  <a:gd name="connsiteX33" fmla="*/ 94797 w 333766"/>
                  <a:gd name="connsiteY33" fmla="*/ 9875 h 363390"/>
                  <a:gd name="connsiteX0" fmla="*/ 94797 w 333766"/>
                  <a:gd name="connsiteY0" fmla="*/ 9875 h 357465"/>
                  <a:gd name="connsiteX1" fmla="*/ 0 w 333766"/>
                  <a:gd name="connsiteY1" fmla="*/ 9875 h 357465"/>
                  <a:gd name="connsiteX2" fmla="*/ 0 w 333766"/>
                  <a:gd name="connsiteY2" fmla="*/ 355490 h 357465"/>
                  <a:gd name="connsiteX3" fmla="*/ 270567 w 333766"/>
                  <a:gd name="connsiteY3" fmla="*/ 357465 h 357465"/>
                  <a:gd name="connsiteX4" fmla="*/ 276492 w 333766"/>
                  <a:gd name="connsiteY4" fmla="*/ 319941 h 357465"/>
                  <a:gd name="connsiteX5" fmla="*/ 280442 w 333766"/>
                  <a:gd name="connsiteY5" fmla="*/ 312042 h 357465"/>
                  <a:gd name="connsiteX6" fmla="*/ 288342 w 333766"/>
                  <a:gd name="connsiteY6" fmla="*/ 300192 h 357465"/>
                  <a:gd name="connsiteX7" fmla="*/ 300192 w 333766"/>
                  <a:gd name="connsiteY7" fmla="*/ 282417 h 357465"/>
                  <a:gd name="connsiteX8" fmla="*/ 304142 w 333766"/>
                  <a:gd name="connsiteY8" fmla="*/ 276493 h 357465"/>
                  <a:gd name="connsiteX9" fmla="*/ 310066 w 333766"/>
                  <a:gd name="connsiteY9" fmla="*/ 254768 h 357465"/>
                  <a:gd name="connsiteX10" fmla="*/ 312041 w 333766"/>
                  <a:gd name="connsiteY10" fmla="*/ 240944 h 357465"/>
                  <a:gd name="connsiteX11" fmla="*/ 315991 w 333766"/>
                  <a:gd name="connsiteY11" fmla="*/ 233044 h 357465"/>
                  <a:gd name="connsiteX12" fmla="*/ 319941 w 333766"/>
                  <a:gd name="connsiteY12" fmla="*/ 221194 h 357465"/>
                  <a:gd name="connsiteX13" fmla="*/ 323891 w 333766"/>
                  <a:gd name="connsiteY13" fmla="*/ 215269 h 357465"/>
                  <a:gd name="connsiteX14" fmla="*/ 327841 w 333766"/>
                  <a:gd name="connsiteY14" fmla="*/ 203420 h 357465"/>
                  <a:gd name="connsiteX15" fmla="*/ 329816 w 333766"/>
                  <a:gd name="connsiteY15" fmla="*/ 197495 h 357465"/>
                  <a:gd name="connsiteX16" fmla="*/ 333766 w 333766"/>
                  <a:gd name="connsiteY16" fmla="*/ 191570 h 357465"/>
                  <a:gd name="connsiteX17" fmla="*/ 331791 w 333766"/>
                  <a:gd name="connsiteY17" fmla="*/ 173795 h 357465"/>
                  <a:gd name="connsiteX18" fmla="*/ 329816 w 333766"/>
                  <a:gd name="connsiteY18" fmla="*/ 167871 h 357465"/>
                  <a:gd name="connsiteX19" fmla="*/ 323891 w 333766"/>
                  <a:gd name="connsiteY19" fmla="*/ 163921 h 357465"/>
                  <a:gd name="connsiteX20" fmla="*/ 321916 w 333766"/>
                  <a:gd name="connsiteY20" fmla="*/ 157996 h 357465"/>
                  <a:gd name="connsiteX21" fmla="*/ 317966 w 333766"/>
                  <a:gd name="connsiteY21" fmla="*/ 144171 h 357465"/>
                  <a:gd name="connsiteX22" fmla="*/ 319941 w 333766"/>
                  <a:gd name="connsiteY22" fmla="*/ 136271 h 357465"/>
                  <a:gd name="connsiteX23" fmla="*/ 323891 w 333766"/>
                  <a:gd name="connsiteY23" fmla="*/ 124422 h 357465"/>
                  <a:gd name="connsiteX24" fmla="*/ 325866 w 333766"/>
                  <a:gd name="connsiteY24" fmla="*/ 116522 h 357465"/>
                  <a:gd name="connsiteX25" fmla="*/ 323891 w 333766"/>
                  <a:gd name="connsiteY25" fmla="*/ 104672 h 357465"/>
                  <a:gd name="connsiteX26" fmla="*/ 310066 w 333766"/>
                  <a:gd name="connsiteY26" fmla="*/ 86898 h 357465"/>
                  <a:gd name="connsiteX27" fmla="*/ 308091 w 333766"/>
                  <a:gd name="connsiteY27" fmla="*/ 78998 h 357465"/>
                  <a:gd name="connsiteX28" fmla="*/ 304142 w 333766"/>
                  <a:gd name="connsiteY28" fmla="*/ 73073 h 357465"/>
                  <a:gd name="connsiteX29" fmla="*/ 302167 w 333766"/>
                  <a:gd name="connsiteY29" fmla="*/ 63198 h 357465"/>
                  <a:gd name="connsiteX30" fmla="*/ 300192 w 333766"/>
                  <a:gd name="connsiteY30" fmla="*/ 57274 h 357465"/>
                  <a:gd name="connsiteX31" fmla="*/ 298217 w 333766"/>
                  <a:gd name="connsiteY31" fmla="*/ 45424 h 357465"/>
                  <a:gd name="connsiteX32" fmla="*/ 300192 w 333766"/>
                  <a:gd name="connsiteY32" fmla="*/ 0 h 357465"/>
                  <a:gd name="connsiteX33" fmla="*/ 94797 w 333766"/>
                  <a:gd name="connsiteY33" fmla="*/ 9875 h 35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33766" h="357465">
                    <a:moveTo>
                      <a:pt x="94797" y="9875"/>
                    </a:moveTo>
                    <a:lnTo>
                      <a:pt x="0" y="9875"/>
                    </a:lnTo>
                    <a:lnTo>
                      <a:pt x="0" y="355490"/>
                    </a:lnTo>
                    <a:lnTo>
                      <a:pt x="270567" y="357465"/>
                    </a:lnTo>
                    <a:cubicBezTo>
                      <a:pt x="271474" y="353381"/>
                      <a:pt x="274846" y="327511"/>
                      <a:pt x="276492" y="319941"/>
                    </a:cubicBezTo>
                    <a:cubicBezTo>
                      <a:pt x="278138" y="312371"/>
                      <a:pt x="278927" y="314566"/>
                      <a:pt x="280442" y="312042"/>
                    </a:cubicBezTo>
                    <a:cubicBezTo>
                      <a:pt x="282885" y="307971"/>
                      <a:pt x="285709" y="304142"/>
                      <a:pt x="288342" y="300192"/>
                    </a:cubicBezTo>
                    <a:lnTo>
                      <a:pt x="300192" y="282417"/>
                    </a:lnTo>
                    <a:lnTo>
                      <a:pt x="304142" y="276493"/>
                    </a:lnTo>
                    <a:cubicBezTo>
                      <a:pt x="307998" y="264922"/>
                      <a:pt x="308205" y="265933"/>
                      <a:pt x="310066" y="254768"/>
                    </a:cubicBezTo>
                    <a:cubicBezTo>
                      <a:pt x="310831" y="250177"/>
                      <a:pt x="310816" y="245435"/>
                      <a:pt x="312041" y="240944"/>
                    </a:cubicBezTo>
                    <a:cubicBezTo>
                      <a:pt x="312816" y="238104"/>
                      <a:pt x="314898" y="235778"/>
                      <a:pt x="315991" y="233044"/>
                    </a:cubicBezTo>
                    <a:cubicBezTo>
                      <a:pt x="317537" y="229178"/>
                      <a:pt x="317631" y="224658"/>
                      <a:pt x="319941" y="221194"/>
                    </a:cubicBezTo>
                    <a:cubicBezTo>
                      <a:pt x="321258" y="219219"/>
                      <a:pt x="322927" y="217438"/>
                      <a:pt x="323891" y="215269"/>
                    </a:cubicBezTo>
                    <a:cubicBezTo>
                      <a:pt x="325582" y="211465"/>
                      <a:pt x="326524" y="207370"/>
                      <a:pt x="327841" y="203420"/>
                    </a:cubicBezTo>
                    <a:cubicBezTo>
                      <a:pt x="328499" y="201445"/>
                      <a:pt x="328661" y="199227"/>
                      <a:pt x="329816" y="197495"/>
                    </a:cubicBezTo>
                    <a:lnTo>
                      <a:pt x="333766" y="191570"/>
                    </a:lnTo>
                    <a:cubicBezTo>
                      <a:pt x="333108" y="185645"/>
                      <a:pt x="332771" y="179675"/>
                      <a:pt x="331791" y="173795"/>
                    </a:cubicBezTo>
                    <a:cubicBezTo>
                      <a:pt x="331449" y="171742"/>
                      <a:pt x="331116" y="169496"/>
                      <a:pt x="329816" y="167871"/>
                    </a:cubicBezTo>
                    <a:cubicBezTo>
                      <a:pt x="328333" y="166018"/>
                      <a:pt x="325866" y="165238"/>
                      <a:pt x="323891" y="163921"/>
                    </a:cubicBezTo>
                    <a:cubicBezTo>
                      <a:pt x="323233" y="161946"/>
                      <a:pt x="322488" y="159998"/>
                      <a:pt x="321916" y="157996"/>
                    </a:cubicBezTo>
                    <a:cubicBezTo>
                      <a:pt x="316956" y="140637"/>
                      <a:pt x="322701" y="158377"/>
                      <a:pt x="317966" y="144171"/>
                    </a:cubicBezTo>
                    <a:cubicBezTo>
                      <a:pt x="318624" y="141538"/>
                      <a:pt x="319161" y="138871"/>
                      <a:pt x="319941" y="136271"/>
                    </a:cubicBezTo>
                    <a:cubicBezTo>
                      <a:pt x="321137" y="132283"/>
                      <a:pt x="322881" y="128461"/>
                      <a:pt x="323891" y="124422"/>
                    </a:cubicBezTo>
                    <a:lnTo>
                      <a:pt x="325866" y="116522"/>
                    </a:lnTo>
                    <a:cubicBezTo>
                      <a:pt x="325208" y="112572"/>
                      <a:pt x="325431" y="108368"/>
                      <a:pt x="323891" y="104672"/>
                    </a:cubicBezTo>
                    <a:cubicBezTo>
                      <a:pt x="320517" y="96574"/>
                      <a:pt x="315773" y="92605"/>
                      <a:pt x="310066" y="86898"/>
                    </a:cubicBezTo>
                    <a:cubicBezTo>
                      <a:pt x="309408" y="84265"/>
                      <a:pt x="309160" y="81493"/>
                      <a:pt x="308091" y="78998"/>
                    </a:cubicBezTo>
                    <a:cubicBezTo>
                      <a:pt x="307156" y="76816"/>
                      <a:pt x="304975" y="75295"/>
                      <a:pt x="304142" y="73073"/>
                    </a:cubicBezTo>
                    <a:cubicBezTo>
                      <a:pt x="302964" y="69930"/>
                      <a:pt x="302981" y="66455"/>
                      <a:pt x="302167" y="63198"/>
                    </a:cubicBezTo>
                    <a:cubicBezTo>
                      <a:pt x="301662" y="61179"/>
                      <a:pt x="300850" y="59249"/>
                      <a:pt x="300192" y="57274"/>
                    </a:cubicBezTo>
                    <a:cubicBezTo>
                      <a:pt x="299534" y="53324"/>
                      <a:pt x="298217" y="49428"/>
                      <a:pt x="298217" y="45424"/>
                    </a:cubicBezTo>
                    <a:cubicBezTo>
                      <a:pt x="298217" y="30268"/>
                      <a:pt x="300192" y="0"/>
                      <a:pt x="300192" y="0"/>
                    </a:cubicBezTo>
                    <a:lnTo>
                      <a:pt x="94797" y="987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5829851" y="4702102"/>
                <a:ext cx="190500" cy="349179"/>
              </a:xfrm>
              <a:custGeom>
                <a:avLst/>
                <a:gdLst>
                  <a:gd name="connsiteX0" fmla="*/ 0 w 189594"/>
                  <a:gd name="connsiteY0" fmla="*/ 349566 h 349566"/>
                  <a:gd name="connsiteX1" fmla="*/ 0 w 189594"/>
                  <a:gd name="connsiteY1" fmla="*/ 0 h 349566"/>
                  <a:gd name="connsiteX2" fmla="*/ 189594 w 189594"/>
                  <a:gd name="connsiteY2" fmla="*/ 0 h 349566"/>
                  <a:gd name="connsiteX3" fmla="*/ 189594 w 189594"/>
                  <a:gd name="connsiteY3" fmla="*/ 53324 h 349566"/>
                  <a:gd name="connsiteX4" fmla="*/ 181695 w 189594"/>
                  <a:gd name="connsiteY4" fmla="*/ 69124 h 349566"/>
                  <a:gd name="connsiteX5" fmla="*/ 173795 w 189594"/>
                  <a:gd name="connsiteY5" fmla="*/ 77023 h 349566"/>
                  <a:gd name="connsiteX6" fmla="*/ 161945 w 189594"/>
                  <a:gd name="connsiteY6" fmla="*/ 86898 h 349566"/>
                  <a:gd name="connsiteX7" fmla="*/ 152070 w 189594"/>
                  <a:gd name="connsiteY7" fmla="*/ 100723 h 349566"/>
                  <a:gd name="connsiteX8" fmla="*/ 150096 w 189594"/>
                  <a:gd name="connsiteY8" fmla="*/ 106648 h 349566"/>
                  <a:gd name="connsiteX9" fmla="*/ 142196 w 189594"/>
                  <a:gd name="connsiteY9" fmla="*/ 116522 h 349566"/>
                  <a:gd name="connsiteX10" fmla="*/ 140221 w 189594"/>
                  <a:gd name="connsiteY10" fmla="*/ 128372 h 349566"/>
                  <a:gd name="connsiteX11" fmla="*/ 136271 w 189594"/>
                  <a:gd name="connsiteY11" fmla="*/ 134297 h 349566"/>
                  <a:gd name="connsiteX12" fmla="*/ 128371 w 189594"/>
                  <a:gd name="connsiteY12" fmla="*/ 148121 h 349566"/>
                  <a:gd name="connsiteX13" fmla="*/ 126396 w 189594"/>
                  <a:gd name="connsiteY13" fmla="*/ 154046 h 349566"/>
                  <a:gd name="connsiteX14" fmla="*/ 122446 w 189594"/>
                  <a:gd name="connsiteY14" fmla="*/ 159971 h 349566"/>
                  <a:gd name="connsiteX15" fmla="*/ 114546 w 189594"/>
                  <a:gd name="connsiteY15" fmla="*/ 177746 h 349566"/>
                  <a:gd name="connsiteX16" fmla="*/ 116521 w 189594"/>
                  <a:gd name="connsiteY16" fmla="*/ 325867 h 349566"/>
                  <a:gd name="connsiteX17" fmla="*/ 118496 w 189594"/>
                  <a:gd name="connsiteY17" fmla="*/ 331791 h 349566"/>
                  <a:gd name="connsiteX18" fmla="*/ 124421 w 189594"/>
                  <a:gd name="connsiteY18" fmla="*/ 339691 h 349566"/>
                  <a:gd name="connsiteX19" fmla="*/ 0 w 189594"/>
                  <a:gd name="connsiteY19" fmla="*/ 349566 h 34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9594" h="349566">
                    <a:moveTo>
                      <a:pt x="0" y="349566"/>
                    </a:moveTo>
                    <a:lnTo>
                      <a:pt x="0" y="0"/>
                    </a:lnTo>
                    <a:lnTo>
                      <a:pt x="189594" y="0"/>
                    </a:lnTo>
                    <a:lnTo>
                      <a:pt x="189594" y="53324"/>
                    </a:lnTo>
                    <a:cubicBezTo>
                      <a:pt x="186961" y="58591"/>
                      <a:pt x="184961" y="64225"/>
                      <a:pt x="181695" y="69124"/>
                    </a:cubicBezTo>
                    <a:cubicBezTo>
                      <a:pt x="179629" y="72222"/>
                      <a:pt x="176622" y="74600"/>
                      <a:pt x="173795" y="77023"/>
                    </a:cubicBezTo>
                    <a:cubicBezTo>
                      <a:pt x="167414" y="82492"/>
                      <a:pt x="167351" y="79330"/>
                      <a:pt x="161945" y="86898"/>
                    </a:cubicBezTo>
                    <a:cubicBezTo>
                      <a:pt x="148947" y="105095"/>
                      <a:pt x="167475" y="85318"/>
                      <a:pt x="152070" y="100723"/>
                    </a:cubicBezTo>
                    <a:cubicBezTo>
                      <a:pt x="151412" y="102698"/>
                      <a:pt x="151199" y="104883"/>
                      <a:pt x="150096" y="106648"/>
                    </a:cubicBezTo>
                    <a:cubicBezTo>
                      <a:pt x="147862" y="110222"/>
                      <a:pt x="143940" y="112685"/>
                      <a:pt x="142196" y="116522"/>
                    </a:cubicBezTo>
                    <a:cubicBezTo>
                      <a:pt x="140539" y="120168"/>
                      <a:pt x="141487" y="124573"/>
                      <a:pt x="140221" y="128372"/>
                    </a:cubicBezTo>
                    <a:cubicBezTo>
                      <a:pt x="139470" y="130624"/>
                      <a:pt x="137333" y="132174"/>
                      <a:pt x="136271" y="134297"/>
                    </a:cubicBezTo>
                    <a:cubicBezTo>
                      <a:pt x="128733" y="149374"/>
                      <a:pt x="142695" y="129024"/>
                      <a:pt x="128371" y="148121"/>
                    </a:cubicBezTo>
                    <a:cubicBezTo>
                      <a:pt x="127713" y="150096"/>
                      <a:pt x="127327" y="152184"/>
                      <a:pt x="126396" y="154046"/>
                    </a:cubicBezTo>
                    <a:cubicBezTo>
                      <a:pt x="125334" y="156169"/>
                      <a:pt x="123410" y="157802"/>
                      <a:pt x="122446" y="159971"/>
                    </a:cubicBezTo>
                    <a:cubicBezTo>
                      <a:pt x="113045" y="181124"/>
                      <a:pt x="123485" y="164337"/>
                      <a:pt x="114546" y="177746"/>
                    </a:cubicBezTo>
                    <a:cubicBezTo>
                      <a:pt x="115204" y="227120"/>
                      <a:pt x="115255" y="276505"/>
                      <a:pt x="116521" y="325867"/>
                    </a:cubicBezTo>
                    <a:cubicBezTo>
                      <a:pt x="116574" y="327948"/>
                      <a:pt x="117341" y="330059"/>
                      <a:pt x="118496" y="331791"/>
                    </a:cubicBezTo>
                    <a:cubicBezTo>
                      <a:pt x="124887" y="341376"/>
                      <a:pt x="124421" y="334170"/>
                      <a:pt x="124421" y="339691"/>
                    </a:cubicBezTo>
                    <a:lnTo>
                      <a:pt x="0" y="349566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5829851" y="5038583"/>
                <a:ext cx="177800" cy="363464"/>
              </a:xfrm>
              <a:custGeom>
                <a:avLst/>
                <a:gdLst>
                  <a:gd name="connsiteX0" fmla="*/ 0 w 177745"/>
                  <a:gd name="connsiteY0" fmla="*/ 11 h 363401"/>
                  <a:gd name="connsiteX1" fmla="*/ 0 w 177745"/>
                  <a:gd name="connsiteY1" fmla="*/ 363401 h 363401"/>
                  <a:gd name="connsiteX2" fmla="*/ 177745 w 177745"/>
                  <a:gd name="connsiteY2" fmla="*/ 363401 h 363401"/>
                  <a:gd name="connsiteX3" fmla="*/ 165895 w 177745"/>
                  <a:gd name="connsiteY3" fmla="*/ 314028 h 363401"/>
                  <a:gd name="connsiteX4" fmla="*/ 161945 w 177745"/>
                  <a:gd name="connsiteY4" fmla="*/ 296253 h 363401"/>
                  <a:gd name="connsiteX5" fmla="*/ 159970 w 177745"/>
                  <a:gd name="connsiteY5" fmla="*/ 217255 h 363401"/>
                  <a:gd name="connsiteX6" fmla="*/ 157995 w 177745"/>
                  <a:gd name="connsiteY6" fmla="*/ 211330 h 363401"/>
                  <a:gd name="connsiteX7" fmla="*/ 152070 w 177745"/>
                  <a:gd name="connsiteY7" fmla="*/ 205406 h 363401"/>
                  <a:gd name="connsiteX8" fmla="*/ 142196 w 177745"/>
                  <a:gd name="connsiteY8" fmla="*/ 195531 h 363401"/>
                  <a:gd name="connsiteX9" fmla="*/ 132321 w 177745"/>
                  <a:gd name="connsiteY9" fmla="*/ 185656 h 363401"/>
                  <a:gd name="connsiteX10" fmla="*/ 122446 w 177745"/>
                  <a:gd name="connsiteY10" fmla="*/ 175781 h 363401"/>
                  <a:gd name="connsiteX11" fmla="*/ 118496 w 177745"/>
                  <a:gd name="connsiteY11" fmla="*/ 169857 h 363401"/>
                  <a:gd name="connsiteX12" fmla="*/ 118496 w 177745"/>
                  <a:gd name="connsiteY12" fmla="*/ 142207 h 363401"/>
                  <a:gd name="connsiteX13" fmla="*/ 128371 w 177745"/>
                  <a:gd name="connsiteY13" fmla="*/ 136283 h 363401"/>
                  <a:gd name="connsiteX14" fmla="*/ 134296 w 177745"/>
                  <a:gd name="connsiteY14" fmla="*/ 132333 h 363401"/>
                  <a:gd name="connsiteX15" fmla="*/ 144171 w 177745"/>
                  <a:gd name="connsiteY15" fmla="*/ 106658 h 363401"/>
                  <a:gd name="connsiteX16" fmla="*/ 142196 w 177745"/>
                  <a:gd name="connsiteY16" fmla="*/ 84934 h 363401"/>
                  <a:gd name="connsiteX17" fmla="*/ 130346 w 177745"/>
                  <a:gd name="connsiteY17" fmla="*/ 77034 h 363401"/>
                  <a:gd name="connsiteX18" fmla="*/ 126396 w 177745"/>
                  <a:gd name="connsiteY18" fmla="*/ 71109 h 363401"/>
                  <a:gd name="connsiteX19" fmla="*/ 118496 w 177745"/>
                  <a:gd name="connsiteY19" fmla="*/ 61235 h 363401"/>
                  <a:gd name="connsiteX20" fmla="*/ 116521 w 177745"/>
                  <a:gd name="connsiteY20" fmla="*/ 55310 h 363401"/>
                  <a:gd name="connsiteX21" fmla="*/ 120471 w 177745"/>
                  <a:gd name="connsiteY21" fmla="*/ 33585 h 363401"/>
                  <a:gd name="connsiteX22" fmla="*/ 126396 w 177745"/>
                  <a:gd name="connsiteY22" fmla="*/ 27661 h 363401"/>
                  <a:gd name="connsiteX23" fmla="*/ 126396 w 177745"/>
                  <a:gd name="connsiteY23" fmla="*/ 5936 h 363401"/>
                  <a:gd name="connsiteX24" fmla="*/ 120471 w 177745"/>
                  <a:gd name="connsiteY24" fmla="*/ 11 h 363401"/>
                  <a:gd name="connsiteX25" fmla="*/ 0 w 177745"/>
                  <a:gd name="connsiteY25" fmla="*/ 11 h 36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7745" h="363401">
                    <a:moveTo>
                      <a:pt x="0" y="11"/>
                    </a:moveTo>
                    <a:lnTo>
                      <a:pt x="0" y="363401"/>
                    </a:lnTo>
                    <a:lnTo>
                      <a:pt x="177745" y="363401"/>
                    </a:lnTo>
                    <a:lnTo>
                      <a:pt x="165895" y="314028"/>
                    </a:lnTo>
                    <a:cubicBezTo>
                      <a:pt x="164578" y="308103"/>
                      <a:pt x="162316" y="302311"/>
                      <a:pt x="161945" y="296253"/>
                    </a:cubicBezTo>
                    <a:cubicBezTo>
                      <a:pt x="160335" y="269961"/>
                      <a:pt x="161194" y="243567"/>
                      <a:pt x="159970" y="217255"/>
                    </a:cubicBezTo>
                    <a:cubicBezTo>
                      <a:pt x="159873" y="215175"/>
                      <a:pt x="159150" y="213062"/>
                      <a:pt x="157995" y="211330"/>
                    </a:cubicBezTo>
                    <a:cubicBezTo>
                      <a:pt x="156446" y="209006"/>
                      <a:pt x="153858" y="207552"/>
                      <a:pt x="152070" y="205406"/>
                    </a:cubicBezTo>
                    <a:cubicBezTo>
                      <a:pt x="143839" y="195529"/>
                      <a:pt x="153061" y="202775"/>
                      <a:pt x="142196" y="195531"/>
                    </a:cubicBezTo>
                    <a:cubicBezTo>
                      <a:pt x="131663" y="179731"/>
                      <a:pt x="145488" y="198823"/>
                      <a:pt x="132321" y="185656"/>
                    </a:cubicBezTo>
                    <a:cubicBezTo>
                      <a:pt x="119154" y="172489"/>
                      <a:pt x="138246" y="186314"/>
                      <a:pt x="122446" y="175781"/>
                    </a:cubicBezTo>
                    <a:cubicBezTo>
                      <a:pt x="121129" y="173806"/>
                      <a:pt x="119557" y="171980"/>
                      <a:pt x="118496" y="169857"/>
                    </a:cubicBezTo>
                    <a:cubicBezTo>
                      <a:pt x="114474" y="161813"/>
                      <a:pt x="115451" y="149311"/>
                      <a:pt x="118496" y="142207"/>
                    </a:cubicBezTo>
                    <a:cubicBezTo>
                      <a:pt x="120008" y="138679"/>
                      <a:pt x="125116" y="138317"/>
                      <a:pt x="128371" y="136283"/>
                    </a:cubicBezTo>
                    <a:cubicBezTo>
                      <a:pt x="130384" y="135025"/>
                      <a:pt x="132321" y="133650"/>
                      <a:pt x="134296" y="132333"/>
                    </a:cubicBezTo>
                    <a:cubicBezTo>
                      <a:pt x="144778" y="116610"/>
                      <a:pt x="141525" y="125183"/>
                      <a:pt x="144171" y="106658"/>
                    </a:cubicBezTo>
                    <a:cubicBezTo>
                      <a:pt x="143513" y="99417"/>
                      <a:pt x="145271" y="91523"/>
                      <a:pt x="142196" y="84934"/>
                    </a:cubicBezTo>
                    <a:cubicBezTo>
                      <a:pt x="140188" y="80632"/>
                      <a:pt x="130346" y="77034"/>
                      <a:pt x="130346" y="77034"/>
                    </a:cubicBezTo>
                    <a:cubicBezTo>
                      <a:pt x="129029" y="75059"/>
                      <a:pt x="127820" y="73008"/>
                      <a:pt x="126396" y="71109"/>
                    </a:cubicBezTo>
                    <a:cubicBezTo>
                      <a:pt x="123867" y="67737"/>
                      <a:pt x="120730" y="64809"/>
                      <a:pt x="118496" y="61235"/>
                    </a:cubicBezTo>
                    <a:cubicBezTo>
                      <a:pt x="117393" y="59470"/>
                      <a:pt x="117179" y="57285"/>
                      <a:pt x="116521" y="55310"/>
                    </a:cubicBezTo>
                    <a:cubicBezTo>
                      <a:pt x="116605" y="54641"/>
                      <a:pt x="117661" y="37800"/>
                      <a:pt x="120471" y="33585"/>
                    </a:cubicBezTo>
                    <a:cubicBezTo>
                      <a:pt x="122020" y="31261"/>
                      <a:pt x="124421" y="29636"/>
                      <a:pt x="126396" y="27661"/>
                    </a:cubicBezTo>
                    <a:cubicBezTo>
                      <a:pt x="129480" y="18409"/>
                      <a:pt x="130081" y="19447"/>
                      <a:pt x="126396" y="5936"/>
                    </a:cubicBezTo>
                    <a:cubicBezTo>
                      <a:pt x="124631" y="-537"/>
                      <a:pt x="124112" y="11"/>
                      <a:pt x="120471" y="11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5644114" y="5360780"/>
                <a:ext cx="403226" cy="250774"/>
              </a:xfrm>
              <a:custGeom>
                <a:avLst/>
                <a:gdLst>
                  <a:gd name="connsiteX0" fmla="*/ 7899 w 402889"/>
                  <a:gd name="connsiteY0" fmla="*/ 22436 h 249555"/>
                  <a:gd name="connsiteX1" fmla="*/ 357465 w 402889"/>
                  <a:gd name="connsiteY1" fmla="*/ 22436 h 249555"/>
                  <a:gd name="connsiteX2" fmla="*/ 355490 w 402889"/>
                  <a:gd name="connsiteY2" fmla="*/ 711 h 249555"/>
                  <a:gd name="connsiteX3" fmla="*/ 359440 w 402889"/>
                  <a:gd name="connsiteY3" fmla="*/ 10586 h 249555"/>
                  <a:gd name="connsiteX4" fmla="*/ 365365 w 402889"/>
                  <a:gd name="connsiteY4" fmla="*/ 16511 h 249555"/>
                  <a:gd name="connsiteX5" fmla="*/ 373264 w 402889"/>
                  <a:gd name="connsiteY5" fmla="*/ 30336 h 249555"/>
                  <a:gd name="connsiteX6" fmla="*/ 379189 w 402889"/>
                  <a:gd name="connsiteY6" fmla="*/ 36260 h 249555"/>
                  <a:gd name="connsiteX7" fmla="*/ 383139 w 402889"/>
                  <a:gd name="connsiteY7" fmla="*/ 42185 h 249555"/>
                  <a:gd name="connsiteX8" fmla="*/ 389064 w 402889"/>
                  <a:gd name="connsiteY8" fmla="*/ 44160 h 249555"/>
                  <a:gd name="connsiteX9" fmla="*/ 396964 w 402889"/>
                  <a:gd name="connsiteY9" fmla="*/ 48110 h 249555"/>
                  <a:gd name="connsiteX10" fmla="*/ 402889 w 402889"/>
                  <a:gd name="connsiteY10" fmla="*/ 61935 h 249555"/>
                  <a:gd name="connsiteX11" fmla="*/ 396964 w 402889"/>
                  <a:gd name="connsiteY11" fmla="*/ 85634 h 249555"/>
                  <a:gd name="connsiteX12" fmla="*/ 391039 w 402889"/>
                  <a:gd name="connsiteY12" fmla="*/ 97484 h 249555"/>
                  <a:gd name="connsiteX13" fmla="*/ 389064 w 402889"/>
                  <a:gd name="connsiteY13" fmla="*/ 146857 h 249555"/>
                  <a:gd name="connsiteX14" fmla="*/ 385114 w 402889"/>
                  <a:gd name="connsiteY14" fmla="*/ 152782 h 249555"/>
                  <a:gd name="connsiteX15" fmla="*/ 381164 w 402889"/>
                  <a:gd name="connsiteY15" fmla="*/ 166607 h 249555"/>
                  <a:gd name="connsiteX16" fmla="*/ 377214 w 402889"/>
                  <a:gd name="connsiteY16" fmla="*/ 172532 h 249555"/>
                  <a:gd name="connsiteX17" fmla="*/ 375239 w 402889"/>
                  <a:gd name="connsiteY17" fmla="*/ 180431 h 249555"/>
                  <a:gd name="connsiteX18" fmla="*/ 373264 w 402889"/>
                  <a:gd name="connsiteY18" fmla="*/ 192281 h 249555"/>
                  <a:gd name="connsiteX19" fmla="*/ 369315 w 402889"/>
                  <a:gd name="connsiteY19" fmla="*/ 196231 h 249555"/>
                  <a:gd name="connsiteX20" fmla="*/ 112572 w 402889"/>
                  <a:gd name="connsiteY20" fmla="*/ 196231 h 249555"/>
                  <a:gd name="connsiteX21" fmla="*/ 112572 w 402889"/>
                  <a:gd name="connsiteY21" fmla="*/ 249555 h 249555"/>
                  <a:gd name="connsiteX22" fmla="*/ 0 w 402889"/>
                  <a:gd name="connsiteY22" fmla="*/ 249555 h 249555"/>
                  <a:gd name="connsiteX23" fmla="*/ 7899 w 402889"/>
                  <a:gd name="connsiteY23" fmla="*/ 22436 h 249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2889" h="249555">
                    <a:moveTo>
                      <a:pt x="7899" y="22436"/>
                    </a:moveTo>
                    <a:lnTo>
                      <a:pt x="357465" y="22436"/>
                    </a:lnTo>
                    <a:cubicBezTo>
                      <a:pt x="356807" y="15194"/>
                      <a:pt x="354295" y="7884"/>
                      <a:pt x="355490" y="711"/>
                    </a:cubicBezTo>
                    <a:cubicBezTo>
                      <a:pt x="356073" y="-2786"/>
                      <a:pt x="357561" y="7580"/>
                      <a:pt x="359440" y="10586"/>
                    </a:cubicBezTo>
                    <a:cubicBezTo>
                      <a:pt x="360920" y="12955"/>
                      <a:pt x="363742" y="14238"/>
                      <a:pt x="365365" y="16511"/>
                    </a:cubicBezTo>
                    <a:cubicBezTo>
                      <a:pt x="375013" y="30018"/>
                      <a:pt x="363944" y="19152"/>
                      <a:pt x="373264" y="30336"/>
                    </a:cubicBezTo>
                    <a:cubicBezTo>
                      <a:pt x="375052" y="32482"/>
                      <a:pt x="377401" y="34115"/>
                      <a:pt x="379189" y="36260"/>
                    </a:cubicBezTo>
                    <a:cubicBezTo>
                      <a:pt x="380709" y="38083"/>
                      <a:pt x="381285" y="40702"/>
                      <a:pt x="383139" y="42185"/>
                    </a:cubicBezTo>
                    <a:cubicBezTo>
                      <a:pt x="384765" y="43486"/>
                      <a:pt x="387150" y="43340"/>
                      <a:pt x="389064" y="44160"/>
                    </a:cubicBezTo>
                    <a:cubicBezTo>
                      <a:pt x="391770" y="45320"/>
                      <a:pt x="394331" y="46793"/>
                      <a:pt x="396964" y="48110"/>
                    </a:cubicBezTo>
                    <a:cubicBezTo>
                      <a:pt x="400189" y="52948"/>
                      <a:pt x="402889" y="55558"/>
                      <a:pt x="402889" y="61935"/>
                    </a:cubicBezTo>
                    <a:cubicBezTo>
                      <a:pt x="402889" y="66377"/>
                      <a:pt x="399415" y="81958"/>
                      <a:pt x="396964" y="85634"/>
                    </a:cubicBezTo>
                    <a:cubicBezTo>
                      <a:pt x="391859" y="93291"/>
                      <a:pt x="393765" y="89307"/>
                      <a:pt x="391039" y="97484"/>
                    </a:cubicBezTo>
                    <a:cubicBezTo>
                      <a:pt x="390381" y="113942"/>
                      <a:pt x="390819" y="130480"/>
                      <a:pt x="389064" y="146857"/>
                    </a:cubicBezTo>
                    <a:cubicBezTo>
                      <a:pt x="388811" y="149217"/>
                      <a:pt x="386049" y="150600"/>
                      <a:pt x="385114" y="152782"/>
                    </a:cubicBezTo>
                    <a:cubicBezTo>
                      <a:pt x="381317" y="161641"/>
                      <a:pt x="385007" y="158920"/>
                      <a:pt x="381164" y="166607"/>
                    </a:cubicBezTo>
                    <a:cubicBezTo>
                      <a:pt x="380102" y="168730"/>
                      <a:pt x="378531" y="170557"/>
                      <a:pt x="377214" y="172532"/>
                    </a:cubicBezTo>
                    <a:cubicBezTo>
                      <a:pt x="376556" y="175165"/>
                      <a:pt x="375771" y="177770"/>
                      <a:pt x="375239" y="180431"/>
                    </a:cubicBezTo>
                    <a:cubicBezTo>
                      <a:pt x="374454" y="184358"/>
                      <a:pt x="374670" y="188531"/>
                      <a:pt x="373264" y="192281"/>
                    </a:cubicBezTo>
                    <a:cubicBezTo>
                      <a:pt x="372610" y="194024"/>
                      <a:pt x="370631" y="194914"/>
                      <a:pt x="369315" y="196231"/>
                    </a:cubicBezTo>
                    <a:lnTo>
                      <a:pt x="112572" y="196231"/>
                    </a:lnTo>
                    <a:lnTo>
                      <a:pt x="112572" y="249555"/>
                    </a:lnTo>
                    <a:lnTo>
                      <a:pt x="0" y="249555"/>
                    </a:lnTo>
                    <a:lnTo>
                      <a:pt x="7899" y="22436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5667926" y="3602190"/>
                <a:ext cx="354014" cy="428537"/>
              </a:xfrm>
              <a:custGeom>
                <a:avLst/>
                <a:gdLst>
                  <a:gd name="connsiteX0" fmla="*/ 185645 w 353515"/>
                  <a:gd name="connsiteY0" fmla="*/ 1974 h 428563"/>
                  <a:gd name="connsiteX1" fmla="*/ 185645 w 353515"/>
                  <a:gd name="connsiteY1" fmla="*/ 1974 h 428563"/>
                  <a:gd name="connsiteX2" fmla="*/ 181695 w 353515"/>
                  <a:gd name="connsiteY2" fmla="*/ 19749 h 428563"/>
                  <a:gd name="connsiteX3" fmla="*/ 175770 w 353515"/>
                  <a:gd name="connsiteY3" fmla="*/ 25674 h 428563"/>
                  <a:gd name="connsiteX4" fmla="*/ 171820 w 353515"/>
                  <a:gd name="connsiteY4" fmla="*/ 31599 h 428563"/>
                  <a:gd name="connsiteX5" fmla="*/ 177745 w 353515"/>
                  <a:gd name="connsiteY5" fmla="*/ 51348 h 428563"/>
                  <a:gd name="connsiteX6" fmla="*/ 181695 w 353515"/>
                  <a:gd name="connsiteY6" fmla="*/ 63198 h 428563"/>
                  <a:gd name="connsiteX7" fmla="*/ 179720 w 353515"/>
                  <a:gd name="connsiteY7" fmla="*/ 69123 h 428563"/>
                  <a:gd name="connsiteX8" fmla="*/ 173795 w 353515"/>
                  <a:gd name="connsiteY8" fmla="*/ 71098 h 428563"/>
                  <a:gd name="connsiteX9" fmla="*/ 159971 w 353515"/>
                  <a:gd name="connsiteY9" fmla="*/ 78997 h 428563"/>
                  <a:gd name="connsiteX10" fmla="*/ 157996 w 353515"/>
                  <a:gd name="connsiteY10" fmla="*/ 118496 h 428563"/>
                  <a:gd name="connsiteX11" fmla="*/ 163921 w 353515"/>
                  <a:gd name="connsiteY11" fmla="*/ 120471 h 428563"/>
                  <a:gd name="connsiteX12" fmla="*/ 179720 w 353515"/>
                  <a:gd name="connsiteY12" fmla="*/ 128371 h 428563"/>
                  <a:gd name="connsiteX13" fmla="*/ 191570 w 353515"/>
                  <a:gd name="connsiteY13" fmla="*/ 136271 h 428563"/>
                  <a:gd name="connsiteX14" fmla="*/ 199470 w 353515"/>
                  <a:gd name="connsiteY14" fmla="*/ 142196 h 428563"/>
                  <a:gd name="connsiteX15" fmla="*/ 219219 w 353515"/>
                  <a:gd name="connsiteY15" fmla="*/ 144171 h 428563"/>
                  <a:gd name="connsiteX16" fmla="*/ 233044 w 353515"/>
                  <a:gd name="connsiteY16" fmla="*/ 142196 h 428563"/>
                  <a:gd name="connsiteX17" fmla="*/ 240943 w 353515"/>
                  <a:gd name="connsiteY17" fmla="*/ 130346 h 428563"/>
                  <a:gd name="connsiteX18" fmla="*/ 248843 w 353515"/>
                  <a:gd name="connsiteY18" fmla="*/ 116521 h 428563"/>
                  <a:gd name="connsiteX19" fmla="*/ 250818 w 353515"/>
                  <a:gd name="connsiteY19" fmla="*/ 110596 h 428563"/>
                  <a:gd name="connsiteX20" fmla="*/ 252793 w 353515"/>
                  <a:gd name="connsiteY20" fmla="*/ 82947 h 428563"/>
                  <a:gd name="connsiteX21" fmla="*/ 258718 w 353515"/>
                  <a:gd name="connsiteY21" fmla="*/ 78997 h 428563"/>
                  <a:gd name="connsiteX22" fmla="*/ 270568 w 353515"/>
                  <a:gd name="connsiteY22" fmla="*/ 73073 h 428563"/>
                  <a:gd name="connsiteX23" fmla="*/ 278467 w 353515"/>
                  <a:gd name="connsiteY23" fmla="*/ 65173 h 428563"/>
                  <a:gd name="connsiteX24" fmla="*/ 286367 w 353515"/>
                  <a:gd name="connsiteY24" fmla="*/ 53323 h 428563"/>
                  <a:gd name="connsiteX25" fmla="*/ 306117 w 353515"/>
                  <a:gd name="connsiteY25" fmla="*/ 39498 h 428563"/>
                  <a:gd name="connsiteX26" fmla="*/ 312042 w 353515"/>
                  <a:gd name="connsiteY26" fmla="*/ 35549 h 428563"/>
                  <a:gd name="connsiteX27" fmla="*/ 353515 w 353515"/>
                  <a:gd name="connsiteY27" fmla="*/ 37523 h 428563"/>
                  <a:gd name="connsiteX28" fmla="*/ 353515 w 353515"/>
                  <a:gd name="connsiteY28" fmla="*/ 347590 h 428563"/>
                  <a:gd name="connsiteX29" fmla="*/ 270568 w 353515"/>
                  <a:gd name="connsiteY29" fmla="*/ 347590 h 428563"/>
                  <a:gd name="connsiteX30" fmla="*/ 270568 w 353515"/>
                  <a:gd name="connsiteY30" fmla="*/ 428563 h 428563"/>
                  <a:gd name="connsiteX31" fmla="*/ 45424 w 353515"/>
                  <a:gd name="connsiteY31" fmla="*/ 428563 h 428563"/>
                  <a:gd name="connsiteX32" fmla="*/ 45424 w 353515"/>
                  <a:gd name="connsiteY32" fmla="*/ 92822 h 428563"/>
                  <a:gd name="connsiteX33" fmla="*/ 0 w 353515"/>
                  <a:gd name="connsiteY33" fmla="*/ 92822 h 428563"/>
                  <a:gd name="connsiteX34" fmla="*/ 0 w 353515"/>
                  <a:gd name="connsiteY34" fmla="*/ 0 h 428563"/>
                  <a:gd name="connsiteX35" fmla="*/ 185645 w 353515"/>
                  <a:gd name="connsiteY35" fmla="*/ 1974 h 42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53515" h="428563">
                    <a:moveTo>
                      <a:pt x="185645" y="1974"/>
                    </a:moveTo>
                    <a:lnTo>
                      <a:pt x="185645" y="1974"/>
                    </a:lnTo>
                    <a:cubicBezTo>
                      <a:pt x="184328" y="7899"/>
                      <a:pt x="184029" y="14146"/>
                      <a:pt x="181695" y="19749"/>
                    </a:cubicBezTo>
                    <a:cubicBezTo>
                      <a:pt x="180621" y="22327"/>
                      <a:pt x="177558" y="23528"/>
                      <a:pt x="175770" y="25674"/>
                    </a:cubicBezTo>
                    <a:cubicBezTo>
                      <a:pt x="174250" y="27497"/>
                      <a:pt x="173137" y="29624"/>
                      <a:pt x="171820" y="31599"/>
                    </a:cubicBezTo>
                    <a:cubicBezTo>
                      <a:pt x="176153" y="61931"/>
                      <a:pt x="170182" y="34330"/>
                      <a:pt x="177745" y="51348"/>
                    </a:cubicBezTo>
                    <a:cubicBezTo>
                      <a:pt x="179436" y="55153"/>
                      <a:pt x="181695" y="63198"/>
                      <a:pt x="181695" y="63198"/>
                    </a:cubicBezTo>
                    <a:cubicBezTo>
                      <a:pt x="181037" y="65173"/>
                      <a:pt x="181192" y="67651"/>
                      <a:pt x="179720" y="69123"/>
                    </a:cubicBezTo>
                    <a:cubicBezTo>
                      <a:pt x="178248" y="70595"/>
                      <a:pt x="175603" y="70065"/>
                      <a:pt x="173795" y="71098"/>
                    </a:cubicBezTo>
                    <a:cubicBezTo>
                      <a:pt x="157054" y="80663"/>
                      <a:pt x="173555" y="74468"/>
                      <a:pt x="159971" y="78997"/>
                    </a:cubicBezTo>
                    <a:cubicBezTo>
                      <a:pt x="152433" y="94072"/>
                      <a:pt x="151779" y="92075"/>
                      <a:pt x="157996" y="118496"/>
                    </a:cubicBezTo>
                    <a:cubicBezTo>
                      <a:pt x="158473" y="120522"/>
                      <a:pt x="162059" y="119540"/>
                      <a:pt x="163921" y="120471"/>
                    </a:cubicBezTo>
                    <a:cubicBezTo>
                      <a:pt x="182576" y="129799"/>
                      <a:pt x="166359" y="123917"/>
                      <a:pt x="179720" y="128371"/>
                    </a:cubicBezTo>
                    <a:cubicBezTo>
                      <a:pt x="193508" y="142159"/>
                      <a:pt x="178232" y="128649"/>
                      <a:pt x="191570" y="136271"/>
                    </a:cubicBezTo>
                    <a:cubicBezTo>
                      <a:pt x="194428" y="137904"/>
                      <a:pt x="196305" y="141292"/>
                      <a:pt x="199470" y="142196"/>
                    </a:cubicBezTo>
                    <a:cubicBezTo>
                      <a:pt x="205831" y="144014"/>
                      <a:pt x="212636" y="143513"/>
                      <a:pt x="219219" y="144171"/>
                    </a:cubicBezTo>
                    <a:cubicBezTo>
                      <a:pt x="223827" y="143513"/>
                      <a:pt x="229117" y="144695"/>
                      <a:pt x="233044" y="142196"/>
                    </a:cubicBezTo>
                    <a:cubicBezTo>
                      <a:pt x="237049" y="139647"/>
                      <a:pt x="238310" y="134296"/>
                      <a:pt x="240943" y="130346"/>
                    </a:cubicBezTo>
                    <a:cubicBezTo>
                      <a:pt x="244911" y="124394"/>
                      <a:pt x="245835" y="123539"/>
                      <a:pt x="248843" y="116521"/>
                    </a:cubicBezTo>
                    <a:cubicBezTo>
                      <a:pt x="249663" y="114607"/>
                      <a:pt x="250160" y="112571"/>
                      <a:pt x="250818" y="110596"/>
                    </a:cubicBezTo>
                    <a:cubicBezTo>
                      <a:pt x="251476" y="101380"/>
                      <a:pt x="250552" y="91911"/>
                      <a:pt x="252793" y="82947"/>
                    </a:cubicBezTo>
                    <a:cubicBezTo>
                      <a:pt x="253369" y="80644"/>
                      <a:pt x="256595" y="80059"/>
                      <a:pt x="258718" y="78997"/>
                    </a:cubicBezTo>
                    <a:cubicBezTo>
                      <a:pt x="267125" y="74793"/>
                      <a:pt x="262648" y="79862"/>
                      <a:pt x="270568" y="73073"/>
                    </a:cubicBezTo>
                    <a:cubicBezTo>
                      <a:pt x="273395" y="70650"/>
                      <a:pt x="276141" y="68081"/>
                      <a:pt x="278467" y="65173"/>
                    </a:cubicBezTo>
                    <a:cubicBezTo>
                      <a:pt x="281433" y="61466"/>
                      <a:pt x="282569" y="56171"/>
                      <a:pt x="286367" y="53323"/>
                    </a:cubicBezTo>
                    <a:cubicBezTo>
                      <a:pt x="298058" y="44555"/>
                      <a:pt x="291538" y="49217"/>
                      <a:pt x="306117" y="39498"/>
                    </a:cubicBezTo>
                    <a:lnTo>
                      <a:pt x="312042" y="35549"/>
                    </a:lnTo>
                    <a:lnTo>
                      <a:pt x="353515" y="37523"/>
                    </a:lnTo>
                    <a:lnTo>
                      <a:pt x="353515" y="347590"/>
                    </a:lnTo>
                    <a:lnTo>
                      <a:pt x="270568" y="347590"/>
                    </a:lnTo>
                    <a:lnTo>
                      <a:pt x="270568" y="428563"/>
                    </a:lnTo>
                    <a:lnTo>
                      <a:pt x="45424" y="428563"/>
                    </a:lnTo>
                    <a:lnTo>
                      <a:pt x="45424" y="92822"/>
                    </a:lnTo>
                    <a:lnTo>
                      <a:pt x="0" y="92822"/>
                    </a:lnTo>
                    <a:lnTo>
                      <a:pt x="0" y="0"/>
                    </a:lnTo>
                    <a:lnTo>
                      <a:pt x="185645" y="197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5337725" y="3689484"/>
                <a:ext cx="388939" cy="341243"/>
              </a:xfrm>
              <a:custGeom>
                <a:avLst/>
                <a:gdLst>
                  <a:gd name="connsiteX0" fmla="*/ 329816 w 389064"/>
                  <a:gd name="connsiteY0" fmla="*/ 5925 h 341666"/>
                  <a:gd name="connsiteX1" fmla="*/ 0 w 389064"/>
                  <a:gd name="connsiteY1" fmla="*/ 5925 h 341666"/>
                  <a:gd name="connsiteX2" fmla="*/ 0 w 389064"/>
                  <a:gd name="connsiteY2" fmla="*/ 341666 h 341666"/>
                  <a:gd name="connsiteX3" fmla="*/ 389064 w 389064"/>
                  <a:gd name="connsiteY3" fmla="*/ 341666 h 341666"/>
                  <a:gd name="connsiteX4" fmla="*/ 389064 w 389064"/>
                  <a:gd name="connsiteY4" fmla="*/ 0 h 341666"/>
                  <a:gd name="connsiteX5" fmla="*/ 329816 w 389064"/>
                  <a:gd name="connsiteY5" fmla="*/ 5925 h 341666"/>
                  <a:gd name="connsiteX0" fmla="*/ 329816 w 389064"/>
                  <a:gd name="connsiteY0" fmla="*/ 5925 h 341666"/>
                  <a:gd name="connsiteX1" fmla="*/ 0 w 389064"/>
                  <a:gd name="connsiteY1" fmla="*/ 5925 h 341666"/>
                  <a:gd name="connsiteX2" fmla="*/ 0 w 389064"/>
                  <a:gd name="connsiteY2" fmla="*/ 341666 h 341666"/>
                  <a:gd name="connsiteX3" fmla="*/ 389064 w 389064"/>
                  <a:gd name="connsiteY3" fmla="*/ 341666 h 341666"/>
                  <a:gd name="connsiteX4" fmla="*/ 389064 w 389064"/>
                  <a:gd name="connsiteY4" fmla="*/ 0 h 341666"/>
                  <a:gd name="connsiteX5" fmla="*/ 329816 w 389064"/>
                  <a:gd name="connsiteY5" fmla="*/ 5925 h 341666"/>
                  <a:gd name="connsiteX0" fmla="*/ 329816 w 389064"/>
                  <a:gd name="connsiteY0" fmla="*/ 5925 h 341666"/>
                  <a:gd name="connsiteX1" fmla="*/ 0 w 389064"/>
                  <a:gd name="connsiteY1" fmla="*/ 9875 h 341666"/>
                  <a:gd name="connsiteX2" fmla="*/ 0 w 389064"/>
                  <a:gd name="connsiteY2" fmla="*/ 341666 h 341666"/>
                  <a:gd name="connsiteX3" fmla="*/ 389064 w 389064"/>
                  <a:gd name="connsiteY3" fmla="*/ 341666 h 341666"/>
                  <a:gd name="connsiteX4" fmla="*/ 389064 w 389064"/>
                  <a:gd name="connsiteY4" fmla="*/ 0 h 341666"/>
                  <a:gd name="connsiteX5" fmla="*/ 329816 w 389064"/>
                  <a:gd name="connsiteY5" fmla="*/ 5925 h 341666"/>
                  <a:gd name="connsiteX0" fmla="*/ 337716 w 389064"/>
                  <a:gd name="connsiteY0" fmla="*/ 9875 h 341666"/>
                  <a:gd name="connsiteX1" fmla="*/ 0 w 389064"/>
                  <a:gd name="connsiteY1" fmla="*/ 9875 h 341666"/>
                  <a:gd name="connsiteX2" fmla="*/ 0 w 389064"/>
                  <a:gd name="connsiteY2" fmla="*/ 341666 h 341666"/>
                  <a:gd name="connsiteX3" fmla="*/ 389064 w 389064"/>
                  <a:gd name="connsiteY3" fmla="*/ 341666 h 341666"/>
                  <a:gd name="connsiteX4" fmla="*/ 389064 w 389064"/>
                  <a:gd name="connsiteY4" fmla="*/ 0 h 341666"/>
                  <a:gd name="connsiteX5" fmla="*/ 337716 w 389064"/>
                  <a:gd name="connsiteY5" fmla="*/ 9875 h 34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9064" h="341666">
                    <a:moveTo>
                      <a:pt x="337716" y="9875"/>
                    </a:moveTo>
                    <a:lnTo>
                      <a:pt x="0" y="9875"/>
                    </a:lnTo>
                    <a:lnTo>
                      <a:pt x="0" y="341666"/>
                    </a:lnTo>
                    <a:lnTo>
                      <a:pt x="389064" y="341666"/>
                    </a:lnTo>
                    <a:lnTo>
                      <a:pt x="389064" y="0"/>
                    </a:lnTo>
                    <a:lnTo>
                      <a:pt x="337716" y="987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5353600" y="2916530"/>
                <a:ext cx="646114" cy="695183"/>
              </a:xfrm>
              <a:custGeom>
                <a:avLst/>
                <a:gdLst>
                  <a:gd name="connsiteX0" fmla="*/ 306116 w 645807"/>
                  <a:gd name="connsiteY0" fmla="*/ 695181 h 695181"/>
                  <a:gd name="connsiteX1" fmla="*/ 499661 w 645807"/>
                  <a:gd name="connsiteY1" fmla="*/ 695181 h 695181"/>
                  <a:gd name="connsiteX2" fmla="*/ 501636 w 645807"/>
                  <a:gd name="connsiteY2" fmla="*/ 677407 h 695181"/>
                  <a:gd name="connsiteX3" fmla="*/ 505586 w 645807"/>
                  <a:gd name="connsiteY3" fmla="*/ 671482 h 695181"/>
                  <a:gd name="connsiteX4" fmla="*/ 507561 w 645807"/>
                  <a:gd name="connsiteY4" fmla="*/ 649757 h 695181"/>
                  <a:gd name="connsiteX5" fmla="*/ 509536 w 645807"/>
                  <a:gd name="connsiteY5" fmla="*/ 639883 h 695181"/>
                  <a:gd name="connsiteX6" fmla="*/ 521385 w 645807"/>
                  <a:gd name="connsiteY6" fmla="*/ 628033 h 695181"/>
                  <a:gd name="connsiteX7" fmla="*/ 523360 w 645807"/>
                  <a:gd name="connsiteY7" fmla="*/ 622108 h 695181"/>
                  <a:gd name="connsiteX8" fmla="*/ 527310 w 645807"/>
                  <a:gd name="connsiteY8" fmla="*/ 616183 h 695181"/>
                  <a:gd name="connsiteX9" fmla="*/ 535210 w 645807"/>
                  <a:gd name="connsiteY9" fmla="*/ 598409 h 695181"/>
                  <a:gd name="connsiteX10" fmla="*/ 537185 w 645807"/>
                  <a:gd name="connsiteY10" fmla="*/ 590509 h 695181"/>
                  <a:gd name="connsiteX11" fmla="*/ 541135 w 645807"/>
                  <a:gd name="connsiteY11" fmla="*/ 584584 h 695181"/>
                  <a:gd name="connsiteX12" fmla="*/ 543110 w 645807"/>
                  <a:gd name="connsiteY12" fmla="*/ 578659 h 695181"/>
                  <a:gd name="connsiteX13" fmla="*/ 545085 w 645807"/>
                  <a:gd name="connsiteY13" fmla="*/ 558910 h 695181"/>
                  <a:gd name="connsiteX14" fmla="*/ 552984 w 645807"/>
                  <a:gd name="connsiteY14" fmla="*/ 547060 h 695181"/>
                  <a:gd name="connsiteX15" fmla="*/ 560884 w 645807"/>
                  <a:gd name="connsiteY15" fmla="*/ 535211 h 695181"/>
                  <a:gd name="connsiteX16" fmla="*/ 578659 w 645807"/>
                  <a:gd name="connsiteY16" fmla="*/ 527311 h 695181"/>
                  <a:gd name="connsiteX17" fmla="*/ 586559 w 645807"/>
                  <a:gd name="connsiteY17" fmla="*/ 515461 h 695181"/>
                  <a:gd name="connsiteX18" fmla="*/ 590508 w 645807"/>
                  <a:gd name="connsiteY18" fmla="*/ 509536 h 695181"/>
                  <a:gd name="connsiteX19" fmla="*/ 596433 w 645807"/>
                  <a:gd name="connsiteY19" fmla="*/ 499662 h 695181"/>
                  <a:gd name="connsiteX20" fmla="*/ 604333 w 645807"/>
                  <a:gd name="connsiteY20" fmla="*/ 491762 h 695181"/>
                  <a:gd name="connsiteX21" fmla="*/ 606308 w 645807"/>
                  <a:gd name="connsiteY21" fmla="*/ 485837 h 695181"/>
                  <a:gd name="connsiteX22" fmla="*/ 610258 w 645807"/>
                  <a:gd name="connsiteY22" fmla="*/ 479912 h 695181"/>
                  <a:gd name="connsiteX23" fmla="*/ 606308 w 645807"/>
                  <a:gd name="connsiteY23" fmla="*/ 466088 h 695181"/>
                  <a:gd name="connsiteX24" fmla="*/ 600383 w 645807"/>
                  <a:gd name="connsiteY24" fmla="*/ 462138 h 695181"/>
                  <a:gd name="connsiteX25" fmla="*/ 596433 w 645807"/>
                  <a:gd name="connsiteY25" fmla="*/ 456213 h 695181"/>
                  <a:gd name="connsiteX26" fmla="*/ 606308 w 645807"/>
                  <a:gd name="connsiteY26" fmla="*/ 426589 h 695181"/>
                  <a:gd name="connsiteX27" fmla="*/ 612233 w 645807"/>
                  <a:gd name="connsiteY27" fmla="*/ 422639 h 695181"/>
                  <a:gd name="connsiteX28" fmla="*/ 622108 w 645807"/>
                  <a:gd name="connsiteY28" fmla="*/ 410789 h 695181"/>
                  <a:gd name="connsiteX29" fmla="*/ 628032 w 645807"/>
                  <a:gd name="connsiteY29" fmla="*/ 408814 h 695181"/>
                  <a:gd name="connsiteX30" fmla="*/ 631982 w 645807"/>
                  <a:gd name="connsiteY30" fmla="*/ 402889 h 695181"/>
                  <a:gd name="connsiteX31" fmla="*/ 645807 w 645807"/>
                  <a:gd name="connsiteY31" fmla="*/ 398939 h 695181"/>
                  <a:gd name="connsiteX32" fmla="*/ 645807 w 645807"/>
                  <a:gd name="connsiteY32" fmla="*/ 371290 h 695181"/>
                  <a:gd name="connsiteX33" fmla="*/ 535210 w 645807"/>
                  <a:gd name="connsiteY33" fmla="*/ 371290 h 695181"/>
                  <a:gd name="connsiteX34" fmla="*/ 535210 w 645807"/>
                  <a:gd name="connsiteY34" fmla="*/ 339691 h 695181"/>
                  <a:gd name="connsiteX35" fmla="*/ 420663 w 645807"/>
                  <a:gd name="connsiteY35" fmla="*/ 339691 h 695181"/>
                  <a:gd name="connsiteX36" fmla="*/ 420663 w 645807"/>
                  <a:gd name="connsiteY36" fmla="*/ 250818 h 695181"/>
                  <a:gd name="connsiteX37" fmla="*/ 375239 w 645807"/>
                  <a:gd name="connsiteY37" fmla="*/ 250818 h 695181"/>
                  <a:gd name="connsiteX38" fmla="*/ 375239 w 645807"/>
                  <a:gd name="connsiteY38" fmla="*/ 167871 h 695181"/>
                  <a:gd name="connsiteX39" fmla="*/ 294267 w 645807"/>
                  <a:gd name="connsiteY39" fmla="*/ 167871 h 695181"/>
                  <a:gd name="connsiteX40" fmla="*/ 294267 w 645807"/>
                  <a:gd name="connsiteY40" fmla="*/ 0 h 695181"/>
                  <a:gd name="connsiteX41" fmla="*/ 0 w 645807"/>
                  <a:gd name="connsiteY41" fmla="*/ 0 h 695181"/>
                  <a:gd name="connsiteX42" fmla="*/ 0 w 645807"/>
                  <a:gd name="connsiteY42" fmla="*/ 191570 h 695181"/>
                  <a:gd name="connsiteX43" fmla="*/ 35549 w 645807"/>
                  <a:gd name="connsiteY43" fmla="*/ 191570 h 695181"/>
                  <a:gd name="connsiteX44" fmla="*/ 35549 w 645807"/>
                  <a:gd name="connsiteY44" fmla="*/ 272543 h 695181"/>
                  <a:gd name="connsiteX45" fmla="*/ 146146 w 645807"/>
                  <a:gd name="connsiteY45" fmla="*/ 272543 h 695181"/>
                  <a:gd name="connsiteX46" fmla="*/ 146146 w 645807"/>
                  <a:gd name="connsiteY46" fmla="*/ 537186 h 695181"/>
                  <a:gd name="connsiteX47" fmla="*/ 321916 w 645807"/>
                  <a:gd name="connsiteY47" fmla="*/ 537186 h 695181"/>
                  <a:gd name="connsiteX48" fmla="*/ 306116 w 645807"/>
                  <a:gd name="connsiteY48" fmla="*/ 695181 h 69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45807" h="695181">
                    <a:moveTo>
                      <a:pt x="306116" y="695181"/>
                    </a:moveTo>
                    <a:lnTo>
                      <a:pt x="499661" y="695181"/>
                    </a:lnTo>
                    <a:cubicBezTo>
                      <a:pt x="500319" y="689256"/>
                      <a:pt x="500190" y="683190"/>
                      <a:pt x="501636" y="677407"/>
                    </a:cubicBezTo>
                    <a:cubicBezTo>
                      <a:pt x="502212" y="675104"/>
                      <a:pt x="505089" y="673803"/>
                      <a:pt x="505586" y="671482"/>
                    </a:cubicBezTo>
                    <a:cubicBezTo>
                      <a:pt x="507110" y="664372"/>
                      <a:pt x="506659" y="656972"/>
                      <a:pt x="507561" y="649757"/>
                    </a:cubicBezTo>
                    <a:cubicBezTo>
                      <a:pt x="507977" y="646426"/>
                      <a:pt x="507734" y="642715"/>
                      <a:pt x="509536" y="639883"/>
                    </a:cubicBezTo>
                    <a:cubicBezTo>
                      <a:pt x="512535" y="635170"/>
                      <a:pt x="521385" y="628033"/>
                      <a:pt x="521385" y="628033"/>
                    </a:cubicBezTo>
                    <a:cubicBezTo>
                      <a:pt x="522043" y="626058"/>
                      <a:pt x="522429" y="623970"/>
                      <a:pt x="523360" y="622108"/>
                    </a:cubicBezTo>
                    <a:cubicBezTo>
                      <a:pt x="524422" y="619985"/>
                      <a:pt x="526346" y="618352"/>
                      <a:pt x="527310" y="616183"/>
                    </a:cubicBezTo>
                    <a:cubicBezTo>
                      <a:pt x="536711" y="595031"/>
                      <a:pt x="526271" y="611818"/>
                      <a:pt x="535210" y="598409"/>
                    </a:cubicBezTo>
                    <a:cubicBezTo>
                      <a:pt x="535868" y="595776"/>
                      <a:pt x="536116" y="593004"/>
                      <a:pt x="537185" y="590509"/>
                    </a:cubicBezTo>
                    <a:cubicBezTo>
                      <a:pt x="538120" y="588327"/>
                      <a:pt x="540073" y="586707"/>
                      <a:pt x="541135" y="584584"/>
                    </a:cubicBezTo>
                    <a:cubicBezTo>
                      <a:pt x="542066" y="582722"/>
                      <a:pt x="542452" y="580634"/>
                      <a:pt x="543110" y="578659"/>
                    </a:cubicBezTo>
                    <a:cubicBezTo>
                      <a:pt x="543768" y="572076"/>
                      <a:pt x="543112" y="565225"/>
                      <a:pt x="545085" y="558910"/>
                    </a:cubicBezTo>
                    <a:cubicBezTo>
                      <a:pt x="546501" y="554379"/>
                      <a:pt x="550351" y="551010"/>
                      <a:pt x="552984" y="547060"/>
                    </a:cubicBezTo>
                    <a:lnTo>
                      <a:pt x="560884" y="535211"/>
                    </a:lnTo>
                    <a:cubicBezTo>
                      <a:pt x="574986" y="530510"/>
                      <a:pt x="569270" y="533571"/>
                      <a:pt x="578659" y="527311"/>
                    </a:cubicBezTo>
                    <a:lnTo>
                      <a:pt x="586559" y="515461"/>
                    </a:lnTo>
                    <a:cubicBezTo>
                      <a:pt x="587875" y="513486"/>
                      <a:pt x="589287" y="511571"/>
                      <a:pt x="590508" y="509536"/>
                    </a:cubicBezTo>
                    <a:cubicBezTo>
                      <a:pt x="592483" y="506245"/>
                      <a:pt x="594076" y="502692"/>
                      <a:pt x="596433" y="499662"/>
                    </a:cubicBezTo>
                    <a:cubicBezTo>
                      <a:pt x="598719" y="496722"/>
                      <a:pt x="601700" y="494395"/>
                      <a:pt x="604333" y="491762"/>
                    </a:cubicBezTo>
                    <a:cubicBezTo>
                      <a:pt x="604991" y="489787"/>
                      <a:pt x="605377" y="487699"/>
                      <a:pt x="606308" y="485837"/>
                    </a:cubicBezTo>
                    <a:cubicBezTo>
                      <a:pt x="607370" y="483714"/>
                      <a:pt x="609922" y="482262"/>
                      <a:pt x="610258" y="479912"/>
                    </a:cubicBezTo>
                    <a:cubicBezTo>
                      <a:pt x="610301" y="479611"/>
                      <a:pt x="607207" y="467211"/>
                      <a:pt x="606308" y="466088"/>
                    </a:cubicBezTo>
                    <a:cubicBezTo>
                      <a:pt x="604825" y="464235"/>
                      <a:pt x="602358" y="463455"/>
                      <a:pt x="600383" y="462138"/>
                    </a:cubicBezTo>
                    <a:cubicBezTo>
                      <a:pt x="599066" y="460163"/>
                      <a:pt x="596630" y="458578"/>
                      <a:pt x="596433" y="456213"/>
                    </a:cubicBezTo>
                    <a:cubicBezTo>
                      <a:pt x="595715" y="447592"/>
                      <a:pt x="597663" y="432352"/>
                      <a:pt x="606308" y="426589"/>
                    </a:cubicBezTo>
                    <a:lnTo>
                      <a:pt x="612233" y="422639"/>
                    </a:lnTo>
                    <a:cubicBezTo>
                      <a:pt x="615148" y="418267"/>
                      <a:pt x="617546" y="413831"/>
                      <a:pt x="622108" y="410789"/>
                    </a:cubicBezTo>
                    <a:cubicBezTo>
                      <a:pt x="623840" y="409634"/>
                      <a:pt x="626057" y="409472"/>
                      <a:pt x="628032" y="408814"/>
                    </a:cubicBezTo>
                    <a:cubicBezTo>
                      <a:pt x="629349" y="406839"/>
                      <a:pt x="629969" y="404147"/>
                      <a:pt x="631982" y="402889"/>
                    </a:cubicBezTo>
                    <a:cubicBezTo>
                      <a:pt x="638635" y="398731"/>
                      <a:pt x="640589" y="398939"/>
                      <a:pt x="645807" y="398939"/>
                    </a:cubicBezTo>
                    <a:lnTo>
                      <a:pt x="645807" y="371290"/>
                    </a:lnTo>
                    <a:lnTo>
                      <a:pt x="535210" y="371290"/>
                    </a:lnTo>
                    <a:lnTo>
                      <a:pt x="535210" y="339691"/>
                    </a:lnTo>
                    <a:lnTo>
                      <a:pt x="420663" y="339691"/>
                    </a:lnTo>
                    <a:lnTo>
                      <a:pt x="420663" y="250818"/>
                    </a:lnTo>
                    <a:lnTo>
                      <a:pt x="375239" y="250818"/>
                    </a:lnTo>
                    <a:lnTo>
                      <a:pt x="375239" y="167871"/>
                    </a:lnTo>
                    <a:lnTo>
                      <a:pt x="294267" y="167871"/>
                    </a:lnTo>
                    <a:lnTo>
                      <a:pt x="294267" y="0"/>
                    </a:lnTo>
                    <a:lnTo>
                      <a:pt x="0" y="0"/>
                    </a:lnTo>
                    <a:lnTo>
                      <a:pt x="0" y="191570"/>
                    </a:lnTo>
                    <a:lnTo>
                      <a:pt x="35549" y="191570"/>
                    </a:lnTo>
                    <a:lnTo>
                      <a:pt x="35549" y="272543"/>
                    </a:lnTo>
                    <a:lnTo>
                      <a:pt x="146146" y="272543"/>
                    </a:lnTo>
                    <a:lnTo>
                      <a:pt x="146146" y="537186"/>
                    </a:lnTo>
                    <a:lnTo>
                      <a:pt x="321916" y="537186"/>
                    </a:lnTo>
                    <a:lnTo>
                      <a:pt x="306116" y="69518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5155163" y="3180001"/>
                <a:ext cx="355601" cy="276168"/>
              </a:xfrm>
              <a:custGeom>
                <a:avLst/>
                <a:gdLst>
                  <a:gd name="connsiteX0" fmla="*/ 0 w 355490"/>
                  <a:gd name="connsiteY0" fmla="*/ 0 h 276493"/>
                  <a:gd name="connsiteX1" fmla="*/ 0 w 355490"/>
                  <a:gd name="connsiteY1" fmla="*/ 195520 h 276493"/>
                  <a:gd name="connsiteX2" fmla="*/ 175770 w 355490"/>
                  <a:gd name="connsiteY2" fmla="*/ 195520 h 276493"/>
                  <a:gd name="connsiteX3" fmla="*/ 175770 w 355490"/>
                  <a:gd name="connsiteY3" fmla="*/ 276493 h 276493"/>
                  <a:gd name="connsiteX4" fmla="*/ 355490 w 355490"/>
                  <a:gd name="connsiteY4" fmla="*/ 276493 h 276493"/>
                  <a:gd name="connsiteX5" fmla="*/ 355490 w 355490"/>
                  <a:gd name="connsiteY5" fmla="*/ 1975 h 276493"/>
                  <a:gd name="connsiteX6" fmla="*/ 0 w 355490"/>
                  <a:gd name="connsiteY6" fmla="*/ 0 h 27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5490" h="276493">
                    <a:moveTo>
                      <a:pt x="0" y="0"/>
                    </a:moveTo>
                    <a:lnTo>
                      <a:pt x="0" y="195520"/>
                    </a:lnTo>
                    <a:lnTo>
                      <a:pt x="175770" y="195520"/>
                    </a:lnTo>
                    <a:lnTo>
                      <a:pt x="175770" y="276493"/>
                    </a:lnTo>
                    <a:lnTo>
                      <a:pt x="355490" y="276493"/>
                    </a:lnTo>
                    <a:lnTo>
                      <a:pt x="355490" y="1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4847187" y="2833997"/>
                <a:ext cx="555626" cy="441235"/>
              </a:xfrm>
              <a:custGeom>
                <a:avLst/>
                <a:gdLst>
                  <a:gd name="connsiteX0" fmla="*/ 523361 w 556935"/>
                  <a:gd name="connsiteY0" fmla="*/ 80972 h 440412"/>
                  <a:gd name="connsiteX1" fmla="*/ 523361 w 556935"/>
                  <a:gd name="connsiteY1" fmla="*/ 268592 h 440412"/>
                  <a:gd name="connsiteX2" fmla="*/ 556935 w 556935"/>
                  <a:gd name="connsiteY2" fmla="*/ 268592 h 440412"/>
                  <a:gd name="connsiteX3" fmla="*/ 556935 w 556935"/>
                  <a:gd name="connsiteY3" fmla="*/ 347590 h 440412"/>
                  <a:gd name="connsiteX4" fmla="*/ 317967 w 556935"/>
                  <a:gd name="connsiteY4" fmla="*/ 347590 h 440412"/>
                  <a:gd name="connsiteX5" fmla="*/ 317967 w 556935"/>
                  <a:gd name="connsiteY5" fmla="*/ 440412 h 440412"/>
                  <a:gd name="connsiteX6" fmla="*/ 150096 w 556935"/>
                  <a:gd name="connsiteY6" fmla="*/ 440412 h 440412"/>
                  <a:gd name="connsiteX7" fmla="*/ 150096 w 556935"/>
                  <a:gd name="connsiteY7" fmla="*/ 361415 h 440412"/>
                  <a:gd name="connsiteX8" fmla="*/ 0 w 556935"/>
                  <a:gd name="connsiteY8" fmla="*/ 361415 h 440412"/>
                  <a:gd name="connsiteX9" fmla="*/ 0 w 556935"/>
                  <a:gd name="connsiteY9" fmla="*/ 0 h 440412"/>
                  <a:gd name="connsiteX10" fmla="*/ 377215 w 556935"/>
                  <a:gd name="connsiteY10" fmla="*/ 0 h 440412"/>
                  <a:gd name="connsiteX11" fmla="*/ 377215 w 556935"/>
                  <a:gd name="connsiteY11" fmla="*/ 88872 h 440412"/>
                  <a:gd name="connsiteX12" fmla="*/ 523361 w 556935"/>
                  <a:gd name="connsiteY12" fmla="*/ 80972 h 44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6935" h="440412">
                    <a:moveTo>
                      <a:pt x="523361" y="80972"/>
                    </a:moveTo>
                    <a:lnTo>
                      <a:pt x="523361" y="268592"/>
                    </a:lnTo>
                    <a:lnTo>
                      <a:pt x="556935" y="268592"/>
                    </a:lnTo>
                    <a:lnTo>
                      <a:pt x="556935" y="347590"/>
                    </a:lnTo>
                    <a:lnTo>
                      <a:pt x="317967" y="347590"/>
                    </a:lnTo>
                    <a:lnTo>
                      <a:pt x="317967" y="440412"/>
                    </a:lnTo>
                    <a:lnTo>
                      <a:pt x="150096" y="440412"/>
                    </a:lnTo>
                    <a:lnTo>
                      <a:pt x="150096" y="361415"/>
                    </a:lnTo>
                    <a:lnTo>
                      <a:pt x="0" y="361415"/>
                    </a:lnTo>
                    <a:lnTo>
                      <a:pt x="0" y="0"/>
                    </a:lnTo>
                    <a:lnTo>
                      <a:pt x="377215" y="0"/>
                    </a:lnTo>
                    <a:lnTo>
                      <a:pt x="377215" y="88872"/>
                    </a:lnTo>
                    <a:lnTo>
                      <a:pt x="523361" y="8097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4436024" y="2738767"/>
                <a:ext cx="431801" cy="460281"/>
              </a:xfrm>
              <a:custGeom>
                <a:avLst/>
                <a:gdLst>
                  <a:gd name="connsiteX0" fmla="*/ 426588 w 432513"/>
                  <a:gd name="connsiteY0" fmla="*/ 84923 h 460163"/>
                  <a:gd name="connsiteX1" fmla="*/ 426588 w 432513"/>
                  <a:gd name="connsiteY1" fmla="*/ 460163 h 460163"/>
                  <a:gd name="connsiteX2" fmla="*/ 0 w 432513"/>
                  <a:gd name="connsiteY2" fmla="*/ 460163 h 460163"/>
                  <a:gd name="connsiteX3" fmla="*/ 0 w 432513"/>
                  <a:gd name="connsiteY3" fmla="*/ 0 h 460163"/>
                  <a:gd name="connsiteX4" fmla="*/ 432513 w 432513"/>
                  <a:gd name="connsiteY4" fmla="*/ 0 h 460163"/>
                  <a:gd name="connsiteX5" fmla="*/ 426588 w 432513"/>
                  <a:gd name="connsiteY5" fmla="*/ 84923 h 46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513" h="460163">
                    <a:moveTo>
                      <a:pt x="426588" y="84923"/>
                    </a:moveTo>
                    <a:lnTo>
                      <a:pt x="426588" y="460163"/>
                    </a:lnTo>
                    <a:lnTo>
                      <a:pt x="0" y="460163"/>
                    </a:lnTo>
                    <a:lnTo>
                      <a:pt x="0" y="0"/>
                    </a:lnTo>
                    <a:lnTo>
                      <a:pt x="432513" y="0"/>
                    </a:lnTo>
                    <a:lnTo>
                      <a:pt x="426588" y="84923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60" name="Group 72"/>
              <p:cNvGrpSpPr>
                <a:grpSpLocks/>
              </p:cNvGrpSpPr>
              <p:nvPr/>
            </p:nvGrpSpPr>
            <p:grpSpPr bwMode="auto">
              <a:xfrm>
                <a:off x="3835345" y="1281740"/>
                <a:ext cx="448313" cy="1066471"/>
                <a:chOff x="3835345" y="1281740"/>
                <a:chExt cx="448313" cy="1066471"/>
              </a:xfrm>
              <a:grpFill/>
            </p:grpSpPr>
            <p:sp>
              <p:nvSpPr>
                <p:cNvPr id="211" name="Freeform 210"/>
                <p:cNvSpPr/>
                <p:nvPr/>
              </p:nvSpPr>
              <p:spPr>
                <a:xfrm>
                  <a:off x="3835948" y="1667423"/>
                  <a:ext cx="447676" cy="680899"/>
                </a:xfrm>
                <a:custGeom>
                  <a:avLst/>
                  <a:gdLst>
                    <a:gd name="connsiteX0" fmla="*/ 270568 w 448313"/>
                    <a:gd name="connsiteY0" fmla="*/ 96773 h 681357"/>
                    <a:gd name="connsiteX1" fmla="*/ 270568 w 448313"/>
                    <a:gd name="connsiteY1" fmla="*/ 416714 h 681357"/>
                    <a:gd name="connsiteX2" fmla="*/ 365365 w 448313"/>
                    <a:gd name="connsiteY2" fmla="*/ 416714 h 681357"/>
                    <a:gd name="connsiteX3" fmla="*/ 365365 w 448313"/>
                    <a:gd name="connsiteY3" fmla="*/ 497687 h 681357"/>
                    <a:gd name="connsiteX4" fmla="*/ 448313 w 448313"/>
                    <a:gd name="connsiteY4" fmla="*/ 497687 h 681357"/>
                    <a:gd name="connsiteX5" fmla="*/ 448313 w 448313"/>
                    <a:gd name="connsiteY5" fmla="*/ 681357 h 681357"/>
                    <a:gd name="connsiteX6" fmla="*/ 0 w 448313"/>
                    <a:gd name="connsiteY6" fmla="*/ 681357 h 681357"/>
                    <a:gd name="connsiteX7" fmla="*/ 17775 w 448313"/>
                    <a:gd name="connsiteY7" fmla="*/ 80973 h 681357"/>
                    <a:gd name="connsiteX8" fmla="*/ 39499 w 448313"/>
                    <a:gd name="connsiteY8" fmla="*/ 86898 h 681357"/>
                    <a:gd name="connsiteX9" fmla="*/ 59249 w 448313"/>
                    <a:gd name="connsiteY9" fmla="*/ 84923 h 681357"/>
                    <a:gd name="connsiteX10" fmla="*/ 65173 w 448313"/>
                    <a:gd name="connsiteY10" fmla="*/ 80973 h 681357"/>
                    <a:gd name="connsiteX11" fmla="*/ 73073 w 448313"/>
                    <a:gd name="connsiteY11" fmla="*/ 77023 h 681357"/>
                    <a:gd name="connsiteX12" fmla="*/ 90848 w 448313"/>
                    <a:gd name="connsiteY12" fmla="*/ 75048 h 681357"/>
                    <a:gd name="connsiteX13" fmla="*/ 96772 w 448313"/>
                    <a:gd name="connsiteY13" fmla="*/ 71098 h 681357"/>
                    <a:gd name="connsiteX14" fmla="*/ 110597 w 448313"/>
                    <a:gd name="connsiteY14" fmla="*/ 67149 h 681357"/>
                    <a:gd name="connsiteX15" fmla="*/ 122447 w 448313"/>
                    <a:gd name="connsiteY15" fmla="*/ 57274 h 681357"/>
                    <a:gd name="connsiteX16" fmla="*/ 124422 w 448313"/>
                    <a:gd name="connsiteY16" fmla="*/ 51349 h 681357"/>
                    <a:gd name="connsiteX17" fmla="*/ 136271 w 448313"/>
                    <a:gd name="connsiteY17" fmla="*/ 43449 h 681357"/>
                    <a:gd name="connsiteX18" fmla="*/ 146146 w 448313"/>
                    <a:gd name="connsiteY18" fmla="*/ 25675 h 681357"/>
                    <a:gd name="connsiteX19" fmla="*/ 150096 w 448313"/>
                    <a:gd name="connsiteY19" fmla="*/ 9875 h 681357"/>
                    <a:gd name="connsiteX20" fmla="*/ 152071 w 448313"/>
                    <a:gd name="connsiteY20" fmla="*/ 3950 h 681357"/>
                    <a:gd name="connsiteX21" fmla="*/ 157996 w 448313"/>
                    <a:gd name="connsiteY21" fmla="*/ 0 h 681357"/>
                    <a:gd name="connsiteX22" fmla="*/ 167871 w 448313"/>
                    <a:gd name="connsiteY22" fmla="*/ 3950 h 681357"/>
                    <a:gd name="connsiteX23" fmla="*/ 175770 w 448313"/>
                    <a:gd name="connsiteY23" fmla="*/ 5925 h 681357"/>
                    <a:gd name="connsiteX24" fmla="*/ 181695 w 448313"/>
                    <a:gd name="connsiteY24" fmla="*/ 11850 h 681357"/>
                    <a:gd name="connsiteX25" fmla="*/ 183670 w 448313"/>
                    <a:gd name="connsiteY25" fmla="*/ 17775 h 681357"/>
                    <a:gd name="connsiteX26" fmla="*/ 189595 w 448313"/>
                    <a:gd name="connsiteY26" fmla="*/ 21725 h 681357"/>
                    <a:gd name="connsiteX27" fmla="*/ 197495 w 448313"/>
                    <a:gd name="connsiteY27" fmla="*/ 27650 h 681357"/>
                    <a:gd name="connsiteX28" fmla="*/ 203420 w 448313"/>
                    <a:gd name="connsiteY28" fmla="*/ 31600 h 681357"/>
                    <a:gd name="connsiteX29" fmla="*/ 215269 w 448313"/>
                    <a:gd name="connsiteY29" fmla="*/ 43449 h 681357"/>
                    <a:gd name="connsiteX30" fmla="*/ 219219 w 448313"/>
                    <a:gd name="connsiteY30" fmla="*/ 49374 h 681357"/>
                    <a:gd name="connsiteX31" fmla="*/ 225144 w 448313"/>
                    <a:gd name="connsiteY31" fmla="*/ 51349 h 681357"/>
                    <a:gd name="connsiteX32" fmla="*/ 231069 w 448313"/>
                    <a:gd name="connsiteY32" fmla="*/ 55299 h 681357"/>
                    <a:gd name="connsiteX33" fmla="*/ 235019 w 448313"/>
                    <a:gd name="connsiteY33" fmla="*/ 61224 h 681357"/>
                    <a:gd name="connsiteX34" fmla="*/ 240944 w 448313"/>
                    <a:gd name="connsiteY34" fmla="*/ 65174 h 681357"/>
                    <a:gd name="connsiteX35" fmla="*/ 248843 w 448313"/>
                    <a:gd name="connsiteY35" fmla="*/ 71098 h 681357"/>
                    <a:gd name="connsiteX36" fmla="*/ 258718 w 448313"/>
                    <a:gd name="connsiteY36" fmla="*/ 82948 h 681357"/>
                    <a:gd name="connsiteX37" fmla="*/ 262668 w 448313"/>
                    <a:gd name="connsiteY37" fmla="*/ 88873 h 681357"/>
                    <a:gd name="connsiteX38" fmla="*/ 270568 w 448313"/>
                    <a:gd name="connsiteY38" fmla="*/ 96773 h 681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48313" h="681357">
                      <a:moveTo>
                        <a:pt x="270568" y="96773"/>
                      </a:moveTo>
                      <a:lnTo>
                        <a:pt x="270568" y="416714"/>
                      </a:lnTo>
                      <a:lnTo>
                        <a:pt x="365365" y="416714"/>
                      </a:lnTo>
                      <a:lnTo>
                        <a:pt x="365365" y="497687"/>
                      </a:lnTo>
                      <a:lnTo>
                        <a:pt x="448313" y="497687"/>
                      </a:lnTo>
                      <a:lnTo>
                        <a:pt x="448313" y="681357"/>
                      </a:lnTo>
                      <a:lnTo>
                        <a:pt x="0" y="681357"/>
                      </a:lnTo>
                      <a:lnTo>
                        <a:pt x="17775" y="80973"/>
                      </a:lnTo>
                      <a:lnTo>
                        <a:pt x="39499" y="86898"/>
                      </a:lnTo>
                      <a:cubicBezTo>
                        <a:pt x="46082" y="86240"/>
                        <a:pt x="52802" y="86411"/>
                        <a:pt x="59249" y="84923"/>
                      </a:cubicBezTo>
                      <a:cubicBezTo>
                        <a:pt x="61562" y="84389"/>
                        <a:pt x="63112" y="82151"/>
                        <a:pt x="65173" y="80973"/>
                      </a:cubicBezTo>
                      <a:cubicBezTo>
                        <a:pt x="67729" y="79512"/>
                        <a:pt x="70204" y="77685"/>
                        <a:pt x="73073" y="77023"/>
                      </a:cubicBezTo>
                      <a:cubicBezTo>
                        <a:pt x="78882" y="75683"/>
                        <a:pt x="84923" y="75706"/>
                        <a:pt x="90848" y="75048"/>
                      </a:cubicBezTo>
                      <a:cubicBezTo>
                        <a:pt x="92823" y="73731"/>
                        <a:pt x="94590" y="72033"/>
                        <a:pt x="96772" y="71098"/>
                      </a:cubicBezTo>
                      <a:cubicBezTo>
                        <a:pt x="105645" y="67296"/>
                        <a:pt x="102900" y="70997"/>
                        <a:pt x="110597" y="67149"/>
                      </a:cubicBezTo>
                      <a:cubicBezTo>
                        <a:pt x="116096" y="64399"/>
                        <a:pt x="118079" y="61642"/>
                        <a:pt x="122447" y="57274"/>
                      </a:cubicBezTo>
                      <a:cubicBezTo>
                        <a:pt x="123105" y="55299"/>
                        <a:pt x="123267" y="53081"/>
                        <a:pt x="124422" y="51349"/>
                      </a:cubicBezTo>
                      <a:cubicBezTo>
                        <a:pt x="128649" y="45009"/>
                        <a:pt x="130060" y="45520"/>
                        <a:pt x="136271" y="43449"/>
                      </a:cubicBezTo>
                      <a:cubicBezTo>
                        <a:pt x="142887" y="33526"/>
                        <a:pt x="143739" y="34499"/>
                        <a:pt x="146146" y="25675"/>
                      </a:cubicBezTo>
                      <a:cubicBezTo>
                        <a:pt x="147574" y="20438"/>
                        <a:pt x="148379" y="15025"/>
                        <a:pt x="150096" y="9875"/>
                      </a:cubicBezTo>
                      <a:cubicBezTo>
                        <a:pt x="150754" y="7900"/>
                        <a:pt x="150770" y="5576"/>
                        <a:pt x="152071" y="3950"/>
                      </a:cubicBezTo>
                      <a:cubicBezTo>
                        <a:pt x="153554" y="2096"/>
                        <a:pt x="156021" y="1317"/>
                        <a:pt x="157996" y="0"/>
                      </a:cubicBezTo>
                      <a:cubicBezTo>
                        <a:pt x="161288" y="1317"/>
                        <a:pt x="164508" y="2829"/>
                        <a:pt x="167871" y="3950"/>
                      </a:cubicBezTo>
                      <a:cubicBezTo>
                        <a:pt x="170446" y="4808"/>
                        <a:pt x="173414" y="4578"/>
                        <a:pt x="175770" y="5925"/>
                      </a:cubicBezTo>
                      <a:cubicBezTo>
                        <a:pt x="178195" y="7311"/>
                        <a:pt x="179720" y="9875"/>
                        <a:pt x="181695" y="11850"/>
                      </a:cubicBezTo>
                      <a:cubicBezTo>
                        <a:pt x="182353" y="13825"/>
                        <a:pt x="182369" y="16149"/>
                        <a:pt x="183670" y="17775"/>
                      </a:cubicBezTo>
                      <a:cubicBezTo>
                        <a:pt x="185153" y="19629"/>
                        <a:pt x="187663" y="20345"/>
                        <a:pt x="189595" y="21725"/>
                      </a:cubicBezTo>
                      <a:cubicBezTo>
                        <a:pt x="192274" y="23638"/>
                        <a:pt x="194816" y="25737"/>
                        <a:pt x="197495" y="27650"/>
                      </a:cubicBezTo>
                      <a:cubicBezTo>
                        <a:pt x="199427" y="29030"/>
                        <a:pt x="201646" y="30023"/>
                        <a:pt x="203420" y="31600"/>
                      </a:cubicBezTo>
                      <a:cubicBezTo>
                        <a:pt x="207595" y="35311"/>
                        <a:pt x="212171" y="38801"/>
                        <a:pt x="215269" y="43449"/>
                      </a:cubicBezTo>
                      <a:cubicBezTo>
                        <a:pt x="216586" y="45424"/>
                        <a:pt x="217365" y="47891"/>
                        <a:pt x="219219" y="49374"/>
                      </a:cubicBezTo>
                      <a:cubicBezTo>
                        <a:pt x="220845" y="50675"/>
                        <a:pt x="223282" y="50418"/>
                        <a:pt x="225144" y="51349"/>
                      </a:cubicBezTo>
                      <a:cubicBezTo>
                        <a:pt x="227267" y="52411"/>
                        <a:pt x="229094" y="53982"/>
                        <a:pt x="231069" y="55299"/>
                      </a:cubicBezTo>
                      <a:cubicBezTo>
                        <a:pt x="232386" y="57274"/>
                        <a:pt x="233341" y="59546"/>
                        <a:pt x="235019" y="61224"/>
                      </a:cubicBezTo>
                      <a:cubicBezTo>
                        <a:pt x="236697" y="62902"/>
                        <a:pt x="239012" y="63794"/>
                        <a:pt x="240944" y="65174"/>
                      </a:cubicBezTo>
                      <a:cubicBezTo>
                        <a:pt x="243622" y="67087"/>
                        <a:pt x="246210" y="69123"/>
                        <a:pt x="248843" y="71098"/>
                      </a:cubicBezTo>
                      <a:cubicBezTo>
                        <a:pt x="258650" y="85809"/>
                        <a:pt x="246046" y="67741"/>
                        <a:pt x="258718" y="82948"/>
                      </a:cubicBezTo>
                      <a:cubicBezTo>
                        <a:pt x="260238" y="84771"/>
                        <a:pt x="261123" y="87071"/>
                        <a:pt x="262668" y="88873"/>
                      </a:cubicBezTo>
                      <a:lnTo>
                        <a:pt x="270568" y="96773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>
                  <a:off x="4169324" y="1281740"/>
                  <a:ext cx="50800" cy="87294"/>
                </a:xfrm>
                <a:custGeom>
                  <a:avLst/>
                  <a:gdLst>
                    <a:gd name="connsiteX0" fmla="*/ 47399 w 51247"/>
                    <a:gd name="connsiteY0" fmla="*/ 0 h 87176"/>
                    <a:gd name="connsiteX1" fmla="*/ 47399 w 51247"/>
                    <a:gd name="connsiteY1" fmla="*/ 0 h 87176"/>
                    <a:gd name="connsiteX2" fmla="*/ 31599 w 51247"/>
                    <a:gd name="connsiteY2" fmla="*/ 7900 h 87176"/>
                    <a:gd name="connsiteX3" fmla="*/ 21724 w 51247"/>
                    <a:gd name="connsiteY3" fmla="*/ 11850 h 87176"/>
                    <a:gd name="connsiteX4" fmla="*/ 17775 w 51247"/>
                    <a:gd name="connsiteY4" fmla="*/ 17774 h 87176"/>
                    <a:gd name="connsiteX5" fmla="*/ 11850 w 51247"/>
                    <a:gd name="connsiteY5" fmla="*/ 31599 h 87176"/>
                    <a:gd name="connsiteX6" fmla="*/ 5925 w 51247"/>
                    <a:gd name="connsiteY6" fmla="*/ 43449 h 87176"/>
                    <a:gd name="connsiteX7" fmla="*/ 3950 w 51247"/>
                    <a:gd name="connsiteY7" fmla="*/ 71098 h 87176"/>
                    <a:gd name="connsiteX8" fmla="*/ 0 w 51247"/>
                    <a:gd name="connsiteY8" fmla="*/ 82948 h 87176"/>
                    <a:gd name="connsiteX9" fmla="*/ 7900 w 51247"/>
                    <a:gd name="connsiteY9" fmla="*/ 86898 h 87176"/>
                    <a:gd name="connsiteX10" fmla="*/ 31599 w 51247"/>
                    <a:gd name="connsiteY10" fmla="*/ 80973 h 87176"/>
                    <a:gd name="connsiteX11" fmla="*/ 43449 w 51247"/>
                    <a:gd name="connsiteY11" fmla="*/ 75048 h 87176"/>
                    <a:gd name="connsiteX12" fmla="*/ 47399 w 51247"/>
                    <a:gd name="connsiteY12" fmla="*/ 0 h 87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247" h="87176">
                      <a:moveTo>
                        <a:pt x="47399" y="0"/>
                      </a:moveTo>
                      <a:lnTo>
                        <a:pt x="47399" y="0"/>
                      </a:lnTo>
                      <a:cubicBezTo>
                        <a:pt x="42132" y="2633"/>
                        <a:pt x="36945" y="5432"/>
                        <a:pt x="31599" y="7900"/>
                      </a:cubicBezTo>
                      <a:cubicBezTo>
                        <a:pt x="28380" y="9386"/>
                        <a:pt x="24609" y="9789"/>
                        <a:pt x="21724" y="11850"/>
                      </a:cubicBezTo>
                      <a:cubicBezTo>
                        <a:pt x="19793" y="13229"/>
                        <a:pt x="18952" y="15713"/>
                        <a:pt x="17775" y="17774"/>
                      </a:cubicBezTo>
                      <a:cubicBezTo>
                        <a:pt x="1330" y="46555"/>
                        <a:pt x="22933" y="9433"/>
                        <a:pt x="11850" y="31599"/>
                      </a:cubicBezTo>
                      <a:cubicBezTo>
                        <a:pt x="4193" y="46913"/>
                        <a:pt x="10889" y="28556"/>
                        <a:pt x="5925" y="43449"/>
                      </a:cubicBezTo>
                      <a:cubicBezTo>
                        <a:pt x="5267" y="52665"/>
                        <a:pt x="5321" y="61960"/>
                        <a:pt x="3950" y="71098"/>
                      </a:cubicBezTo>
                      <a:cubicBezTo>
                        <a:pt x="3332" y="75216"/>
                        <a:pt x="0" y="82948"/>
                        <a:pt x="0" y="82948"/>
                      </a:cubicBezTo>
                      <a:cubicBezTo>
                        <a:pt x="2633" y="84265"/>
                        <a:pt x="4966" y="86653"/>
                        <a:pt x="7900" y="86898"/>
                      </a:cubicBezTo>
                      <a:cubicBezTo>
                        <a:pt x="22182" y="88088"/>
                        <a:pt x="21414" y="85338"/>
                        <a:pt x="31599" y="80973"/>
                      </a:cubicBezTo>
                      <a:cubicBezTo>
                        <a:pt x="43047" y="76067"/>
                        <a:pt x="32063" y="82639"/>
                        <a:pt x="43449" y="75048"/>
                      </a:cubicBezTo>
                      <a:cubicBezTo>
                        <a:pt x="58719" y="52143"/>
                        <a:pt x="46741" y="12508"/>
                        <a:pt x="47399" y="0"/>
                      </a:cubicBezTo>
                      <a:close/>
                    </a:path>
                  </a:pathLst>
                </a:custGeom>
                <a:solidFill>
                  <a:srgbClr val="70AC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4048673" y="1394429"/>
                  <a:ext cx="96838" cy="57138"/>
                </a:xfrm>
                <a:custGeom>
                  <a:avLst/>
                  <a:gdLst>
                    <a:gd name="connsiteX0" fmla="*/ 75048 w 96773"/>
                    <a:gd name="connsiteY0" fmla="*/ 0 h 57308"/>
                    <a:gd name="connsiteX1" fmla="*/ 75048 w 96773"/>
                    <a:gd name="connsiteY1" fmla="*/ 0 h 57308"/>
                    <a:gd name="connsiteX2" fmla="*/ 61224 w 96773"/>
                    <a:gd name="connsiteY2" fmla="*/ 9875 h 57308"/>
                    <a:gd name="connsiteX3" fmla="*/ 49374 w 96773"/>
                    <a:gd name="connsiteY3" fmla="*/ 13825 h 57308"/>
                    <a:gd name="connsiteX4" fmla="*/ 35549 w 96773"/>
                    <a:gd name="connsiteY4" fmla="*/ 17774 h 57308"/>
                    <a:gd name="connsiteX5" fmla="*/ 21725 w 96773"/>
                    <a:gd name="connsiteY5" fmla="*/ 19749 h 57308"/>
                    <a:gd name="connsiteX6" fmla="*/ 7900 w 96773"/>
                    <a:gd name="connsiteY6" fmla="*/ 25674 h 57308"/>
                    <a:gd name="connsiteX7" fmla="*/ 3950 w 96773"/>
                    <a:gd name="connsiteY7" fmla="*/ 31599 h 57308"/>
                    <a:gd name="connsiteX8" fmla="*/ 0 w 96773"/>
                    <a:gd name="connsiteY8" fmla="*/ 43449 h 57308"/>
                    <a:gd name="connsiteX9" fmla="*/ 9875 w 96773"/>
                    <a:gd name="connsiteY9" fmla="*/ 57273 h 57308"/>
                    <a:gd name="connsiteX10" fmla="*/ 77023 w 96773"/>
                    <a:gd name="connsiteY10" fmla="*/ 53323 h 57308"/>
                    <a:gd name="connsiteX11" fmla="*/ 84923 w 96773"/>
                    <a:gd name="connsiteY11" fmla="*/ 35549 h 57308"/>
                    <a:gd name="connsiteX12" fmla="*/ 90848 w 96773"/>
                    <a:gd name="connsiteY12" fmla="*/ 31599 h 57308"/>
                    <a:gd name="connsiteX13" fmla="*/ 96773 w 96773"/>
                    <a:gd name="connsiteY13" fmla="*/ 23699 h 57308"/>
                    <a:gd name="connsiteX14" fmla="*/ 92823 w 96773"/>
                    <a:gd name="connsiteY14" fmla="*/ 17774 h 57308"/>
                    <a:gd name="connsiteX15" fmla="*/ 75048 w 96773"/>
                    <a:gd name="connsiteY15" fmla="*/ 0 h 57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6773" h="57308">
                      <a:moveTo>
                        <a:pt x="75048" y="0"/>
                      </a:moveTo>
                      <a:lnTo>
                        <a:pt x="75048" y="0"/>
                      </a:lnTo>
                      <a:cubicBezTo>
                        <a:pt x="70440" y="3292"/>
                        <a:pt x="66210" y="7190"/>
                        <a:pt x="61224" y="9875"/>
                      </a:cubicBezTo>
                      <a:cubicBezTo>
                        <a:pt x="57558" y="11849"/>
                        <a:pt x="53324" y="12509"/>
                        <a:pt x="49374" y="13825"/>
                      </a:cubicBezTo>
                      <a:cubicBezTo>
                        <a:pt x="44305" y="15515"/>
                        <a:pt x="40995" y="16784"/>
                        <a:pt x="35549" y="17774"/>
                      </a:cubicBezTo>
                      <a:cubicBezTo>
                        <a:pt x="30969" y="18607"/>
                        <a:pt x="26333" y="19091"/>
                        <a:pt x="21725" y="19749"/>
                      </a:cubicBezTo>
                      <a:cubicBezTo>
                        <a:pt x="17609" y="21121"/>
                        <a:pt x="11154" y="22962"/>
                        <a:pt x="7900" y="25674"/>
                      </a:cubicBezTo>
                      <a:cubicBezTo>
                        <a:pt x="6077" y="27194"/>
                        <a:pt x="4914" y="29430"/>
                        <a:pt x="3950" y="31599"/>
                      </a:cubicBezTo>
                      <a:cubicBezTo>
                        <a:pt x="2259" y="35404"/>
                        <a:pt x="0" y="43449"/>
                        <a:pt x="0" y="43449"/>
                      </a:cubicBezTo>
                      <a:cubicBezTo>
                        <a:pt x="1124" y="45135"/>
                        <a:pt x="8976" y="57150"/>
                        <a:pt x="9875" y="57273"/>
                      </a:cubicBezTo>
                      <a:cubicBezTo>
                        <a:pt x="13153" y="57720"/>
                        <a:pt x="69769" y="53807"/>
                        <a:pt x="77023" y="53323"/>
                      </a:cubicBezTo>
                      <a:cubicBezTo>
                        <a:pt x="92569" y="37779"/>
                        <a:pt x="72754" y="59887"/>
                        <a:pt x="84923" y="35549"/>
                      </a:cubicBezTo>
                      <a:cubicBezTo>
                        <a:pt x="85985" y="33426"/>
                        <a:pt x="89170" y="33277"/>
                        <a:pt x="90848" y="31599"/>
                      </a:cubicBezTo>
                      <a:cubicBezTo>
                        <a:pt x="93176" y="29271"/>
                        <a:pt x="94798" y="26332"/>
                        <a:pt x="96773" y="23699"/>
                      </a:cubicBezTo>
                      <a:cubicBezTo>
                        <a:pt x="95456" y="21724"/>
                        <a:pt x="94798" y="19091"/>
                        <a:pt x="92823" y="17774"/>
                      </a:cubicBezTo>
                      <a:cubicBezTo>
                        <a:pt x="89621" y="15639"/>
                        <a:pt x="78011" y="2962"/>
                        <a:pt x="75048" y="0"/>
                      </a:cubicBezTo>
                      <a:close/>
                    </a:path>
                  </a:pathLst>
                </a:custGeom>
                <a:solidFill>
                  <a:srgbClr val="70AC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>
                <a:xfrm>
                  <a:off x="3961361" y="1484898"/>
                  <a:ext cx="139700" cy="111102"/>
                </a:xfrm>
                <a:custGeom>
                  <a:avLst/>
                  <a:gdLst>
                    <a:gd name="connsiteX0" fmla="*/ 99155 w 139128"/>
                    <a:gd name="connsiteY0" fmla="*/ 0 h 110597"/>
                    <a:gd name="connsiteX1" fmla="*/ 99155 w 139128"/>
                    <a:gd name="connsiteY1" fmla="*/ 0 h 110597"/>
                    <a:gd name="connsiteX2" fmla="*/ 93230 w 139128"/>
                    <a:gd name="connsiteY2" fmla="*/ 15800 h 110597"/>
                    <a:gd name="connsiteX3" fmla="*/ 87305 w 139128"/>
                    <a:gd name="connsiteY3" fmla="*/ 19750 h 110597"/>
                    <a:gd name="connsiteX4" fmla="*/ 73481 w 139128"/>
                    <a:gd name="connsiteY4" fmla="*/ 29625 h 110597"/>
                    <a:gd name="connsiteX5" fmla="*/ 49781 w 139128"/>
                    <a:gd name="connsiteY5" fmla="*/ 49374 h 110597"/>
                    <a:gd name="connsiteX6" fmla="*/ 43856 w 139128"/>
                    <a:gd name="connsiteY6" fmla="*/ 53324 h 110597"/>
                    <a:gd name="connsiteX7" fmla="*/ 35957 w 139128"/>
                    <a:gd name="connsiteY7" fmla="*/ 57274 h 110597"/>
                    <a:gd name="connsiteX8" fmla="*/ 18182 w 139128"/>
                    <a:gd name="connsiteY8" fmla="*/ 67149 h 110597"/>
                    <a:gd name="connsiteX9" fmla="*/ 12257 w 139128"/>
                    <a:gd name="connsiteY9" fmla="*/ 75048 h 110597"/>
                    <a:gd name="connsiteX10" fmla="*/ 2383 w 139128"/>
                    <a:gd name="connsiteY10" fmla="*/ 86898 h 110597"/>
                    <a:gd name="connsiteX11" fmla="*/ 2383 w 139128"/>
                    <a:gd name="connsiteY11" fmla="*/ 106647 h 110597"/>
                    <a:gd name="connsiteX12" fmla="*/ 10282 w 139128"/>
                    <a:gd name="connsiteY12" fmla="*/ 108622 h 110597"/>
                    <a:gd name="connsiteX13" fmla="*/ 16207 w 139128"/>
                    <a:gd name="connsiteY13" fmla="*/ 110597 h 110597"/>
                    <a:gd name="connsiteX14" fmla="*/ 30032 w 139128"/>
                    <a:gd name="connsiteY14" fmla="*/ 102698 h 110597"/>
                    <a:gd name="connsiteX15" fmla="*/ 41882 w 139128"/>
                    <a:gd name="connsiteY15" fmla="*/ 94798 h 110597"/>
                    <a:gd name="connsiteX16" fmla="*/ 47806 w 139128"/>
                    <a:gd name="connsiteY16" fmla="*/ 90848 h 110597"/>
                    <a:gd name="connsiteX17" fmla="*/ 53731 w 139128"/>
                    <a:gd name="connsiteY17" fmla="*/ 86898 h 110597"/>
                    <a:gd name="connsiteX18" fmla="*/ 59656 w 139128"/>
                    <a:gd name="connsiteY18" fmla="*/ 82948 h 110597"/>
                    <a:gd name="connsiteX19" fmla="*/ 73481 w 139128"/>
                    <a:gd name="connsiteY19" fmla="*/ 86898 h 110597"/>
                    <a:gd name="connsiteX20" fmla="*/ 79406 w 139128"/>
                    <a:gd name="connsiteY20" fmla="*/ 88873 h 110597"/>
                    <a:gd name="connsiteX21" fmla="*/ 95205 w 139128"/>
                    <a:gd name="connsiteY21" fmla="*/ 86898 h 110597"/>
                    <a:gd name="connsiteX22" fmla="*/ 93230 w 139128"/>
                    <a:gd name="connsiteY22" fmla="*/ 75048 h 110597"/>
                    <a:gd name="connsiteX23" fmla="*/ 75456 w 139128"/>
                    <a:gd name="connsiteY23" fmla="*/ 73073 h 110597"/>
                    <a:gd name="connsiteX24" fmla="*/ 71506 w 139128"/>
                    <a:gd name="connsiteY24" fmla="*/ 65174 h 110597"/>
                    <a:gd name="connsiteX25" fmla="*/ 75456 w 139128"/>
                    <a:gd name="connsiteY25" fmla="*/ 59249 h 110597"/>
                    <a:gd name="connsiteX26" fmla="*/ 87305 w 139128"/>
                    <a:gd name="connsiteY26" fmla="*/ 51349 h 110597"/>
                    <a:gd name="connsiteX27" fmla="*/ 93230 w 139128"/>
                    <a:gd name="connsiteY27" fmla="*/ 47399 h 110597"/>
                    <a:gd name="connsiteX28" fmla="*/ 105080 w 139128"/>
                    <a:gd name="connsiteY28" fmla="*/ 43449 h 110597"/>
                    <a:gd name="connsiteX29" fmla="*/ 111005 w 139128"/>
                    <a:gd name="connsiteY29" fmla="*/ 41474 h 110597"/>
                    <a:gd name="connsiteX30" fmla="*/ 116929 w 139128"/>
                    <a:gd name="connsiteY30" fmla="*/ 39499 h 110597"/>
                    <a:gd name="connsiteX31" fmla="*/ 130754 w 139128"/>
                    <a:gd name="connsiteY31" fmla="*/ 37524 h 110597"/>
                    <a:gd name="connsiteX32" fmla="*/ 136679 w 139128"/>
                    <a:gd name="connsiteY32" fmla="*/ 15800 h 110597"/>
                    <a:gd name="connsiteX33" fmla="*/ 130754 w 139128"/>
                    <a:gd name="connsiteY33" fmla="*/ 13825 h 110597"/>
                    <a:gd name="connsiteX34" fmla="*/ 120879 w 139128"/>
                    <a:gd name="connsiteY34" fmla="*/ 11850 h 110597"/>
                    <a:gd name="connsiteX35" fmla="*/ 107055 w 139128"/>
                    <a:gd name="connsiteY35" fmla="*/ 5925 h 110597"/>
                    <a:gd name="connsiteX36" fmla="*/ 99155 w 139128"/>
                    <a:gd name="connsiteY36" fmla="*/ 0 h 110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39128" h="110597">
                      <a:moveTo>
                        <a:pt x="99155" y="0"/>
                      </a:moveTo>
                      <a:lnTo>
                        <a:pt x="99155" y="0"/>
                      </a:lnTo>
                      <a:cubicBezTo>
                        <a:pt x="97180" y="5267"/>
                        <a:pt x="96124" y="10977"/>
                        <a:pt x="93230" y="15800"/>
                      </a:cubicBezTo>
                      <a:cubicBezTo>
                        <a:pt x="92009" y="17835"/>
                        <a:pt x="88983" y="18072"/>
                        <a:pt x="87305" y="19750"/>
                      </a:cubicBezTo>
                      <a:cubicBezTo>
                        <a:pt x="76394" y="30661"/>
                        <a:pt x="87341" y="26159"/>
                        <a:pt x="73481" y="29625"/>
                      </a:cubicBezTo>
                      <a:cubicBezTo>
                        <a:pt x="58274" y="44831"/>
                        <a:pt x="66279" y="38375"/>
                        <a:pt x="49781" y="49374"/>
                      </a:cubicBezTo>
                      <a:cubicBezTo>
                        <a:pt x="47806" y="50691"/>
                        <a:pt x="45979" y="52262"/>
                        <a:pt x="43856" y="53324"/>
                      </a:cubicBezTo>
                      <a:cubicBezTo>
                        <a:pt x="41223" y="54641"/>
                        <a:pt x="38663" y="56114"/>
                        <a:pt x="35957" y="57274"/>
                      </a:cubicBezTo>
                      <a:cubicBezTo>
                        <a:pt x="28819" y="60334"/>
                        <a:pt x="24261" y="59044"/>
                        <a:pt x="18182" y="67149"/>
                      </a:cubicBezTo>
                      <a:cubicBezTo>
                        <a:pt x="16207" y="69782"/>
                        <a:pt x="14399" y="72549"/>
                        <a:pt x="12257" y="75048"/>
                      </a:cubicBezTo>
                      <a:cubicBezTo>
                        <a:pt x="857" y="88348"/>
                        <a:pt x="11110" y="73808"/>
                        <a:pt x="2383" y="86898"/>
                      </a:cubicBezTo>
                      <a:cubicBezTo>
                        <a:pt x="835" y="93091"/>
                        <a:pt x="-2101" y="100370"/>
                        <a:pt x="2383" y="106647"/>
                      </a:cubicBezTo>
                      <a:cubicBezTo>
                        <a:pt x="3960" y="108856"/>
                        <a:pt x="7672" y="107876"/>
                        <a:pt x="10282" y="108622"/>
                      </a:cubicBezTo>
                      <a:cubicBezTo>
                        <a:pt x="12284" y="109194"/>
                        <a:pt x="14232" y="109939"/>
                        <a:pt x="16207" y="110597"/>
                      </a:cubicBezTo>
                      <a:cubicBezTo>
                        <a:pt x="30025" y="107142"/>
                        <a:pt x="18886" y="111367"/>
                        <a:pt x="30032" y="102698"/>
                      </a:cubicBezTo>
                      <a:cubicBezTo>
                        <a:pt x="33779" y="99784"/>
                        <a:pt x="37932" y="97431"/>
                        <a:pt x="41882" y="94798"/>
                      </a:cubicBezTo>
                      <a:lnTo>
                        <a:pt x="47806" y="90848"/>
                      </a:lnTo>
                      <a:lnTo>
                        <a:pt x="53731" y="86898"/>
                      </a:lnTo>
                      <a:lnTo>
                        <a:pt x="59656" y="82948"/>
                      </a:lnTo>
                      <a:cubicBezTo>
                        <a:pt x="73862" y="87683"/>
                        <a:pt x="56122" y="81938"/>
                        <a:pt x="73481" y="86898"/>
                      </a:cubicBezTo>
                      <a:cubicBezTo>
                        <a:pt x="75483" y="87470"/>
                        <a:pt x="77431" y="88215"/>
                        <a:pt x="79406" y="88873"/>
                      </a:cubicBezTo>
                      <a:cubicBezTo>
                        <a:pt x="84672" y="88215"/>
                        <a:pt x="91452" y="90651"/>
                        <a:pt x="95205" y="86898"/>
                      </a:cubicBezTo>
                      <a:cubicBezTo>
                        <a:pt x="98036" y="84066"/>
                        <a:pt x="96511" y="77344"/>
                        <a:pt x="93230" y="75048"/>
                      </a:cubicBezTo>
                      <a:cubicBezTo>
                        <a:pt x="88347" y="71629"/>
                        <a:pt x="81381" y="73731"/>
                        <a:pt x="75456" y="73073"/>
                      </a:cubicBezTo>
                      <a:cubicBezTo>
                        <a:pt x="74139" y="70440"/>
                        <a:pt x="71506" y="68118"/>
                        <a:pt x="71506" y="65174"/>
                      </a:cubicBezTo>
                      <a:cubicBezTo>
                        <a:pt x="71506" y="62800"/>
                        <a:pt x="73937" y="61073"/>
                        <a:pt x="75456" y="59249"/>
                      </a:cubicBezTo>
                      <a:cubicBezTo>
                        <a:pt x="83478" y="49622"/>
                        <a:pt x="78264" y="55870"/>
                        <a:pt x="87305" y="51349"/>
                      </a:cubicBezTo>
                      <a:cubicBezTo>
                        <a:pt x="89428" y="50287"/>
                        <a:pt x="91061" y="48363"/>
                        <a:pt x="93230" y="47399"/>
                      </a:cubicBezTo>
                      <a:cubicBezTo>
                        <a:pt x="97035" y="45708"/>
                        <a:pt x="101130" y="44766"/>
                        <a:pt x="105080" y="43449"/>
                      </a:cubicBezTo>
                      <a:lnTo>
                        <a:pt x="111005" y="41474"/>
                      </a:lnTo>
                      <a:cubicBezTo>
                        <a:pt x="112980" y="40816"/>
                        <a:pt x="114868" y="39793"/>
                        <a:pt x="116929" y="39499"/>
                      </a:cubicBezTo>
                      <a:lnTo>
                        <a:pt x="130754" y="37524"/>
                      </a:lnTo>
                      <a:cubicBezTo>
                        <a:pt x="135722" y="30073"/>
                        <a:pt x="142975" y="25245"/>
                        <a:pt x="136679" y="15800"/>
                      </a:cubicBezTo>
                      <a:cubicBezTo>
                        <a:pt x="135524" y="14068"/>
                        <a:pt x="132774" y="14330"/>
                        <a:pt x="130754" y="13825"/>
                      </a:cubicBezTo>
                      <a:cubicBezTo>
                        <a:pt x="127497" y="13011"/>
                        <a:pt x="124171" y="12508"/>
                        <a:pt x="120879" y="11850"/>
                      </a:cubicBezTo>
                      <a:cubicBezTo>
                        <a:pt x="115226" y="9023"/>
                        <a:pt x="112868" y="7378"/>
                        <a:pt x="107055" y="5925"/>
                      </a:cubicBezTo>
                      <a:cubicBezTo>
                        <a:pt x="106416" y="5765"/>
                        <a:pt x="100472" y="988"/>
                        <a:pt x="99155" y="0"/>
                      </a:cubicBezTo>
                      <a:close/>
                    </a:path>
                  </a:pathLst>
                </a:custGeom>
                <a:solidFill>
                  <a:srgbClr val="70AC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61" name="Freeform 160"/>
              <p:cNvSpPr/>
              <p:nvPr/>
            </p:nvSpPr>
            <p:spPr>
              <a:xfrm>
                <a:off x="4434437" y="2416570"/>
                <a:ext cx="698501" cy="433299"/>
              </a:xfrm>
              <a:custGeom>
                <a:avLst/>
                <a:gdLst>
                  <a:gd name="connsiteX0" fmla="*/ 699131 w 699131"/>
                  <a:gd name="connsiteY0" fmla="*/ 432513 h 432513"/>
                  <a:gd name="connsiteX1" fmla="*/ 428563 w 699131"/>
                  <a:gd name="connsiteY1" fmla="*/ 432513 h 432513"/>
                  <a:gd name="connsiteX2" fmla="*/ 428563 w 699131"/>
                  <a:gd name="connsiteY2" fmla="*/ 335741 h 432513"/>
                  <a:gd name="connsiteX3" fmla="*/ 0 w 699131"/>
                  <a:gd name="connsiteY3" fmla="*/ 335741 h 432513"/>
                  <a:gd name="connsiteX4" fmla="*/ 0 w 699131"/>
                  <a:gd name="connsiteY4" fmla="*/ 0 h 432513"/>
                  <a:gd name="connsiteX5" fmla="*/ 529285 w 699131"/>
                  <a:gd name="connsiteY5" fmla="*/ 0 h 432513"/>
                  <a:gd name="connsiteX6" fmla="*/ 529285 w 699131"/>
                  <a:gd name="connsiteY6" fmla="*/ 33574 h 432513"/>
                  <a:gd name="connsiteX7" fmla="*/ 578659 w 699131"/>
                  <a:gd name="connsiteY7" fmla="*/ 33574 h 432513"/>
                  <a:gd name="connsiteX8" fmla="*/ 578659 w 699131"/>
                  <a:gd name="connsiteY8" fmla="*/ 1975 h 432513"/>
                  <a:gd name="connsiteX9" fmla="*/ 695181 w 699131"/>
                  <a:gd name="connsiteY9" fmla="*/ 1975 h 432513"/>
                  <a:gd name="connsiteX10" fmla="*/ 699131 w 699131"/>
                  <a:gd name="connsiteY10" fmla="*/ 432513 h 43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9131" h="432513">
                    <a:moveTo>
                      <a:pt x="699131" y="432513"/>
                    </a:moveTo>
                    <a:lnTo>
                      <a:pt x="428563" y="432513"/>
                    </a:lnTo>
                    <a:lnTo>
                      <a:pt x="428563" y="335741"/>
                    </a:lnTo>
                    <a:lnTo>
                      <a:pt x="0" y="335741"/>
                    </a:lnTo>
                    <a:lnTo>
                      <a:pt x="0" y="0"/>
                    </a:lnTo>
                    <a:lnTo>
                      <a:pt x="529285" y="0"/>
                    </a:lnTo>
                    <a:lnTo>
                      <a:pt x="529285" y="33574"/>
                    </a:lnTo>
                    <a:lnTo>
                      <a:pt x="578659" y="33574"/>
                    </a:lnTo>
                    <a:lnTo>
                      <a:pt x="578659" y="1975"/>
                    </a:lnTo>
                    <a:lnTo>
                      <a:pt x="695181" y="1975"/>
                    </a:lnTo>
                    <a:cubicBezTo>
                      <a:pt x="696498" y="145488"/>
                      <a:pt x="697814" y="289000"/>
                      <a:pt x="699131" y="43251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4986888" y="3267295"/>
                <a:ext cx="696913" cy="431712"/>
              </a:xfrm>
              <a:custGeom>
                <a:avLst/>
                <a:gdLst>
                  <a:gd name="connsiteX0" fmla="*/ 0 w 697156"/>
                  <a:gd name="connsiteY0" fmla="*/ 341665 h 432513"/>
                  <a:gd name="connsiteX1" fmla="*/ 440413 w 697156"/>
                  <a:gd name="connsiteY1" fmla="*/ 341665 h 432513"/>
                  <a:gd name="connsiteX2" fmla="*/ 440413 w 697156"/>
                  <a:gd name="connsiteY2" fmla="*/ 432513 h 432513"/>
                  <a:gd name="connsiteX3" fmla="*/ 697156 w 697156"/>
                  <a:gd name="connsiteY3" fmla="*/ 432513 h 432513"/>
                  <a:gd name="connsiteX4" fmla="*/ 697156 w 697156"/>
                  <a:gd name="connsiteY4" fmla="*/ 167870 h 432513"/>
                  <a:gd name="connsiteX5" fmla="*/ 355490 w 697156"/>
                  <a:gd name="connsiteY5" fmla="*/ 167870 h 432513"/>
                  <a:gd name="connsiteX6" fmla="*/ 355490 w 697156"/>
                  <a:gd name="connsiteY6" fmla="*/ 88872 h 432513"/>
                  <a:gd name="connsiteX7" fmla="*/ 175770 w 697156"/>
                  <a:gd name="connsiteY7" fmla="*/ 88872 h 432513"/>
                  <a:gd name="connsiteX8" fmla="*/ 175770 w 697156"/>
                  <a:gd name="connsiteY8" fmla="*/ 0 h 432513"/>
                  <a:gd name="connsiteX9" fmla="*/ 5924 w 697156"/>
                  <a:gd name="connsiteY9" fmla="*/ 0 h 432513"/>
                  <a:gd name="connsiteX10" fmla="*/ 0 w 697156"/>
                  <a:gd name="connsiteY10" fmla="*/ 341665 h 43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7156" h="432513">
                    <a:moveTo>
                      <a:pt x="0" y="341665"/>
                    </a:moveTo>
                    <a:lnTo>
                      <a:pt x="440413" y="341665"/>
                    </a:lnTo>
                    <a:lnTo>
                      <a:pt x="440413" y="432513"/>
                    </a:lnTo>
                    <a:lnTo>
                      <a:pt x="697156" y="432513"/>
                    </a:lnTo>
                    <a:lnTo>
                      <a:pt x="697156" y="167870"/>
                    </a:lnTo>
                    <a:lnTo>
                      <a:pt x="355490" y="167870"/>
                    </a:lnTo>
                    <a:lnTo>
                      <a:pt x="355490" y="88872"/>
                    </a:lnTo>
                    <a:lnTo>
                      <a:pt x="175770" y="88872"/>
                    </a:lnTo>
                    <a:lnTo>
                      <a:pt x="175770" y="0"/>
                    </a:lnTo>
                    <a:lnTo>
                      <a:pt x="5924" y="0"/>
                    </a:lnTo>
                    <a:cubicBezTo>
                      <a:pt x="6582" y="107305"/>
                      <a:pt x="7241" y="214611"/>
                      <a:pt x="0" y="34166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428087" y="4024378"/>
                <a:ext cx="315912" cy="580906"/>
              </a:xfrm>
              <a:custGeom>
                <a:avLst/>
                <a:gdLst>
                  <a:gd name="connsiteX0" fmla="*/ 120728 w 316247"/>
                  <a:gd name="connsiteY0" fmla="*/ 0 h 580634"/>
                  <a:gd name="connsiteX1" fmla="*/ 316247 w 316247"/>
                  <a:gd name="connsiteY1" fmla="*/ 0 h 580634"/>
                  <a:gd name="connsiteX2" fmla="*/ 316247 w 316247"/>
                  <a:gd name="connsiteY2" fmla="*/ 580634 h 580634"/>
                  <a:gd name="connsiteX3" fmla="*/ 160227 w 316247"/>
                  <a:gd name="connsiteY3" fmla="*/ 580634 h 580634"/>
                  <a:gd name="connsiteX4" fmla="*/ 160227 w 316247"/>
                  <a:gd name="connsiteY4" fmla="*/ 556935 h 580634"/>
                  <a:gd name="connsiteX5" fmla="*/ 146402 w 316247"/>
                  <a:gd name="connsiteY5" fmla="*/ 545085 h 580634"/>
                  <a:gd name="connsiteX6" fmla="*/ 142452 w 316247"/>
                  <a:gd name="connsiteY6" fmla="*/ 539160 h 580634"/>
                  <a:gd name="connsiteX7" fmla="*/ 134552 w 316247"/>
                  <a:gd name="connsiteY7" fmla="*/ 531260 h 580634"/>
                  <a:gd name="connsiteX8" fmla="*/ 120728 w 316247"/>
                  <a:gd name="connsiteY8" fmla="*/ 513486 h 580634"/>
                  <a:gd name="connsiteX9" fmla="*/ 118753 w 316247"/>
                  <a:gd name="connsiteY9" fmla="*/ 507561 h 580634"/>
                  <a:gd name="connsiteX10" fmla="*/ 114803 w 316247"/>
                  <a:gd name="connsiteY10" fmla="*/ 501636 h 580634"/>
                  <a:gd name="connsiteX11" fmla="*/ 112828 w 316247"/>
                  <a:gd name="connsiteY11" fmla="*/ 493736 h 580634"/>
                  <a:gd name="connsiteX12" fmla="*/ 110853 w 316247"/>
                  <a:gd name="connsiteY12" fmla="*/ 468062 h 580634"/>
                  <a:gd name="connsiteX13" fmla="*/ 104928 w 316247"/>
                  <a:gd name="connsiteY13" fmla="*/ 462137 h 580634"/>
                  <a:gd name="connsiteX14" fmla="*/ 93078 w 316247"/>
                  <a:gd name="connsiteY14" fmla="*/ 454238 h 580634"/>
                  <a:gd name="connsiteX15" fmla="*/ 87154 w 316247"/>
                  <a:gd name="connsiteY15" fmla="*/ 450288 h 580634"/>
                  <a:gd name="connsiteX16" fmla="*/ 83204 w 316247"/>
                  <a:gd name="connsiteY16" fmla="*/ 444363 h 580634"/>
                  <a:gd name="connsiteX17" fmla="*/ 77279 w 316247"/>
                  <a:gd name="connsiteY17" fmla="*/ 436463 h 580634"/>
                  <a:gd name="connsiteX18" fmla="*/ 67404 w 316247"/>
                  <a:gd name="connsiteY18" fmla="*/ 418689 h 580634"/>
                  <a:gd name="connsiteX19" fmla="*/ 55554 w 316247"/>
                  <a:gd name="connsiteY19" fmla="*/ 406839 h 580634"/>
                  <a:gd name="connsiteX20" fmla="*/ 53579 w 316247"/>
                  <a:gd name="connsiteY20" fmla="*/ 398939 h 580634"/>
                  <a:gd name="connsiteX21" fmla="*/ 47655 w 316247"/>
                  <a:gd name="connsiteY21" fmla="*/ 393014 h 580634"/>
                  <a:gd name="connsiteX22" fmla="*/ 45680 w 316247"/>
                  <a:gd name="connsiteY22" fmla="*/ 373265 h 580634"/>
                  <a:gd name="connsiteX23" fmla="*/ 35805 w 316247"/>
                  <a:gd name="connsiteY23" fmla="*/ 359440 h 580634"/>
                  <a:gd name="connsiteX24" fmla="*/ 33830 w 316247"/>
                  <a:gd name="connsiteY24" fmla="*/ 353515 h 580634"/>
                  <a:gd name="connsiteX25" fmla="*/ 27905 w 316247"/>
                  <a:gd name="connsiteY25" fmla="*/ 341666 h 580634"/>
                  <a:gd name="connsiteX26" fmla="*/ 29880 w 316247"/>
                  <a:gd name="connsiteY26" fmla="*/ 321916 h 580634"/>
                  <a:gd name="connsiteX27" fmla="*/ 41730 w 316247"/>
                  <a:gd name="connsiteY27" fmla="*/ 314016 h 580634"/>
                  <a:gd name="connsiteX28" fmla="*/ 47655 w 316247"/>
                  <a:gd name="connsiteY28" fmla="*/ 300192 h 580634"/>
                  <a:gd name="connsiteX29" fmla="*/ 45680 w 316247"/>
                  <a:gd name="connsiteY29" fmla="*/ 288342 h 580634"/>
                  <a:gd name="connsiteX30" fmla="*/ 31855 w 316247"/>
                  <a:gd name="connsiteY30" fmla="*/ 282417 h 580634"/>
                  <a:gd name="connsiteX31" fmla="*/ 23955 w 316247"/>
                  <a:gd name="connsiteY31" fmla="*/ 276492 h 580634"/>
                  <a:gd name="connsiteX32" fmla="*/ 18030 w 316247"/>
                  <a:gd name="connsiteY32" fmla="*/ 274517 h 580634"/>
                  <a:gd name="connsiteX33" fmla="*/ 8156 w 316247"/>
                  <a:gd name="connsiteY33" fmla="*/ 262668 h 580634"/>
                  <a:gd name="connsiteX34" fmla="*/ 6181 w 316247"/>
                  <a:gd name="connsiteY34" fmla="*/ 215269 h 580634"/>
                  <a:gd name="connsiteX35" fmla="*/ 2231 w 316247"/>
                  <a:gd name="connsiteY35" fmla="*/ 201444 h 580634"/>
                  <a:gd name="connsiteX36" fmla="*/ 2231 w 316247"/>
                  <a:gd name="connsiteY36" fmla="*/ 140221 h 580634"/>
                  <a:gd name="connsiteX37" fmla="*/ 6181 w 316247"/>
                  <a:gd name="connsiteY37" fmla="*/ 128371 h 580634"/>
                  <a:gd name="connsiteX38" fmla="*/ 10131 w 316247"/>
                  <a:gd name="connsiteY38" fmla="*/ 122447 h 580634"/>
                  <a:gd name="connsiteX39" fmla="*/ 12106 w 316247"/>
                  <a:gd name="connsiteY39" fmla="*/ 116522 h 580634"/>
                  <a:gd name="connsiteX40" fmla="*/ 21980 w 316247"/>
                  <a:gd name="connsiteY40" fmla="*/ 102697 h 580634"/>
                  <a:gd name="connsiteX41" fmla="*/ 35805 w 316247"/>
                  <a:gd name="connsiteY41" fmla="*/ 88873 h 580634"/>
                  <a:gd name="connsiteX42" fmla="*/ 47655 w 316247"/>
                  <a:gd name="connsiteY42" fmla="*/ 80973 h 580634"/>
                  <a:gd name="connsiteX43" fmla="*/ 55554 w 316247"/>
                  <a:gd name="connsiteY43" fmla="*/ 77023 h 580634"/>
                  <a:gd name="connsiteX44" fmla="*/ 67404 w 316247"/>
                  <a:gd name="connsiteY44" fmla="*/ 69123 h 580634"/>
                  <a:gd name="connsiteX45" fmla="*/ 79254 w 316247"/>
                  <a:gd name="connsiteY45" fmla="*/ 57273 h 580634"/>
                  <a:gd name="connsiteX46" fmla="*/ 85179 w 316247"/>
                  <a:gd name="connsiteY46" fmla="*/ 25674 h 580634"/>
                  <a:gd name="connsiteX47" fmla="*/ 89129 w 316247"/>
                  <a:gd name="connsiteY47" fmla="*/ 13825 h 580634"/>
                  <a:gd name="connsiteX48" fmla="*/ 108878 w 316247"/>
                  <a:gd name="connsiteY48" fmla="*/ 3950 h 580634"/>
                  <a:gd name="connsiteX49" fmla="*/ 120728 w 316247"/>
                  <a:gd name="connsiteY49" fmla="*/ 0 h 58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16247" h="580634">
                    <a:moveTo>
                      <a:pt x="120728" y="0"/>
                    </a:moveTo>
                    <a:lnTo>
                      <a:pt x="316247" y="0"/>
                    </a:lnTo>
                    <a:lnTo>
                      <a:pt x="316247" y="580634"/>
                    </a:lnTo>
                    <a:lnTo>
                      <a:pt x="160227" y="580634"/>
                    </a:lnTo>
                    <a:lnTo>
                      <a:pt x="160227" y="556935"/>
                    </a:lnTo>
                    <a:cubicBezTo>
                      <a:pt x="155619" y="552985"/>
                      <a:pt x="150694" y="549377"/>
                      <a:pt x="146402" y="545085"/>
                    </a:cubicBezTo>
                    <a:cubicBezTo>
                      <a:pt x="144724" y="543407"/>
                      <a:pt x="143997" y="540962"/>
                      <a:pt x="142452" y="539160"/>
                    </a:cubicBezTo>
                    <a:cubicBezTo>
                      <a:pt x="140028" y="536332"/>
                      <a:pt x="136878" y="534168"/>
                      <a:pt x="134552" y="531260"/>
                    </a:cubicBezTo>
                    <a:cubicBezTo>
                      <a:pt x="115647" y="507630"/>
                      <a:pt x="135571" y="528332"/>
                      <a:pt x="120728" y="513486"/>
                    </a:cubicBezTo>
                    <a:cubicBezTo>
                      <a:pt x="120070" y="511511"/>
                      <a:pt x="119684" y="509423"/>
                      <a:pt x="118753" y="507561"/>
                    </a:cubicBezTo>
                    <a:cubicBezTo>
                      <a:pt x="117691" y="505438"/>
                      <a:pt x="115738" y="503818"/>
                      <a:pt x="114803" y="501636"/>
                    </a:cubicBezTo>
                    <a:cubicBezTo>
                      <a:pt x="113734" y="499141"/>
                      <a:pt x="113486" y="496369"/>
                      <a:pt x="112828" y="493736"/>
                    </a:cubicBezTo>
                    <a:cubicBezTo>
                      <a:pt x="112170" y="485178"/>
                      <a:pt x="112935" y="476389"/>
                      <a:pt x="110853" y="468062"/>
                    </a:cubicBezTo>
                    <a:cubicBezTo>
                      <a:pt x="110176" y="465352"/>
                      <a:pt x="107133" y="463852"/>
                      <a:pt x="104928" y="462137"/>
                    </a:cubicBezTo>
                    <a:cubicBezTo>
                      <a:pt x="101181" y="459223"/>
                      <a:pt x="97028" y="456871"/>
                      <a:pt x="93078" y="454238"/>
                    </a:cubicBezTo>
                    <a:lnTo>
                      <a:pt x="87154" y="450288"/>
                    </a:lnTo>
                    <a:cubicBezTo>
                      <a:pt x="85837" y="448313"/>
                      <a:pt x="84584" y="446295"/>
                      <a:pt x="83204" y="444363"/>
                    </a:cubicBezTo>
                    <a:cubicBezTo>
                      <a:pt x="81291" y="441684"/>
                      <a:pt x="78912" y="439321"/>
                      <a:pt x="77279" y="436463"/>
                    </a:cubicBezTo>
                    <a:cubicBezTo>
                      <a:pt x="70656" y="424873"/>
                      <a:pt x="83634" y="434919"/>
                      <a:pt x="67404" y="418689"/>
                    </a:cubicBezTo>
                    <a:lnTo>
                      <a:pt x="55554" y="406839"/>
                    </a:lnTo>
                    <a:cubicBezTo>
                      <a:pt x="54896" y="404206"/>
                      <a:pt x="54926" y="401296"/>
                      <a:pt x="53579" y="398939"/>
                    </a:cubicBezTo>
                    <a:cubicBezTo>
                      <a:pt x="52193" y="396514"/>
                      <a:pt x="48476" y="395683"/>
                      <a:pt x="47655" y="393014"/>
                    </a:cubicBezTo>
                    <a:cubicBezTo>
                      <a:pt x="45710" y="386691"/>
                      <a:pt x="47066" y="379734"/>
                      <a:pt x="45680" y="373265"/>
                    </a:cubicBezTo>
                    <a:cubicBezTo>
                      <a:pt x="44262" y="366648"/>
                      <a:pt x="40225" y="363860"/>
                      <a:pt x="35805" y="359440"/>
                    </a:cubicBezTo>
                    <a:cubicBezTo>
                      <a:pt x="35147" y="357465"/>
                      <a:pt x="34761" y="355377"/>
                      <a:pt x="33830" y="353515"/>
                    </a:cubicBezTo>
                    <a:cubicBezTo>
                      <a:pt x="26172" y="338199"/>
                      <a:pt x="32870" y="356559"/>
                      <a:pt x="27905" y="341666"/>
                    </a:cubicBezTo>
                    <a:cubicBezTo>
                      <a:pt x="28563" y="335083"/>
                      <a:pt x="26921" y="327834"/>
                      <a:pt x="29880" y="321916"/>
                    </a:cubicBezTo>
                    <a:cubicBezTo>
                      <a:pt x="32003" y="317670"/>
                      <a:pt x="41730" y="314016"/>
                      <a:pt x="41730" y="314016"/>
                    </a:cubicBezTo>
                    <a:cubicBezTo>
                      <a:pt x="42502" y="312472"/>
                      <a:pt x="47655" y="303099"/>
                      <a:pt x="47655" y="300192"/>
                    </a:cubicBezTo>
                    <a:cubicBezTo>
                      <a:pt x="47655" y="296188"/>
                      <a:pt x="47471" y="291924"/>
                      <a:pt x="45680" y="288342"/>
                    </a:cubicBezTo>
                    <a:cubicBezTo>
                      <a:pt x="43732" y="284445"/>
                      <a:pt x="34928" y="283185"/>
                      <a:pt x="31855" y="282417"/>
                    </a:cubicBezTo>
                    <a:cubicBezTo>
                      <a:pt x="29222" y="280442"/>
                      <a:pt x="26813" y="278125"/>
                      <a:pt x="23955" y="276492"/>
                    </a:cubicBezTo>
                    <a:cubicBezTo>
                      <a:pt x="22147" y="275459"/>
                      <a:pt x="19762" y="275672"/>
                      <a:pt x="18030" y="274517"/>
                    </a:cubicBezTo>
                    <a:cubicBezTo>
                      <a:pt x="13469" y="271476"/>
                      <a:pt x="11070" y="267039"/>
                      <a:pt x="8156" y="262668"/>
                    </a:cubicBezTo>
                    <a:cubicBezTo>
                      <a:pt x="7498" y="246868"/>
                      <a:pt x="7308" y="231042"/>
                      <a:pt x="6181" y="215269"/>
                    </a:cubicBezTo>
                    <a:cubicBezTo>
                      <a:pt x="5956" y="212113"/>
                      <a:pt x="3335" y="204757"/>
                      <a:pt x="2231" y="201444"/>
                    </a:cubicBezTo>
                    <a:cubicBezTo>
                      <a:pt x="10" y="174791"/>
                      <a:pt x="-1415" y="170606"/>
                      <a:pt x="2231" y="140221"/>
                    </a:cubicBezTo>
                    <a:cubicBezTo>
                      <a:pt x="2727" y="136087"/>
                      <a:pt x="3871" y="131835"/>
                      <a:pt x="6181" y="128371"/>
                    </a:cubicBezTo>
                    <a:lnTo>
                      <a:pt x="10131" y="122447"/>
                    </a:lnTo>
                    <a:cubicBezTo>
                      <a:pt x="10789" y="120472"/>
                      <a:pt x="11175" y="118384"/>
                      <a:pt x="12106" y="116522"/>
                    </a:cubicBezTo>
                    <a:cubicBezTo>
                      <a:pt x="13298" y="114138"/>
                      <a:pt x="20988" y="103788"/>
                      <a:pt x="21980" y="102697"/>
                    </a:cubicBezTo>
                    <a:cubicBezTo>
                      <a:pt x="26364" y="97875"/>
                      <a:pt x="30383" y="92488"/>
                      <a:pt x="35805" y="88873"/>
                    </a:cubicBezTo>
                    <a:cubicBezTo>
                      <a:pt x="39755" y="86240"/>
                      <a:pt x="43409" y="83096"/>
                      <a:pt x="47655" y="80973"/>
                    </a:cubicBezTo>
                    <a:cubicBezTo>
                      <a:pt x="50288" y="79656"/>
                      <a:pt x="53030" y="78538"/>
                      <a:pt x="55554" y="77023"/>
                    </a:cubicBezTo>
                    <a:cubicBezTo>
                      <a:pt x="59625" y="74580"/>
                      <a:pt x="64047" y="72480"/>
                      <a:pt x="67404" y="69123"/>
                    </a:cubicBezTo>
                    <a:lnTo>
                      <a:pt x="79254" y="57273"/>
                    </a:lnTo>
                    <a:cubicBezTo>
                      <a:pt x="88303" y="30127"/>
                      <a:pt x="78011" y="63901"/>
                      <a:pt x="85179" y="25674"/>
                    </a:cubicBezTo>
                    <a:cubicBezTo>
                      <a:pt x="85946" y="21582"/>
                      <a:pt x="85665" y="16135"/>
                      <a:pt x="89129" y="13825"/>
                    </a:cubicBezTo>
                    <a:cubicBezTo>
                      <a:pt x="103236" y="4419"/>
                      <a:pt x="96373" y="7076"/>
                      <a:pt x="108878" y="3950"/>
                    </a:cubicBezTo>
                    <a:lnTo>
                      <a:pt x="120728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4234411" y="4003745"/>
                <a:ext cx="377826" cy="614237"/>
              </a:xfrm>
              <a:custGeom>
                <a:avLst/>
                <a:gdLst>
                  <a:gd name="connsiteX0" fmla="*/ 296242 w 377215"/>
                  <a:gd name="connsiteY0" fmla="*/ 0 h 614208"/>
                  <a:gd name="connsiteX1" fmla="*/ 296242 w 377215"/>
                  <a:gd name="connsiteY1" fmla="*/ 0 h 614208"/>
                  <a:gd name="connsiteX2" fmla="*/ 306117 w 377215"/>
                  <a:gd name="connsiteY2" fmla="*/ 29624 h 614208"/>
                  <a:gd name="connsiteX3" fmla="*/ 300192 w 377215"/>
                  <a:gd name="connsiteY3" fmla="*/ 35549 h 614208"/>
                  <a:gd name="connsiteX4" fmla="*/ 298217 w 377215"/>
                  <a:gd name="connsiteY4" fmla="*/ 41473 h 614208"/>
                  <a:gd name="connsiteX5" fmla="*/ 296242 w 377215"/>
                  <a:gd name="connsiteY5" fmla="*/ 51348 h 614208"/>
                  <a:gd name="connsiteX6" fmla="*/ 292292 w 377215"/>
                  <a:gd name="connsiteY6" fmla="*/ 57273 h 614208"/>
                  <a:gd name="connsiteX7" fmla="*/ 290317 w 377215"/>
                  <a:gd name="connsiteY7" fmla="*/ 63198 h 614208"/>
                  <a:gd name="connsiteX8" fmla="*/ 282418 w 377215"/>
                  <a:gd name="connsiteY8" fmla="*/ 98747 h 614208"/>
                  <a:gd name="connsiteX9" fmla="*/ 276493 w 377215"/>
                  <a:gd name="connsiteY9" fmla="*/ 110597 h 614208"/>
                  <a:gd name="connsiteX10" fmla="*/ 260693 w 377215"/>
                  <a:gd name="connsiteY10" fmla="*/ 112571 h 614208"/>
                  <a:gd name="connsiteX11" fmla="*/ 252793 w 377215"/>
                  <a:gd name="connsiteY11" fmla="*/ 122446 h 614208"/>
                  <a:gd name="connsiteX12" fmla="*/ 250818 w 377215"/>
                  <a:gd name="connsiteY12" fmla="*/ 128371 h 614208"/>
                  <a:gd name="connsiteX13" fmla="*/ 242919 w 377215"/>
                  <a:gd name="connsiteY13" fmla="*/ 140221 h 614208"/>
                  <a:gd name="connsiteX14" fmla="*/ 238969 w 377215"/>
                  <a:gd name="connsiteY14" fmla="*/ 146146 h 614208"/>
                  <a:gd name="connsiteX15" fmla="*/ 223169 w 377215"/>
                  <a:gd name="connsiteY15" fmla="*/ 150095 h 614208"/>
                  <a:gd name="connsiteX16" fmla="*/ 217244 w 377215"/>
                  <a:gd name="connsiteY16" fmla="*/ 157995 h 614208"/>
                  <a:gd name="connsiteX17" fmla="*/ 215269 w 377215"/>
                  <a:gd name="connsiteY17" fmla="*/ 163920 h 614208"/>
                  <a:gd name="connsiteX18" fmla="*/ 211319 w 377215"/>
                  <a:gd name="connsiteY18" fmla="*/ 171820 h 614208"/>
                  <a:gd name="connsiteX19" fmla="*/ 213294 w 377215"/>
                  <a:gd name="connsiteY19" fmla="*/ 191569 h 614208"/>
                  <a:gd name="connsiteX20" fmla="*/ 215269 w 377215"/>
                  <a:gd name="connsiteY20" fmla="*/ 197494 h 614208"/>
                  <a:gd name="connsiteX21" fmla="*/ 219219 w 377215"/>
                  <a:gd name="connsiteY21" fmla="*/ 213294 h 614208"/>
                  <a:gd name="connsiteX22" fmla="*/ 221194 w 377215"/>
                  <a:gd name="connsiteY22" fmla="*/ 242918 h 614208"/>
                  <a:gd name="connsiteX23" fmla="*/ 223169 w 377215"/>
                  <a:gd name="connsiteY23" fmla="*/ 282417 h 614208"/>
                  <a:gd name="connsiteX24" fmla="*/ 229094 w 377215"/>
                  <a:gd name="connsiteY24" fmla="*/ 284392 h 614208"/>
                  <a:gd name="connsiteX25" fmla="*/ 240944 w 377215"/>
                  <a:gd name="connsiteY25" fmla="*/ 292292 h 614208"/>
                  <a:gd name="connsiteX26" fmla="*/ 246868 w 377215"/>
                  <a:gd name="connsiteY26" fmla="*/ 298216 h 614208"/>
                  <a:gd name="connsiteX27" fmla="*/ 250818 w 377215"/>
                  <a:gd name="connsiteY27" fmla="*/ 304141 h 614208"/>
                  <a:gd name="connsiteX28" fmla="*/ 256743 w 377215"/>
                  <a:gd name="connsiteY28" fmla="*/ 308091 h 614208"/>
                  <a:gd name="connsiteX29" fmla="*/ 256743 w 377215"/>
                  <a:gd name="connsiteY29" fmla="*/ 345615 h 614208"/>
                  <a:gd name="connsiteX30" fmla="*/ 242919 w 377215"/>
                  <a:gd name="connsiteY30" fmla="*/ 353515 h 614208"/>
                  <a:gd name="connsiteX31" fmla="*/ 238969 w 377215"/>
                  <a:gd name="connsiteY31" fmla="*/ 359440 h 614208"/>
                  <a:gd name="connsiteX32" fmla="*/ 254768 w 377215"/>
                  <a:gd name="connsiteY32" fmla="*/ 389064 h 614208"/>
                  <a:gd name="connsiteX33" fmla="*/ 258718 w 377215"/>
                  <a:gd name="connsiteY33" fmla="*/ 394989 h 614208"/>
                  <a:gd name="connsiteX34" fmla="*/ 260693 w 377215"/>
                  <a:gd name="connsiteY34" fmla="*/ 400914 h 614208"/>
                  <a:gd name="connsiteX35" fmla="*/ 266618 w 377215"/>
                  <a:gd name="connsiteY35" fmla="*/ 404863 h 614208"/>
                  <a:gd name="connsiteX36" fmla="*/ 268593 w 377215"/>
                  <a:gd name="connsiteY36" fmla="*/ 410788 h 614208"/>
                  <a:gd name="connsiteX37" fmla="*/ 272543 w 377215"/>
                  <a:gd name="connsiteY37" fmla="*/ 416713 h 614208"/>
                  <a:gd name="connsiteX38" fmla="*/ 274518 w 377215"/>
                  <a:gd name="connsiteY38" fmla="*/ 424613 h 614208"/>
                  <a:gd name="connsiteX39" fmla="*/ 276493 w 377215"/>
                  <a:gd name="connsiteY39" fmla="*/ 434488 h 614208"/>
                  <a:gd name="connsiteX40" fmla="*/ 288342 w 377215"/>
                  <a:gd name="connsiteY40" fmla="*/ 446337 h 614208"/>
                  <a:gd name="connsiteX41" fmla="*/ 296242 w 377215"/>
                  <a:gd name="connsiteY41" fmla="*/ 452262 h 614208"/>
                  <a:gd name="connsiteX42" fmla="*/ 308092 w 377215"/>
                  <a:gd name="connsiteY42" fmla="*/ 460162 h 614208"/>
                  <a:gd name="connsiteX43" fmla="*/ 315992 w 377215"/>
                  <a:gd name="connsiteY43" fmla="*/ 472012 h 614208"/>
                  <a:gd name="connsiteX44" fmla="*/ 319941 w 377215"/>
                  <a:gd name="connsiteY44" fmla="*/ 477936 h 614208"/>
                  <a:gd name="connsiteX45" fmla="*/ 325866 w 377215"/>
                  <a:gd name="connsiteY45" fmla="*/ 485836 h 614208"/>
                  <a:gd name="connsiteX46" fmla="*/ 331791 w 377215"/>
                  <a:gd name="connsiteY46" fmla="*/ 503611 h 614208"/>
                  <a:gd name="connsiteX47" fmla="*/ 333766 w 377215"/>
                  <a:gd name="connsiteY47" fmla="*/ 509536 h 614208"/>
                  <a:gd name="connsiteX48" fmla="*/ 335741 w 377215"/>
                  <a:gd name="connsiteY48" fmla="*/ 515460 h 614208"/>
                  <a:gd name="connsiteX49" fmla="*/ 339691 w 377215"/>
                  <a:gd name="connsiteY49" fmla="*/ 529285 h 614208"/>
                  <a:gd name="connsiteX50" fmla="*/ 343641 w 377215"/>
                  <a:gd name="connsiteY50" fmla="*/ 535210 h 614208"/>
                  <a:gd name="connsiteX51" fmla="*/ 353516 w 377215"/>
                  <a:gd name="connsiteY51" fmla="*/ 549035 h 614208"/>
                  <a:gd name="connsiteX52" fmla="*/ 355491 w 377215"/>
                  <a:gd name="connsiteY52" fmla="*/ 554959 h 614208"/>
                  <a:gd name="connsiteX53" fmla="*/ 363390 w 377215"/>
                  <a:gd name="connsiteY53" fmla="*/ 566809 h 614208"/>
                  <a:gd name="connsiteX54" fmla="*/ 371290 w 377215"/>
                  <a:gd name="connsiteY54" fmla="*/ 586559 h 614208"/>
                  <a:gd name="connsiteX55" fmla="*/ 375240 w 377215"/>
                  <a:gd name="connsiteY55" fmla="*/ 608283 h 614208"/>
                  <a:gd name="connsiteX56" fmla="*/ 377215 w 377215"/>
                  <a:gd name="connsiteY56" fmla="*/ 614208 h 614208"/>
                  <a:gd name="connsiteX57" fmla="*/ 0 w 377215"/>
                  <a:gd name="connsiteY57" fmla="*/ 614208 h 614208"/>
                  <a:gd name="connsiteX58" fmla="*/ 0 w 377215"/>
                  <a:gd name="connsiteY58" fmla="*/ 3949 h 614208"/>
                  <a:gd name="connsiteX59" fmla="*/ 296242 w 377215"/>
                  <a:gd name="connsiteY59" fmla="*/ 0 h 61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77215" h="614208">
                    <a:moveTo>
                      <a:pt x="296242" y="0"/>
                    </a:moveTo>
                    <a:lnTo>
                      <a:pt x="296242" y="0"/>
                    </a:lnTo>
                    <a:cubicBezTo>
                      <a:pt x="307365" y="12976"/>
                      <a:pt x="312501" y="12067"/>
                      <a:pt x="306117" y="29624"/>
                    </a:cubicBezTo>
                    <a:cubicBezTo>
                      <a:pt x="305162" y="32249"/>
                      <a:pt x="302167" y="33574"/>
                      <a:pt x="300192" y="35549"/>
                    </a:cubicBezTo>
                    <a:cubicBezTo>
                      <a:pt x="299534" y="37524"/>
                      <a:pt x="298722" y="39454"/>
                      <a:pt x="298217" y="41473"/>
                    </a:cubicBezTo>
                    <a:cubicBezTo>
                      <a:pt x="297403" y="44730"/>
                      <a:pt x="297421" y="48205"/>
                      <a:pt x="296242" y="51348"/>
                    </a:cubicBezTo>
                    <a:cubicBezTo>
                      <a:pt x="295409" y="53571"/>
                      <a:pt x="293354" y="55150"/>
                      <a:pt x="292292" y="57273"/>
                    </a:cubicBezTo>
                    <a:cubicBezTo>
                      <a:pt x="291361" y="59135"/>
                      <a:pt x="290975" y="61223"/>
                      <a:pt x="290317" y="63198"/>
                    </a:cubicBezTo>
                    <a:cubicBezTo>
                      <a:pt x="286460" y="121048"/>
                      <a:pt x="295818" y="78645"/>
                      <a:pt x="282418" y="98747"/>
                    </a:cubicBezTo>
                    <a:cubicBezTo>
                      <a:pt x="280453" y="101694"/>
                      <a:pt x="280730" y="108902"/>
                      <a:pt x="276493" y="110597"/>
                    </a:cubicBezTo>
                    <a:cubicBezTo>
                      <a:pt x="271565" y="112568"/>
                      <a:pt x="265960" y="111913"/>
                      <a:pt x="260693" y="112571"/>
                    </a:cubicBezTo>
                    <a:cubicBezTo>
                      <a:pt x="255729" y="127464"/>
                      <a:pt x="263003" y="109684"/>
                      <a:pt x="252793" y="122446"/>
                    </a:cubicBezTo>
                    <a:cubicBezTo>
                      <a:pt x="251492" y="124072"/>
                      <a:pt x="251829" y="126551"/>
                      <a:pt x="250818" y="128371"/>
                    </a:cubicBezTo>
                    <a:cubicBezTo>
                      <a:pt x="248513" y="132521"/>
                      <a:pt x="245552" y="136271"/>
                      <a:pt x="242919" y="140221"/>
                    </a:cubicBezTo>
                    <a:cubicBezTo>
                      <a:pt x="241602" y="142196"/>
                      <a:pt x="241221" y="145395"/>
                      <a:pt x="238969" y="146146"/>
                    </a:cubicBezTo>
                    <a:cubicBezTo>
                      <a:pt x="229859" y="149183"/>
                      <a:pt x="235085" y="147713"/>
                      <a:pt x="223169" y="150095"/>
                    </a:cubicBezTo>
                    <a:cubicBezTo>
                      <a:pt x="221194" y="152728"/>
                      <a:pt x="218877" y="155137"/>
                      <a:pt x="217244" y="157995"/>
                    </a:cubicBezTo>
                    <a:cubicBezTo>
                      <a:pt x="216211" y="159803"/>
                      <a:pt x="216089" y="162006"/>
                      <a:pt x="215269" y="163920"/>
                    </a:cubicBezTo>
                    <a:cubicBezTo>
                      <a:pt x="214109" y="166626"/>
                      <a:pt x="212636" y="169187"/>
                      <a:pt x="211319" y="171820"/>
                    </a:cubicBezTo>
                    <a:cubicBezTo>
                      <a:pt x="211977" y="178403"/>
                      <a:pt x="212288" y="185030"/>
                      <a:pt x="213294" y="191569"/>
                    </a:cubicBezTo>
                    <a:cubicBezTo>
                      <a:pt x="213611" y="193627"/>
                      <a:pt x="214721" y="195486"/>
                      <a:pt x="215269" y="197494"/>
                    </a:cubicBezTo>
                    <a:cubicBezTo>
                      <a:pt x="216697" y="202731"/>
                      <a:pt x="217902" y="208027"/>
                      <a:pt x="219219" y="213294"/>
                    </a:cubicBezTo>
                    <a:cubicBezTo>
                      <a:pt x="219877" y="223169"/>
                      <a:pt x="220629" y="233038"/>
                      <a:pt x="221194" y="242918"/>
                    </a:cubicBezTo>
                    <a:cubicBezTo>
                      <a:pt x="221946" y="256079"/>
                      <a:pt x="220702" y="269467"/>
                      <a:pt x="223169" y="282417"/>
                    </a:cubicBezTo>
                    <a:cubicBezTo>
                      <a:pt x="223559" y="284462"/>
                      <a:pt x="227274" y="283381"/>
                      <a:pt x="229094" y="284392"/>
                    </a:cubicBezTo>
                    <a:cubicBezTo>
                      <a:pt x="233244" y="286697"/>
                      <a:pt x="237587" y="288935"/>
                      <a:pt x="240944" y="292292"/>
                    </a:cubicBezTo>
                    <a:cubicBezTo>
                      <a:pt x="242919" y="294267"/>
                      <a:pt x="245080" y="296071"/>
                      <a:pt x="246868" y="298216"/>
                    </a:cubicBezTo>
                    <a:cubicBezTo>
                      <a:pt x="248388" y="300040"/>
                      <a:pt x="249140" y="302463"/>
                      <a:pt x="250818" y="304141"/>
                    </a:cubicBezTo>
                    <a:cubicBezTo>
                      <a:pt x="252496" y="305819"/>
                      <a:pt x="254768" y="306774"/>
                      <a:pt x="256743" y="308091"/>
                    </a:cubicBezTo>
                    <a:cubicBezTo>
                      <a:pt x="261310" y="321793"/>
                      <a:pt x="262624" y="323267"/>
                      <a:pt x="256743" y="345615"/>
                    </a:cubicBezTo>
                    <a:cubicBezTo>
                      <a:pt x="255593" y="349983"/>
                      <a:pt x="246644" y="352273"/>
                      <a:pt x="242919" y="353515"/>
                    </a:cubicBezTo>
                    <a:cubicBezTo>
                      <a:pt x="241602" y="355490"/>
                      <a:pt x="238969" y="357066"/>
                      <a:pt x="238969" y="359440"/>
                    </a:cubicBezTo>
                    <a:cubicBezTo>
                      <a:pt x="238969" y="383691"/>
                      <a:pt x="243378" y="371980"/>
                      <a:pt x="254768" y="389064"/>
                    </a:cubicBezTo>
                    <a:cubicBezTo>
                      <a:pt x="256085" y="391039"/>
                      <a:pt x="257656" y="392866"/>
                      <a:pt x="258718" y="394989"/>
                    </a:cubicBezTo>
                    <a:cubicBezTo>
                      <a:pt x="259649" y="396851"/>
                      <a:pt x="259392" y="399288"/>
                      <a:pt x="260693" y="400914"/>
                    </a:cubicBezTo>
                    <a:cubicBezTo>
                      <a:pt x="262176" y="402767"/>
                      <a:pt x="264643" y="403547"/>
                      <a:pt x="266618" y="404863"/>
                    </a:cubicBezTo>
                    <a:cubicBezTo>
                      <a:pt x="267276" y="406838"/>
                      <a:pt x="267662" y="408926"/>
                      <a:pt x="268593" y="410788"/>
                    </a:cubicBezTo>
                    <a:cubicBezTo>
                      <a:pt x="269655" y="412911"/>
                      <a:pt x="271608" y="414531"/>
                      <a:pt x="272543" y="416713"/>
                    </a:cubicBezTo>
                    <a:cubicBezTo>
                      <a:pt x="273612" y="419208"/>
                      <a:pt x="273929" y="421963"/>
                      <a:pt x="274518" y="424613"/>
                    </a:cubicBezTo>
                    <a:cubicBezTo>
                      <a:pt x="275246" y="427890"/>
                      <a:pt x="274691" y="431656"/>
                      <a:pt x="276493" y="434488"/>
                    </a:cubicBezTo>
                    <a:cubicBezTo>
                      <a:pt x="279492" y="439200"/>
                      <a:pt x="283873" y="442986"/>
                      <a:pt x="288342" y="446337"/>
                    </a:cubicBezTo>
                    <a:cubicBezTo>
                      <a:pt x="290975" y="448312"/>
                      <a:pt x="293545" y="450374"/>
                      <a:pt x="296242" y="452262"/>
                    </a:cubicBezTo>
                    <a:cubicBezTo>
                      <a:pt x="300131" y="454984"/>
                      <a:pt x="308092" y="460162"/>
                      <a:pt x="308092" y="460162"/>
                    </a:cubicBezTo>
                    <a:cubicBezTo>
                      <a:pt x="311563" y="470575"/>
                      <a:pt x="307773" y="462149"/>
                      <a:pt x="315992" y="472012"/>
                    </a:cubicBezTo>
                    <a:cubicBezTo>
                      <a:pt x="317511" y="473835"/>
                      <a:pt x="318562" y="476005"/>
                      <a:pt x="319941" y="477936"/>
                    </a:cubicBezTo>
                    <a:cubicBezTo>
                      <a:pt x="321854" y="480615"/>
                      <a:pt x="323891" y="483203"/>
                      <a:pt x="325866" y="485836"/>
                    </a:cubicBezTo>
                    <a:lnTo>
                      <a:pt x="331791" y="503611"/>
                    </a:lnTo>
                    <a:lnTo>
                      <a:pt x="333766" y="509536"/>
                    </a:lnTo>
                    <a:cubicBezTo>
                      <a:pt x="334424" y="511511"/>
                      <a:pt x="335236" y="513441"/>
                      <a:pt x="335741" y="515460"/>
                    </a:cubicBezTo>
                    <a:cubicBezTo>
                      <a:pt x="336374" y="517991"/>
                      <a:pt x="338274" y="526452"/>
                      <a:pt x="339691" y="529285"/>
                    </a:cubicBezTo>
                    <a:cubicBezTo>
                      <a:pt x="340753" y="531408"/>
                      <a:pt x="342261" y="533278"/>
                      <a:pt x="343641" y="535210"/>
                    </a:cubicBezTo>
                    <a:cubicBezTo>
                      <a:pt x="345133" y="537298"/>
                      <a:pt x="351964" y="545931"/>
                      <a:pt x="353516" y="549035"/>
                    </a:cubicBezTo>
                    <a:cubicBezTo>
                      <a:pt x="354447" y="550897"/>
                      <a:pt x="354480" y="553139"/>
                      <a:pt x="355491" y="554959"/>
                    </a:cubicBezTo>
                    <a:cubicBezTo>
                      <a:pt x="357796" y="559109"/>
                      <a:pt x="361889" y="562305"/>
                      <a:pt x="363390" y="566809"/>
                    </a:cubicBezTo>
                    <a:cubicBezTo>
                      <a:pt x="368271" y="581452"/>
                      <a:pt x="365478" y="574935"/>
                      <a:pt x="371290" y="586559"/>
                    </a:cubicBezTo>
                    <a:cubicBezTo>
                      <a:pt x="372170" y="591840"/>
                      <a:pt x="373860" y="602764"/>
                      <a:pt x="375240" y="608283"/>
                    </a:cubicBezTo>
                    <a:cubicBezTo>
                      <a:pt x="375745" y="610303"/>
                      <a:pt x="377215" y="614208"/>
                      <a:pt x="377215" y="614208"/>
                    </a:cubicBezTo>
                    <a:lnTo>
                      <a:pt x="0" y="614208"/>
                    </a:lnTo>
                    <a:lnTo>
                      <a:pt x="0" y="3949"/>
                    </a:lnTo>
                    <a:lnTo>
                      <a:pt x="296242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4242348" y="4606871"/>
                <a:ext cx="508001" cy="476153"/>
              </a:xfrm>
              <a:custGeom>
                <a:avLst/>
                <a:gdLst>
                  <a:gd name="connsiteX0" fmla="*/ 0 w 507561"/>
                  <a:gd name="connsiteY0" fmla="*/ 92822 h 475962"/>
                  <a:gd name="connsiteX1" fmla="*/ 0 w 507561"/>
                  <a:gd name="connsiteY1" fmla="*/ 0 h 475962"/>
                  <a:gd name="connsiteX2" fmla="*/ 375240 w 507561"/>
                  <a:gd name="connsiteY2" fmla="*/ 0 h 475962"/>
                  <a:gd name="connsiteX3" fmla="*/ 379190 w 507561"/>
                  <a:gd name="connsiteY3" fmla="*/ 17775 h 475962"/>
                  <a:gd name="connsiteX4" fmla="*/ 394989 w 507561"/>
                  <a:gd name="connsiteY4" fmla="*/ 35549 h 475962"/>
                  <a:gd name="connsiteX5" fmla="*/ 398939 w 507561"/>
                  <a:gd name="connsiteY5" fmla="*/ 41474 h 475962"/>
                  <a:gd name="connsiteX6" fmla="*/ 410789 w 507561"/>
                  <a:gd name="connsiteY6" fmla="*/ 45424 h 475962"/>
                  <a:gd name="connsiteX7" fmla="*/ 422638 w 507561"/>
                  <a:gd name="connsiteY7" fmla="*/ 51349 h 475962"/>
                  <a:gd name="connsiteX8" fmla="*/ 424613 w 507561"/>
                  <a:gd name="connsiteY8" fmla="*/ 57273 h 475962"/>
                  <a:gd name="connsiteX9" fmla="*/ 414739 w 507561"/>
                  <a:gd name="connsiteY9" fmla="*/ 65173 h 475962"/>
                  <a:gd name="connsiteX10" fmla="*/ 410789 w 507561"/>
                  <a:gd name="connsiteY10" fmla="*/ 71098 h 475962"/>
                  <a:gd name="connsiteX11" fmla="*/ 422638 w 507561"/>
                  <a:gd name="connsiteY11" fmla="*/ 80973 h 475962"/>
                  <a:gd name="connsiteX12" fmla="*/ 507561 w 507561"/>
                  <a:gd name="connsiteY12" fmla="*/ 82948 h 475962"/>
                  <a:gd name="connsiteX13" fmla="*/ 503611 w 507561"/>
                  <a:gd name="connsiteY13" fmla="*/ 94797 h 475962"/>
                  <a:gd name="connsiteX14" fmla="*/ 499661 w 507561"/>
                  <a:gd name="connsiteY14" fmla="*/ 100722 h 475962"/>
                  <a:gd name="connsiteX15" fmla="*/ 499661 w 507561"/>
                  <a:gd name="connsiteY15" fmla="*/ 108622 h 475962"/>
                  <a:gd name="connsiteX16" fmla="*/ 499661 w 507561"/>
                  <a:gd name="connsiteY16" fmla="*/ 262668 h 475962"/>
                  <a:gd name="connsiteX17" fmla="*/ 497686 w 507561"/>
                  <a:gd name="connsiteY17" fmla="*/ 276492 h 475962"/>
                  <a:gd name="connsiteX18" fmla="*/ 479912 w 507561"/>
                  <a:gd name="connsiteY18" fmla="*/ 278467 h 475962"/>
                  <a:gd name="connsiteX19" fmla="*/ 436463 w 507561"/>
                  <a:gd name="connsiteY19" fmla="*/ 284392 h 475962"/>
                  <a:gd name="connsiteX20" fmla="*/ 432513 w 507561"/>
                  <a:gd name="connsiteY20" fmla="*/ 296242 h 475962"/>
                  <a:gd name="connsiteX21" fmla="*/ 430538 w 507561"/>
                  <a:gd name="connsiteY21" fmla="*/ 302167 h 475962"/>
                  <a:gd name="connsiteX22" fmla="*/ 426588 w 507561"/>
                  <a:gd name="connsiteY22" fmla="*/ 308092 h 475962"/>
                  <a:gd name="connsiteX23" fmla="*/ 420664 w 507561"/>
                  <a:gd name="connsiteY23" fmla="*/ 321916 h 475962"/>
                  <a:gd name="connsiteX24" fmla="*/ 414739 w 507561"/>
                  <a:gd name="connsiteY24" fmla="*/ 325866 h 475962"/>
                  <a:gd name="connsiteX25" fmla="*/ 410789 w 507561"/>
                  <a:gd name="connsiteY25" fmla="*/ 369315 h 475962"/>
                  <a:gd name="connsiteX26" fmla="*/ 406839 w 507561"/>
                  <a:gd name="connsiteY26" fmla="*/ 377215 h 475962"/>
                  <a:gd name="connsiteX27" fmla="*/ 394989 w 507561"/>
                  <a:gd name="connsiteY27" fmla="*/ 381165 h 475962"/>
                  <a:gd name="connsiteX28" fmla="*/ 381165 w 507561"/>
                  <a:gd name="connsiteY28" fmla="*/ 385114 h 475962"/>
                  <a:gd name="connsiteX29" fmla="*/ 375240 w 507561"/>
                  <a:gd name="connsiteY29" fmla="*/ 389064 h 475962"/>
                  <a:gd name="connsiteX30" fmla="*/ 369315 w 507561"/>
                  <a:gd name="connsiteY30" fmla="*/ 391039 h 475962"/>
                  <a:gd name="connsiteX31" fmla="*/ 361415 w 507561"/>
                  <a:gd name="connsiteY31" fmla="*/ 396964 h 475962"/>
                  <a:gd name="connsiteX32" fmla="*/ 347591 w 507561"/>
                  <a:gd name="connsiteY32" fmla="*/ 398939 h 475962"/>
                  <a:gd name="connsiteX33" fmla="*/ 335741 w 507561"/>
                  <a:gd name="connsiteY33" fmla="*/ 402889 h 475962"/>
                  <a:gd name="connsiteX34" fmla="*/ 315991 w 507561"/>
                  <a:gd name="connsiteY34" fmla="*/ 414739 h 475962"/>
                  <a:gd name="connsiteX35" fmla="*/ 308092 w 507561"/>
                  <a:gd name="connsiteY35" fmla="*/ 426588 h 475962"/>
                  <a:gd name="connsiteX36" fmla="*/ 304142 w 507561"/>
                  <a:gd name="connsiteY36" fmla="*/ 432513 h 475962"/>
                  <a:gd name="connsiteX37" fmla="*/ 298217 w 507561"/>
                  <a:gd name="connsiteY37" fmla="*/ 436463 h 475962"/>
                  <a:gd name="connsiteX38" fmla="*/ 294267 w 507561"/>
                  <a:gd name="connsiteY38" fmla="*/ 442388 h 475962"/>
                  <a:gd name="connsiteX39" fmla="*/ 288342 w 507561"/>
                  <a:gd name="connsiteY39" fmla="*/ 444363 h 475962"/>
                  <a:gd name="connsiteX40" fmla="*/ 211319 w 507561"/>
                  <a:gd name="connsiteY40" fmla="*/ 446338 h 475962"/>
                  <a:gd name="connsiteX41" fmla="*/ 201445 w 507561"/>
                  <a:gd name="connsiteY41" fmla="*/ 458188 h 475962"/>
                  <a:gd name="connsiteX42" fmla="*/ 189595 w 507561"/>
                  <a:gd name="connsiteY42" fmla="*/ 466087 h 475962"/>
                  <a:gd name="connsiteX43" fmla="*/ 185645 w 507561"/>
                  <a:gd name="connsiteY43" fmla="*/ 472012 h 475962"/>
                  <a:gd name="connsiteX44" fmla="*/ 173795 w 507561"/>
                  <a:gd name="connsiteY44" fmla="*/ 475962 h 475962"/>
                  <a:gd name="connsiteX45" fmla="*/ 159971 w 507561"/>
                  <a:gd name="connsiteY45" fmla="*/ 472012 h 475962"/>
                  <a:gd name="connsiteX46" fmla="*/ 148121 w 507561"/>
                  <a:gd name="connsiteY46" fmla="*/ 466087 h 475962"/>
                  <a:gd name="connsiteX47" fmla="*/ 82948 w 507561"/>
                  <a:gd name="connsiteY47" fmla="*/ 462137 h 475962"/>
                  <a:gd name="connsiteX48" fmla="*/ 77023 w 507561"/>
                  <a:gd name="connsiteY48" fmla="*/ 456213 h 475962"/>
                  <a:gd name="connsiteX49" fmla="*/ 75048 w 507561"/>
                  <a:gd name="connsiteY49" fmla="*/ 450288 h 475962"/>
                  <a:gd name="connsiteX50" fmla="*/ 69123 w 507561"/>
                  <a:gd name="connsiteY50" fmla="*/ 442388 h 475962"/>
                  <a:gd name="connsiteX51" fmla="*/ 69123 w 507561"/>
                  <a:gd name="connsiteY51" fmla="*/ 98747 h 475962"/>
                  <a:gd name="connsiteX52" fmla="*/ 0 w 507561"/>
                  <a:gd name="connsiteY52" fmla="*/ 92822 h 47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07561" h="475962">
                    <a:moveTo>
                      <a:pt x="0" y="92822"/>
                    </a:moveTo>
                    <a:lnTo>
                      <a:pt x="0" y="0"/>
                    </a:lnTo>
                    <a:lnTo>
                      <a:pt x="375240" y="0"/>
                    </a:lnTo>
                    <a:cubicBezTo>
                      <a:pt x="376557" y="5925"/>
                      <a:pt x="377271" y="12017"/>
                      <a:pt x="379190" y="17775"/>
                    </a:cubicBezTo>
                    <a:cubicBezTo>
                      <a:pt x="381104" y="23518"/>
                      <a:pt x="393546" y="33384"/>
                      <a:pt x="394989" y="35549"/>
                    </a:cubicBezTo>
                    <a:cubicBezTo>
                      <a:pt x="396306" y="37524"/>
                      <a:pt x="396926" y="40216"/>
                      <a:pt x="398939" y="41474"/>
                    </a:cubicBezTo>
                    <a:cubicBezTo>
                      <a:pt x="402470" y="43681"/>
                      <a:pt x="407325" y="43114"/>
                      <a:pt x="410789" y="45424"/>
                    </a:cubicBezTo>
                    <a:cubicBezTo>
                      <a:pt x="418446" y="50529"/>
                      <a:pt x="414462" y="48623"/>
                      <a:pt x="422638" y="51349"/>
                    </a:cubicBezTo>
                    <a:cubicBezTo>
                      <a:pt x="423296" y="53324"/>
                      <a:pt x="424955" y="55220"/>
                      <a:pt x="424613" y="57273"/>
                    </a:cubicBezTo>
                    <a:cubicBezTo>
                      <a:pt x="423562" y="63579"/>
                      <a:pt x="419361" y="63632"/>
                      <a:pt x="414739" y="65173"/>
                    </a:cubicBezTo>
                    <a:cubicBezTo>
                      <a:pt x="413422" y="67148"/>
                      <a:pt x="410789" y="68724"/>
                      <a:pt x="410789" y="71098"/>
                    </a:cubicBezTo>
                    <a:cubicBezTo>
                      <a:pt x="410789" y="75591"/>
                      <a:pt x="419540" y="80775"/>
                      <a:pt x="422638" y="80973"/>
                    </a:cubicBezTo>
                    <a:cubicBezTo>
                      <a:pt x="450896" y="82777"/>
                      <a:pt x="479253" y="82290"/>
                      <a:pt x="507561" y="82948"/>
                    </a:cubicBezTo>
                    <a:cubicBezTo>
                      <a:pt x="506244" y="86898"/>
                      <a:pt x="505920" y="91333"/>
                      <a:pt x="503611" y="94797"/>
                    </a:cubicBezTo>
                    <a:cubicBezTo>
                      <a:pt x="502294" y="96772"/>
                      <a:pt x="500313" y="98440"/>
                      <a:pt x="499661" y="100722"/>
                    </a:cubicBezTo>
                    <a:cubicBezTo>
                      <a:pt x="498938" y="103254"/>
                      <a:pt x="499661" y="105989"/>
                      <a:pt x="499661" y="108622"/>
                    </a:cubicBezTo>
                    <a:lnTo>
                      <a:pt x="499661" y="262668"/>
                    </a:lnTo>
                    <a:lnTo>
                      <a:pt x="497686" y="276492"/>
                    </a:lnTo>
                    <a:cubicBezTo>
                      <a:pt x="491761" y="277150"/>
                      <a:pt x="485858" y="278042"/>
                      <a:pt x="479912" y="278467"/>
                    </a:cubicBezTo>
                    <a:cubicBezTo>
                      <a:pt x="438758" y="281407"/>
                      <a:pt x="453048" y="273335"/>
                      <a:pt x="436463" y="284392"/>
                    </a:cubicBezTo>
                    <a:lnTo>
                      <a:pt x="432513" y="296242"/>
                    </a:lnTo>
                    <a:cubicBezTo>
                      <a:pt x="431855" y="298217"/>
                      <a:pt x="431693" y="300435"/>
                      <a:pt x="430538" y="302167"/>
                    </a:cubicBezTo>
                    <a:cubicBezTo>
                      <a:pt x="429221" y="304142"/>
                      <a:pt x="427650" y="305969"/>
                      <a:pt x="426588" y="308092"/>
                    </a:cubicBezTo>
                    <a:cubicBezTo>
                      <a:pt x="423502" y="314263"/>
                      <a:pt x="425798" y="315755"/>
                      <a:pt x="420664" y="321916"/>
                    </a:cubicBezTo>
                    <a:cubicBezTo>
                      <a:pt x="419145" y="323740"/>
                      <a:pt x="416714" y="324549"/>
                      <a:pt x="414739" y="325866"/>
                    </a:cubicBezTo>
                    <a:cubicBezTo>
                      <a:pt x="407962" y="346198"/>
                      <a:pt x="417936" y="314525"/>
                      <a:pt x="410789" y="369315"/>
                    </a:cubicBezTo>
                    <a:cubicBezTo>
                      <a:pt x="410408" y="372234"/>
                      <a:pt x="409194" y="375449"/>
                      <a:pt x="406839" y="377215"/>
                    </a:cubicBezTo>
                    <a:cubicBezTo>
                      <a:pt x="403508" y="379713"/>
                      <a:pt x="398939" y="379848"/>
                      <a:pt x="394989" y="381165"/>
                    </a:cubicBezTo>
                    <a:cubicBezTo>
                      <a:pt x="386489" y="383998"/>
                      <a:pt x="391084" y="382635"/>
                      <a:pt x="381165" y="385114"/>
                    </a:cubicBezTo>
                    <a:cubicBezTo>
                      <a:pt x="379190" y="386431"/>
                      <a:pt x="377363" y="388002"/>
                      <a:pt x="375240" y="389064"/>
                    </a:cubicBezTo>
                    <a:cubicBezTo>
                      <a:pt x="373378" y="389995"/>
                      <a:pt x="371123" y="390006"/>
                      <a:pt x="369315" y="391039"/>
                    </a:cubicBezTo>
                    <a:cubicBezTo>
                      <a:pt x="366457" y="392672"/>
                      <a:pt x="364508" y="395839"/>
                      <a:pt x="361415" y="396964"/>
                    </a:cubicBezTo>
                    <a:cubicBezTo>
                      <a:pt x="357040" y="398555"/>
                      <a:pt x="352199" y="398281"/>
                      <a:pt x="347591" y="398939"/>
                    </a:cubicBezTo>
                    <a:cubicBezTo>
                      <a:pt x="343641" y="400256"/>
                      <a:pt x="339205" y="400579"/>
                      <a:pt x="335741" y="402889"/>
                    </a:cubicBezTo>
                    <a:cubicBezTo>
                      <a:pt x="321441" y="412422"/>
                      <a:pt x="328137" y="408666"/>
                      <a:pt x="315991" y="414739"/>
                    </a:cubicBezTo>
                    <a:lnTo>
                      <a:pt x="308092" y="426588"/>
                    </a:lnTo>
                    <a:cubicBezTo>
                      <a:pt x="306775" y="428563"/>
                      <a:pt x="306117" y="431196"/>
                      <a:pt x="304142" y="432513"/>
                    </a:cubicBezTo>
                    <a:lnTo>
                      <a:pt x="298217" y="436463"/>
                    </a:lnTo>
                    <a:cubicBezTo>
                      <a:pt x="296900" y="438438"/>
                      <a:pt x="296121" y="440905"/>
                      <a:pt x="294267" y="442388"/>
                    </a:cubicBezTo>
                    <a:cubicBezTo>
                      <a:pt x="292641" y="443689"/>
                      <a:pt x="290421" y="444264"/>
                      <a:pt x="288342" y="444363"/>
                    </a:cubicBezTo>
                    <a:cubicBezTo>
                      <a:pt x="262688" y="445585"/>
                      <a:pt x="236993" y="445680"/>
                      <a:pt x="211319" y="446338"/>
                    </a:cubicBezTo>
                    <a:cubicBezTo>
                      <a:pt x="207809" y="451602"/>
                      <a:pt x="206706" y="454096"/>
                      <a:pt x="201445" y="458188"/>
                    </a:cubicBezTo>
                    <a:cubicBezTo>
                      <a:pt x="197698" y="461102"/>
                      <a:pt x="189595" y="466087"/>
                      <a:pt x="189595" y="466087"/>
                    </a:cubicBezTo>
                    <a:cubicBezTo>
                      <a:pt x="188278" y="468062"/>
                      <a:pt x="187658" y="470754"/>
                      <a:pt x="185645" y="472012"/>
                    </a:cubicBezTo>
                    <a:cubicBezTo>
                      <a:pt x="182114" y="474219"/>
                      <a:pt x="173795" y="475962"/>
                      <a:pt x="173795" y="475962"/>
                    </a:cubicBezTo>
                    <a:cubicBezTo>
                      <a:pt x="169187" y="474645"/>
                      <a:pt x="164421" y="473792"/>
                      <a:pt x="159971" y="472012"/>
                    </a:cubicBezTo>
                    <a:cubicBezTo>
                      <a:pt x="150223" y="468113"/>
                      <a:pt x="158132" y="467755"/>
                      <a:pt x="148121" y="466087"/>
                    </a:cubicBezTo>
                    <a:cubicBezTo>
                      <a:pt x="129515" y="462986"/>
                      <a:pt x="96819" y="462715"/>
                      <a:pt x="82948" y="462137"/>
                    </a:cubicBezTo>
                    <a:cubicBezTo>
                      <a:pt x="80973" y="460162"/>
                      <a:pt x="78572" y="458537"/>
                      <a:pt x="77023" y="456213"/>
                    </a:cubicBezTo>
                    <a:cubicBezTo>
                      <a:pt x="75868" y="454481"/>
                      <a:pt x="75979" y="452150"/>
                      <a:pt x="75048" y="450288"/>
                    </a:cubicBezTo>
                    <a:cubicBezTo>
                      <a:pt x="72815" y="445822"/>
                      <a:pt x="71900" y="445165"/>
                      <a:pt x="69123" y="442388"/>
                    </a:cubicBezTo>
                    <a:lnTo>
                      <a:pt x="69123" y="98747"/>
                    </a:lnTo>
                    <a:lnTo>
                      <a:pt x="0" y="92822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3975648" y="4690992"/>
                <a:ext cx="355601" cy="379334"/>
              </a:xfrm>
              <a:custGeom>
                <a:avLst/>
                <a:gdLst>
                  <a:gd name="connsiteX0" fmla="*/ 0 w 357466"/>
                  <a:gd name="connsiteY0" fmla="*/ 0 h 385114"/>
                  <a:gd name="connsiteX1" fmla="*/ 357466 w 357466"/>
                  <a:gd name="connsiteY1" fmla="*/ 0 h 385114"/>
                  <a:gd name="connsiteX2" fmla="*/ 349566 w 357466"/>
                  <a:gd name="connsiteY2" fmla="*/ 383139 h 385114"/>
                  <a:gd name="connsiteX3" fmla="*/ 337716 w 357466"/>
                  <a:gd name="connsiteY3" fmla="*/ 369315 h 385114"/>
                  <a:gd name="connsiteX4" fmla="*/ 317967 w 357466"/>
                  <a:gd name="connsiteY4" fmla="*/ 361415 h 385114"/>
                  <a:gd name="connsiteX5" fmla="*/ 298217 w 357466"/>
                  <a:gd name="connsiteY5" fmla="*/ 351540 h 385114"/>
                  <a:gd name="connsiteX6" fmla="*/ 242919 w 357466"/>
                  <a:gd name="connsiteY6" fmla="*/ 345615 h 385114"/>
                  <a:gd name="connsiteX7" fmla="*/ 229094 w 357466"/>
                  <a:gd name="connsiteY7" fmla="*/ 343640 h 385114"/>
                  <a:gd name="connsiteX8" fmla="*/ 167871 w 357466"/>
                  <a:gd name="connsiteY8" fmla="*/ 365365 h 385114"/>
                  <a:gd name="connsiteX9" fmla="*/ 132322 w 357466"/>
                  <a:gd name="connsiteY9" fmla="*/ 361415 h 385114"/>
                  <a:gd name="connsiteX10" fmla="*/ 126397 w 357466"/>
                  <a:gd name="connsiteY10" fmla="*/ 359440 h 385114"/>
                  <a:gd name="connsiteX11" fmla="*/ 114547 w 357466"/>
                  <a:gd name="connsiteY11" fmla="*/ 351540 h 385114"/>
                  <a:gd name="connsiteX12" fmla="*/ 102697 w 357466"/>
                  <a:gd name="connsiteY12" fmla="*/ 353515 h 385114"/>
                  <a:gd name="connsiteX13" fmla="*/ 90848 w 357466"/>
                  <a:gd name="connsiteY13" fmla="*/ 363390 h 385114"/>
                  <a:gd name="connsiteX14" fmla="*/ 88873 w 357466"/>
                  <a:gd name="connsiteY14" fmla="*/ 369315 h 385114"/>
                  <a:gd name="connsiteX15" fmla="*/ 25675 w 357466"/>
                  <a:gd name="connsiteY15" fmla="*/ 379189 h 385114"/>
                  <a:gd name="connsiteX16" fmla="*/ 15800 w 357466"/>
                  <a:gd name="connsiteY16" fmla="*/ 383139 h 385114"/>
                  <a:gd name="connsiteX17" fmla="*/ 9875 w 357466"/>
                  <a:gd name="connsiteY17" fmla="*/ 385114 h 385114"/>
                  <a:gd name="connsiteX18" fmla="*/ 0 w 357466"/>
                  <a:gd name="connsiteY18" fmla="*/ 0 h 385114"/>
                  <a:gd name="connsiteX0" fmla="*/ 0 w 355491"/>
                  <a:gd name="connsiteY0" fmla="*/ 0 h 385114"/>
                  <a:gd name="connsiteX1" fmla="*/ 355491 w 355491"/>
                  <a:gd name="connsiteY1" fmla="*/ 9875 h 385114"/>
                  <a:gd name="connsiteX2" fmla="*/ 349566 w 355491"/>
                  <a:gd name="connsiteY2" fmla="*/ 383139 h 385114"/>
                  <a:gd name="connsiteX3" fmla="*/ 337716 w 355491"/>
                  <a:gd name="connsiteY3" fmla="*/ 369315 h 385114"/>
                  <a:gd name="connsiteX4" fmla="*/ 317967 w 355491"/>
                  <a:gd name="connsiteY4" fmla="*/ 361415 h 385114"/>
                  <a:gd name="connsiteX5" fmla="*/ 298217 w 355491"/>
                  <a:gd name="connsiteY5" fmla="*/ 351540 h 385114"/>
                  <a:gd name="connsiteX6" fmla="*/ 242919 w 355491"/>
                  <a:gd name="connsiteY6" fmla="*/ 345615 h 385114"/>
                  <a:gd name="connsiteX7" fmla="*/ 229094 w 355491"/>
                  <a:gd name="connsiteY7" fmla="*/ 343640 h 385114"/>
                  <a:gd name="connsiteX8" fmla="*/ 167871 w 355491"/>
                  <a:gd name="connsiteY8" fmla="*/ 365365 h 385114"/>
                  <a:gd name="connsiteX9" fmla="*/ 132322 w 355491"/>
                  <a:gd name="connsiteY9" fmla="*/ 361415 h 385114"/>
                  <a:gd name="connsiteX10" fmla="*/ 126397 w 355491"/>
                  <a:gd name="connsiteY10" fmla="*/ 359440 h 385114"/>
                  <a:gd name="connsiteX11" fmla="*/ 114547 w 355491"/>
                  <a:gd name="connsiteY11" fmla="*/ 351540 h 385114"/>
                  <a:gd name="connsiteX12" fmla="*/ 102697 w 355491"/>
                  <a:gd name="connsiteY12" fmla="*/ 353515 h 385114"/>
                  <a:gd name="connsiteX13" fmla="*/ 90848 w 355491"/>
                  <a:gd name="connsiteY13" fmla="*/ 363390 h 385114"/>
                  <a:gd name="connsiteX14" fmla="*/ 88873 w 355491"/>
                  <a:gd name="connsiteY14" fmla="*/ 369315 h 385114"/>
                  <a:gd name="connsiteX15" fmla="*/ 25675 w 355491"/>
                  <a:gd name="connsiteY15" fmla="*/ 379189 h 385114"/>
                  <a:gd name="connsiteX16" fmla="*/ 15800 w 355491"/>
                  <a:gd name="connsiteY16" fmla="*/ 383139 h 385114"/>
                  <a:gd name="connsiteX17" fmla="*/ 9875 w 355491"/>
                  <a:gd name="connsiteY17" fmla="*/ 385114 h 385114"/>
                  <a:gd name="connsiteX18" fmla="*/ 0 w 355491"/>
                  <a:gd name="connsiteY18" fmla="*/ 0 h 385114"/>
                  <a:gd name="connsiteX0" fmla="*/ 0 w 355491"/>
                  <a:gd name="connsiteY0" fmla="*/ 0 h 379189"/>
                  <a:gd name="connsiteX1" fmla="*/ 355491 w 355491"/>
                  <a:gd name="connsiteY1" fmla="*/ 3950 h 379189"/>
                  <a:gd name="connsiteX2" fmla="*/ 349566 w 355491"/>
                  <a:gd name="connsiteY2" fmla="*/ 377214 h 379189"/>
                  <a:gd name="connsiteX3" fmla="*/ 337716 w 355491"/>
                  <a:gd name="connsiteY3" fmla="*/ 363390 h 379189"/>
                  <a:gd name="connsiteX4" fmla="*/ 317967 w 355491"/>
                  <a:gd name="connsiteY4" fmla="*/ 355490 h 379189"/>
                  <a:gd name="connsiteX5" fmla="*/ 298217 w 355491"/>
                  <a:gd name="connsiteY5" fmla="*/ 345615 h 379189"/>
                  <a:gd name="connsiteX6" fmla="*/ 242919 w 355491"/>
                  <a:gd name="connsiteY6" fmla="*/ 339690 h 379189"/>
                  <a:gd name="connsiteX7" fmla="*/ 229094 w 355491"/>
                  <a:gd name="connsiteY7" fmla="*/ 337715 h 379189"/>
                  <a:gd name="connsiteX8" fmla="*/ 167871 w 355491"/>
                  <a:gd name="connsiteY8" fmla="*/ 359440 h 379189"/>
                  <a:gd name="connsiteX9" fmla="*/ 132322 w 355491"/>
                  <a:gd name="connsiteY9" fmla="*/ 355490 h 379189"/>
                  <a:gd name="connsiteX10" fmla="*/ 126397 w 355491"/>
                  <a:gd name="connsiteY10" fmla="*/ 353515 h 379189"/>
                  <a:gd name="connsiteX11" fmla="*/ 114547 w 355491"/>
                  <a:gd name="connsiteY11" fmla="*/ 345615 h 379189"/>
                  <a:gd name="connsiteX12" fmla="*/ 102697 w 355491"/>
                  <a:gd name="connsiteY12" fmla="*/ 347590 h 379189"/>
                  <a:gd name="connsiteX13" fmla="*/ 90848 w 355491"/>
                  <a:gd name="connsiteY13" fmla="*/ 357465 h 379189"/>
                  <a:gd name="connsiteX14" fmla="*/ 88873 w 355491"/>
                  <a:gd name="connsiteY14" fmla="*/ 363390 h 379189"/>
                  <a:gd name="connsiteX15" fmla="*/ 25675 w 355491"/>
                  <a:gd name="connsiteY15" fmla="*/ 373264 h 379189"/>
                  <a:gd name="connsiteX16" fmla="*/ 15800 w 355491"/>
                  <a:gd name="connsiteY16" fmla="*/ 377214 h 379189"/>
                  <a:gd name="connsiteX17" fmla="*/ 9875 w 355491"/>
                  <a:gd name="connsiteY17" fmla="*/ 379189 h 379189"/>
                  <a:gd name="connsiteX18" fmla="*/ 0 w 355491"/>
                  <a:gd name="connsiteY18" fmla="*/ 0 h 37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5491" h="379189">
                    <a:moveTo>
                      <a:pt x="0" y="0"/>
                    </a:moveTo>
                    <a:lnTo>
                      <a:pt x="355491" y="3950"/>
                    </a:lnTo>
                    <a:lnTo>
                      <a:pt x="349566" y="377214"/>
                    </a:lnTo>
                    <a:cubicBezTo>
                      <a:pt x="345616" y="372606"/>
                      <a:pt x="342227" y="367450"/>
                      <a:pt x="337716" y="363390"/>
                    </a:cubicBezTo>
                    <a:cubicBezTo>
                      <a:pt x="331227" y="357550"/>
                      <a:pt x="325348" y="360411"/>
                      <a:pt x="317967" y="355490"/>
                    </a:cubicBezTo>
                    <a:cubicBezTo>
                      <a:pt x="303859" y="346084"/>
                      <a:pt x="310723" y="348741"/>
                      <a:pt x="298217" y="345615"/>
                    </a:cubicBezTo>
                    <a:cubicBezTo>
                      <a:pt x="278226" y="332288"/>
                      <a:pt x="297171" y="343432"/>
                      <a:pt x="242919" y="339690"/>
                    </a:cubicBezTo>
                    <a:cubicBezTo>
                      <a:pt x="207337" y="337236"/>
                      <a:pt x="256481" y="337715"/>
                      <a:pt x="229094" y="337715"/>
                    </a:cubicBezTo>
                    <a:lnTo>
                      <a:pt x="167871" y="359440"/>
                    </a:lnTo>
                    <a:cubicBezTo>
                      <a:pt x="156021" y="358123"/>
                      <a:pt x="144125" y="357176"/>
                      <a:pt x="132322" y="355490"/>
                    </a:cubicBezTo>
                    <a:cubicBezTo>
                      <a:pt x="130261" y="355196"/>
                      <a:pt x="128217" y="354526"/>
                      <a:pt x="126397" y="353515"/>
                    </a:cubicBezTo>
                    <a:cubicBezTo>
                      <a:pt x="122247" y="351210"/>
                      <a:pt x="114547" y="345615"/>
                      <a:pt x="114547" y="345615"/>
                    </a:cubicBezTo>
                    <a:cubicBezTo>
                      <a:pt x="110597" y="346273"/>
                      <a:pt x="106496" y="346324"/>
                      <a:pt x="102697" y="347590"/>
                    </a:cubicBezTo>
                    <a:cubicBezTo>
                      <a:pt x="98574" y="348964"/>
                      <a:pt x="93597" y="354716"/>
                      <a:pt x="90848" y="357465"/>
                    </a:cubicBezTo>
                    <a:cubicBezTo>
                      <a:pt x="90190" y="359440"/>
                      <a:pt x="90345" y="361918"/>
                      <a:pt x="88873" y="363390"/>
                    </a:cubicBezTo>
                    <a:cubicBezTo>
                      <a:pt x="71820" y="380441"/>
                      <a:pt x="49113" y="372363"/>
                      <a:pt x="25675" y="373264"/>
                    </a:cubicBezTo>
                    <a:cubicBezTo>
                      <a:pt x="22383" y="374581"/>
                      <a:pt x="19120" y="375969"/>
                      <a:pt x="15800" y="377214"/>
                    </a:cubicBezTo>
                    <a:cubicBezTo>
                      <a:pt x="13851" y="377945"/>
                      <a:pt x="9875" y="379189"/>
                      <a:pt x="9875" y="3791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>
              <a:xfrm>
                <a:off x="3762923" y="4095801"/>
                <a:ext cx="485776" cy="449171"/>
              </a:xfrm>
              <a:custGeom>
                <a:avLst/>
                <a:gdLst>
                  <a:gd name="connsiteX0" fmla="*/ 485837 w 485837"/>
                  <a:gd name="connsiteY0" fmla="*/ 431 h 448744"/>
                  <a:gd name="connsiteX1" fmla="*/ 479912 w 485837"/>
                  <a:gd name="connsiteY1" fmla="*/ 448744 h 448744"/>
                  <a:gd name="connsiteX2" fmla="*/ 57274 w 485837"/>
                  <a:gd name="connsiteY2" fmla="*/ 448744 h 448744"/>
                  <a:gd name="connsiteX3" fmla="*/ 57274 w 485837"/>
                  <a:gd name="connsiteY3" fmla="*/ 101153 h 448744"/>
                  <a:gd name="connsiteX4" fmla="*/ 0 w 485837"/>
                  <a:gd name="connsiteY4" fmla="*/ 101153 h 448744"/>
                  <a:gd name="connsiteX5" fmla="*/ 0 w 485837"/>
                  <a:gd name="connsiteY5" fmla="*/ 24130 h 448744"/>
                  <a:gd name="connsiteX6" fmla="*/ 15800 w 485837"/>
                  <a:gd name="connsiteY6" fmla="*/ 16231 h 448744"/>
                  <a:gd name="connsiteX7" fmla="*/ 19750 w 485837"/>
                  <a:gd name="connsiteY7" fmla="*/ 10306 h 448744"/>
                  <a:gd name="connsiteX8" fmla="*/ 31599 w 485837"/>
                  <a:gd name="connsiteY8" fmla="*/ 8331 h 448744"/>
                  <a:gd name="connsiteX9" fmla="*/ 37524 w 485837"/>
                  <a:gd name="connsiteY9" fmla="*/ 4381 h 448744"/>
                  <a:gd name="connsiteX10" fmla="*/ 43449 w 485837"/>
                  <a:gd name="connsiteY10" fmla="*/ 2406 h 448744"/>
                  <a:gd name="connsiteX11" fmla="*/ 80973 w 485837"/>
                  <a:gd name="connsiteY11" fmla="*/ 431 h 448744"/>
                  <a:gd name="connsiteX12" fmla="*/ 485837 w 485837"/>
                  <a:gd name="connsiteY12" fmla="*/ 431 h 4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5837" h="448744">
                    <a:moveTo>
                      <a:pt x="485837" y="431"/>
                    </a:moveTo>
                    <a:lnTo>
                      <a:pt x="479912" y="448744"/>
                    </a:lnTo>
                    <a:lnTo>
                      <a:pt x="57274" y="448744"/>
                    </a:lnTo>
                    <a:lnTo>
                      <a:pt x="57274" y="101153"/>
                    </a:lnTo>
                    <a:lnTo>
                      <a:pt x="0" y="101153"/>
                    </a:lnTo>
                    <a:lnTo>
                      <a:pt x="0" y="24130"/>
                    </a:lnTo>
                    <a:cubicBezTo>
                      <a:pt x="5267" y="21497"/>
                      <a:pt x="10976" y="19607"/>
                      <a:pt x="15800" y="16231"/>
                    </a:cubicBezTo>
                    <a:cubicBezTo>
                      <a:pt x="17745" y="14870"/>
                      <a:pt x="17627" y="11368"/>
                      <a:pt x="19750" y="10306"/>
                    </a:cubicBezTo>
                    <a:cubicBezTo>
                      <a:pt x="23331" y="8515"/>
                      <a:pt x="27649" y="8989"/>
                      <a:pt x="31599" y="8331"/>
                    </a:cubicBezTo>
                    <a:cubicBezTo>
                      <a:pt x="33574" y="7014"/>
                      <a:pt x="35401" y="5443"/>
                      <a:pt x="37524" y="4381"/>
                    </a:cubicBezTo>
                    <a:cubicBezTo>
                      <a:pt x="39386" y="3450"/>
                      <a:pt x="41429" y="2911"/>
                      <a:pt x="43449" y="2406"/>
                    </a:cubicBezTo>
                    <a:cubicBezTo>
                      <a:pt x="58579" y="-1376"/>
                      <a:pt x="60352" y="431"/>
                      <a:pt x="80973" y="431"/>
                    </a:cubicBezTo>
                    <a:lnTo>
                      <a:pt x="485837" y="43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>
              <a:xfrm>
                <a:off x="4235998" y="3592667"/>
                <a:ext cx="414339" cy="434886"/>
              </a:xfrm>
              <a:custGeom>
                <a:avLst/>
                <a:gdLst>
                  <a:gd name="connsiteX0" fmla="*/ 341666 w 414739"/>
                  <a:gd name="connsiteY0" fmla="*/ 0 h 434488"/>
                  <a:gd name="connsiteX1" fmla="*/ 341666 w 414739"/>
                  <a:gd name="connsiteY1" fmla="*/ 185645 h 434488"/>
                  <a:gd name="connsiteX2" fmla="*/ 414739 w 414739"/>
                  <a:gd name="connsiteY2" fmla="*/ 185645 h 434488"/>
                  <a:gd name="connsiteX3" fmla="*/ 414739 w 414739"/>
                  <a:gd name="connsiteY3" fmla="*/ 434488 h 434488"/>
                  <a:gd name="connsiteX4" fmla="*/ 0 w 414739"/>
                  <a:gd name="connsiteY4" fmla="*/ 434488 h 434488"/>
                  <a:gd name="connsiteX5" fmla="*/ 0 w 414739"/>
                  <a:gd name="connsiteY5" fmla="*/ 5925 h 434488"/>
                  <a:gd name="connsiteX6" fmla="*/ 341666 w 414739"/>
                  <a:gd name="connsiteY6" fmla="*/ 0 h 43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739" h="434488">
                    <a:moveTo>
                      <a:pt x="341666" y="0"/>
                    </a:moveTo>
                    <a:lnTo>
                      <a:pt x="341666" y="185645"/>
                    </a:lnTo>
                    <a:lnTo>
                      <a:pt x="414739" y="185645"/>
                    </a:lnTo>
                    <a:lnTo>
                      <a:pt x="414739" y="434488"/>
                    </a:lnTo>
                    <a:lnTo>
                      <a:pt x="0" y="434488"/>
                    </a:lnTo>
                    <a:lnTo>
                      <a:pt x="0" y="5925"/>
                    </a:lnTo>
                    <a:lnTo>
                      <a:pt x="341666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4237586" y="3172065"/>
                <a:ext cx="768351" cy="439648"/>
              </a:xfrm>
              <a:custGeom>
                <a:avLst/>
                <a:gdLst>
                  <a:gd name="connsiteX0" fmla="*/ 189595 w 768254"/>
                  <a:gd name="connsiteY0" fmla="*/ 9875 h 440413"/>
                  <a:gd name="connsiteX1" fmla="*/ 768254 w 768254"/>
                  <a:gd name="connsiteY1" fmla="*/ 9875 h 440413"/>
                  <a:gd name="connsiteX2" fmla="*/ 768254 w 768254"/>
                  <a:gd name="connsiteY2" fmla="*/ 440413 h 440413"/>
                  <a:gd name="connsiteX3" fmla="*/ 0 w 768254"/>
                  <a:gd name="connsiteY3" fmla="*/ 440413 h 440413"/>
                  <a:gd name="connsiteX4" fmla="*/ 0 w 768254"/>
                  <a:gd name="connsiteY4" fmla="*/ 80973 h 440413"/>
                  <a:gd name="connsiteX5" fmla="*/ 82948 w 768254"/>
                  <a:gd name="connsiteY5" fmla="*/ 80973 h 440413"/>
                  <a:gd name="connsiteX6" fmla="*/ 82948 w 768254"/>
                  <a:gd name="connsiteY6" fmla="*/ 0 h 440413"/>
                  <a:gd name="connsiteX7" fmla="*/ 189595 w 768254"/>
                  <a:gd name="connsiteY7" fmla="*/ 9875 h 440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254" h="440413">
                    <a:moveTo>
                      <a:pt x="189595" y="9875"/>
                    </a:moveTo>
                    <a:lnTo>
                      <a:pt x="768254" y="9875"/>
                    </a:lnTo>
                    <a:lnTo>
                      <a:pt x="768254" y="440413"/>
                    </a:lnTo>
                    <a:lnTo>
                      <a:pt x="0" y="440413"/>
                    </a:lnTo>
                    <a:lnTo>
                      <a:pt x="0" y="80973"/>
                    </a:lnTo>
                    <a:lnTo>
                      <a:pt x="82948" y="80973"/>
                    </a:lnTo>
                    <a:lnTo>
                      <a:pt x="82948" y="0"/>
                    </a:lnTo>
                    <a:lnTo>
                      <a:pt x="189595" y="987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3466060" y="4151352"/>
                <a:ext cx="366713" cy="380922"/>
              </a:xfrm>
              <a:custGeom>
                <a:avLst/>
                <a:gdLst>
                  <a:gd name="connsiteX0" fmla="*/ 292292 w 367340"/>
                  <a:gd name="connsiteY0" fmla="*/ 35549 h 381164"/>
                  <a:gd name="connsiteX1" fmla="*/ 367340 w 367340"/>
                  <a:gd name="connsiteY1" fmla="*/ 35549 h 381164"/>
                  <a:gd name="connsiteX2" fmla="*/ 367340 w 367340"/>
                  <a:gd name="connsiteY2" fmla="*/ 381164 h 381164"/>
                  <a:gd name="connsiteX3" fmla="*/ 112572 w 367340"/>
                  <a:gd name="connsiteY3" fmla="*/ 381164 h 381164"/>
                  <a:gd name="connsiteX4" fmla="*/ 120472 w 367340"/>
                  <a:gd name="connsiteY4" fmla="*/ 365365 h 381164"/>
                  <a:gd name="connsiteX5" fmla="*/ 122447 w 367340"/>
                  <a:gd name="connsiteY5" fmla="*/ 359440 h 381164"/>
                  <a:gd name="connsiteX6" fmla="*/ 126397 w 367340"/>
                  <a:gd name="connsiteY6" fmla="*/ 312041 h 381164"/>
                  <a:gd name="connsiteX7" fmla="*/ 118497 w 367340"/>
                  <a:gd name="connsiteY7" fmla="*/ 294266 h 381164"/>
                  <a:gd name="connsiteX8" fmla="*/ 112572 w 367340"/>
                  <a:gd name="connsiteY8" fmla="*/ 288342 h 381164"/>
                  <a:gd name="connsiteX9" fmla="*/ 108622 w 367340"/>
                  <a:gd name="connsiteY9" fmla="*/ 280442 h 381164"/>
                  <a:gd name="connsiteX10" fmla="*/ 106647 w 367340"/>
                  <a:gd name="connsiteY10" fmla="*/ 274517 h 381164"/>
                  <a:gd name="connsiteX11" fmla="*/ 100722 w 367340"/>
                  <a:gd name="connsiteY11" fmla="*/ 262667 h 381164"/>
                  <a:gd name="connsiteX12" fmla="*/ 98748 w 367340"/>
                  <a:gd name="connsiteY12" fmla="*/ 248843 h 381164"/>
                  <a:gd name="connsiteX13" fmla="*/ 94798 w 367340"/>
                  <a:gd name="connsiteY13" fmla="*/ 242918 h 381164"/>
                  <a:gd name="connsiteX14" fmla="*/ 92823 w 367340"/>
                  <a:gd name="connsiteY14" fmla="*/ 233043 h 381164"/>
                  <a:gd name="connsiteX15" fmla="*/ 78998 w 367340"/>
                  <a:gd name="connsiteY15" fmla="*/ 215269 h 381164"/>
                  <a:gd name="connsiteX16" fmla="*/ 71098 w 367340"/>
                  <a:gd name="connsiteY16" fmla="*/ 195519 h 381164"/>
                  <a:gd name="connsiteX17" fmla="*/ 69123 w 367340"/>
                  <a:gd name="connsiteY17" fmla="*/ 189594 h 381164"/>
                  <a:gd name="connsiteX18" fmla="*/ 59249 w 367340"/>
                  <a:gd name="connsiteY18" fmla="*/ 177745 h 381164"/>
                  <a:gd name="connsiteX19" fmla="*/ 51349 w 367340"/>
                  <a:gd name="connsiteY19" fmla="*/ 165895 h 381164"/>
                  <a:gd name="connsiteX20" fmla="*/ 43449 w 367340"/>
                  <a:gd name="connsiteY20" fmla="*/ 154045 h 381164"/>
                  <a:gd name="connsiteX21" fmla="*/ 37524 w 367340"/>
                  <a:gd name="connsiteY21" fmla="*/ 148120 h 381164"/>
                  <a:gd name="connsiteX22" fmla="*/ 33574 w 367340"/>
                  <a:gd name="connsiteY22" fmla="*/ 142196 h 381164"/>
                  <a:gd name="connsiteX23" fmla="*/ 21725 w 367340"/>
                  <a:gd name="connsiteY23" fmla="*/ 130346 h 381164"/>
                  <a:gd name="connsiteX24" fmla="*/ 9875 w 367340"/>
                  <a:gd name="connsiteY24" fmla="*/ 124421 h 381164"/>
                  <a:gd name="connsiteX25" fmla="*/ 5925 w 367340"/>
                  <a:gd name="connsiteY25" fmla="*/ 116521 h 381164"/>
                  <a:gd name="connsiteX26" fmla="*/ 1975 w 367340"/>
                  <a:gd name="connsiteY26" fmla="*/ 110596 h 381164"/>
                  <a:gd name="connsiteX27" fmla="*/ 0 w 367340"/>
                  <a:gd name="connsiteY27" fmla="*/ 104672 h 381164"/>
                  <a:gd name="connsiteX28" fmla="*/ 51349 w 367340"/>
                  <a:gd name="connsiteY28" fmla="*/ 104672 h 381164"/>
                  <a:gd name="connsiteX29" fmla="*/ 37524 w 367340"/>
                  <a:gd name="connsiteY29" fmla="*/ 84922 h 381164"/>
                  <a:gd name="connsiteX30" fmla="*/ 41474 w 367340"/>
                  <a:gd name="connsiteY30" fmla="*/ 65173 h 381164"/>
                  <a:gd name="connsiteX31" fmla="*/ 47399 w 367340"/>
                  <a:gd name="connsiteY31" fmla="*/ 63198 h 381164"/>
                  <a:gd name="connsiteX32" fmla="*/ 61224 w 367340"/>
                  <a:gd name="connsiteY32" fmla="*/ 51348 h 381164"/>
                  <a:gd name="connsiteX33" fmla="*/ 67148 w 367340"/>
                  <a:gd name="connsiteY33" fmla="*/ 47398 h 381164"/>
                  <a:gd name="connsiteX34" fmla="*/ 75048 w 367340"/>
                  <a:gd name="connsiteY34" fmla="*/ 35549 h 381164"/>
                  <a:gd name="connsiteX35" fmla="*/ 82948 w 367340"/>
                  <a:gd name="connsiteY35" fmla="*/ 31599 h 381164"/>
                  <a:gd name="connsiteX36" fmla="*/ 88873 w 367340"/>
                  <a:gd name="connsiteY36" fmla="*/ 27649 h 381164"/>
                  <a:gd name="connsiteX37" fmla="*/ 106647 w 367340"/>
                  <a:gd name="connsiteY37" fmla="*/ 23699 h 381164"/>
                  <a:gd name="connsiteX38" fmla="*/ 120472 w 367340"/>
                  <a:gd name="connsiteY38" fmla="*/ 25674 h 381164"/>
                  <a:gd name="connsiteX39" fmla="*/ 124422 w 367340"/>
                  <a:gd name="connsiteY39" fmla="*/ 31599 h 381164"/>
                  <a:gd name="connsiteX40" fmla="*/ 130347 w 367340"/>
                  <a:gd name="connsiteY40" fmla="*/ 35549 h 381164"/>
                  <a:gd name="connsiteX41" fmla="*/ 140221 w 367340"/>
                  <a:gd name="connsiteY41" fmla="*/ 33574 h 381164"/>
                  <a:gd name="connsiteX42" fmla="*/ 156021 w 367340"/>
                  <a:gd name="connsiteY42" fmla="*/ 25674 h 381164"/>
                  <a:gd name="connsiteX43" fmla="*/ 167871 w 367340"/>
                  <a:gd name="connsiteY43" fmla="*/ 5924 h 381164"/>
                  <a:gd name="connsiteX44" fmla="*/ 169846 w 367340"/>
                  <a:gd name="connsiteY44" fmla="*/ 0 h 381164"/>
                  <a:gd name="connsiteX45" fmla="*/ 183670 w 367340"/>
                  <a:gd name="connsiteY45" fmla="*/ 1974 h 381164"/>
                  <a:gd name="connsiteX46" fmla="*/ 195520 w 367340"/>
                  <a:gd name="connsiteY46" fmla="*/ 13824 h 381164"/>
                  <a:gd name="connsiteX47" fmla="*/ 203420 w 367340"/>
                  <a:gd name="connsiteY47" fmla="*/ 21724 h 381164"/>
                  <a:gd name="connsiteX48" fmla="*/ 209345 w 367340"/>
                  <a:gd name="connsiteY48" fmla="*/ 23699 h 381164"/>
                  <a:gd name="connsiteX49" fmla="*/ 215269 w 367340"/>
                  <a:gd name="connsiteY49" fmla="*/ 33574 h 381164"/>
                  <a:gd name="connsiteX50" fmla="*/ 292292 w 367340"/>
                  <a:gd name="connsiteY50" fmla="*/ 35549 h 38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67340" h="381164">
                    <a:moveTo>
                      <a:pt x="292292" y="35549"/>
                    </a:moveTo>
                    <a:lnTo>
                      <a:pt x="367340" y="35549"/>
                    </a:lnTo>
                    <a:lnTo>
                      <a:pt x="367340" y="381164"/>
                    </a:lnTo>
                    <a:lnTo>
                      <a:pt x="112572" y="381164"/>
                    </a:lnTo>
                    <a:cubicBezTo>
                      <a:pt x="115205" y="375898"/>
                      <a:pt x="118035" y="370725"/>
                      <a:pt x="120472" y="365365"/>
                    </a:cubicBezTo>
                    <a:cubicBezTo>
                      <a:pt x="121334" y="363470"/>
                      <a:pt x="122267" y="361514"/>
                      <a:pt x="122447" y="359440"/>
                    </a:cubicBezTo>
                    <a:cubicBezTo>
                      <a:pt x="126950" y="307662"/>
                      <a:pt x="120732" y="334700"/>
                      <a:pt x="126397" y="312041"/>
                    </a:cubicBezTo>
                    <a:cubicBezTo>
                      <a:pt x="123527" y="303431"/>
                      <a:pt x="123713" y="300525"/>
                      <a:pt x="118497" y="294266"/>
                    </a:cubicBezTo>
                    <a:cubicBezTo>
                      <a:pt x="116709" y="292121"/>
                      <a:pt x="114547" y="290317"/>
                      <a:pt x="112572" y="288342"/>
                    </a:cubicBezTo>
                    <a:cubicBezTo>
                      <a:pt x="111255" y="285709"/>
                      <a:pt x="109782" y="283148"/>
                      <a:pt x="108622" y="280442"/>
                    </a:cubicBezTo>
                    <a:cubicBezTo>
                      <a:pt x="107802" y="278528"/>
                      <a:pt x="107578" y="276379"/>
                      <a:pt x="106647" y="274517"/>
                    </a:cubicBezTo>
                    <a:cubicBezTo>
                      <a:pt x="98990" y="259203"/>
                      <a:pt x="105686" y="277560"/>
                      <a:pt x="100722" y="262667"/>
                    </a:cubicBezTo>
                    <a:cubicBezTo>
                      <a:pt x="100064" y="258059"/>
                      <a:pt x="100085" y="253301"/>
                      <a:pt x="98748" y="248843"/>
                    </a:cubicBezTo>
                    <a:cubicBezTo>
                      <a:pt x="98066" y="246569"/>
                      <a:pt x="95631" y="245141"/>
                      <a:pt x="94798" y="242918"/>
                    </a:cubicBezTo>
                    <a:cubicBezTo>
                      <a:pt x="93619" y="239775"/>
                      <a:pt x="94212" y="236099"/>
                      <a:pt x="92823" y="233043"/>
                    </a:cubicBezTo>
                    <a:cubicBezTo>
                      <a:pt x="88885" y="224380"/>
                      <a:pt x="85038" y="221308"/>
                      <a:pt x="78998" y="215269"/>
                    </a:cubicBezTo>
                    <a:cubicBezTo>
                      <a:pt x="73186" y="203645"/>
                      <a:pt x="75979" y="210162"/>
                      <a:pt x="71098" y="195519"/>
                    </a:cubicBezTo>
                    <a:cubicBezTo>
                      <a:pt x="70440" y="193544"/>
                      <a:pt x="70278" y="191326"/>
                      <a:pt x="69123" y="189594"/>
                    </a:cubicBezTo>
                    <a:cubicBezTo>
                      <a:pt x="63624" y="181345"/>
                      <a:pt x="66851" y="185347"/>
                      <a:pt x="59249" y="177745"/>
                    </a:cubicBezTo>
                    <a:cubicBezTo>
                      <a:pt x="55472" y="166414"/>
                      <a:pt x="59979" y="176991"/>
                      <a:pt x="51349" y="165895"/>
                    </a:cubicBezTo>
                    <a:cubicBezTo>
                      <a:pt x="48434" y="162148"/>
                      <a:pt x="46806" y="157402"/>
                      <a:pt x="43449" y="154045"/>
                    </a:cubicBezTo>
                    <a:cubicBezTo>
                      <a:pt x="41474" y="152070"/>
                      <a:pt x="39312" y="150266"/>
                      <a:pt x="37524" y="148120"/>
                    </a:cubicBezTo>
                    <a:cubicBezTo>
                      <a:pt x="36005" y="146297"/>
                      <a:pt x="35151" y="143970"/>
                      <a:pt x="33574" y="142196"/>
                    </a:cubicBezTo>
                    <a:cubicBezTo>
                      <a:pt x="29863" y="138021"/>
                      <a:pt x="27024" y="132112"/>
                      <a:pt x="21725" y="130346"/>
                    </a:cubicBezTo>
                    <a:cubicBezTo>
                      <a:pt x="13548" y="127620"/>
                      <a:pt x="17532" y="129526"/>
                      <a:pt x="9875" y="124421"/>
                    </a:cubicBezTo>
                    <a:cubicBezTo>
                      <a:pt x="8558" y="121788"/>
                      <a:pt x="7386" y="119077"/>
                      <a:pt x="5925" y="116521"/>
                    </a:cubicBezTo>
                    <a:cubicBezTo>
                      <a:pt x="4747" y="114460"/>
                      <a:pt x="3037" y="112719"/>
                      <a:pt x="1975" y="110596"/>
                    </a:cubicBezTo>
                    <a:cubicBezTo>
                      <a:pt x="1044" y="108734"/>
                      <a:pt x="0" y="104672"/>
                      <a:pt x="0" y="104672"/>
                    </a:cubicBezTo>
                    <a:lnTo>
                      <a:pt x="51349" y="104672"/>
                    </a:lnTo>
                    <a:lnTo>
                      <a:pt x="37524" y="84922"/>
                    </a:lnTo>
                    <a:cubicBezTo>
                      <a:pt x="38841" y="78339"/>
                      <a:pt x="38696" y="71285"/>
                      <a:pt x="41474" y="65173"/>
                    </a:cubicBezTo>
                    <a:cubicBezTo>
                      <a:pt x="42336" y="63278"/>
                      <a:pt x="45591" y="64231"/>
                      <a:pt x="47399" y="63198"/>
                    </a:cubicBezTo>
                    <a:cubicBezTo>
                      <a:pt x="56810" y="57820"/>
                      <a:pt x="53585" y="57714"/>
                      <a:pt x="61224" y="51348"/>
                    </a:cubicBezTo>
                    <a:cubicBezTo>
                      <a:pt x="63047" y="49829"/>
                      <a:pt x="65173" y="48715"/>
                      <a:pt x="67148" y="47398"/>
                    </a:cubicBezTo>
                    <a:cubicBezTo>
                      <a:pt x="69781" y="43448"/>
                      <a:pt x="70802" y="37672"/>
                      <a:pt x="75048" y="35549"/>
                    </a:cubicBezTo>
                    <a:cubicBezTo>
                      <a:pt x="77681" y="34232"/>
                      <a:pt x="80392" y="33060"/>
                      <a:pt x="82948" y="31599"/>
                    </a:cubicBezTo>
                    <a:cubicBezTo>
                      <a:pt x="85009" y="30421"/>
                      <a:pt x="86750" y="28711"/>
                      <a:pt x="88873" y="27649"/>
                    </a:cubicBezTo>
                    <a:cubicBezTo>
                      <a:pt x="93735" y="25218"/>
                      <a:pt x="102096" y="24458"/>
                      <a:pt x="106647" y="23699"/>
                    </a:cubicBezTo>
                    <a:cubicBezTo>
                      <a:pt x="111255" y="24357"/>
                      <a:pt x="116218" y="23783"/>
                      <a:pt x="120472" y="25674"/>
                    </a:cubicBezTo>
                    <a:cubicBezTo>
                      <a:pt x="122641" y="26638"/>
                      <a:pt x="122744" y="29921"/>
                      <a:pt x="124422" y="31599"/>
                    </a:cubicBezTo>
                    <a:cubicBezTo>
                      <a:pt x="126100" y="33277"/>
                      <a:pt x="128372" y="34232"/>
                      <a:pt x="130347" y="35549"/>
                    </a:cubicBezTo>
                    <a:cubicBezTo>
                      <a:pt x="133638" y="34891"/>
                      <a:pt x="137088" y="34779"/>
                      <a:pt x="140221" y="33574"/>
                    </a:cubicBezTo>
                    <a:cubicBezTo>
                      <a:pt x="145717" y="31460"/>
                      <a:pt x="156021" y="25674"/>
                      <a:pt x="156021" y="25674"/>
                    </a:cubicBezTo>
                    <a:cubicBezTo>
                      <a:pt x="161638" y="17248"/>
                      <a:pt x="164226" y="14427"/>
                      <a:pt x="167871" y="5924"/>
                    </a:cubicBezTo>
                    <a:cubicBezTo>
                      <a:pt x="168691" y="4011"/>
                      <a:pt x="169188" y="1975"/>
                      <a:pt x="169846" y="0"/>
                    </a:cubicBezTo>
                    <a:cubicBezTo>
                      <a:pt x="174454" y="658"/>
                      <a:pt x="179572" y="-233"/>
                      <a:pt x="183670" y="1974"/>
                    </a:cubicBezTo>
                    <a:cubicBezTo>
                      <a:pt x="188588" y="4622"/>
                      <a:pt x="191570" y="9874"/>
                      <a:pt x="195520" y="13824"/>
                    </a:cubicBezTo>
                    <a:cubicBezTo>
                      <a:pt x="198153" y="16457"/>
                      <a:pt x="199887" y="20546"/>
                      <a:pt x="203420" y="21724"/>
                    </a:cubicBezTo>
                    <a:lnTo>
                      <a:pt x="209345" y="23699"/>
                    </a:lnTo>
                    <a:cubicBezTo>
                      <a:pt x="214110" y="30849"/>
                      <a:pt x="212233" y="27501"/>
                      <a:pt x="215269" y="33574"/>
                    </a:cubicBezTo>
                    <a:lnTo>
                      <a:pt x="292292" y="35549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3572423" y="4522751"/>
                <a:ext cx="677864" cy="307912"/>
              </a:xfrm>
              <a:custGeom>
                <a:avLst/>
                <a:gdLst>
                  <a:gd name="connsiteX0" fmla="*/ 673457 w 677407"/>
                  <a:gd name="connsiteY0" fmla="*/ 7900 h 308092"/>
                  <a:gd name="connsiteX1" fmla="*/ 7900 w 677407"/>
                  <a:gd name="connsiteY1" fmla="*/ 0 h 308092"/>
                  <a:gd name="connsiteX2" fmla="*/ 3950 w 677407"/>
                  <a:gd name="connsiteY2" fmla="*/ 17775 h 308092"/>
                  <a:gd name="connsiteX3" fmla="*/ 0 w 677407"/>
                  <a:gd name="connsiteY3" fmla="*/ 63199 h 308092"/>
                  <a:gd name="connsiteX4" fmla="*/ 3950 w 677407"/>
                  <a:gd name="connsiteY4" fmla="*/ 86898 h 308092"/>
                  <a:gd name="connsiteX5" fmla="*/ 7900 w 677407"/>
                  <a:gd name="connsiteY5" fmla="*/ 92823 h 308092"/>
                  <a:gd name="connsiteX6" fmla="*/ 13825 w 677407"/>
                  <a:gd name="connsiteY6" fmla="*/ 104672 h 308092"/>
                  <a:gd name="connsiteX7" fmla="*/ 23700 w 677407"/>
                  <a:gd name="connsiteY7" fmla="*/ 132322 h 308092"/>
                  <a:gd name="connsiteX8" fmla="*/ 27650 w 677407"/>
                  <a:gd name="connsiteY8" fmla="*/ 138247 h 308092"/>
                  <a:gd name="connsiteX9" fmla="*/ 31599 w 677407"/>
                  <a:gd name="connsiteY9" fmla="*/ 150096 h 308092"/>
                  <a:gd name="connsiteX10" fmla="*/ 27650 w 677407"/>
                  <a:gd name="connsiteY10" fmla="*/ 169846 h 308092"/>
                  <a:gd name="connsiteX11" fmla="*/ 21725 w 677407"/>
                  <a:gd name="connsiteY11" fmla="*/ 181695 h 308092"/>
                  <a:gd name="connsiteX12" fmla="*/ 23700 w 677407"/>
                  <a:gd name="connsiteY12" fmla="*/ 193545 h 308092"/>
                  <a:gd name="connsiteX13" fmla="*/ 29625 w 677407"/>
                  <a:gd name="connsiteY13" fmla="*/ 197495 h 308092"/>
                  <a:gd name="connsiteX14" fmla="*/ 43449 w 677407"/>
                  <a:gd name="connsiteY14" fmla="*/ 209345 h 308092"/>
                  <a:gd name="connsiteX15" fmla="*/ 39499 w 677407"/>
                  <a:gd name="connsiteY15" fmla="*/ 225144 h 308092"/>
                  <a:gd name="connsiteX16" fmla="*/ 33574 w 677407"/>
                  <a:gd name="connsiteY16" fmla="*/ 229094 h 308092"/>
                  <a:gd name="connsiteX17" fmla="*/ 31599 w 677407"/>
                  <a:gd name="connsiteY17" fmla="*/ 278468 h 308092"/>
                  <a:gd name="connsiteX18" fmla="*/ 37524 w 677407"/>
                  <a:gd name="connsiteY18" fmla="*/ 284393 h 308092"/>
                  <a:gd name="connsiteX19" fmla="*/ 39499 w 677407"/>
                  <a:gd name="connsiteY19" fmla="*/ 300192 h 308092"/>
                  <a:gd name="connsiteX20" fmla="*/ 43449 w 677407"/>
                  <a:gd name="connsiteY20" fmla="*/ 308092 h 308092"/>
                  <a:gd name="connsiteX21" fmla="*/ 416714 w 677407"/>
                  <a:gd name="connsiteY21" fmla="*/ 308092 h 308092"/>
                  <a:gd name="connsiteX22" fmla="*/ 416714 w 677407"/>
                  <a:gd name="connsiteY22" fmla="*/ 171821 h 308092"/>
                  <a:gd name="connsiteX23" fmla="*/ 677407 w 677407"/>
                  <a:gd name="connsiteY23" fmla="*/ 171821 h 308092"/>
                  <a:gd name="connsiteX24" fmla="*/ 673457 w 677407"/>
                  <a:gd name="connsiteY24" fmla="*/ 7900 h 30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77407" h="308092">
                    <a:moveTo>
                      <a:pt x="673457" y="7900"/>
                    </a:moveTo>
                    <a:lnTo>
                      <a:pt x="7900" y="0"/>
                    </a:lnTo>
                    <a:cubicBezTo>
                      <a:pt x="6583" y="5925"/>
                      <a:pt x="4575" y="11738"/>
                      <a:pt x="3950" y="17775"/>
                    </a:cubicBezTo>
                    <a:cubicBezTo>
                      <a:pt x="-1351" y="69020"/>
                      <a:pt x="6653" y="43241"/>
                      <a:pt x="0" y="63199"/>
                    </a:cubicBezTo>
                    <a:cubicBezTo>
                      <a:pt x="436" y="66683"/>
                      <a:pt x="1647" y="81525"/>
                      <a:pt x="3950" y="86898"/>
                    </a:cubicBezTo>
                    <a:cubicBezTo>
                      <a:pt x="4885" y="89080"/>
                      <a:pt x="6838" y="90700"/>
                      <a:pt x="7900" y="92823"/>
                    </a:cubicBezTo>
                    <a:cubicBezTo>
                      <a:pt x="16074" y="109171"/>
                      <a:pt x="2509" y="87701"/>
                      <a:pt x="13825" y="104672"/>
                    </a:cubicBezTo>
                    <a:cubicBezTo>
                      <a:pt x="16389" y="125183"/>
                      <a:pt x="12856" y="116056"/>
                      <a:pt x="23700" y="132322"/>
                    </a:cubicBezTo>
                    <a:cubicBezTo>
                      <a:pt x="25017" y="134297"/>
                      <a:pt x="26899" y="135995"/>
                      <a:pt x="27650" y="138247"/>
                    </a:cubicBezTo>
                    <a:lnTo>
                      <a:pt x="31599" y="150096"/>
                    </a:lnTo>
                    <a:cubicBezTo>
                      <a:pt x="30871" y="155193"/>
                      <a:pt x="30408" y="164330"/>
                      <a:pt x="27650" y="169846"/>
                    </a:cubicBezTo>
                    <a:cubicBezTo>
                      <a:pt x="19992" y="185162"/>
                      <a:pt x="26690" y="166802"/>
                      <a:pt x="21725" y="181695"/>
                    </a:cubicBezTo>
                    <a:cubicBezTo>
                      <a:pt x="22383" y="185645"/>
                      <a:pt x="21909" y="189963"/>
                      <a:pt x="23700" y="193545"/>
                    </a:cubicBezTo>
                    <a:cubicBezTo>
                      <a:pt x="24762" y="195668"/>
                      <a:pt x="27694" y="196115"/>
                      <a:pt x="29625" y="197495"/>
                    </a:cubicBezTo>
                    <a:cubicBezTo>
                      <a:pt x="38490" y="203828"/>
                      <a:pt x="36273" y="202169"/>
                      <a:pt x="43449" y="209345"/>
                    </a:cubicBezTo>
                    <a:cubicBezTo>
                      <a:pt x="43351" y="209837"/>
                      <a:pt x="41118" y="223120"/>
                      <a:pt x="39499" y="225144"/>
                    </a:cubicBezTo>
                    <a:cubicBezTo>
                      <a:pt x="38016" y="226998"/>
                      <a:pt x="35549" y="227777"/>
                      <a:pt x="33574" y="229094"/>
                    </a:cubicBezTo>
                    <a:cubicBezTo>
                      <a:pt x="22277" y="246043"/>
                      <a:pt x="25285" y="238999"/>
                      <a:pt x="31599" y="278468"/>
                    </a:cubicBezTo>
                    <a:cubicBezTo>
                      <a:pt x="32040" y="281226"/>
                      <a:pt x="35549" y="282418"/>
                      <a:pt x="37524" y="284393"/>
                    </a:cubicBezTo>
                    <a:cubicBezTo>
                      <a:pt x="38182" y="289659"/>
                      <a:pt x="38212" y="295043"/>
                      <a:pt x="39499" y="300192"/>
                    </a:cubicBezTo>
                    <a:cubicBezTo>
                      <a:pt x="40213" y="303048"/>
                      <a:pt x="43449" y="308092"/>
                      <a:pt x="43449" y="308092"/>
                    </a:cubicBezTo>
                    <a:lnTo>
                      <a:pt x="416714" y="308092"/>
                    </a:lnTo>
                    <a:lnTo>
                      <a:pt x="416714" y="171821"/>
                    </a:lnTo>
                    <a:lnTo>
                      <a:pt x="677407" y="171821"/>
                    </a:lnTo>
                    <a:cubicBezTo>
                      <a:pt x="676090" y="117181"/>
                      <a:pt x="674774" y="62540"/>
                      <a:pt x="673457" y="7900"/>
                    </a:cubicBez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3612111" y="4821140"/>
                <a:ext cx="382588" cy="434886"/>
              </a:xfrm>
              <a:custGeom>
                <a:avLst/>
                <a:gdLst>
                  <a:gd name="connsiteX0" fmla="*/ 383140 w 389065"/>
                  <a:gd name="connsiteY0" fmla="*/ 0 h 434488"/>
                  <a:gd name="connsiteX1" fmla="*/ 0 w 389065"/>
                  <a:gd name="connsiteY1" fmla="*/ 0 h 434488"/>
                  <a:gd name="connsiteX2" fmla="*/ 11850 w 389065"/>
                  <a:gd name="connsiteY2" fmla="*/ 13825 h 434488"/>
                  <a:gd name="connsiteX3" fmla="*/ 5925 w 389065"/>
                  <a:gd name="connsiteY3" fmla="*/ 41474 h 434488"/>
                  <a:gd name="connsiteX4" fmla="*/ 7900 w 389065"/>
                  <a:gd name="connsiteY4" fmla="*/ 53324 h 434488"/>
                  <a:gd name="connsiteX5" fmla="*/ 29625 w 389065"/>
                  <a:gd name="connsiteY5" fmla="*/ 59249 h 434488"/>
                  <a:gd name="connsiteX6" fmla="*/ 45424 w 389065"/>
                  <a:gd name="connsiteY6" fmla="*/ 65173 h 434488"/>
                  <a:gd name="connsiteX7" fmla="*/ 53324 w 389065"/>
                  <a:gd name="connsiteY7" fmla="*/ 69123 h 434488"/>
                  <a:gd name="connsiteX8" fmla="*/ 61224 w 389065"/>
                  <a:gd name="connsiteY8" fmla="*/ 71098 h 434488"/>
                  <a:gd name="connsiteX9" fmla="*/ 69124 w 389065"/>
                  <a:gd name="connsiteY9" fmla="*/ 77023 h 434488"/>
                  <a:gd name="connsiteX10" fmla="*/ 75048 w 389065"/>
                  <a:gd name="connsiteY10" fmla="*/ 80973 h 434488"/>
                  <a:gd name="connsiteX11" fmla="*/ 84923 w 389065"/>
                  <a:gd name="connsiteY11" fmla="*/ 96773 h 434488"/>
                  <a:gd name="connsiteX12" fmla="*/ 88873 w 389065"/>
                  <a:gd name="connsiteY12" fmla="*/ 102697 h 434488"/>
                  <a:gd name="connsiteX13" fmla="*/ 90848 w 389065"/>
                  <a:gd name="connsiteY13" fmla="*/ 110597 h 434488"/>
                  <a:gd name="connsiteX14" fmla="*/ 94798 w 389065"/>
                  <a:gd name="connsiteY14" fmla="*/ 122447 h 434488"/>
                  <a:gd name="connsiteX15" fmla="*/ 96773 w 389065"/>
                  <a:gd name="connsiteY15" fmla="*/ 138246 h 434488"/>
                  <a:gd name="connsiteX16" fmla="*/ 98748 w 389065"/>
                  <a:gd name="connsiteY16" fmla="*/ 148121 h 434488"/>
                  <a:gd name="connsiteX17" fmla="*/ 100723 w 389065"/>
                  <a:gd name="connsiteY17" fmla="*/ 169846 h 434488"/>
                  <a:gd name="connsiteX18" fmla="*/ 98748 w 389065"/>
                  <a:gd name="connsiteY18" fmla="*/ 183670 h 434488"/>
                  <a:gd name="connsiteX19" fmla="*/ 86898 w 389065"/>
                  <a:gd name="connsiteY19" fmla="*/ 195520 h 434488"/>
                  <a:gd name="connsiteX20" fmla="*/ 80973 w 389065"/>
                  <a:gd name="connsiteY20" fmla="*/ 201445 h 434488"/>
                  <a:gd name="connsiteX21" fmla="*/ 75048 w 389065"/>
                  <a:gd name="connsiteY21" fmla="*/ 207370 h 434488"/>
                  <a:gd name="connsiteX22" fmla="*/ 63199 w 389065"/>
                  <a:gd name="connsiteY22" fmla="*/ 221194 h 434488"/>
                  <a:gd name="connsiteX23" fmla="*/ 57274 w 389065"/>
                  <a:gd name="connsiteY23" fmla="*/ 233044 h 434488"/>
                  <a:gd name="connsiteX24" fmla="*/ 47399 w 389065"/>
                  <a:gd name="connsiteY24" fmla="*/ 252793 h 434488"/>
                  <a:gd name="connsiteX25" fmla="*/ 39499 w 389065"/>
                  <a:gd name="connsiteY25" fmla="*/ 264643 h 434488"/>
                  <a:gd name="connsiteX26" fmla="*/ 29625 w 389065"/>
                  <a:gd name="connsiteY26" fmla="*/ 276493 h 434488"/>
                  <a:gd name="connsiteX27" fmla="*/ 23700 w 389065"/>
                  <a:gd name="connsiteY27" fmla="*/ 278468 h 434488"/>
                  <a:gd name="connsiteX28" fmla="*/ 15800 w 389065"/>
                  <a:gd name="connsiteY28" fmla="*/ 282417 h 434488"/>
                  <a:gd name="connsiteX29" fmla="*/ 17775 w 389065"/>
                  <a:gd name="connsiteY29" fmla="*/ 314017 h 434488"/>
                  <a:gd name="connsiteX30" fmla="*/ 19750 w 389065"/>
                  <a:gd name="connsiteY30" fmla="*/ 337716 h 434488"/>
                  <a:gd name="connsiteX31" fmla="*/ 21725 w 389065"/>
                  <a:gd name="connsiteY31" fmla="*/ 373265 h 434488"/>
                  <a:gd name="connsiteX32" fmla="*/ 23700 w 389065"/>
                  <a:gd name="connsiteY32" fmla="*/ 381165 h 434488"/>
                  <a:gd name="connsiteX33" fmla="*/ 27650 w 389065"/>
                  <a:gd name="connsiteY33" fmla="*/ 387090 h 434488"/>
                  <a:gd name="connsiteX34" fmla="*/ 29625 w 389065"/>
                  <a:gd name="connsiteY34" fmla="*/ 396964 h 434488"/>
                  <a:gd name="connsiteX35" fmla="*/ 33574 w 389065"/>
                  <a:gd name="connsiteY35" fmla="*/ 408814 h 434488"/>
                  <a:gd name="connsiteX36" fmla="*/ 37524 w 389065"/>
                  <a:gd name="connsiteY36" fmla="*/ 428563 h 434488"/>
                  <a:gd name="connsiteX37" fmla="*/ 41474 w 389065"/>
                  <a:gd name="connsiteY37" fmla="*/ 434488 h 434488"/>
                  <a:gd name="connsiteX38" fmla="*/ 65174 w 389065"/>
                  <a:gd name="connsiteY38" fmla="*/ 432513 h 434488"/>
                  <a:gd name="connsiteX39" fmla="*/ 73073 w 389065"/>
                  <a:gd name="connsiteY39" fmla="*/ 430538 h 434488"/>
                  <a:gd name="connsiteX40" fmla="*/ 86898 w 389065"/>
                  <a:gd name="connsiteY40" fmla="*/ 424614 h 434488"/>
                  <a:gd name="connsiteX41" fmla="*/ 98748 w 389065"/>
                  <a:gd name="connsiteY41" fmla="*/ 416714 h 434488"/>
                  <a:gd name="connsiteX42" fmla="*/ 114547 w 389065"/>
                  <a:gd name="connsiteY42" fmla="*/ 412764 h 434488"/>
                  <a:gd name="connsiteX43" fmla="*/ 130347 w 389065"/>
                  <a:gd name="connsiteY43" fmla="*/ 404864 h 434488"/>
                  <a:gd name="connsiteX44" fmla="*/ 140222 w 389065"/>
                  <a:gd name="connsiteY44" fmla="*/ 398939 h 434488"/>
                  <a:gd name="connsiteX45" fmla="*/ 146146 w 389065"/>
                  <a:gd name="connsiteY45" fmla="*/ 396964 h 434488"/>
                  <a:gd name="connsiteX46" fmla="*/ 152071 w 389065"/>
                  <a:gd name="connsiteY46" fmla="*/ 393014 h 434488"/>
                  <a:gd name="connsiteX47" fmla="*/ 163921 w 389065"/>
                  <a:gd name="connsiteY47" fmla="*/ 389065 h 434488"/>
                  <a:gd name="connsiteX48" fmla="*/ 175771 w 389065"/>
                  <a:gd name="connsiteY48" fmla="*/ 377215 h 434488"/>
                  <a:gd name="connsiteX49" fmla="*/ 189595 w 389065"/>
                  <a:gd name="connsiteY49" fmla="*/ 369315 h 434488"/>
                  <a:gd name="connsiteX50" fmla="*/ 195520 w 389065"/>
                  <a:gd name="connsiteY50" fmla="*/ 367340 h 434488"/>
                  <a:gd name="connsiteX51" fmla="*/ 199470 w 389065"/>
                  <a:gd name="connsiteY51" fmla="*/ 361415 h 434488"/>
                  <a:gd name="connsiteX52" fmla="*/ 207370 w 389065"/>
                  <a:gd name="connsiteY52" fmla="*/ 359440 h 434488"/>
                  <a:gd name="connsiteX53" fmla="*/ 246869 w 389065"/>
                  <a:gd name="connsiteY53" fmla="*/ 357465 h 434488"/>
                  <a:gd name="connsiteX54" fmla="*/ 254768 w 389065"/>
                  <a:gd name="connsiteY54" fmla="*/ 355490 h 434488"/>
                  <a:gd name="connsiteX55" fmla="*/ 266618 w 389065"/>
                  <a:gd name="connsiteY55" fmla="*/ 353516 h 434488"/>
                  <a:gd name="connsiteX56" fmla="*/ 272543 w 389065"/>
                  <a:gd name="connsiteY56" fmla="*/ 351541 h 434488"/>
                  <a:gd name="connsiteX57" fmla="*/ 290317 w 389065"/>
                  <a:gd name="connsiteY57" fmla="*/ 347591 h 434488"/>
                  <a:gd name="connsiteX58" fmla="*/ 298217 w 389065"/>
                  <a:gd name="connsiteY58" fmla="*/ 341666 h 434488"/>
                  <a:gd name="connsiteX59" fmla="*/ 304142 w 389065"/>
                  <a:gd name="connsiteY59" fmla="*/ 339691 h 434488"/>
                  <a:gd name="connsiteX60" fmla="*/ 308092 w 389065"/>
                  <a:gd name="connsiteY60" fmla="*/ 333766 h 434488"/>
                  <a:gd name="connsiteX61" fmla="*/ 319942 w 389065"/>
                  <a:gd name="connsiteY61" fmla="*/ 327841 h 434488"/>
                  <a:gd name="connsiteX62" fmla="*/ 327841 w 389065"/>
                  <a:gd name="connsiteY62" fmla="*/ 314017 h 434488"/>
                  <a:gd name="connsiteX63" fmla="*/ 333766 w 389065"/>
                  <a:gd name="connsiteY63" fmla="*/ 308092 h 434488"/>
                  <a:gd name="connsiteX64" fmla="*/ 337716 w 389065"/>
                  <a:gd name="connsiteY64" fmla="*/ 302167 h 434488"/>
                  <a:gd name="connsiteX65" fmla="*/ 343641 w 389065"/>
                  <a:gd name="connsiteY65" fmla="*/ 294267 h 434488"/>
                  <a:gd name="connsiteX66" fmla="*/ 349566 w 389065"/>
                  <a:gd name="connsiteY66" fmla="*/ 282417 h 434488"/>
                  <a:gd name="connsiteX67" fmla="*/ 351541 w 389065"/>
                  <a:gd name="connsiteY67" fmla="*/ 276493 h 434488"/>
                  <a:gd name="connsiteX68" fmla="*/ 355491 w 389065"/>
                  <a:gd name="connsiteY68" fmla="*/ 270568 h 434488"/>
                  <a:gd name="connsiteX69" fmla="*/ 373265 w 389065"/>
                  <a:gd name="connsiteY69" fmla="*/ 262668 h 434488"/>
                  <a:gd name="connsiteX70" fmla="*/ 389065 w 389065"/>
                  <a:gd name="connsiteY70" fmla="*/ 262668 h 434488"/>
                  <a:gd name="connsiteX71" fmla="*/ 383140 w 389065"/>
                  <a:gd name="connsiteY71" fmla="*/ 0 h 434488"/>
                  <a:gd name="connsiteX0" fmla="*/ 383140 w 389065"/>
                  <a:gd name="connsiteY0" fmla="*/ 0 h 434488"/>
                  <a:gd name="connsiteX1" fmla="*/ 0 w 389065"/>
                  <a:gd name="connsiteY1" fmla="*/ 0 h 434488"/>
                  <a:gd name="connsiteX2" fmla="*/ 19750 w 389065"/>
                  <a:gd name="connsiteY2" fmla="*/ 13825 h 434488"/>
                  <a:gd name="connsiteX3" fmla="*/ 5925 w 389065"/>
                  <a:gd name="connsiteY3" fmla="*/ 41474 h 434488"/>
                  <a:gd name="connsiteX4" fmla="*/ 7900 w 389065"/>
                  <a:gd name="connsiteY4" fmla="*/ 53324 h 434488"/>
                  <a:gd name="connsiteX5" fmla="*/ 29625 w 389065"/>
                  <a:gd name="connsiteY5" fmla="*/ 59249 h 434488"/>
                  <a:gd name="connsiteX6" fmla="*/ 45424 w 389065"/>
                  <a:gd name="connsiteY6" fmla="*/ 65173 h 434488"/>
                  <a:gd name="connsiteX7" fmla="*/ 53324 w 389065"/>
                  <a:gd name="connsiteY7" fmla="*/ 69123 h 434488"/>
                  <a:gd name="connsiteX8" fmla="*/ 61224 w 389065"/>
                  <a:gd name="connsiteY8" fmla="*/ 71098 h 434488"/>
                  <a:gd name="connsiteX9" fmla="*/ 69124 w 389065"/>
                  <a:gd name="connsiteY9" fmla="*/ 77023 h 434488"/>
                  <a:gd name="connsiteX10" fmla="*/ 75048 w 389065"/>
                  <a:gd name="connsiteY10" fmla="*/ 80973 h 434488"/>
                  <a:gd name="connsiteX11" fmla="*/ 84923 w 389065"/>
                  <a:gd name="connsiteY11" fmla="*/ 96773 h 434488"/>
                  <a:gd name="connsiteX12" fmla="*/ 88873 w 389065"/>
                  <a:gd name="connsiteY12" fmla="*/ 102697 h 434488"/>
                  <a:gd name="connsiteX13" fmla="*/ 90848 w 389065"/>
                  <a:gd name="connsiteY13" fmla="*/ 110597 h 434488"/>
                  <a:gd name="connsiteX14" fmla="*/ 94798 w 389065"/>
                  <a:gd name="connsiteY14" fmla="*/ 122447 h 434488"/>
                  <a:gd name="connsiteX15" fmla="*/ 96773 w 389065"/>
                  <a:gd name="connsiteY15" fmla="*/ 138246 h 434488"/>
                  <a:gd name="connsiteX16" fmla="*/ 98748 w 389065"/>
                  <a:gd name="connsiteY16" fmla="*/ 148121 h 434488"/>
                  <a:gd name="connsiteX17" fmla="*/ 100723 w 389065"/>
                  <a:gd name="connsiteY17" fmla="*/ 169846 h 434488"/>
                  <a:gd name="connsiteX18" fmla="*/ 98748 w 389065"/>
                  <a:gd name="connsiteY18" fmla="*/ 183670 h 434488"/>
                  <a:gd name="connsiteX19" fmla="*/ 86898 w 389065"/>
                  <a:gd name="connsiteY19" fmla="*/ 195520 h 434488"/>
                  <a:gd name="connsiteX20" fmla="*/ 80973 w 389065"/>
                  <a:gd name="connsiteY20" fmla="*/ 201445 h 434488"/>
                  <a:gd name="connsiteX21" fmla="*/ 75048 w 389065"/>
                  <a:gd name="connsiteY21" fmla="*/ 207370 h 434488"/>
                  <a:gd name="connsiteX22" fmla="*/ 63199 w 389065"/>
                  <a:gd name="connsiteY22" fmla="*/ 221194 h 434488"/>
                  <a:gd name="connsiteX23" fmla="*/ 57274 w 389065"/>
                  <a:gd name="connsiteY23" fmla="*/ 233044 h 434488"/>
                  <a:gd name="connsiteX24" fmla="*/ 47399 w 389065"/>
                  <a:gd name="connsiteY24" fmla="*/ 252793 h 434488"/>
                  <a:gd name="connsiteX25" fmla="*/ 39499 w 389065"/>
                  <a:gd name="connsiteY25" fmla="*/ 264643 h 434488"/>
                  <a:gd name="connsiteX26" fmla="*/ 29625 w 389065"/>
                  <a:gd name="connsiteY26" fmla="*/ 276493 h 434488"/>
                  <a:gd name="connsiteX27" fmla="*/ 23700 w 389065"/>
                  <a:gd name="connsiteY27" fmla="*/ 278468 h 434488"/>
                  <a:gd name="connsiteX28" fmla="*/ 15800 w 389065"/>
                  <a:gd name="connsiteY28" fmla="*/ 282417 h 434488"/>
                  <a:gd name="connsiteX29" fmla="*/ 17775 w 389065"/>
                  <a:gd name="connsiteY29" fmla="*/ 314017 h 434488"/>
                  <a:gd name="connsiteX30" fmla="*/ 19750 w 389065"/>
                  <a:gd name="connsiteY30" fmla="*/ 337716 h 434488"/>
                  <a:gd name="connsiteX31" fmla="*/ 21725 w 389065"/>
                  <a:gd name="connsiteY31" fmla="*/ 373265 h 434488"/>
                  <a:gd name="connsiteX32" fmla="*/ 23700 w 389065"/>
                  <a:gd name="connsiteY32" fmla="*/ 381165 h 434488"/>
                  <a:gd name="connsiteX33" fmla="*/ 27650 w 389065"/>
                  <a:gd name="connsiteY33" fmla="*/ 387090 h 434488"/>
                  <a:gd name="connsiteX34" fmla="*/ 29625 w 389065"/>
                  <a:gd name="connsiteY34" fmla="*/ 396964 h 434488"/>
                  <a:gd name="connsiteX35" fmla="*/ 33574 w 389065"/>
                  <a:gd name="connsiteY35" fmla="*/ 408814 h 434488"/>
                  <a:gd name="connsiteX36" fmla="*/ 37524 w 389065"/>
                  <a:gd name="connsiteY36" fmla="*/ 428563 h 434488"/>
                  <a:gd name="connsiteX37" fmla="*/ 41474 w 389065"/>
                  <a:gd name="connsiteY37" fmla="*/ 434488 h 434488"/>
                  <a:gd name="connsiteX38" fmla="*/ 65174 w 389065"/>
                  <a:gd name="connsiteY38" fmla="*/ 432513 h 434488"/>
                  <a:gd name="connsiteX39" fmla="*/ 73073 w 389065"/>
                  <a:gd name="connsiteY39" fmla="*/ 430538 h 434488"/>
                  <a:gd name="connsiteX40" fmla="*/ 86898 w 389065"/>
                  <a:gd name="connsiteY40" fmla="*/ 424614 h 434488"/>
                  <a:gd name="connsiteX41" fmla="*/ 98748 w 389065"/>
                  <a:gd name="connsiteY41" fmla="*/ 416714 h 434488"/>
                  <a:gd name="connsiteX42" fmla="*/ 114547 w 389065"/>
                  <a:gd name="connsiteY42" fmla="*/ 412764 h 434488"/>
                  <a:gd name="connsiteX43" fmla="*/ 130347 w 389065"/>
                  <a:gd name="connsiteY43" fmla="*/ 404864 h 434488"/>
                  <a:gd name="connsiteX44" fmla="*/ 140222 w 389065"/>
                  <a:gd name="connsiteY44" fmla="*/ 398939 h 434488"/>
                  <a:gd name="connsiteX45" fmla="*/ 146146 w 389065"/>
                  <a:gd name="connsiteY45" fmla="*/ 396964 h 434488"/>
                  <a:gd name="connsiteX46" fmla="*/ 152071 w 389065"/>
                  <a:gd name="connsiteY46" fmla="*/ 393014 h 434488"/>
                  <a:gd name="connsiteX47" fmla="*/ 163921 w 389065"/>
                  <a:gd name="connsiteY47" fmla="*/ 389065 h 434488"/>
                  <a:gd name="connsiteX48" fmla="*/ 175771 w 389065"/>
                  <a:gd name="connsiteY48" fmla="*/ 377215 h 434488"/>
                  <a:gd name="connsiteX49" fmla="*/ 189595 w 389065"/>
                  <a:gd name="connsiteY49" fmla="*/ 369315 h 434488"/>
                  <a:gd name="connsiteX50" fmla="*/ 195520 w 389065"/>
                  <a:gd name="connsiteY50" fmla="*/ 367340 h 434488"/>
                  <a:gd name="connsiteX51" fmla="*/ 199470 w 389065"/>
                  <a:gd name="connsiteY51" fmla="*/ 361415 h 434488"/>
                  <a:gd name="connsiteX52" fmla="*/ 207370 w 389065"/>
                  <a:gd name="connsiteY52" fmla="*/ 359440 h 434488"/>
                  <a:gd name="connsiteX53" fmla="*/ 246869 w 389065"/>
                  <a:gd name="connsiteY53" fmla="*/ 357465 h 434488"/>
                  <a:gd name="connsiteX54" fmla="*/ 254768 w 389065"/>
                  <a:gd name="connsiteY54" fmla="*/ 355490 h 434488"/>
                  <a:gd name="connsiteX55" fmla="*/ 266618 w 389065"/>
                  <a:gd name="connsiteY55" fmla="*/ 353516 h 434488"/>
                  <a:gd name="connsiteX56" fmla="*/ 272543 w 389065"/>
                  <a:gd name="connsiteY56" fmla="*/ 351541 h 434488"/>
                  <a:gd name="connsiteX57" fmla="*/ 290317 w 389065"/>
                  <a:gd name="connsiteY57" fmla="*/ 347591 h 434488"/>
                  <a:gd name="connsiteX58" fmla="*/ 298217 w 389065"/>
                  <a:gd name="connsiteY58" fmla="*/ 341666 h 434488"/>
                  <a:gd name="connsiteX59" fmla="*/ 304142 w 389065"/>
                  <a:gd name="connsiteY59" fmla="*/ 339691 h 434488"/>
                  <a:gd name="connsiteX60" fmla="*/ 308092 w 389065"/>
                  <a:gd name="connsiteY60" fmla="*/ 333766 h 434488"/>
                  <a:gd name="connsiteX61" fmla="*/ 319942 w 389065"/>
                  <a:gd name="connsiteY61" fmla="*/ 327841 h 434488"/>
                  <a:gd name="connsiteX62" fmla="*/ 327841 w 389065"/>
                  <a:gd name="connsiteY62" fmla="*/ 314017 h 434488"/>
                  <a:gd name="connsiteX63" fmla="*/ 333766 w 389065"/>
                  <a:gd name="connsiteY63" fmla="*/ 308092 h 434488"/>
                  <a:gd name="connsiteX64" fmla="*/ 337716 w 389065"/>
                  <a:gd name="connsiteY64" fmla="*/ 302167 h 434488"/>
                  <a:gd name="connsiteX65" fmla="*/ 343641 w 389065"/>
                  <a:gd name="connsiteY65" fmla="*/ 294267 h 434488"/>
                  <a:gd name="connsiteX66" fmla="*/ 349566 w 389065"/>
                  <a:gd name="connsiteY66" fmla="*/ 282417 h 434488"/>
                  <a:gd name="connsiteX67" fmla="*/ 351541 w 389065"/>
                  <a:gd name="connsiteY67" fmla="*/ 276493 h 434488"/>
                  <a:gd name="connsiteX68" fmla="*/ 355491 w 389065"/>
                  <a:gd name="connsiteY68" fmla="*/ 270568 h 434488"/>
                  <a:gd name="connsiteX69" fmla="*/ 373265 w 389065"/>
                  <a:gd name="connsiteY69" fmla="*/ 262668 h 434488"/>
                  <a:gd name="connsiteX70" fmla="*/ 389065 w 389065"/>
                  <a:gd name="connsiteY70" fmla="*/ 262668 h 434488"/>
                  <a:gd name="connsiteX71" fmla="*/ 383140 w 389065"/>
                  <a:gd name="connsiteY71" fmla="*/ 0 h 434488"/>
                  <a:gd name="connsiteX0" fmla="*/ 377215 w 383140"/>
                  <a:gd name="connsiteY0" fmla="*/ 0 h 434488"/>
                  <a:gd name="connsiteX1" fmla="*/ 1975 w 383140"/>
                  <a:gd name="connsiteY1" fmla="*/ 0 h 434488"/>
                  <a:gd name="connsiteX2" fmla="*/ 13825 w 383140"/>
                  <a:gd name="connsiteY2" fmla="*/ 13825 h 434488"/>
                  <a:gd name="connsiteX3" fmla="*/ 0 w 383140"/>
                  <a:gd name="connsiteY3" fmla="*/ 41474 h 434488"/>
                  <a:gd name="connsiteX4" fmla="*/ 1975 w 383140"/>
                  <a:gd name="connsiteY4" fmla="*/ 53324 h 434488"/>
                  <a:gd name="connsiteX5" fmla="*/ 23700 w 383140"/>
                  <a:gd name="connsiteY5" fmla="*/ 59249 h 434488"/>
                  <a:gd name="connsiteX6" fmla="*/ 39499 w 383140"/>
                  <a:gd name="connsiteY6" fmla="*/ 65173 h 434488"/>
                  <a:gd name="connsiteX7" fmla="*/ 47399 w 383140"/>
                  <a:gd name="connsiteY7" fmla="*/ 69123 h 434488"/>
                  <a:gd name="connsiteX8" fmla="*/ 55299 w 383140"/>
                  <a:gd name="connsiteY8" fmla="*/ 71098 h 434488"/>
                  <a:gd name="connsiteX9" fmla="*/ 63199 w 383140"/>
                  <a:gd name="connsiteY9" fmla="*/ 77023 h 434488"/>
                  <a:gd name="connsiteX10" fmla="*/ 69123 w 383140"/>
                  <a:gd name="connsiteY10" fmla="*/ 80973 h 434488"/>
                  <a:gd name="connsiteX11" fmla="*/ 78998 w 383140"/>
                  <a:gd name="connsiteY11" fmla="*/ 96773 h 434488"/>
                  <a:gd name="connsiteX12" fmla="*/ 82948 w 383140"/>
                  <a:gd name="connsiteY12" fmla="*/ 102697 h 434488"/>
                  <a:gd name="connsiteX13" fmla="*/ 84923 w 383140"/>
                  <a:gd name="connsiteY13" fmla="*/ 110597 h 434488"/>
                  <a:gd name="connsiteX14" fmla="*/ 88873 w 383140"/>
                  <a:gd name="connsiteY14" fmla="*/ 122447 h 434488"/>
                  <a:gd name="connsiteX15" fmla="*/ 90848 w 383140"/>
                  <a:gd name="connsiteY15" fmla="*/ 138246 h 434488"/>
                  <a:gd name="connsiteX16" fmla="*/ 92823 w 383140"/>
                  <a:gd name="connsiteY16" fmla="*/ 148121 h 434488"/>
                  <a:gd name="connsiteX17" fmla="*/ 94798 w 383140"/>
                  <a:gd name="connsiteY17" fmla="*/ 169846 h 434488"/>
                  <a:gd name="connsiteX18" fmla="*/ 92823 w 383140"/>
                  <a:gd name="connsiteY18" fmla="*/ 183670 h 434488"/>
                  <a:gd name="connsiteX19" fmla="*/ 80973 w 383140"/>
                  <a:gd name="connsiteY19" fmla="*/ 195520 h 434488"/>
                  <a:gd name="connsiteX20" fmla="*/ 75048 w 383140"/>
                  <a:gd name="connsiteY20" fmla="*/ 201445 h 434488"/>
                  <a:gd name="connsiteX21" fmla="*/ 69123 w 383140"/>
                  <a:gd name="connsiteY21" fmla="*/ 207370 h 434488"/>
                  <a:gd name="connsiteX22" fmla="*/ 57274 w 383140"/>
                  <a:gd name="connsiteY22" fmla="*/ 221194 h 434488"/>
                  <a:gd name="connsiteX23" fmla="*/ 51349 w 383140"/>
                  <a:gd name="connsiteY23" fmla="*/ 233044 h 434488"/>
                  <a:gd name="connsiteX24" fmla="*/ 41474 w 383140"/>
                  <a:gd name="connsiteY24" fmla="*/ 252793 h 434488"/>
                  <a:gd name="connsiteX25" fmla="*/ 33574 w 383140"/>
                  <a:gd name="connsiteY25" fmla="*/ 264643 h 434488"/>
                  <a:gd name="connsiteX26" fmla="*/ 23700 w 383140"/>
                  <a:gd name="connsiteY26" fmla="*/ 276493 h 434488"/>
                  <a:gd name="connsiteX27" fmla="*/ 17775 w 383140"/>
                  <a:gd name="connsiteY27" fmla="*/ 278468 h 434488"/>
                  <a:gd name="connsiteX28" fmla="*/ 9875 w 383140"/>
                  <a:gd name="connsiteY28" fmla="*/ 282417 h 434488"/>
                  <a:gd name="connsiteX29" fmla="*/ 11850 w 383140"/>
                  <a:gd name="connsiteY29" fmla="*/ 314017 h 434488"/>
                  <a:gd name="connsiteX30" fmla="*/ 13825 w 383140"/>
                  <a:gd name="connsiteY30" fmla="*/ 337716 h 434488"/>
                  <a:gd name="connsiteX31" fmla="*/ 15800 w 383140"/>
                  <a:gd name="connsiteY31" fmla="*/ 373265 h 434488"/>
                  <a:gd name="connsiteX32" fmla="*/ 17775 w 383140"/>
                  <a:gd name="connsiteY32" fmla="*/ 381165 h 434488"/>
                  <a:gd name="connsiteX33" fmla="*/ 21725 w 383140"/>
                  <a:gd name="connsiteY33" fmla="*/ 387090 h 434488"/>
                  <a:gd name="connsiteX34" fmla="*/ 23700 w 383140"/>
                  <a:gd name="connsiteY34" fmla="*/ 396964 h 434488"/>
                  <a:gd name="connsiteX35" fmla="*/ 27649 w 383140"/>
                  <a:gd name="connsiteY35" fmla="*/ 408814 h 434488"/>
                  <a:gd name="connsiteX36" fmla="*/ 31599 w 383140"/>
                  <a:gd name="connsiteY36" fmla="*/ 428563 h 434488"/>
                  <a:gd name="connsiteX37" fmla="*/ 35549 w 383140"/>
                  <a:gd name="connsiteY37" fmla="*/ 434488 h 434488"/>
                  <a:gd name="connsiteX38" fmla="*/ 59249 w 383140"/>
                  <a:gd name="connsiteY38" fmla="*/ 432513 h 434488"/>
                  <a:gd name="connsiteX39" fmla="*/ 67148 w 383140"/>
                  <a:gd name="connsiteY39" fmla="*/ 430538 h 434488"/>
                  <a:gd name="connsiteX40" fmla="*/ 80973 w 383140"/>
                  <a:gd name="connsiteY40" fmla="*/ 424614 h 434488"/>
                  <a:gd name="connsiteX41" fmla="*/ 92823 w 383140"/>
                  <a:gd name="connsiteY41" fmla="*/ 416714 h 434488"/>
                  <a:gd name="connsiteX42" fmla="*/ 108622 w 383140"/>
                  <a:gd name="connsiteY42" fmla="*/ 412764 h 434488"/>
                  <a:gd name="connsiteX43" fmla="*/ 124422 w 383140"/>
                  <a:gd name="connsiteY43" fmla="*/ 404864 h 434488"/>
                  <a:gd name="connsiteX44" fmla="*/ 134297 w 383140"/>
                  <a:gd name="connsiteY44" fmla="*/ 398939 h 434488"/>
                  <a:gd name="connsiteX45" fmla="*/ 140221 w 383140"/>
                  <a:gd name="connsiteY45" fmla="*/ 396964 h 434488"/>
                  <a:gd name="connsiteX46" fmla="*/ 146146 w 383140"/>
                  <a:gd name="connsiteY46" fmla="*/ 393014 h 434488"/>
                  <a:gd name="connsiteX47" fmla="*/ 157996 w 383140"/>
                  <a:gd name="connsiteY47" fmla="*/ 389065 h 434488"/>
                  <a:gd name="connsiteX48" fmla="*/ 169846 w 383140"/>
                  <a:gd name="connsiteY48" fmla="*/ 377215 h 434488"/>
                  <a:gd name="connsiteX49" fmla="*/ 183670 w 383140"/>
                  <a:gd name="connsiteY49" fmla="*/ 369315 h 434488"/>
                  <a:gd name="connsiteX50" fmla="*/ 189595 w 383140"/>
                  <a:gd name="connsiteY50" fmla="*/ 367340 h 434488"/>
                  <a:gd name="connsiteX51" fmla="*/ 193545 w 383140"/>
                  <a:gd name="connsiteY51" fmla="*/ 361415 h 434488"/>
                  <a:gd name="connsiteX52" fmla="*/ 201445 w 383140"/>
                  <a:gd name="connsiteY52" fmla="*/ 359440 h 434488"/>
                  <a:gd name="connsiteX53" fmla="*/ 240944 w 383140"/>
                  <a:gd name="connsiteY53" fmla="*/ 357465 h 434488"/>
                  <a:gd name="connsiteX54" fmla="*/ 248843 w 383140"/>
                  <a:gd name="connsiteY54" fmla="*/ 355490 h 434488"/>
                  <a:gd name="connsiteX55" fmla="*/ 260693 w 383140"/>
                  <a:gd name="connsiteY55" fmla="*/ 353516 h 434488"/>
                  <a:gd name="connsiteX56" fmla="*/ 266618 w 383140"/>
                  <a:gd name="connsiteY56" fmla="*/ 351541 h 434488"/>
                  <a:gd name="connsiteX57" fmla="*/ 284392 w 383140"/>
                  <a:gd name="connsiteY57" fmla="*/ 347591 h 434488"/>
                  <a:gd name="connsiteX58" fmla="*/ 292292 w 383140"/>
                  <a:gd name="connsiteY58" fmla="*/ 341666 h 434488"/>
                  <a:gd name="connsiteX59" fmla="*/ 298217 w 383140"/>
                  <a:gd name="connsiteY59" fmla="*/ 339691 h 434488"/>
                  <a:gd name="connsiteX60" fmla="*/ 302167 w 383140"/>
                  <a:gd name="connsiteY60" fmla="*/ 333766 h 434488"/>
                  <a:gd name="connsiteX61" fmla="*/ 314017 w 383140"/>
                  <a:gd name="connsiteY61" fmla="*/ 327841 h 434488"/>
                  <a:gd name="connsiteX62" fmla="*/ 321916 w 383140"/>
                  <a:gd name="connsiteY62" fmla="*/ 314017 h 434488"/>
                  <a:gd name="connsiteX63" fmla="*/ 327841 w 383140"/>
                  <a:gd name="connsiteY63" fmla="*/ 308092 h 434488"/>
                  <a:gd name="connsiteX64" fmla="*/ 331791 w 383140"/>
                  <a:gd name="connsiteY64" fmla="*/ 302167 h 434488"/>
                  <a:gd name="connsiteX65" fmla="*/ 337716 w 383140"/>
                  <a:gd name="connsiteY65" fmla="*/ 294267 h 434488"/>
                  <a:gd name="connsiteX66" fmla="*/ 343641 w 383140"/>
                  <a:gd name="connsiteY66" fmla="*/ 282417 h 434488"/>
                  <a:gd name="connsiteX67" fmla="*/ 345616 w 383140"/>
                  <a:gd name="connsiteY67" fmla="*/ 276493 h 434488"/>
                  <a:gd name="connsiteX68" fmla="*/ 349566 w 383140"/>
                  <a:gd name="connsiteY68" fmla="*/ 270568 h 434488"/>
                  <a:gd name="connsiteX69" fmla="*/ 367340 w 383140"/>
                  <a:gd name="connsiteY69" fmla="*/ 262668 h 434488"/>
                  <a:gd name="connsiteX70" fmla="*/ 383140 w 383140"/>
                  <a:gd name="connsiteY70" fmla="*/ 262668 h 434488"/>
                  <a:gd name="connsiteX71" fmla="*/ 377215 w 383140"/>
                  <a:gd name="connsiteY71" fmla="*/ 0 h 43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83140" h="434488">
                    <a:moveTo>
                      <a:pt x="377215" y="0"/>
                    </a:moveTo>
                    <a:lnTo>
                      <a:pt x="1975" y="0"/>
                    </a:lnTo>
                    <a:cubicBezTo>
                      <a:pt x="5925" y="4608"/>
                      <a:pt x="14154" y="6913"/>
                      <a:pt x="13825" y="13825"/>
                    </a:cubicBezTo>
                    <a:cubicBezTo>
                      <a:pt x="13496" y="20737"/>
                      <a:pt x="5937" y="32569"/>
                      <a:pt x="0" y="41474"/>
                    </a:cubicBezTo>
                    <a:cubicBezTo>
                      <a:pt x="658" y="45424"/>
                      <a:pt x="-662" y="50310"/>
                      <a:pt x="1975" y="53324"/>
                    </a:cubicBezTo>
                    <a:cubicBezTo>
                      <a:pt x="4348" y="56036"/>
                      <a:pt x="19950" y="58312"/>
                      <a:pt x="23700" y="59249"/>
                    </a:cubicBezTo>
                    <a:cubicBezTo>
                      <a:pt x="27417" y="60178"/>
                      <a:pt x="37179" y="64142"/>
                      <a:pt x="39499" y="65173"/>
                    </a:cubicBezTo>
                    <a:cubicBezTo>
                      <a:pt x="42189" y="66369"/>
                      <a:pt x="44642" y="68089"/>
                      <a:pt x="47399" y="69123"/>
                    </a:cubicBezTo>
                    <a:cubicBezTo>
                      <a:pt x="49941" y="70076"/>
                      <a:pt x="52666" y="70440"/>
                      <a:pt x="55299" y="71098"/>
                    </a:cubicBezTo>
                    <a:cubicBezTo>
                      <a:pt x="57932" y="73073"/>
                      <a:pt x="60521" y="75110"/>
                      <a:pt x="63199" y="77023"/>
                    </a:cubicBezTo>
                    <a:cubicBezTo>
                      <a:pt x="65130" y="78403"/>
                      <a:pt x="67445" y="79295"/>
                      <a:pt x="69123" y="80973"/>
                    </a:cubicBezTo>
                    <a:cubicBezTo>
                      <a:pt x="75418" y="87269"/>
                      <a:pt x="74825" y="89470"/>
                      <a:pt x="78998" y="96773"/>
                    </a:cubicBezTo>
                    <a:cubicBezTo>
                      <a:pt x="80176" y="98834"/>
                      <a:pt x="81631" y="100722"/>
                      <a:pt x="82948" y="102697"/>
                    </a:cubicBezTo>
                    <a:cubicBezTo>
                      <a:pt x="83606" y="105330"/>
                      <a:pt x="84143" y="107997"/>
                      <a:pt x="84923" y="110597"/>
                    </a:cubicBezTo>
                    <a:cubicBezTo>
                      <a:pt x="86119" y="114585"/>
                      <a:pt x="88873" y="122447"/>
                      <a:pt x="88873" y="122447"/>
                    </a:cubicBezTo>
                    <a:cubicBezTo>
                      <a:pt x="89531" y="127713"/>
                      <a:pt x="90041" y="133000"/>
                      <a:pt x="90848" y="138246"/>
                    </a:cubicBezTo>
                    <a:cubicBezTo>
                      <a:pt x="91358" y="141564"/>
                      <a:pt x="92407" y="144790"/>
                      <a:pt x="92823" y="148121"/>
                    </a:cubicBezTo>
                    <a:cubicBezTo>
                      <a:pt x="93725" y="155336"/>
                      <a:pt x="94140" y="162604"/>
                      <a:pt x="94798" y="169846"/>
                    </a:cubicBezTo>
                    <a:cubicBezTo>
                      <a:pt x="94140" y="174454"/>
                      <a:pt x="95030" y="179572"/>
                      <a:pt x="92823" y="183670"/>
                    </a:cubicBezTo>
                    <a:cubicBezTo>
                      <a:pt x="90175" y="188588"/>
                      <a:pt x="84923" y="191570"/>
                      <a:pt x="80973" y="195520"/>
                    </a:cubicBezTo>
                    <a:lnTo>
                      <a:pt x="75048" y="201445"/>
                    </a:lnTo>
                    <a:cubicBezTo>
                      <a:pt x="73073" y="203420"/>
                      <a:pt x="70799" y="205136"/>
                      <a:pt x="69123" y="207370"/>
                    </a:cubicBezTo>
                    <a:cubicBezTo>
                      <a:pt x="61523" y="217503"/>
                      <a:pt x="65526" y="212942"/>
                      <a:pt x="57274" y="221194"/>
                    </a:cubicBezTo>
                    <a:cubicBezTo>
                      <a:pt x="50071" y="242802"/>
                      <a:pt x="61559" y="210072"/>
                      <a:pt x="51349" y="233044"/>
                    </a:cubicBezTo>
                    <a:cubicBezTo>
                      <a:pt x="42276" y="253459"/>
                      <a:pt x="53125" y="237261"/>
                      <a:pt x="41474" y="252793"/>
                    </a:cubicBezTo>
                    <a:cubicBezTo>
                      <a:pt x="38003" y="263206"/>
                      <a:pt x="41793" y="254780"/>
                      <a:pt x="33574" y="264643"/>
                    </a:cubicBezTo>
                    <a:cubicBezTo>
                      <a:pt x="29021" y="270106"/>
                      <a:pt x="30189" y="272167"/>
                      <a:pt x="23700" y="276493"/>
                    </a:cubicBezTo>
                    <a:cubicBezTo>
                      <a:pt x="21968" y="277648"/>
                      <a:pt x="19689" y="277648"/>
                      <a:pt x="17775" y="278468"/>
                    </a:cubicBezTo>
                    <a:cubicBezTo>
                      <a:pt x="15069" y="279628"/>
                      <a:pt x="12508" y="281101"/>
                      <a:pt x="9875" y="282417"/>
                    </a:cubicBezTo>
                    <a:cubicBezTo>
                      <a:pt x="10533" y="292950"/>
                      <a:pt x="11098" y="303490"/>
                      <a:pt x="11850" y="314017"/>
                    </a:cubicBezTo>
                    <a:cubicBezTo>
                      <a:pt x="12415" y="321924"/>
                      <a:pt x="13298" y="329807"/>
                      <a:pt x="13825" y="337716"/>
                    </a:cubicBezTo>
                    <a:cubicBezTo>
                      <a:pt x="14614" y="349558"/>
                      <a:pt x="14726" y="361446"/>
                      <a:pt x="15800" y="373265"/>
                    </a:cubicBezTo>
                    <a:cubicBezTo>
                      <a:pt x="16046" y="375968"/>
                      <a:pt x="16706" y="378670"/>
                      <a:pt x="17775" y="381165"/>
                    </a:cubicBezTo>
                    <a:cubicBezTo>
                      <a:pt x="18710" y="383347"/>
                      <a:pt x="20408" y="385115"/>
                      <a:pt x="21725" y="387090"/>
                    </a:cubicBezTo>
                    <a:cubicBezTo>
                      <a:pt x="22383" y="390381"/>
                      <a:pt x="22817" y="393726"/>
                      <a:pt x="23700" y="396964"/>
                    </a:cubicBezTo>
                    <a:cubicBezTo>
                      <a:pt x="24795" y="400981"/>
                      <a:pt x="26965" y="404707"/>
                      <a:pt x="27649" y="408814"/>
                    </a:cubicBezTo>
                    <a:cubicBezTo>
                      <a:pt x="28095" y="411488"/>
                      <a:pt x="29992" y="424813"/>
                      <a:pt x="31599" y="428563"/>
                    </a:cubicBezTo>
                    <a:cubicBezTo>
                      <a:pt x="32534" y="430745"/>
                      <a:pt x="34232" y="432513"/>
                      <a:pt x="35549" y="434488"/>
                    </a:cubicBezTo>
                    <a:cubicBezTo>
                      <a:pt x="43449" y="433830"/>
                      <a:pt x="51383" y="433496"/>
                      <a:pt x="59249" y="432513"/>
                    </a:cubicBezTo>
                    <a:cubicBezTo>
                      <a:pt x="61942" y="432176"/>
                      <a:pt x="64538" y="431284"/>
                      <a:pt x="67148" y="430538"/>
                    </a:cubicBezTo>
                    <a:cubicBezTo>
                      <a:pt x="72347" y="429053"/>
                      <a:pt x="76188" y="427485"/>
                      <a:pt x="80973" y="424614"/>
                    </a:cubicBezTo>
                    <a:cubicBezTo>
                      <a:pt x="85044" y="422172"/>
                      <a:pt x="88217" y="417865"/>
                      <a:pt x="92823" y="416714"/>
                    </a:cubicBezTo>
                    <a:lnTo>
                      <a:pt x="108622" y="412764"/>
                    </a:lnTo>
                    <a:cubicBezTo>
                      <a:pt x="120419" y="400967"/>
                      <a:pt x="107604" y="411591"/>
                      <a:pt x="124422" y="404864"/>
                    </a:cubicBezTo>
                    <a:cubicBezTo>
                      <a:pt x="127986" y="403438"/>
                      <a:pt x="130864" y="400656"/>
                      <a:pt x="134297" y="398939"/>
                    </a:cubicBezTo>
                    <a:cubicBezTo>
                      <a:pt x="136159" y="398008"/>
                      <a:pt x="138359" y="397895"/>
                      <a:pt x="140221" y="396964"/>
                    </a:cubicBezTo>
                    <a:cubicBezTo>
                      <a:pt x="142344" y="395902"/>
                      <a:pt x="143977" y="393978"/>
                      <a:pt x="146146" y="393014"/>
                    </a:cubicBezTo>
                    <a:cubicBezTo>
                      <a:pt x="149951" y="391323"/>
                      <a:pt x="157996" y="389065"/>
                      <a:pt x="157996" y="389065"/>
                    </a:cubicBezTo>
                    <a:cubicBezTo>
                      <a:pt x="161946" y="385115"/>
                      <a:pt x="165198" y="380314"/>
                      <a:pt x="169846" y="377215"/>
                    </a:cubicBezTo>
                    <a:cubicBezTo>
                      <a:pt x="175797" y="373247"/>
                      <a:pt x="176653" y="372322"/>
                      <a:pt x="183670" y="369315"/>
                    </a:cubicBezTo>
                    <a:cubicBezTo>
                      <a:pt x="185584" y="368495"/>
                      <a:pt x="187620" y="367998"/>
                      <a:pt x="189595" y="367340"/>
                    </a:cubicBezTo>
                    <a:cubicBezTo>
                      <a:pt x="190912" y="365365"/>
                      <a:pt x="191570" y="362732"/>
                      <a:pt x="193545" y="361415"/>
                    </a:cubicBezTo>
                    <a:cubicBezTo>
                      <a:pt x="195803" y="359909"/>
                      <a:pt x="198740" y="359665"/>
                      <a:pt x="201445" y="359440"/>
                    </a:cubicBezTo>
                    <a:cubicBezTo>
                      <a:pt x="214582" y="358345"/>
                      <a:pt x="227778" y="358123"/>
                      <a:pt x="240944" y="357465"/>
                    </a:cubicBezTo>
                    <a:cubicBezTo>
                      <a:pt x="243577" y="356807"/>
                      <a:pt x="246182" y="356022"/>
                      <a:pt x="248843" y="355490"/>
                    </a:cubicBezTo>
                    <a:cubicBezTo>
                      <a:pt x="252770" y="354705"/>
                      <a:pt x="256784" y="354384"/>
                      <a:pt x="260693" y="353516"/>
                    </a:cubicBezTo>
                    <a:cubicBezTo>
                      <a:pt x="262725" y="353064"/>
                      <a:pt x="264616" y="352113"/>
                      <a:pt x="266618" y="351541"/>
                    </a:cubicBezTo>
                    <a:cubicBezTo>
                      <a:pt x="273125" y="349682"/>
                      <a:pt x="277606" y="348948"/>
                      <a:pt x="284392" y="347591"/>
                    </a:cubicBezTo>
                    <a:cubicBezTo>
                      <a:pt x="287025" y="345616"/>
                      <a:pt x="289434" y="343299"/>
                      <a:pt x="292292" y="341666"/>
                    </a:cubicBezTo>
                    <a:cubicBezTo>
                      <a:pt x="294100" y="340633"/>
                      <a:pt x="296591" y="340992"/>
                      <a:pt x="298217" y="339691"/>
                    </a:cubicBezTo>
                    <a:cubicBezTo>
                      <a:pt x="300071" y="338208"/>
                      <a:pt x="300489" y="335444"/>
                      <a:pt x="302167" y="333766"/>
                    </a:cubicBezTo>
                    <a:cubicBezTo>
                      <a:pt x="305996" y="329937"/>
                      <a:pt x="309198" y="329447"/>
                      <a:pt x="314017" y="327841"/>
                    </a:cubicBezTo>
                    <a:cubicBezTo>
                      <a:pt x="316430" y="323014"/>
                      <a:pt x="318428" y="318203"/>
                      <a:pt x="321916" y="314017"/>
                    </a:cubicBezTo>
                    <a:cubicBezTo>
                      <a:pt x="323704" y="311871"/>
                      <a:pt x="326053" y="310238"/>
                      <a:pt x="327841" y="308092"/>
                    </a:cubicBezTo>
                    <a:cubicBezTo>
                      <a:pt x="329361" y="306269"/>
                      <a:pt x="330411" y="304099"/>
                      <a:pt x="331791" y="302167"/>
                    </a:cubicBezTo>
                    <a:cubicBezTo>
                      <a:pt x="333704" y="299488"/>
                      <a:pt x="335741" y="296900"/>
                      <a:pt x="337716" y="294267"/>
                    </a:cubicBezTo>
                    <a:cubicBezTo>
                      <a:pt x="342679" y="279378"/>
                      <a:pt x="335985" y="297728"/>
                      <a:pt x="343641" y="282417"/>
                    </a:cubicBezTo>
                    <a:cubicBezTo>
                      <a:pt x="344572" y="280555"/>
                      <a:pt x="344685" y="278355"/>
                      <a:pt x="345616" y="276493"/>
                    </a:cubicBezTo>
                    <a:cubicBezTo>
                      <a:pt x="346678" y="274370"/>
                      <a:pt x="347888" y="272246"/>
                      <a:pt x="349566" y="270568"/>
                    </a:cubicBezTo>
                    <a:cubicBezTo>
                      <a:pt x="353145" y="266989"/>
                      <a:pt x="363429" y="262668"/>
                      <a:pt x="367340" y="262668"/>
                    </a:cubicBezTo>
                    <a:lnTo>
                      <a:pt x="383140" y="262668"/>
                    </a:lnTo>
                    <a:lnTo>
                      <a:pt x="377215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3642273" y="5027473"/>
                <a:ext cx="514351" cy="682485"/>
              </a:xfrm>
              <a:custGeom>
                <a:avLst/>
                <a:gdLst>
                  <a:gd name="connsiteX0" fmla="*/ 509537 w 515461"/>
                  <a:gd name="connsiteY0" fmla="*/ 402889 h 681356"/>
                  <a:gd name="connsiteX1" fmla="*/ 509537 w 515461"/>
                  <a:gd name="connsiteY1" fmla="*/ 17774 h 681356"/>
                  <a:gd name="connsiteX2" fmla="*/ 491762 w 515461"/>
                  <a:gd name="connsiteY2" fmla="*/ 21724 h 681356"/>
                  <a:gd name="connsiteX3" fmla="*/ 472013 w 515461"/>
                  <a:gd name="connsiteY3" fmla="*/ 13824 h 681356"/>
                  <a:gd name="connsiteX4" fmla="*/ 464113 w 515461"/>
                  <a:gd name="connsiteY4" fmla="*/ 7900 h 681356"/>
                  <a:gd name="connsiteX5" fmla="*/ 458188 w 515461"/>
                  <a:gd name="connsiteY5" fmla="*/ 1975 h 681356"/>
                  <a:gd name="connsiteX6" fmla="*/ 450288 w 515461"/>
                  <a:gd name="connsiteY6" fmla="*/ 0 h 681356"/>
                  <a:gd name="connsiteX7" fmla="*/ 438438 w 515461"/>
                  <a:gd name="connsiteY7" fmla="*/ 5925 h 681356"/>
                  <a:gd name="connsiteX8" fmla="*/ 426589 w 515461"/>
                  <a:gd name="connsiteY8" fmla="*/ 17774 h 681356"/>
                  <a:gd name="connsiteX9" fmla="*/ 420664 w 515461"/>
                  <a:gd name="connsiteY9" fmla="*/ 19749 h 681356"/>
                  <a:gd name="connsiteX10" fmla="*/ 414739 w 515461"/>
                  <a:gd name="connsiteY10" fmla="*/ 23699 h 681356"/>
                  <a:gd name="connsiteX11" fmla="*/ 389065 w 515461"/>
                  <a:gd name="connsiteY11" fmla="*/ 25674 h 681356"/>
                  <a:gd name="connsiteX12" fmla="*/ 381165 w 515461"/>
                  <a:gd name="connsiteY12" fmla="*/ 29624 h 681356"/>
                  <a:gd name="connsiteX13" fmla="*/ 369315 w 515461"/>
                  <a:gd name="connsiteY13" fmla="*/ 39499 h 681356"/>
                  <a:gd name="connsiteX14" fmla="*/ 317967 w 515461"/>
                  <a:gd name="connsiteY14" fmla="*/ 41474 h 681356"/>
                  <a:gd name="connsiteX15" fmla="*/ 314017 w 515461"/>
                  <a:gd name="connsiteY15" fmla="*/ 47398 h 681356"/>
                  <a:gd name="connsiteX16" fmla="*/ 310067 w 515461"/>
                  <a:gd name="connsiteY16" fmla="*/ 59248 h 681356"/>
                  <a:gd name="connsiteX17" fmla="*/ 302167 w 515461"/>
                  <a:gd name="connsiteY17" fmla="*/ 71098 h 681356"/>
                  <a:gd name="connsiteX18" fmla="*/ 300192 w 515461"/>
                  <a:gd name="connsiteY18" fmla="*/ 77023 h 681356"/>
                  <a:gd name="connsiteX19" fmla="*/ 282418 w 515461"/>
                  <a:gd name="connsiteY19" fmla="*/ 92822 h 681356"/>
                  <a:gd name="connsiteX20" fmla="*/ 264643 w 515461"/>
                  <a:gd name="connsiteY20" fmla="*/ 102697 h 681356"/>
                  <a:gd name="connsiteX21" fmla="*/ 252794 w 515461"/>
                  <a:gd name="connsiteY21" fmla="*/ 114547 h 681356"/>
                  <a:gd name="connsiteX22" fmla="*/ 235019 w 515461"/>
                  <a:gd name="connsiteY22" fmla="*/ 122446 h 681356"/>
                  <a:gd name="connsiteX23" fmla="*/ 217244 w 515461"/>
                  <a:gd name="connsiteY23" fmla="*/ 126396 h 681356"/>
                  <a:gd name="connsiteX24" fmla="*/ 209345 w 515461"/>
                  <a:gd name="connsiteY24" fmla="*/ 132321 h 681356"/>
                  <a:gd name="connsiteX25" fmla="*/ 203420 w 515461"/>
                  <a:gd name="connsiteY25" fmla="*/ 134296 h 681356"/>
                  <a:gd name="connsiteX26" fmla="*/ 189595 w 515461"/>
                  <a:gd name="connsiteY26" fmla="*/ 138246 h 681356"/>
                  <a:gd name="connsiteX27" fmla="*/ 179721 w 515461"/>
                  <a:gd name="connsiteY27" fmla="*/ 142196 h 681356"/>
                  <a:gd name="connsiteX28" fmla="*/ 154046 w 515461"/>
                  <a:gd name="connsiteY28" fmla="*/ 144171 h 681356"/>
                  <a:gd name="connsiteX29" fmla="*/ 148121 w 515461"/>
                  <a:gd name="connsiteY29" fmla="*/ 146146 h 681356"/>
                  <a:gd name="connsiteX30" fmla="*/ 140222 w 515461"/>
                  <a:gd name="connsiteY30" fmla="*/ 156020 h 681356"/>
                  <a:gd name="connsiteX31" fmla="*/ 126397 w 515461"/>
                  <a:gd name="connsiteY31" fmla="*/ 167870 h 681356"/>
                  <a:gd name="connsiteX32" fmla="*/ 114547 w 515461"/>
                  <a:gd name="connsiteY32" fmla="*/ 175770 h 681356"/>
                  <a:gd name="connsiteX33" fmla="*/ 96773 w 515461"/>
                  <a:gd name="connsiteY33" fmla="*/ 181695 h 681356"/>
                  <a:gd name="connsiteX34" fmla="*/ 90848 w 515461"/>
                  <a:gd name="connsiteY34" fmla="*/ 185645 h 681356"/>
                  <a:gd name="connsiteX35" fmla="*/ 84923 w 515461"/>
                  <a:gd name="connsiteY35" fmla="*/ 191570 h 681356"/>
                  <a:gd name="connsiteX36" fmla="*/ 78998 w 515461"/>
                  <a:gd name="connsiteY36" fmla="*/ 193544 h 681356"/>
                  <a:gd name="connsiteX37" fmla="*/ 73073 w 515461"/>
                  <a:gd name="connsiteY37" fmla="*/ 197494 h 681356"/>
                  <a:gd name="connsiteX38" fmla="*/ 67149 w 515461"/>
                  <a:gd name="connsiteY38" fmla="*/ 199469 h 681356"/>
                  <a:gd name="connsiteX39" fmla="*/ 59249 w 515461"/>
                  <a:gd name="connsiteY39" fmla="*/ 203419 h 681356"/>
                  <a:gd name="connsiteX40" fmla="*/ 7900 w 515461"/>
                  <a:gd name="connsiteY40" fmla="*/ 203419 h 681356"/>
                  <a:gd name="connsiteX41" fmla="*/ 1975 w 515461"/>
                  <a:gd name="connsiteY41" fmla="*/ 209344 h 681356"/>
                  <a:gd name="connsiteX42" fmla="*/ 0 w 515461"/>
                  <a:gd name="connsiteY42" fmla="*/ 217244 h 681356"/>
                  <a:gd name="connsiteX43" fmla="*/ 3950 w 515461"/>
                  <a:gd name="connsiteY43" fmla="*/ 254768 h 681356"/>
                  <a:gd name="connsiteX44" fmla="*/ 5925 w 515461"/>
                  <a:gd name="connsiteY44" fmla="*/ 302166 h 681356"/>
                  <a:gd name="connsiteX45" fmla="*/ 15800 w 515461"/>
                  <a:gd name="connsiteY45" fmla="*/ 304141 h 681356"/>
                  <a:gd name="connsiteX46" fmla="*/ 21725 w 515461"/>
                  <a:gd name="connsiteY46" fmla="*/ 306116 h 681356"/>
                  <a:gd name="connsiteX47" fmla="*/ 29625 w 515461"/>
                  <a:gd name="connsiteY47" fmla="*/ 308091 h 681356"/>
                  <a:gd name="connsiteX48" fmla="*/ 45424 w 515461"/>
                  <a:gd name="connsiteY48" fmla="*/ 317966 h 681356"/>
                  <a:gd name="connsiteX49" fmla="*/ 47399 w 515461"/>
                  <a:gd name="connsiteY49" fmla="*/ 373265 h 681356"/>
                  <a:gd name="connsiteX50" fmla="*/ 49374 w 515461"/>
                  <a:gd name="connsiteY50" fmla="*/ 379189 h 681356"/>
                  <a:gd name="connsiteX51" fmla="*/ 51349 w 515461"/>
                  <a:gd name="connsiteY51" fmla="*/ 398939 h 681356"/>
                  <a:gd name="connsiteX52" fmla="*/ 53324 w 515461"/>
                  <a:gd name="connsiteY52" fmla="*/ 410789 h 681356"/>
                  <a:gd name="connsiteX53" fmla="*/ 55299 w 515461"/>
                  <a:gd name="connsiteY53" fmla="*/ 424613 h 681356"/>
                  <a:gd name="connsiteX54" fmla="*/ 61224 w 515461"/>
                  <a:gd name="connsiteY54" fmla="*/ 448312 h 681356"/>
                  <a:gd name="connsiteX55" fmla="*/ 67149 w 515461"/>
                  <a:gd name="connsiteY55" fmla="*/ 452262 h 681356"/>
                  <a:gd name="connsiteX56" fmla="*/ 82948 w 515461"/>
                  <a:gd name="connsiteY56" fmla="*/ 462137 h 681356"/>
                  <a:gd name="connsiteX57" fmla="*/ 90848 w 515461"/>
                  <a:gd name="connsiteY57" fmla="*/ 468062 h 681356"/>
                  <a:gd name="connsiteX58" fmla="*/ 98748 w 515461"/>
                  <a:gd name="connsiteY58" fmla="*/ 472012 h 681356"/>
                  <a:gd name="connsiteX59" fmla="*/ 116522 w 515461"/>
                  <a:gd name="connsiteY59" fmla="*/ 487811 h 681356"/>
                  <a:gd name="connsiteX60" fmla="*/ 128372 w 515461"/>
                  <a:gd name="connsiteY60" fmla="*/ 491761 h 681356"/>
                  <a:gd name="connsiteX61" fmla="*/ 134297 w 515461"/>
                  <a:gd name="connsiteY61" fmla="*/ 493736 h 681356"/>
                  <a:gd name="connsiteX62" fmla="*/ 146146 w 515461"/>
                  <a:gd name="connsiteY62" fmla="*/ 501636 h 681356"/>
                  <a:gd name="connsiteX63" fmla="*/ 152071 w 515461"/>
                  <a:gd name="connsiteY63" fmla="*/ 507561 h 681356"/>
                  <a:gd name="connsiteX64" fmla="*/ 159971 w 515461"/>
                  <a:gd name="connsiteY64" fmla="*/ 509536 h 681356"/>
                  <a:gd name="connsiteX65" fmla="*/ 171821 w 515461"/>
                  <a:gd name="connsiteY65" fmla="*/ 519411 h 681356"/>
                  <a:gd name="connsiteX66" fmla="*/ 181695 w 515461"/>
                  <a:gd name="connsiteY66" fmla="*/ 523360 h 681356"/>
                  <a:gd name="connsiteX67" fmla="*/ 187620 w 515461"/>
                  <a:gd name="connsiteY67" fmla="*/ 527310 h 681356"/>
                  <a:gd name="connsiteX68" fmla="*/ 201445 w 515461"/>
                  <a:gd name="connsiteY68" fmla="*/ 531260 h 681356"/>
                  <a:gd name="connsiteX69" fmla="*/ 207370 w 515461"/>
                  <a:gd name="connsiteY69" fmla="*/ 533235 h 681356"/>
                  <a:gd name="connsiteX70" fmla="*/ 236994 w 515461"/>
                  <a:gd name="connsiteY70" fmla="*/ 537185 h 681356"/>
                  <a:gd name="connsiteX71" fmla="*/ 258718 w 515461"/>
                  <a:gd name="connsiteY71" fmla="*/ 541135 h 681356"/>
                  <a:gd name="connsiteX72" fmla="*/ 268593 w 515461"/>
                  <a:gd name="connsiteY72" fmla="*/ 543110 h 681356"/>
                  <a:gd name="connsiteX73" fmla="*/ 274518 w 515461"/>
                  <a:gd name="connsiteY73" fmla="*/ 547060 h 681356"/>
                  <a:gd name="connsiteX74" fmla="*/ 302167 w 515461"/>
                  <a:gd name="connsiteY74" fmla="*/ 552985 h 681356"/>
                  <a:gd name="connsiteX75" fmla="*/ 317967 w 515461"/>
                  <a:gd name="connsiteY75" fmla="*/ 560884 h 681356"/>
                  <a:gd name="connsiteX76" fmla="*/ 321917 w 515461"/>
                  <a:gd name="connsiteY76" fmla="*/ 566809 h 681356"/>
                  <a:gd name="connsiteX77" fmla="*/ 325867 w 515461"/>
                  <a:gd name="connsiteY77" fmla="*/ 582609 h 681356"/>
                  <a:gd name="connsiteX78" fmla="*/ 329816 w 515461"/>
                  <a:gd name="connsiteY78" fmla="*/ 596433 h 681356"/>
                  <a:gd name="connsiteX79" fmla="*/ 331791 w 515461"/>
                  <a:gd name="connsiteY79" fmla="*/ 608283 h 681356"/>
                  <a:gd name="connsiteX80" fmla="*/ 341666 w 515461"/>
                  <a:gd name="connsiteY80" fmla="*/ 626058 h 681356"/>
                  <a:gd name="connsiteX81" fmla="*/ 345616 w 515461"/>
                  <a:gd name="connsiteY81" fmla="*/ 633957 h 681356"/>
                  <a:gd name="connsiteX82" fmla="*/ 359441 w 515461"/>
                  <a:gd name="connsiteY82" fmla="*/ 647782 h 681356"/>
                  <a:gd name="connsiteX83" fmla="*/ 363390 w 515461"/>
                  <a:gd name="connsiteY83" fmla="*/ 661607 h 681356"/>
                  <a:gd name="connsiteX84" fmla="*/ 363390 w 515461"/>
                  <a:gd name="connsiteY84" fmla="*/ 681356 h 681356"/>
                  <a:gd name="connsiteX85" fmla="*/ 515461 w 515461"/>
                  <a:gd name="connsiteY85" fmla="*/ 681356 h 681356"/>
                  <a:gd name="connsiteX86" fmla="*/ 509537 w 515461"/>
                  <a:gd name="connsiteY86" fmla="*/ 402889 h 681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15461" h="681356">
                    <a:moveTo>
                      <a:pt x="509537" y="402889"/>
                    </a:moveTo>
                    <a:lnTo>
                      <a:pt x="509537" y="17774"/>
                    </a:lnTo>
                    <a:cubicBezTo>
                      <a:pt x="503612" y="19091"/>
                      <a:pt x="497832" y="21724"/>
                      <a:pt x="491762" y="21724"/>
                    </a:cubicBezTo>
                    <a:cubicBezTo>
                      <a:pt x="483429" y="21724"/>
                      <a:pt x="478075" y="18154"/>
                      <a:pt x="472013" y="13824"/>
                    </a:cubicBezTo>
                    <a:cubicBezTo>
                      <a:pt x="469335" y="11911"/>
                      <a:pt x="466612" y="10042"/>
                      <a:pt x="464113" y="7900"/>
                    </a:cubicBezTo>
                    <a:cubicBezTo>
                      <a:pt x="461992" y="6082"/>
                      <a:pt x="460613" y="3361"/>
                      <a:pt x="458188" y="1975"/>
                    </a:cubicBezTo>
                    <a:cubicBezTo>
                      <a:pt x="455831" y="628"/>
                      <a:pt x="452921" y="658"/>
                      <a:pt x="450288" y="0"/>
                    </a:cubicBezTo>
                    <a:cubicBezTo>
                      <a:pt x="444797" y="1830"/>
                      <a:pt x="443032" y="1841"/>
                      <a:pt x="438438" y="5925"/>
                    </a:cubicBezTo>
                    <a:cubicBezTo>
                      <a:pt x="434263" y="9636"/>
                      <a:pt x="431888" y="16008"/>
                      <a:pt x="426589" y="17774"/>
                    </a:cubicBezTo>
                    <a:cubicBezTo>
                      <a:pt x="424614" y="18432"/>
                      <a:pt x="422526" y="18818"/>
                      <a:pt x="420664" y="19749"/>
                    </a:cubicBezTo>
                    <a:cubicBezTo>
                      <a:pt x="418541" y="20811"/>
                      <a:pt x="417072" y="23262"/>
                      <a:pt x="414739" y="23699"/>
                    </a:cubicBezTo>
                    <a:cubicBezTo>
                      <a:pt x="406303" y="25281"/>
                      <a:pt x="397623" y="25016"/>
                      <a:pt x="389065" y="25674"/>
                    </a:cubicBezTo>
                    <a:cubicBezTo>
                      <a:pt x="386432" y="26991"/>
                      <a:pt x="383561" y="27913"/>
                      <a:pt x="381165" y="29624"/>
                    </a:cubicBezTo>
                    <a:cubicBezTo>
                      <a:pt x="378955" y="31203"/>
                      <a:pt x="372980" y="39120"/>
                      <a:pt x="369315" y="39499"/>
                    </a:cubicBezTo>
                    <a:cubicBezTo>
                      <a:pt x="352277" y="41262"/>
                      <a:pt x="335083" y="40816"/>
                      <a:pt x="317967" y="41474"/>
                    </a:cubicBezTo>
                    <a:cubicBezTo>
                      <a:pt x="316650" y="43449"/>
                      <a:pt x="314981" y="45229"/>
                      <a:pt x="314017" y="47398"/>
                    </a:cubicBezTo>
                    <a:cubicBezTo>
                      <a:pt x="312326" y="51203"/>
                      <a:pt x="312377" y="55784"/>
                      <a:pt x="310067" y="59248"/>
                    </a:cubicBezTo>
                    <a:cubicBezTo>
                      <a:pt x="307434" y="63198"/>
                      <a:pt x="303668" y="66594"/>
                      <a:pt x="302167" y="71098"/>
                    </a:cubicBezTo>
                    <a:cubicBezTo>
                      <a:pt x="301509" y="73073"/>
                      <a:pt x="301470" y="75380"/>
                      <a:pt x="300192" y="77023"/>
                    </a:cubicBezTo>
                    <a:cubicBezTo>
                      <a:pt x="296861" y="81306"/>
                      <a:pt x="288657" y="89702"/>
                      <a:pt x="282418" y="92822"/>
                    </a:cubicBezTo>
                    <a:cubicBezTo>
                      <a:pt x="272485" y="97789"/>
                      <a:pt x="277095" y="90244"/>
                      <a:pt x="264643" y="102697"/>
                    </a:cubicBezTo>
                    <a:cubicBezTo>
                      <a:pt x="260693" y="106647"/>
                      <a:pt x="258093" y="112781"/>
                      <a:pt x="252794" y="114547"/>
                    </a:cubicBezTo>
                    <a:cubicBezTo>
                      <a:pt x="222221" y="124738"/>
                      <a:pt x="253798" y="113058"/>
                      <a:pt x="235019" y="122446"/>
                    </a:cubicBezTo>
                    <a:cubicBezTo>
                      <a:pt x="230156" y="124877"/>
                      <a:pt x="221798" y="125637"/>
                      <a:pt x="217244" y="126396"/>
                    </a:cubicBezTo>
                    <a:cubicBezTo>
                      <a:pt x="214611" y="128371"/>
                      <a:pt x="212203" y="130688"/>
                      <a:pt x="209345" y="132321"/>
                    </a:cubicBezTo>
                    <a:cubicBezTo>
                      <a:pt x="207537" y="133354"/>
                      <a:pt x="205422" y="133724"/>
                      <a:pt x="203420" y="134296"/>
                    </a:cubicBezTo>
                    <a:cubicBezTo>
                      <a:pt x="194707" y="136785"/>
                      <a:pt x="197170" y="135405"/>
                      <a:pt x="189595" y="138246"/>
                    </a:cubicBezTo>
                    <a:cubicBezTo>
                      <a:pt x="186276" y="139491"/>
                      <a:pt x="183218" y="141613"/>
                      <a:pt x="179721" y="142196"/>
                    </a:cubicBezTo>
                    <a:cubicBezTo>
                      <a:pt x="171254" y="143607"/>
                      <a:pt x="162604" y="143513"/>
                      <a:pt x="154046" y="144171"/>
                    </a:cubicBezTo>
                    <a:cubicBezTo>
                      <a:pt x="152071" y="144829"/>
                      <a:pt x="149422" y="144520"/>
                      <a:pt x="148121" y="146146"/>
                    </a:cubicBezTo>
                    <a:cubicBezTo>
                      <a:pt x="138203" y="158544"/>
                      <a:pt x="154425" y="151287"/>
                      <a:pt x="140222" y="156020"/>
                    </a:cubicBezTo>
                    <a:cubicBezTo>
                      <a:pt x="133403" y="162839"/>
                      <a:pt x="134842" y="161958"/>
                      <a:pt x="126397" y="167870"/>
                    </a:cubicBezTo>
                    <a:cubicBezTo>
                      <a:pt x="122508" y="170592"/>
                      <a:pt x="119051" y="174269"/>
                      <a:pt x="114547" y="175770"/>
                    </a:cubicBezTo>
                    <a:cubicBezTo>
                      <a:pt x="108622" y="177745"/>
                      <a:pt x="101969" y="178231"/>
                      <a:pt x="96773" y="181695"/>
                    </a:cubicBezTo>
                    <a:cubicBezTo>
                      <a:pt x="94798" y="183012"/>
                      <a:pt x="92671" y="184125"/>
                      <a:pt x="90848" y="185645"/>
                    </a:cubicBezTo>
                    <a:cubicBezTo>
                      <a:pt x="88702" y="187433"/>
                      <a:pt x="87247" y="190021"/>
                      <a:pt x="84923" y="191570"/>
                    </a:cubicBezTo>
                    <a:cubicBezTo>
                      <a:pt x="83191" y="192725"/>
                      <a:pt x="80973" y="192886"/>
                      <a:pt x="78998" y="193544"/>
                    </a:cubicBezTo>
                    <a:cubicBezTo>
                      <a:pt x="77023" y="194861"/>
                      <a:pt x="75196" y="196432"/>
                      <a:pt x="73073" y="197494"/>
                    </a:cubicBezTo>
                    <a:cubicBezTo>
                      <a:pt x="71211" y="198425"/>
                      <a:pt x="69062" y="198649"/>
                      <a:pt x="67149" y="199469"/>
                    </a:cubicBezTo>
                    <a:cubicBezTo>
                      <a:pt x="64443" y="200629"/>
                      <a:pt x="61882" y="202102"/>
                      <a:pt x="59249" y="203419"/>
                    </a:cubicBezTo>
                    <a:cubicBezTo>
                      <a:pt x="48119" y="202723"/>
                      <a:pt x="21179" y="199333"/>
                      <a:pt x="7900" y="203419"/>
                    </a:cubicBezTo>
                    <a:cubicBezTo>
                      <a:pt x="5230" y="204240"/>
                      <a:pt x="3950" y="207369"/>
                      <a:pt x="1975" y="209344"/>
                    </a:cubicBezTo>
                    <a:lnTo>
                      <a:pt x="0" y="217244"/>
                    </a:lnTo>
                    <a:lnTo>
                      <a:pt x="3950" y="254768"/>
                    </a:lnTo>
                    <a:cubicBezTo>
                      <a:pt x="4608" y="270567"/>
                      <a:pt x="2235" y="286790"/>
                      <a:pt x="5925" y="302166"/>
                    </a:cubicBezTo>
                    <a:cubicBezTo>
                      <a:pt x="6708" y="305430"/>
                      <a:pt x="12543" y="303327"/>
                      <a:pt x="15800" y="304141"/>
                    </a:cubicBezTo>
                    <a:cubicBezTo>
                      <a:pt x="17820" y="304646"/>
                      <a:pt x="19723" y="305544"/>
                      <a:pt x="21725" y="306116"/>
                    </a:cubicBezTo>
                    <a:cubicBezTo>
                      <a:pt x="24335" y="306862"/>
                      <a:pt x="26992" y="307433"/>
                      <a:pt x="29625" y="308091"/>
                    </a:cubicBezTo>
                    <a:cubicBezTo>
                      <a:pt x="31699" y="309128"/>
                      <a:pt x="44974" y="315178"/>
                      <a:pt x="45424" y="317966"/>
                    </a:cubicBezTo>
                    <a:cubicBezTo>
                      <a:pt x="48361" y="336175"/>
                      <a:pt x="46211" y="354859"/>
                      <a:pt x="47399" y="373265"/>
                    </a:cubicBezTo>
                    <a:cubicBezTo>
                      <a:pt x="47533" y="375342"/>
                      <a:pt x="48716" y="377214"/>
                      <a:pt x="49374" y="379189"/>
                    </a:cubicBezTo>
                    <a:cubicBezTo>
                      <a:pt x="50032" y="385772"/>
                      <a:pt x="50528" y="392374"/>
                      <a:pt x="51349" y="398939"/>
                    </a:cubicBezTo>
                    <a:cubicBezTo>
                      <a:pt x="51846" y="402913"/>
                      <a:pt x="52715" y="406831"/>
                      <a:pt x="53324" y="410789"/>
                    </a:cubicBezTo>
                    <a:cubicBezTo>
                      <a:pt x="54032" y="415390"/>
                      <a:pt x="54534" y="420022"/>
                      <a:pt x="55299" y="424613"/>
                    </a:cubicBezTo>
                    <a:cubicBezTo>
                      <a:pt x="56139" y="429651"/>
                      <a:pt x="59314" y="444875"/>
                      <a:pt x="61224" y="448312"/>
                    </a:cubicBezTo>
                    <a:cubicBezTo>
                      <a:pt x="62377" y="450387"/>
                      <a:pt x="65218" y="450882"/>
                      <a:pt x="67149" y="452262"/>
                    </a:cubicBezTo>
                    <a:cubicBezTo>
                      <a:pt x="98470" y="474636"/>
                      <a:pt x="53260" y="443582"/>
                      <a:pt x="82948" y="462137"/>
                    </a:cubicBezTo>
                    <a:cubicBezTo>
                      <a:pt x="85739" y="463882"/>
                      <a:pt x="88057" y="466317"/>
                      <a:pt x="90848" y="468062"/>
                    </a:cubicBezTo>
                    <a:cubicBezTo>
                      <a:pt x="93345" y="469622"/>
                      <a:pt x="96449" y="470173"/>
                      <a:pt x="98748" y="472012"/>
                    </a:cubicBezTo>
                    <a:cubicBezTo>
                      <a:pt x="104344" y="476489"/>
                      <a:pt x="109319" y="484610"/>
                      <a:pt x="116522" y="487811"/>
                    </a:cubicBezTo>
                    <a:cubicBezTo>
                      <a:pt x="120327" y="489502"/>
                      <a:pt x="124422" y="490444"/>
                      <a:pt x="128372" y="491761"/>
                    </a:cubicBezTo>
                    <a:cubicBezTo>
                      <a:pt x="130347" y="492419"/>
                      <a:pt x="132565" y="492581"/>
                      <a:pt x="134297" y="493736"/>
                    </a:cubicBezTo>
                    <a:cubicBezTo>
                      <a:pt x="138247" y="496369"/>
                      <a:pt x="142789" y="498279"/>
                      <a:pt x="146146" y="501636"/>
                    </a:cubicBezTo>
                    <a:cubicBezTo>
                      <a:pt x="148121" y="503611"/>
                      <a:pt x="149646" y="506175"/>
                      <a:pt x="152071" y="507561"/>
                    </a:cubicBezTo>
                    <a:cubicBezTo>
                      <a:pt x="154428" y="508908"/>
                      <a:pt x="157338" y="508878"/>
                      <a:pt x="159971" y="509536"/>
                    </a:cubicBezTo>
                    <a:cubicBezTo>
                      <a:pt x="164339" y="513904"/>
                      <a:pt x="166322" y="516662"/>
                      <a:pt x="171821" y="519411"/>
                    </a:cubicBezTo>
                    <a:cubicBezTo>
                      <a:pt x="174992" y="520996"/>
                      <a:pt x="178524" y="521775"/>
                      <a:pt x="181695" y="523360"/>
                    </a:cubicBezTo>
                    <a:cubicBezTo>
                      <a:pt x="183818" y="524421"/>
                      <a:pt x="185497" y="526248"/>
                      <a:pt x="187620" y="527310"/>
                    </a:cubicBezTo>
                    <a:cubicBezTo>
                      <a:pt x="190777" y="528888"/>
                      <a:pt x="198492" y="530416"/>
                      <a:pt x="201445" y="531260"/>
                    </a:cubicBezTo>
                    <a:cubicBezTo>
                      <a:pt x="203447" y="531832"/>
                      <a:pt x="205350" y="532730"/>
                      <a:pt x="207370" y="533235"/>
                    </a:cubicBezTo>
                    <a:cubicBezTo>
                      <a:pt x="218279" y="535962"/>
                      <a:pt x="224652" y="535951"/>
                      <a:pt x="236994" y="537185"/>
                    </a:cubicBezTo>
                    <a:cubicBezTo>
                      <a:pt x="249080" y="541214"/>
                      <a:pt x="237982" y="537945"/>
                      <a:pt x="258718" y="541135"/>
                    </a:cubicBezTo>
                    <a:cubicBezTo>
                      <a:pt x="262036" y="541645"/>
                      <a:pt x="265301" y="542452"/>
                      <a:pt x="268593" y="543110"/>
                    </a:cubicBezTo>
                    <a:cubicBezTo>
                      <a:pt x="270568" y="544427"/>
                      <a:pt x="272266" y="546309"/>
                      <a:pt x="274518" y="547060"/>
                    </a:cubicBezTo>
                    <a:cubicBezTo>
                      <a:pt x="287151" y="551271"/>
                      <a:pt x="288680" y="546242"/>
                      <a:pt x="302167" y="552985"/>
                    </a:cubicBezTo>
                    <a:lnTo>
                      <a:pt x="317967" y="560884"/>
                    </a:lnTo>
                    <a:cubicBezTo>
                      <a:pt x="319284" y="562859"/>
                      <a:pt x="321106" y="564578"/>
                      <a:pt x="321917" y="566809"/>
                    </a:cubicBezTo>
                    <a:cubicBezTo>
                      <a:pt x="323772" y="571911"/>
                      <a:pt x="324551" y="577342"/>
                      <a:pt x="325867" y="582609"/>
                    </a:cubicBezTo>
                    <a:cubicBezTo>
                      <a:pt x="328349" y="592538"/>
                      <a:pt x="326980" y="587926"/>
                      <a:pt x="329816" y="596433"/>
                    </a:cubicBezTo>
                    <a:cubicBezTo>
                      <a:pt x="330474" y="600383"/>
                      <a:pt x="330640" y="604447"/>
                      <a:pt x="331791" y="608283"/>
                    </a:cubicBezTo>
                    <a:cubicBezTo>
                      <a:pt x="333026" y="612400"/>
                      <a:pt x="340004" y="623067"/>
                      <a:pt x="341666" y="626058"/>
                    </a:cubicBezTo>
                    <a:cubicBezTo>
                      <a:pt x="343096" y="628631"/>
                      <a:pt x="343752" y="631679"/>
                      <a:pt x="345616" y="633957"/>
                    </a:cubicBezTo>
                    <a:cubicBezTo>
                      <a:pt x="349743" y="639001"/>
                      <a:pt x="359441" y="647782"/>
                      <a:pt x="359441" y="647782"/>
                    </a:cubicBezTo>
                    <a:cubicBezTo>
                      <a:pt x="360546" y="651098"/>
                      <a:pt x="363164" y="658446"/>
                      <a:pt x="363390" y="661607"/>
                    </a:cubicBezTo>
                    <a:cubicBezTo>
                      <a:pt x="363859" y="668173"/>
                      <a:pt x="363390" y="674773"/>
                      <a:pt x="363390" y="681356"/>
                    </a:cubicBezTo>
                    <a:lnTo>
                      <a:pt x="515461" y="681356"/>
                    </a:lnTo>
                    <a:lnTo>
                      <a:pt x="509537" y="402889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4151861" y="5411569"/>
                <a:ext cx="446088" cy="298389"/>
              </a:xfrm>
              <a:custGeom>
                <a:avLst/>
                <a:gdLst>
                  <a:gd name="connsiteX0" fmla="*/ 446337 w 446337"/>
                  <a:gd name="connsiteY0" fmla="*/ 5925 h 298217"/>
                  <a:gd name="connsiteX1" fmla="*/ 0 w 446337"/>
                  <a:gd name="connsiteY1" fmla="*/ 0 h 298217"/>
                  <a:gd name="connsiteX2" fmla="*/ 0 w 446337"/>
                  <a:gd name="connsiteY2" fmla="*/ 298217 h 298217"/>
                  <a:gd name="connsiteX3" fmla="*/ 438438 w 446337"/>
                  <a:gd name="connsiteY3" fmla="*/ 298217 h 298217"/>
                  <a:gd name="connsiteX4" fmla="*/ 446337 w 446337"/>
                  <a:gd name="connsiteY4" fmla="*/ 5925 h 298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37" h="298217">
                    <a:moveTo>
                      <a:pt x="446337" y="5925"/>
                    </a:moveTo>
                    <a:lnTo>
                      <a:pt x="0" y="0"/>
                    </a:lnTo>
                    <a:lnTo>
                      <a:pt x="0" y="298217"/>
                    </a:lnTo>
                    <a:lnTo>
                      <a:pt x="438438" y="298217"/>
                    </a:lnTo>
                    <a:lnTo>
                      <a:pt x="446337" y="5925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5110713" y="2259440"/>
                <a:ext cx="446088" cy="672962"/>
              </a:xfrm>
              <a:custGeom>
                <a:avLst/>
                <a:gdLst>
                  <a:gd name="connsiteX0" fmla="*/ 252793 w 446338"/>
                  <a:gd name="connsiteY0" fmla="*/ 57274 h 667532"/>
                  <a:gd name="connsiteX1" fmla="*/ 235019 w 446338"/>
                  <a:gd name="connsiteY1" fmla="*/ 57274 h 667532"/>
                  <a:gd name="connsiteX2" fmla="*/ 219219 w 446338"/>
                  <a:gd name="connsiteY2" fmla="*/ 51349 h 667532"/>
                  <a:gd name="connsiteX3" fmla="*/ 195520 w 446338"/>
                  <a:gd name="connsiteY3" fmla="*/ 53324 h 667532"/>
                  <a:gd name="connsiteX4" fmla="*/ 179720 w 446338"/>
                  <a:gd name="connsiteY4" fmla="*/ 51349 h 667532"/>
                  <a:gd name="connsiteX5" fmla="*/ 173796 w 446338"/>
                  <a:gd name="connsiteY5" fmla="*/ 49374 h 667532"/>
                  <a:gd name="connsiteX6" fmla="*/ 165896 w 446338"/>
                  <a:gd name="connsiteY6" fmla="*/ 51349 h 667532"/>
                  <a:gd name="connsiteX7" fmla="*/ 154046 w 446338"/>
                  <a:gd name="connsiteY7" fmla="*/ 57274 h 667532"/>
                  <a:gd name="connsiteX8" fmla="*/ 148121 w 446338"/>
                  <a:gd name="connsiteY8" fmla="*/ 55299 h 667532"/>
                  <a:gd name="connsiteX9" fmla="*/ 134297 w 446338"/>
                  <a:gd name="connsiteY9" fmla="*/ 39499 h 667532"/>
                  <a:gd name="connsiteX10" fmla="*/ 130347 w 446338"/>
                  <a:gd name="connsiteY10" fmla="*/ 33574 h 667532"/>
                  <a:gd name="connsiteX11" fmla="*/ 75048 w 446338"/>
                  <a:gd name="connsiteY11" fmla="*/ 0 h 667532"/>
                  <a:gd name="connsiteX12" fmla="*/ 75048 w 446338"/>
                  <a:gd name="connsiteY12" fmla="*/ 82948 h 667532"/>
                  <a:gd name="connsiteX13" fmla="*/ 0 w 446338"/>
                  <a:gd name="connsiteY13" fmla="*/ 82948 h 667532"/>
                  <a:gd name="connsiteX14" fmla="*/ 0 w 446338"/>
                  <a:gd name="connsiteY14" fmla="*/ 586559 h 667532"/>
                  <a:gd name="connsiteX15" fmla="*/ 98748 w 446338"/>
                  <a:gd name="connsiteY15" fmla="*/ 586559 h 667532"/>
                  <a:gd name="connsiteX16" fmla="*/ 98748 w 446338"/>
                  <a:gd name="connsiteY16" fmla="*/ 667532 h 667532"/>
                  <a:gd name="connsiteX17" fmla="*/ 446338 w 446338"/>
                  <a:gd name="connsiteY17" fmla="*/ 667532 h 667532"/>
                  <a:gd name="connsiteX18" fmla="*/ 446338 w 446338"/>
                  <a:gd name="connsiteY18" fmla="*/ 327841 h 667532"/>
                  <a:gd name="connsiteX19" fmla="*/ 262668 w 446338"/>
                  <a:gd name="connsiteY19" fmla="*/ 327841 h 667532"/>
                  <a:gd name="connsiteX20" fmla="*/ 252793 w 446338"/>
                  <a:gd name="connsiteY20" fmla="*/ 57274 h 667532"/>
                  <a:gd name="connsiteX0" fmla="*/ 252793 w 446338"/>
                  <a:gd name="connsiteY0" fmla="*/ 63199 h 673457"/>
                  <a:gd name="connsiteX1" fmla="*/ 235019 w 446338"/>
                  <a:gd name="connsiteY1" fmla="*/ 63199 h 673457"/>
                  <a:gd name="connsiteX2" fmla="*/ 219219 w 446338"/>
                  <a:gd name="connsiteY2" fmla="*/ 57274 h 673457"/>
                  <a:gd name="connsiteX3" fmla="*/ 195520 w 446338"/>
                  <a:gd name="connsiteY3" fmla="*/ 59249 h 673457"/>
                  <a:gd name="connsiteX4" fmla="*/ 179720 w 446338"/>
                  <a:gd name="connsiteY4" fmla="*/ 57274 h 673457"/>
                  <a:gd name="connsiteX5" fmla="*/ 173796 w 446338"/>
                  <a:gd name="connsiteY5" fmla="*/ 55299 h 673457"/>
                  <a:gd name="connsiteX6" fmla="*/ 165896 w 446338"/>
                  <a:gd name="connsiteY6" fmla="*/ 57274 h 673457"/>
                  <a:gd name="connsiteX7" fmla="*/ 154046 w 446338"/>
                  <a:gd name="connsiteY7" fmla="*/ 63199 h 673457"/>
                  <a:gd name="connsiteX8" fmla="*/ 148121 w 446338"/>
                  <a:gd name="connsiteY8" fmla="*/ 61224 h 673457"/>
                  <a:gd name="connsiteX9" fmla="*/ 134297 w 446338"/>
                  <a:gd name="connsiteY9" fmla="*/ 45424 h 673457"/>
                  <a:gd name="connsiteX10" fmla="*/ 130347 w 446338"/>
                  <a:gd name="connsiteY10" fmla="*/ 39499 h 673457"/>
                  <a:gd name="connsiteX11" fmla="*/ 73073 w 446338"/>
                  <a:gd name="connsiteY11" fmla="*/ 0 h 673457"/>
                  <a:gd name="connsiteX12" fmla="*/ 75048 w 446338"/>
                  <a:gd name="connsiteY12" fmla="*/ 88873 h 673457"/>
                  <a:gd name="connsiteX13" fmla="*/ 0 w 446338"/>
                  <a:gd name="connsiteY13" fmla="*/ 88873 h 673457"/>
                  <a:gd name="connsiteX14" fmla="*/ 0 w 446338"/>
                  <a:gd name="connsiteY14" fmla="*/ 592484 h 673457"/>
                  <a:gd name="connsiteX15" fmla="*/ 98748 w 446338"/>
                  <a:gd name="connsiteY15" fmla="*/ 592484 h 673457"/>
                  <a:gd name="connsiteX16" fmla="*/ 98748 w 446338"/>
                  <a:gd name="connsiteY16" fmla="*/ 673457 h 673457"/>
                  <a:gd name="connsiteX17" fmla="*/ 446338 w 446338"/>
                  <a:gd name="connsiteY17" fmla="*/ 673457 h 673457"/>
                  <a:gd name="connsiteX18" fmla="*/ 446338 w 446338"/>
                  <a:gd name="connsiteY18" fmla="*/ 333766 h 673457"/>
                  <a:gd name="connsiteX19" fmla="*/ 262668 w 446338"/>
                  <a:gd name="connsiteY19" fmla="*/ 333766 h 673457"/>
                  <a:gd name="connsiteX20" fmla="*/ 252793 w 446338"/>
                  <a:gd name="connsiteY20" fmla="*/ 63199 h 67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6338" h="673457">
                    <a:moveTo>
                      <a:pt x="252793" y="63199"/>
                    </a:moveTo>
                    <a:lnTo>
                      <a:pt x="235019" y="63199"/>
                    </a:lnTo>
                    <a:cubicBezTo>
                      <a:pt x="229752" y="61224"/>
                      <a:pt x="224816" y="57834"/>
                      <a:pt x="219219" y="57274"/>
                    </a:cubicBezTo>
                    <a:cubicBezTo>
                      <a:pt x="211331" y="56485"/>
                      <a:pt x="203447" y="59249"/>
                      <a:pt x="195520" y="59249"/>
                    </a:cubicBezTo>
                    <a:cubicBezTo>
                      <a:pt x="190212" y="59249"/>
                      <a:pt x="184987" y="57932"/>
                      <a:pt x="179720" y="57274"/>
                    </a:cubicBezTo>
                    <a:cubicBezTo>
                      <a:pt x="177745" y="56616"/>
                      <a:pt x="175878" y="55299"/>
                      <a:pt x="173796" y="55299"/>
                    </a:cubicBezTo>
                    <a:cubicBezTo>
                      <a:pt x="171082" y="55299"/>
                      <a:pt x="168506" y="56528"/>
                      <a:pt x="165896" y="57274"/>
                    </a:cubicBezTo>
                    <a:cubicBezTo>
                      <a:pt x="158741" y="59318"/>
                      <a:pt x="160538" y="58871"/>
                      <a:pt x="154046" y="63199"/>
                    </a:cubicBezTo>
                    <a:cubicBezTo>
                      <a:pt x="152071" y="62541"/>
                      <a:pt x="149593" y="62696"/>
                      <a:pt x="148121" y="61224"/>
                    </a:cubicBezTo>
                    <a:cubicBezTo>
                      <a:pt x="125075" y="38178"/>
                      <a:pt x="151085" y="56618"/>
                      <a:pt x="134297" y="45424"/>
                    </a:cubicBezTo>
                    <a:cubicBezTo>
                      <a:pt x="132980" y="43449"/>
                      <a:pt x="140551" y="47070"/>
                      <a:pt x="130347" y="39499"/>
                    </a:cubicBezTo>
                    <a:cubicBezTo>
                      <a:pt x="120143" y="31928"/>
                      <a:pt x="92164" y="13166"/>
                      <a:pt x="73073" y="0"/>
                    </a:cubicBezTo>
                    <a:cubicBezTo>
                      <a:pt x="73731" y="29624"/>
                      <a:pt x="74390" y="59249"/>
                      <a:pt x="75048" y="88873"/>
                    </a:cubicBezTo>
                    <a:lnTo>
                      <a:pt x="0" y="88873"/>
                    </a:lnTo>
                    <a:lnTo>
                      <a:pt x="0" y="592484"/>
                    </a:lnTo>
                    <a:lnTo>
                      <a:pt x="98748" y="592484"/>
                    </a:lnTo>
                    <a:lnTo>
                      <a:pt x="98748" y="673457"/>
                    </a:lnTo>
                    <a:lnTo>
                      <a:pt x="446338" y="673457"/>
                    </a:lnTo>
                    <a:lnTo>
                      <a:pt x="446338" y="333766"/>
                    </a:lnTo>
                    <a:lnTo>
                      <a:pt x="262668" y="333766"/>
                    </a:lnTo>
                    <a:lnTo>
                      <a:pt x="252793" y="63199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4439199" y="2048345"/>
                <a:ext cx="757239" cy="415840"/>
              </a:xfrm>
              <a:custGeom>
                <a:avLst/>
                <a:gdLst>
                  <a:gd name="connsiteX0" fmla="*/ 754429 w 756404"/>
                  <a:gd name="connsiteY0" fmla="*/ 213294 h 416714"/>
                  <a:gd name="connsiteX1" fmla="*/ 657657 w 756404"/>
                  <a:gd name="connsiteY1" fmla="*/ 154046 h 416714"/>
                  <a:gd name="connsiteX2" fmla="*/ 77023 w 756404"/>
                  <a:gd name="connsiteY2" fmla="*/ 0 h 416714"/>
                  <a:gd name="connsiteX3" fmla="*/ 71098 w 756404"/>
                  <a:gd name="connsiteY3" fmla="*/ 282417 h 416714"/>
                  <a:gd name="connsiteX4" fmla="*/ 0 w 756404"/>
                  <a:gd name="connsiteY4" fmla="*/ 282417 h 416714"/>
                  <a:gd name="connsiteX5" fmla="*/ 0 w 756404"/>
                  <a:gd name="connsiteY5" fmla="*/ 383140 h 416714"/>
                  <a:gd name="connsiteX6" fmla="*/ 511511 w 756404"/>
                  <a:gd name="connsiteY6" fmla="*/ 383140 h 416714"/>
                  <a:gd name="connsiteX7" fmla="*/ 511511 w 756404"/>
                  <a:gd name="connsiteY7" fmla="*/ 416714 h 416714"/>
                  <a:gd name="connsiteX8" fmla="*/ 592483 w 756404"/>
                  <a:gd name="connsiteY8" fmla="*/ 416714 h 416714"/>
                  <a:gd name="connsiteX9" fmla="*/ 592483 w 756404"/>
                  <a:gd name="connsiteY9" fmla="*/ 387089 h 416714"/>
                  <a:gd name="connsiteX10" fmla="*/ 675431 w 756404"/>
                  <a:gd name="connsiteY10" fmla="*/ 387089 h 416714"/>
                  <a:gd name="connsiteX11" fmla="*/ 675431 w 756404"/>
                  <a:gd name="connsiteY11" fmla="*/ 304142 h 416714"/>
                  <a:gd name="connsiteX12" fmla="*/ 756404 w 756404"/>
                  <a:gd name="connsiteY12" fmla="*/ 304142 h 416714"/>
                  <a:gd name="connsiteX13" fmla="*/ 754429 w 756404"/>
                  <a:gd name="connsiteY13" fmla="*/ 213294 h 41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6404" h="416714">
                    <a:moveTo>
                      <a:pt x="754429" y="213294"/>
                    </a:moveTo>
                    <a:lnTo>
                      <a:pt x="657657" y="154046"/>
                    </a:lnTo>
                    <a:lnTo>
                      <a:pt x="77023" y="0"/>
                    </a:lnTo>
                    <a:lnTo>
                      <a:pt x="71098" y="282417"/>
                    </a:lnTo>
                    <a:lnTo>
                      <a:pt x="0" y="282417"/>
                    </a:lnTo>
                    <a:lnTo>
                      <a:pt x="0" y="383140"/>
                    </a:lnTo>
                    <a:lnTo>
                      <a:pt x="511511" y="383140"/>
                    </a:lnTo>
                    <a:lnTo>
                      <a:pt x="511511" y="416714"/>
                    </a:lnTo>
                    <a:lnTo>
                      <a:pt x="592483" y="416714"/>
                    </a:lnTo>
                    <a:lnTo>
                      <a:pt x="592483" y="387089"/>
                    </a:lnTo>
                    <a:lnTo>
                      <a:pt x="675431" y="387089"/>
                    </a:lnTo>
                    <a:lnTo>
                      <a:pt x="675431" y="304142"/>
                    </a:lnTo>
                    <a:lnTo>
                      <a:pt x="756404" y="304142"/>
                    </a:lnTo>
                    <a:cubicBezTo>
                      <a:pt x="755746" y="273859"/>
                      <a:pt x="755087" y="243577"/>
                      <a:pt x="754429" y="21329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5821914" y="3925974"/>
                <a:ext cx="379413" cy="434886"/>
              </a:xfrm>
              <a:custGeom>
                <a:avLst/>
                <a:gdLst>
                  <a:gd name="connsiteX0" fmla="*/ 217244 w 379189"/>
                  <a:gd name="connsiteY0" fmla="*/ 9874 h 434488"/>
                  <a:gd name="connsiteX1" fmla="*/ 108622 w 379189"/>
                  <a:gd name="connsiteY1" fmla="*/ 9874 h 434488"/>
                  <a:gd name="connsiteX2" fmla="*/ 108622 w 379189"/>
                  <a:gd name="connsiteY2" fmla="*/ 96772 h 434488"/>
                  <a:gd name="connsiteX3" fmla="*/ 0 w 379189"/>
                  <a:gd name="connsiteY3" fmla="*/ 96772 h 434488"/>
                  <a:gd name="connsiteX4" fmla="*/ 0 w 379189"/>
                  <a:gd name="connsiteY4" fmla="*/ 434488 h 434488"/>
                  <a:gd name="connsiteX5" fmla="*/ 229094 w 379189"/>
                  <a:gd name="connsiteY5" fmla="*/ 434488 h 434488"/>
                  <a:gd name="connsiteX6" fmla="*/ 231069 w 379189"/>
                  <a:gd name="connsiteY6" fmla="*/ 393014 h 434488"/>
                  <a:gd name="connsiteX7" fmla="*/ 248843 w 379189"/>
                  <a:gd name="connsiteY7" fmla="*/ 357465 h 434488"/>
                  <a:gd name="connsiteX8" fmla="*/ 250818 w 379189"/>
                  <a:gd name="connsiteY8" fmla="*/ 343640 h 434488"/>
                  <a:gd name="connsiteX9" fmla="*/ 254768 w 379189"/>
                  <a:gd name="connsiteY9" fmla="*/ 331791 h 434488"/>
                  <a:gd name="connsiteX10" fmla="*/ 260693 w 379189"/>
                  <a:gd name="connsiteY10" fmla="*/ 308091 h 434488"/>
                  <a:gd name="connsiteX11" fmla="*/ 264643 w 379189"/>
                  <a:gd name="connsiteY11" fmla="*/ 302166 h 434488"/>
                  <a:gd name="connsiteX12" fmla="*/ 266618 w 379189"/>
                  <a:gd name="connsiteY12" fmla="*/ 296242 h 434488"/>
                  <a:gd name="connsiteX13" fmla="*/ 272542 w 379189"/>
                  <a:gd name="connsiteY13" fmla="*/ 290317 h 434488"/>
                  <a:gd name="connsiteX14" fmla="*/ 278467 w 379189"/>
                  <a:gd name="connsiteY14" fmla="*/ 278467 h 434488"/>
                  <a:gd name="connsiteX15" fmla="*/ 276492 w 379189"/>
                  <a:gd name="connsiteY15" fmla="*/ 258718 h 434488"/>
                  <a:gd name="connsiteX16" fmla="*/ 278467 w 379189"/>
                  <a:gd name="connsiteY16" fmla="*/ 225144 h 434488"/>
                  <a:gd name="connsiteX17" fmla="*/ 286367 w 379189"/>
                  <a:gd name="connsiteY17" fmla="*/ 209344 h 434488"/>
                  <a:gd name="connsiteX18" fmla="*/ 296242 w 379189"/>
                  <a:gd name="connsiteY18" fmla="*/ 199469 h 434488"/>
                  <a:gd name="connsiteX19" fmla="*/ 308091 w 379189"/>
                  <a:gd name="connsiteY19" fmla="*/ 195519 h 434488"/>
                  <a:gd name="connsiteX20" fmla="*/ 314016 w 379189"/>
                  <a:gd name="connsiteY20" fmla="*/ 193544 h 434488"/>
                  <a:gd name="connsiteX21" fmla="*/ 327841 w 379189"/>
                  <a:gd name="connsiteY21" fmla="*/ 189594 h 434488"/>
                  <a:gd name="connsiteX22" fmla="*/ 335741 w 379189"/>
                  <a:gd name="connsiteY22" fmla="*/ 185645 h 434488"/>
                  <a:gd name="connsiteX23" fmla="*/ 341665 w 379189"/>
                  <a:gd name="connsiteY23" fmla="*/ 181695 h 434488"/>
                  <a:gd name="connsiteX24" fmla="*/ 355490 w 379189"/>
                  <a:gd name="connsiteY24" fmla="*/ 161945 h 434488"/>
                  <a:gd name="connsiteX25" fmla="*/ 359440 w 379189"/>
                  <a:gd name="connsiteY25" fmla="*/ 156020 h 434488"/>
                  <a:gd name="connsiteX26" fmla="*/ 365365 w 379189"/>
                  <a:gd name="connsiteY26" fmla="*/ 154045 h 434488"/>
                  <a:gd name="connsiteX27" fmla="*/ 371290 w 379189"/>
                  <a:gd name="connsiteY27" fmla="*/ 140221 h 434488"/>
                  <a:gd name="connsiteX28" fmla="*/ 379189 w 379189"/>
                  <a:gd name="connsiteY28" fmla="*/ 124421 h 434488"/>
                  <a:gd name="connsiteX29" fmla="*/ 377215 w 379189"/>
                  <a:gd name="connsiteY29" fmla="*/ 82947 h 434488"/>
                  <a:gd name="connsiteX30" fmla="*/ 371290 w 379189"/>
                  <a:gd name="connsiteY30" fmla="*/ 78997 h 434488"/>
                  <a:gd name="connsiteX31" fmla="*/ 363390 w 379189"/>
                  <a:gd name="connsiteY31" fmla="*/ 69123 h 434488"/>
                  <a:gd name="connsiteX32" fmla="*/ 353515 w 379189"/>
                  <a:gd name="connsiteY32" fmla="*/ 23699 h 434488"/>
                  <a:gd name="connsiteX33" fmla="*/ 349565 w 379189"/>
                  <a:gd name="connsiteY33" fmla="*/ 17774 h 434488"/>
                  <a:gd name="connsiteX34" fmla="*/ 345615 w 379189"/>
                  <a:gd name="connsiteY34" fmla="*/ 5924 h 434488"/>
                  <a:gd name="connsiteX35" fmla="*/ 339691 w 379189"/>
                  <a:gd name="connsiteY35" fmla="*/ 0 h 434488"/>
                  <a:gd name="connsiteX36" fmla="*/ 217244 w 379189"/>
                  <a:gd name="connsiteY36" fmla="*/ 9874 h 43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79189" h="434488">
                    <a:moveTo>
                      <a:pt x="217244" y="9874"/>
                    </a:moveTo>
                    <a:lnTo>
                      <a:pt x="108622" y="9874"/>
                    </a:lnTo>
                    <a:lnTo>
                      <a:pt x="108622" y="96772"/>
                    </a:lnTo>
                    <a:lnTo>
                      <a:pt x="0" y="96772"/>
                    </a:lnTo>
                    <a:lnTo>
                      <a:pt x="0" y="434488"/>
                    </a:lnTo>
                    <a:lnTo>
                      <a:pt x="229094" y="434488"/>
                    </a:lnTo>
                    <a:cubicBezTo>
                      <a:pt x="229752" y="420663"/>
                      <a:pt x="230411" y="406839"/>
                      <a:pt x="231069" y="393014"/>
                    </a:cubicBezTo>
                    <a:cubicBezTo>
                      <a:pt x="243303" y="375535"/>
                      <a:pt x="246121" y="376521"/>
                      <a:pt x="248843" y="357465"/>
                    </a:cubicBezTo>
                    <a:cubicBezTo>
                      <a:pt x="249501" y="352857"/>
                      <a:pt x="249771" y="348176"/>
                      <a:pt x="250818" y="343640"/>
                    </a:cubicBezTo>
                    <a:cubicBezTo>
                      <a:pt x="251754" y="339583"/>
                      <a:pt x="254768" y="331791"/>
                      <a:pt x="254768" y="331791"/>
                    </a:cubicBezTo>
                    <a:cubicBezTo>
                      <a:pt x="255755" y="325868"/>
                      <a:pt x="257215" y="313307"/>
                      <a:pt x="260693" y="308091"/>
                    </a:cubicBezTo>
                    <a:cubicBezTo>
                      <a:pt x="262010" y="306116"/>
                      <a:pt x="263581" y="304289"/>
                      <a:pt x="264643" y="302166"/>
                    </a:cubicBezTo>
                    <a:cubicBezTo>
                      <a:pt x="265574" y="300304"/>
                      <a:pt x="265463" y="297974"/>
                      <a:pt x="266618" y="296242"/>
                    </a:cubicBezTo>
                    <a:cubicBezTo>
                      <a:pt x="268167" y="293918"/>
                      <a:pt x="270754" y="292463"/>
                      <a:pt x="272542" y="290317"/>
                    </a:cubicBezTo>
                    <a:cubicBezTo>
                      <a:pt x="276796" y="285211"/>
                      <a:pt x="276487" y="284406"/>
                      <a:pt x="278467" y="278467"/>
                    </a:cubicBezTo>
                    <a:cubicBezTo>
                      <a:pt x="277809" y="271884"/>
                      <a:pt x="276492" y="265334"/>
                      <a:pt x="276492" y="258718"/>
                    </a:cubicBezTo>
                    <a:cubicBezTo>
                      <a:pt x="276492" y="247507"/>
                      <a:pt x="277452" y="236309"/>
                      <a:pt x="278467" y="225144"/>
                    </a:cubicBezTo>
                    <a:cubicBezTo>
                      <a:pt x="279649" y="212145"/>
                      <a:pt x="279184" y="217963"/>
                      <a:pt x="286367" y="209344"/>
                    </a:cubicBezTo>
                    <a:cubicBezTo>
                      <a:pt x="291402" y="203303"/>
                      <a:pt x="288574" y="202877"/>
                      <a:pt x="296242" y="199469"/>
                    </a:cubicBezTo>
                    <a:cubicBezTo>
                      <a:pt x="300046" y="197778"/>
                      <a:pt x="304141" y="196836"/>
                      <a:pt x="308091" y="195519"/>
                    </a:cubicBezTo>
                    <a:cubicBezTo>
                      <a:pt x="310066" y="194861"/>
                      <a:pt x="311996" y="194049"/>
                      <a:pt x="314016" y="193544"/>
                    </a:cubicBezTo>
                    <a:cubicBezTo>
                      <a:pt x="318027" y="192541"/>
                      <a:pt x="323873" y="191294"/>
                      <a:pt x="327841" y="189594"/>
                    </a:cubicBezTo>
                    <a:cubicBezTo>
                      <a:pt x="330547" y="188434"/>
                      <a:pt x="333185" y="187106"/>
                      <a:pt x="335741" y="185645"/>
                    </a:cubicBezTo>
                    <a:cubicBezTo>
                      <a:pt x="337802" y="184468"/>
                      <a:pt x="339987" y="183373"/>
                      <a:pt x="341665" y="181695"/>
                    </a:cubicBezTo>
                    <a:cubicBezTo>
                      <a:pt x="344590" y="178770"/>
                      <a:pt x="354199" y="163882"/>
                      <a:pt x="355490" y="161945"/>
                    </a:cubicBezTo>
                    <a:cubicBezTo>
                      <a:pt x="356807" y="159970"/>
                      <a:pt x="357188" y="156771"/>
                      <a:pt x="359440" y="156020"/>
                    </a:cubicBezTo>
                    <a:lnTo>
                      <a:pt x="365365" y="154045"/>
                    </a:lnTo>
                    <a:cubicBezTo>
                      <a:pt x="368876" y="140002"/>
                      <a:pt x="364995" y="151764"/>
                      <a:pt x="371290" y="140221"/>
                    </a:cubicBezTo>
                    <a:cubicBezTo>
                      <a:pt x="374109" y="135052"/>
                      <a:pt x="379189" y="124421"/>
                      <a:pt x="379189" y="124421"/>
                    </a:cubicBezTo>
                    <a:cubicBezTo>
                      <a:pt x="378531" y="110596"/>
                      <a:pt x="379586" y="96583"/>
                      <a:pt x="377215" y="82947"/>
                    </a:cubicBezTo>
                    <a:cubicBezTo>
                      <a:pt x="376808" y="80608"/>
                      <a:pt x="372773" y="80850"/>
                      <a:pt x="371290" y="78997"/>
                    </a:cubicBezTo>
                    <a:cubicBezTo>
                      <a:pt x="360387" y="65370"/>
                      <a:pt x="380372" y="80444"/>
                      <a:pt x="363390" y="69123"/>
                    </a:cubicBezTo>
                    <a:cubicBezTo>
                      <a:pt x="347363" y="45082"/>
                      <a:pt x="360276" y="68773"/>
                      <a:pt x="353515" y="23699"/>
                    </a:cubicBezTo>
                    <a:cubicBezTo>
                      <a:pt x="353163" y="21352"/>
                      <a:pt x="350529" y="19943"/>
                      <a:pt x="349565" y="17774"/>
                    </a:cubicBezTo>
                    <a:cubicBezTo>
                      <a:pt x="347874" y="13969"/>
                      <a:pt x="348559" y="8868"/>
                      <a:pt x="345615" y="5924"/>
                    </a:cubicBezTo>
                    <a:lnTo>
                      <a:pt x="339691" y="0"/>
                    </a:lnTo>
                    <a:lnTo>
                      <a:pt x="217244" y="987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5540925" y="2518149"/>
                <a:ext cx="576264" cy="809459"/>
              </a:xfrm>
              <a:custGeom>
                <a:avLst/>
                <a:gdLst>
                  <a:gd name="connsiteX0" fmla="*/ 0 w 574710"/>
                  <a:gd name="connsiteY0" fmla="*/ 61259 h 809764"/>
                  <a:gd name="connsiteX1" fmla="*/ 0 w 574710"/>
                  <a:gd name="connsiteY1" fmla="*/ 414775 h 809764"/>
                  <a:gd name="connsiteX2" fmla="*/ 98748 w 574710"/>
                  <a:gd name="connsiteY2" fmla="*/ 414775 h 809764"/>
                  <a:gd name="connsiteX3" fmla="*/ 98748 w 574710"/>
                  <a:gd name="connsiteY3" fmla="*/ 584620 h 809764"/>
                  <a:gd name="connsiteX4" fmla="*/ 175771 w 574710"/>
                  <a:gd name="connsiteY4" fmla="*/ 584620 h 809764"/>
                  <a:gd name="connsiteX5" fmla="*/ 175771 w 574710"/>
                  <a:gd name="connsiteY5" fmla="*/ 665593 h 809764"/>
                  <a:gd name="connsiteX6" fmla="*/ 221194 w 574710"/>
                  <a:gd name="connsiteY6" fmla="*/ 665593 h 809764"/>
                  <a:gd name="connsiteX7" fmla="*/ 221194 w 574710"/>
                  <a:gd name="connsiteY7" fmla="*/ 756440 h 809764"/>
                  <a:gd name="connsiteX8" fmla="*/ 335741 w 574710"/>
                  <a:gd name="connsiteY8" fmla="*/ 756440 h 809764"/>
                  <a:gd name="connsiteX9" fmla="*/ 335741 w 574710"/>
                  <a:gd name="connsiteY9" fmla="*/ 784090 h 809764"/>
                  <a:gd name="connsiteX10" fmla="*/ 448313 w 574710"/>
                  <a:gd name="connsiteY10" fmla="*/ 784090 h 809764"/>
                  <a:gd name="connsiteX11" fmla="*/ 448313 w 574710"/>
                  <a:gd name="connsiteY11" fmla="*/ 809764 h 809764"/>
                  <a:gd name="connsiteX12" fmla="*/ 497687 w 574710"/>
                  <a:gd name="connsiteY12" fmla="*/ 793964 h 809764"/>
                  <a:gd name="connsiteX13" fmla="*/ 535211 w 574710"/>
                  <a:gd name="connsiteY13" fmla="*/ 795939 h 809764"/>
                  <a:gd name="connsiteX14" fmla="*/ 547061 w 574710"/>
                  <a:gd name="connsiteY14" fmla="*/ 793964 h 809764"/>
                  <a:gd name="connsiteX15" fmla="*/ 552985 w 574710"/>
                  <a:gd name="connsiteY15" fmla="*/ 791990 h 809764"/>
                  <a:gd name="connsiteX16" fmla="*/ 556935 w 574710"/>
                  <a:gd name="connsiteY16" fmla="*/ 768290 h 809764"/>
                  <a:gd name="connsiteX17" fmla="*/ 549035 w 574710"/>
                  <a:gd name="connsiteY17" fmla="*/ 752491 h 809764"/>
                  <a:gd name="connsiteX18" fmla="*/ 551010 w 574710"/>
                  <a:gd name="connsiteY18" fmla="*/ 730766 h 809764"/>
                  <a:gd name="connsiteX19" fmla="*/ 556935 w 574710"/>
                  <a:gd name="connsiteY19" fmla="*/ 712992 h 809764"/>
                  <a:gd name="connsiteX20" fmla="*/ 560885 w 574710"/>
                  <a:gd name="connsiteY20" fmla="*/ 701142 h 809764"/>
                  <a:gd name="connsiteX21" fmla="*/ 562860 w 574710"/>
                  <a:gd name="connsiteY21" fmla="*/ 695217 h 809764"/>
                  <a:gd name="connsiteX22" fmla="*/ 568785 w 574710"/>
                  <a:gd name="connsiteY22" fmla="*/ 681393 h 809764"/>
                  <a:gd name="connsiteX23" fmla="*/ 574710 w 574710"/>
                  <a:gd name="connsiteY23" fmla="*/ 675468 h 809764"/>
                  <a:gd name="connsiteX24" fmla="*/ 558910 w 574710"/>
                  <a:gd name="connsiteY24" fmla="*/ 663618 h 809764"/>
                  <a:gd name="connsiteX25" fmla="*/ 523361 w 574710"/>
                  <a:gd name="connsiteY25" fmla="*/ 661643 h 809764"/>
                  <a:gd name="connsiteX26" fmla="*/ 515461 w 574710"/>
                  <a:gd name="connsiteY26" fmla="*/ 649793 h 809764"/>
                  <a:gd name="connsiteX27" fmla="*/ 513486 w 574710"/>
                  <a:gd name="connsiteY27" fmla="*/ 641894 h 809764"/>
                  <a:gd name="connsiteX28" fmla="*/ 511512 w 574710"/>
                  <a:gd name="connsiteY28" fmla="*/ 632019 h 809764"/>
                  <a:gd name="connsiteX29" fmla="*/ 507562 w 574710"/>
                  <a:gd name="connsiteY29" fmla="*/ 624119 h 809764"/>
                  <a:gd name="connsiteX30" fmla="*/ 503612 w 574710"/>
                  <a:gd name="connsiteY30" fmla="*/ 618194 h 809764"/>
                  <a:gd name="connsiteX31" fmla="*/ 495712 w 574710"/>
                  <a:gd name="connsiteY31" fmla="*/ 616219 h 809764"/>
                  <a:gd name="connsiteX32" fmla="*/ 489787 w 574710"/>
                  <a:gd name="connsiteY32" fmla="*/ 610294 h 809764"/>
                  <a:gd name="connsiteX33" fmla="*/ 481887 w 574710"/>
                  <a:gd name="connsiteY33" fmla="*/ 598445 h 809764"/>
                  <a:gd name="connsiteX34" fmla="*/ 475962 w 574710"/>
                  <a:gd name="connsiteY34" fmla="*/ 594495 h 809764"/>
                  <a:gd name="connsiteX35" fmla="*/ 491762 w 574710"/>
                  <a:gd name="connsiteY35" fmla="*/ 529322 h 809764"/>
                  <a:gd name="connsiteX36" fmla="*/ 489787 w 574710"/>
                  <a:gd name="connsiteY36" fmla="*/ 511547 h 809764"/>
                  <a:gd name="connsiteX37" fmla="*/ 495712 w 574710"/>
                  <a:gd name="connsiteY37" fmla="*/ 497723 h 809764"/>
                  <a:gd name="connsiteX38" fmla="*/ 503612 w 574710"/>
                  <a:gd name="connsiteY38" fmla="*/ 485873 h 809764"/>
                  <a:gd name="connsiteX39" fmla="*/ 507562 w 574710"/>
                  <a:gd name="connsiteY39" fmla="*/ 479948 h 809764"/>
                  <a:gd name="connsiteX40" fmla="*/ 513486 w 574710"/>
                  <a:gd name="connsiteY40" fmla="*/ 472048 h 809764"/>
                  <a:gd name="connsiteX41" fmla="*/ 525336 w 574710"/>
                  <a:gd name="connsiteY41" fmla="*/ 460199 h 809764"/>
                  <a:gd name="connsiteX42" fmla="*/ 529286 w 574710"/>
                  <a:gd name="connsiteY42" fmla="*/ 448349 h 809764"/>
                  <a:gd name="connsiteX43" fmla="*/ 531261 w 574710"/>
                  <a:gd name="connsiteY43" fmla="*/ 442424 h 809764"/>
                  <a:gd name="connsiteX44" fmla="*/ 529286 w 574710"/>
                  <a:gd name="connsiteY44" fmla="*/ 414775 h 809764"/>
                  <a:gd name="connsiteX45" fmla="*/ 525336 w 574710"/>
                  <a:gd name="connsiteY45" fmla="*/ 408850 h 809764"/>
                  <a:gd name="connsiteX46" fmla="*/ 513486 w 574710"/>
                  <a:gd name="connsiteY46" fmla="*/ 398975 h 809764"/>
                  <a:gd name="connsiteX47" fmla="*/ 501637 w 574710"/>
                  <a:gd name="connsiteY47" fmla="*/ 391075 h 809764"/>
                  <a:gd name="connsiteX48" fmla="*/ 485837 w 574710"/>
                  <a:gd name="connsiteY48" fmla="*/ 393050 h 809764"/>
                  <a:gd name="connsiteX49" fmla="*/ 481887 w 574710"/>
                  <a:gd name="connsiteY49" fmla="*/ 398975 h 809764"/>
                  <a:gd name="connsiteX50" fmla="*/ 473988 w 574710"/>
                  <a:gd name="connsiteY50" fmla="*/ 414775 h 809764"/>
                  <a:gd name="connsiteX51" fmla="*/ 458188 w 574710"/>
                  <a:gd name="connsiteY51" fmla="*/ 434524 h 809764"/>
                  <a:gd name="connsiteX52" fmla="*/ 458188 w 574710"/>
                  <a:gd name="connsiteY52" fmla="*/ 434524 h 809764"/>
                  <a:gd name="connsiteX53" fmla="*/ 448313 w 574710"/>
                  <a:gd name="connsiteY53" fmla="*/ 442424 h 809764"/>
                  <a:gd name="connsiteX54" fmla="*/ 426589 w 574710"/>
                  <a:gd name="connsiteY54" fmla="*/ 440449 h 809764"/>
                  <a:gd name="connsiteX55" fmla="*/ 414739 w 574710"/>
                  <a:gd name="connsiteY55" fmla="*/ 436499 h 809764"/>
                  <a:gd name="connsiteX56" fmla="*/ 408814 w 574710"/>
                  <a:gd name="connsiteY56" fmla="*/ 432549 h 809764"/>
                  <a:gd name="connsiteX57" fmla="*/ 381165 w 574710"/>
                  <a:gd name="connsiteY57" fmla="*/ 430574 h 809764"/>
                  <a:gd name="connsiteX58" fmla="*/ 365365 w 574710"/>
                  <a:gd name="connsiteY58" fmla="*/ 422675 h 809764"/>
                  <a:gd name="connsiteX59" fmla="*/ 363391 w 574710"/>
                  <a:gd name="connsiteY59" fmla="*/ 416750 h 809764"/>
                  <a:gd name="connsiteX60" fmla="*/ 365365 w 574710"/>
                  <a:gd name="connsiteY60" fmla="*/ 408850 h 809764"/>
                  <a:gd name="connsiteX61" fmla="*/ 379190 w 574710"/>
                  <a:gd name="connsiteY61" fmla="*/ 389101 h 809764"/>
                  <a:gd name="connsiteX62" fmla="*/ 383140 w 574710"/>
                  <a:gd name="connsiteY62" fmla="*/ 381201 h 809764"/>
                  <a:gd name="connsiteX63" fmla="*/ 385115 w 574710"/>
                  <a:gd name="connsiteY63" fmla="*/ 369351 h 809764"/>
                  <a:gd name="connsiteX64" fmla="*/ 387090 w 574710"/>
                  <a:gd name="connsiteY64" fmla="*/ 341702 h 809764"/>
                  <a:gd name="connsiteX65" fmla="*/ 398940 w 574710"/>
                  <a:gd name="connsiteY65" fmla="*/ 337752 h 809764"/>
                  <a:gd name="connsiteX66" fmla="*/ 416714 w 574710"/>
                  <a:gd name="connsiteY66" fmla="*/ 327877 h 809764"/>
                  <a:gd name="connsiteX67" fmla="*/ 418689 w 574710"/>
                  <a:gd name="connsiteY67" fmla="*/ 321952 h 809764"/>
                  <a:gd name="connsiteX68" fmla="*/ 424614 w 574710"/>
                  <a:gd name="connsiteY68" fmla="*/ 316028 h 809764"/>
                  <a:gd name="connsiteX69" fmla="*/ 428564 w 574710"/>
                  <a:gd name="connsiteY69" fmla="*/ 300228 h 809764"/>
                  <a:gd name="connsiteX70" fmla="*/ 422639 w 574710"/>
                  <a:gd name="connsiteY70" fmla="*/ 260729 h 809764"/>
                  <a:gd name="connsiteX71" fmla="*/ 416714 w 574710"/>
                  <a:gd name="connsiteY71" fmla="*/ 256779 h 809764"/>
                  <a:gd name="connsiteX72" fmla="*/ 414739 w 574710"/>
                  <a:gd name="connsiteY72" fmla="*/ 250854 h 809764"/>
                  <a:gd name="connsiteX73" fmla="*/ 412764 w 574710"/>
                  <a:gd name="connsiteY73" fmla="*/ 242955 h 809764"/>
                  <a:gd name="connsiteX74" fmla="*/ 408814 w 574710"/>
                  <a:gd name="connsiteY74" fmla="*/ 237030 h 809764"/>
                  <a:gd name="connsiteX75" fmla="*/ 406839 w 574710"/>
                  <a:gd name="connsiteY75" fmla="*/ 231105 h 809764"/>
                  <a:gd name="connsiteX76" fmla="*/ 408814 w 574710"/>
                  <a:gd name="connsiteY76" fmla="*/ 221230 h 809764"/>
                  <a:gd name="connsiteX77" fmla="*/ 436464 w 574710"/>
                  <a:gd name="connsiteY77" fmla="*/ 215305 h 809764"/>
                  <a:gd name="connsiteX78" fmla="*/ 438439 w 574710"/>
                  <a:gd name="connsiteY78" fmla="*/ 187656 h 809764"/>
                  <a:gd name="connsiteX79" fmla="*/ 426589 w 574710"/>
                  <a:gd name="connsiteY79" fmla="*/ 175806 h 809764"/>
                  <a:gd name="connsiteX80" fmla="*/ 422639 w 574710"/>
                  <a:gd name="connsiteY80" fmla="*/ 158032 h 809764"/>
                  <a:gd name="connsiteX81" fmla="*/ 416714 w 574710"/>
                  <a:gd name="connsiteY81" fmla="*/ 142232 h 809764"/>
                  <a:gd name="connsiteX82" fmla="*/ 410789 w 574710"/>
                  <a:gd name="connsiteY82" fmla="*/ 138282 h 809764"/>
                  <a:gd name="connsiteX83" fmla="*/ 408814 w 574710"/>
                  <a:gd name="connsiteY83" fmla="*/ 132358 h 809764"/>
                  <a:gd name="connsiteX84" fmla="*/ 418689 w 574710"/>
                  <a:gd name="connsiteY84" fmla="*/ 124458 h 809764"/>
                  <a:gd name="connsiteX85" fmla="*/ 424614 w 574710"/>
                  <a:gd name="connsiteY85" fmla="*/ 118533 h 809764"/>
                  <a:gd name="connsiteX86" fmla="*/ 432514 w 574710"/>
                  <a:gd name="connsiteY86" fmla="*/ 106683 h 809764"/>
                  <a:gd name="connsiteX87" fmla="*/ 428564 w 574710"/>
                  <a:gd name="connsiteY87" fmla="*/ 98783 h 809764"/>
                  <a:gd name="connsiteX88" fmla="*/ 422639 w 574710"/>
                  <a:gd name="connsiteY88" fmla="*/ 94834 h 809764"/>
                  <a:gd name="connsiteX89" fmla="*/ 418689 w 574710"/>
                  <a:gd name="connsiteY89" fmla="*/ 82984 h 809764"/>
                  <a:gd name="connsiteX90" fmla="*/ 416714 w 574710"/>
                  <a:gd name="connsiteY90" fmla="*/ 77059 h 809764"/>
                  <a:gd name="connsiteX91" fmla="*/ 410789 w 574710"/>
                  <a:gd name="connsiteY91" fmla="*/ 71134 h 809764"/>
                  <a:gd name="connsiteX92" fmla="*/ 404864 w 574710"/>
                  <a:gd name="connsiteY92" fmla="*/ 69159 h 809764"/>
                  <a:gd name="connsiteX93" fmla="*/ 389065 w 574710"/>
                  <a:gd name="connsiteY93" fmla="*/ 63234 h 809764"/>
                  <a:gd name="connsiteX94" fmla="*/ 377215 w 574710"/>
                  <a:gd name="connsiteY94" fmla="*/ 51385 h 809764"/>
                  <a:gd name="connsiteX95" fmla="*/ 373265 w 574710"/>
                  <a:gd name="connsiteY95" fmla="*/ 43485 h 809764"/>
                  <a:gd name="connsiteX96" fmla="*/ 367340 w 574710"/>
                  <a:gd name="connsiteY96" fmla="*/ 39535 h 809764"/>
                  <a:gd name="connsiteX97" fmla="*/ 304142 w 574710"/>
                  <a:gd name="connsiteY97" fmla="*/ 35585 h 809764"/>
                  <a:gd name="connsiteX98" fmla="*/ 298217 w 574710"/>
                  <a:gd name="connsiteY98" fmla="*/ 23736 h 809764"/>
                  <a:gd name="connsiteX99" fmla="*/ 296242 w 574710"/>
                  <a:gd name="connsiteY99" fmla="*/ 17811 h 809764"/>
                  <a:gd name="connsiteX100" fmla="*/ 284393 w 574710"/>
                  <a:gd name="connsiteY100" fmla="*/ 5961 h 809764"/>
                  <a:gd name="connsiteX101" fmla="*/ 282418 w 574710"/>
                  <a:gd name="connsiteY101" fmla="*/ 36 h 809764"/>
                  <a:gd name="connsiteX102" fmla="*/ 268593 w 574710"/>
                  <a:gd name="connsiteY102" fmla="*/ 3986 h 809764"/>
                  <a:gd name="connsiteX103" fmla="*/ 252794 w 574710"/>
                  <a:gd name="connsiteY103" fmla="*/ 17811 h 809764"/>
                  <a:gd name="connsiteX104" fmla="*/ 240944 w 574710"/>
                  <a:gd name="connsiteY104" fmla="*/ 23736 h 809764"/>
                  <a:gd name="connsiteX105" fmla="*/ 236994 w 574710"/>
                  <a:gd name="connsiteY105" fmla="*/ 23736 h 809764"/>
                  <a:gd name="connsiteX106" fmla="*/ 236994 w 574710"/>
                  <a:gd name="connsiteY106" fmla="*/ 65209 h 809764"/>
                  <a:gd name="connsiteX107" fmla="*/ 0 w 574710"/>
                  <a:gd name="connsiteY107" fmla="*/ 61259 h 80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574710" h="809764">
                    <a:moveTo>
                      <a:pt x="0" y="61259"/>
                    </a:moveTo>
                    <a:lnTo>
                      <a:pt x="0" y="414775"/>
                    </a:lnTo>
                    <a:lnTo>
                      <a:pt x="98748" y="414775"/>
                    </a:lnTo>
                    <a:lnTo>
                      <a:pt x="98748" y="584620"/>
                    </a:lnTo>
                    <a:lnTo>
                      <a:pt x="175771" y="584620"/>
                    </a:lnTo>
                    <a:lnTo>
                      <a:pt x="175771" y="665593"/>
                    </a:lnTo>
                    <a:lnTo>
                      <a:pt x="221194" y="665593"/>
                    </a:lnTo>
                    <a:lnTo>
                      <a:pt x="221194" y="756440"/>
                    </a:lnTo>
                    <a:lnTo>
                      <a:pt x="335741" y="756440"/>
                    </a:lnTo>
                    <a:lnTo>
                      <a:pt x="335741" y="784090"/>
                    </a:lnTo>
                    <a:lnTo>
                      <a:pt x="448313" y="784090"/>
                    </a:lnTo>
                    <a:lnTo>
                      <a:pt x="448313" y="809764"/>
                    </a:lnTo>
                    <a:lnTo>
                      <a:pt x="497687" y="793964"/>
                    </a:lnTo>
                    <a:cubicBezTo>
                      <a:pt x="510195" y="794622"/>
                      <a:pt x="522686" y="795939"/>
                      <a:pt x="535211" y="795939"/>
                    </a:cubicBezTo>
                    <a:cubicBezTo>
                      <a:pt x="539215" y="795939"/>
                      <a:pt x="543152" y="794833"/>
                      <a:pt x="547061" y="793964"/>
                    </a:cubicBezTo>
                    <a:cubicBezTo>
                      <a:pt x="549093" y="793513"/>
                      <a:pt x="552985" y="791990"/>
                      <a:pt x="552985" y="791990"/>
                    </a:cubicBezTo>
                    <a:lnTo>
                      <a:pt x="556935" y="768290"/>
                    </a:lnTo>
                    <a:cubicBezTo>
                      <a:pt x="554302" y="763024"/>
                      <a:pt x="549953" y="758307"/>
                      <a:pt x="549035" y="752491"/>
                    </a:cubicBezTo>
                    <a:cubicBezTo>
                      <a:pt x="547901" y="745308"/>
                      <a:pt x="549584" y="737896"/>
                      <a:pt x="551010" y="730766"/>
                    </a:cubicBezTo>
                    <a:cubicBezTo>
                      <a:pt x="552235" y="724642"/>
                      <a:pt x="554960" y="718917"/>
                      <a:pt x="556935" y="712992"/>
                    </a:cubicBezTo>
                    <a:lnTo>
                      <a:pt x="560885" y="701142"/>
                    </a:lnTo>
                    <a:lnTo>
                      <a:pt x="562860" y="695217"/>
                    </a:lnTo>
                    <a:cubicBezTo>
                      <a:pt x="564472" y="690381"/>
                      <a:pt x="565734" y="685664"/>
                      <a:pt x="568785" y="681393"/>
                    </a:cubicBezTo>
                    <a:cubicBezTo>
                      <a:pt x="570409" y="679120"/>
                      <a:pt x="574710" y="675468"/>
                      <a:pt x="574710" y="675468"/>
                    </a:cubicBezTo>
                    <a:lnTo>
                      <a:pt x="558910" y="663618"/>
                    </a:lnTo>
                    <a:cubicBezTo>
                      <a:pt x="547060" y="662960"/>
                      <a:pt x="534670" y="665241"/>
                      <a:pt x="523361" y="661643"/>
                    </a:cubicBezTo>
                    <a:cubicBezTo>
                      <a:pt x="518837" y="660204"/>
                      <a:pt x="515461" y="649793"/>
                      <a:pt x="515461" y="649793"/>
                    </a:cubicBezTo>
                    <a:cubicBezTo>
                      <a:pt x="514803" y="647160"/>
                      <a:pt x="514075" y="644543"/>
                      <a:pt x="513486" y="641894"/>
                    </a:cubicBezTo>
                    <a:cubicBezTo>
                      <a:pt x="512758" y="638617"/>
                      <a:pt x="512573" y="635204"/>
                      <a:pt x="511512" y="632019"/>
                    </a:cubicBezTo>
                    <a:cubicBezTo>
                      <a:pt x="510581" y="629226"/>
                      <a:pt x="509023" y="626675"/>
                      <a:pt x="507562" y="624119"/>
                    </a:cubicBezTo>
                    <a:cubicBezTo>
                      <a:pt x="506384" y="622058"/>
                      <a:pt x="505587" y="619511"/>
                      <a:pt x="503612" y="618194"/>
                    </a:cubicBezTo>
                    <a:cubicBezTo>
                      <a:pt x="501354" y="616688"/>
                      <a:pt x="498345" y="616877"/>
                      <a:pt x="495712" y="616219"/>
                    </a:cubicBezTo>
                    <a:cubicBezTo>
                      <a:pt x="493737" y="614244"/>
                      <a:pt x="491502" y="612499"/>
                      <a:pt x="489787" y="610294"/>
                    </a:cubicBezTo>
                    <a:cubicBezTo>
                      <a:pt x="486873" y="606547"/>
                      <a:pt x="485837" y="601078"/>
                      <a:pt x="481887" y="598445"/>
                    </a:cubicBezTo>
                    <a:lnTo>
                      <a:pt x="475962" y="594495"/>
                    </a:lnTo>
                    <a:lnTo>
                      <a:pt x="491762" y="529322"/>
                    </a:lnTo>
                    <a:cubicBezTo>
                      <a:pt x="491104" y="523397"/>
                      <a:pt x="489787" y="517508"/>
                      <a:pt x="489787" y="511547"/>
                    </a:cubicBezTo>
                    <a:cubicBezTo>
                      <a:pt x="489787" y="508822"/>
                      <a:pt x="494940" y="499009"/>
                      <a:pt x="495712" y="497723"/>
                    </a:cubicBezTo>
                    <a:cubicBezTo>
                      <a:pt x="498155" y="493652"/>
                      <a:pt x="500979" y="489823"/>
                      <a:pt x="503612" y="485873"/>
                    </a:cubicBezTo>
                    <a:cubicBezTo>
                      <a:pt x="504929" y="483898"/>
                      <a:pt x="506138" y="481847"/>
                      <a:pt x="507562" y="479948"/>
                    </a:cubicBezTo>
                    <a:cubicBezTo>
                      <a:pt x="509537" y="477315"/>
                      <a:pt x="511284" y="474495"/>
                      <a:pt x="513486" y="472048"/>
                    </a:cubicBezTo>
                    <a:cubicBezTo>
                      <a:pt x="517223" y="467896"/>
                      <a:pt x="525336" y="460199"/>
                      <a:pt x="525336" y="460199"/>
                    </a:cubicBezTo>
                    <a:lnTo>
                      <a:pt x="529286" y="448349"/>
                    </a:lnTo>
                    <a:lnTo>
                      <a:pt x="531261" y="442424"/>
                    </a:lnTo>
                    <a:cubicBezTo>
                      <a:pt x="530603" y="433208"/>
                      <a:pt x="530892" y="423874"/>
                      <a:pt x="529286" y="414775"/>
                    </a:cubicBezTo>
                    <a:cubicBezTo>
                      <a:pt x="528873" y="412437"/>
                      <a:pt x="526856" y="410673"/>
                      <a:pt x="525336" y="408850"/>
                    </a:cubicBezTo>
                    <a:cubicBezTo>
                      <a:pt x="517466" y="399406"/>
                      <a:pt x="521962" y="406039"/>
                      <a:pt x="513486" y="398975"/>
                    </a:cubicBezTo>
                    <a:cubicBezTo>
                      <a:pt x="503624" y="390756"/>
                      <a:pt x="512050" y="394546"/>
                      <a:pt x="501637" y="391075"/>
                    </a:cubicBezTo>
                    <a:cubicBezTo>
                      <a:pt x="496370" y="391733"/>
                      <a:pt x="490765" y="391079"/>
                      <a:pt x="485837" y="393050"/>
                    </a:cubicBezTo>
                    <a:cubicBezTo>
                      <a:pt x="483633" y="393932"/>
                      <a:pt x="483024" y="396891"/>
                      <a:pt x="481887" y="398975"/>
                    </a:cubicBezTo>
                    <a:cubicBezTo>
                      <a:pt x="479068" y="404144"/>
                      <a:pt x="476621" y="409508"/>
                      <a:pt x="473988" y="414775"/>
                    </a:cubicBezTo>
                    <a:cubicBezTo>
                      <a:pt x="467541" y="427670"/>
                      <a:pt x="472118" y="420595"/>
                      <a:pt x="458188" y="434524"/>
                    </a:cubicBezTo>
                    <a:lnTo>
                      <a:pt x="458188" y="434524"/>
                    </a:lnTo>
                    <a:cubicBezTo>
                      <a:pt x="453083" y="442181"/>
                      <a:pt x="456490" y="439698"/>
                      <a:pt x="448313" y="442424"/>
                    </a:cubicBezTo>
                    <a:cubicBezTo>
                      <a:pt x="441072" y="441766"/>
                      <a:pt x="433750" y="441713"/>
                      <a:pt x="426589" y="440449"/>
                    </a:cubicBezTo>
                    <a:cubicBezTo>
                      <a:pt x="422489" y="439725"/>
                      <a:pt x="418203" y="438809"/>
                      <a:pt x="414739" y="436499"/>
                    </a:cubicBezTo>
                    <a:cubicBezTo>
                      <a:pt x="412764" y="435182"/>
                      <a:pt x="411152" y="432962"/>
                      <a:pt x="408814" y="432549"/>
                    </a:cubicBezTo>
                    <a:cubicBezTo>
                      <a:pt x="399715" y="430943"/>
                      <a:pt x="390381" y="431232"/>
                      <a:pt x="381165" y="430574"/>
                    </a:cubicBezTo>
                    <a:cubicBezTo>
                      <a:pt x="374007" y="428785"/>
                      <a:pt x="370664" y="429034"/>
                      <a:pt x="365365" y="422675"/>
                    </a:cubicBezTo>
                    <a:cubicBezTo>
                      <a:pt x="364032" y="421076"/>
                      <a:pt x="364049" y="418725"/>
                      <a:pt x="363391" y="416750"/>
                    </a:cubicBezTo>
                    <a:cubicBezTo>
                      <a:pt x="364049" y="414117"/>
                      <a:pt x="364151" y="411278"/>
                      <a:pt x="365365" y="408850"/>
                    </a:cubicBezTo>
                    <a:cubicBezTo>
                      <a:pt x="371370" y="396839"/>
                      <a:pt x="372996" y="399011"/>
                      <a:pt x="379190" y="389101"/>
                    </a:cubicBezTo>
                    <a:cubicBezTo>
                      <a:pt x="380750" y="386604"/>
                      <a:pt x="381823" y="383834"/>
                      <a:pt x="383140" y="381201"/>
                    </a:cubicBezTo>
                    <a:cubicBezTo>
                      <a:pt x="383798" y="377251"/>
                      <a:pt x="384717" y="373336"/>
                      <a:pt x="385115" y="369351"/>
                    </a:cubicBezTo>
                    <a:cubicBezTo>
                      <a:pt x="386034" y="360157"/>
                      <a:pt x="383386" y="350167"/>
                      <a:pt x="387090" y="341702"/>
                    </a:cubicBezTo>
                    <a:cubicBezTo>
                      <a:pt x="388759" y="337887"/>
                      <a:pt x="398940" y="337752"/>
                      <a:pt x="398940" y="337752"/>
                    </a:cubicBezTo>
                    <a:cubicBezTo>
                      <a:pt x="412521" y="328697"/>
                      <a:pt x="406286" y="331353"/>
                      <a:pt x="416714" y="327877"/>
                    </a:cubicBezTo>
                    <a:cubicBezTo>
                      <a:pt x="417372" y="325902"/>
                      <a:pt x="417534" y="323684"/>
                      <a:pt x="418689" y="321952"/>
                    </a:cubicBezTo>
                    <a:cubicBezTo>
                      <a:pt x="420238" y="319628"/>
                      <a:pt x="423458" y="318570"/>
                      <a:pt x="424614" y="316028"/>
                    </a:cubicBezTo>
                    <a:cubicBezTo>
                      <a:pt x="426861" y="311086"/>
                      <a:pt x="428564" y="300228"/>
                      <a:pt x="428564" y="300228"/>
                    </a:cubicBezTo>
                    <a:cubicBezTo>
                      <a:pt x="427950" y="289798"/>
                      <a:pt x="432490" y="270580"/>
                      <a:pt x="422639" y="260729"/>
                    </a:cubicBezTo>
                    <a:cubicBezTo>
                      <a:pt x="420961" y="259051"/>
                      <a:pt x="418689" y="258096"/>
                      <a:pt x="416714" y="256779"/>
                    </a:cubicBezTo>
                    <a:cubicBezTo>
                      <a:pt x="416056" y="254804"/>
                      <a:pt x="415311" y="252856"/>
                      <a:pt x="414739" y="250854"/>
                    </a:cubicBezTo>
                    <a:cubicBezTo>
                      <a:pt x="413993" y="248244"/>
                      <a:pt x="413833" y="245450"/>
                      <a:pt x="412764" y="242955"/>
                    </a:cubicBezTo>
                    <a:cubicBezTo>
                      <a:pt x="411829" y="240773"/>
                      <a:pt x="409876" y="239153"/>
                      <a:pt x="408814" y="237030"/>
                    </a:cubicBezTo>
                    <a:cubicBezTo>
                      <a:pt x="407883" y="235168"/>
                      <a:pt x="407497" y="233080"/>
                      <a:pt x="406839" y="231105"/>
                    </a:cubicBezTo>
                    <a:cubicBezTo>
                      <a:pt x="407497" y="227813"/>
                      <a:pt x="407149" y="224145"/>
                      <a:pt x="408814" y="221230"/>
                    </a:cubicBezTo>
                    <a:cubicBezTo>
                      <a:pt x="412970" y="213957"/>
                      <a:pt x="436330" y="215317"/>
                      <a:pt x="436464" y="215305"/>
                    </a:cubicBezTo>
                    <a:cubicBezTo>
                      <a:pt x="442886" y="205669"/>
                      <a:pt x="445405" y="204575"/>
                      <a:pt x="438439" y="187656"/>
                    </a:cubicBezTo>
                    <a:cubicBezTo>
                      <a:pt x="436312" y="182491"/>
                      <a:pt x="426589" y="175806"/>
                      <a:pt x="426589" y="175806"/>
                    </a:cubicBezTo>
                    <a:cubicBezTo>
                      <a:pt x="423107" y="165361"/>
                      <a:pt x="425420" y="173325"/>
                      <a:pt x="422639" y="158032"/>
                    </a:cubicBezTo>
                    <a:cubicBezTo>
                      <a:pt x="421383" y="151124"/>
                      <a:pt x="421689" y="147207"/>
                      <a:pt x="416714" y="142232"/>
                    </a:cubicBezTo>
                    <a:cubicBezTo>
                      <a:pt x="415036" y="140554"/>
                      <a:pt x="412764" y="139599"/>
                      <a:pt x="410789" y="138282"/>
                    </a:cubicBezTo>
                    <a:cubicBezTo>
                      <a:pt x="410131" y="136307"/>
                      <a:pt x="408472" y="134411"/>
                      <a:pt x="408814" y="132358"/>
                    </a:cubicBezTo>
                    <a:cubicBezTo>
                      <a:pt x="409865" y="126052"/>
                      <a:pt x="414067" y="125999"/>
                      <a:pt x="418689" y="124458"/>
                    </a:cubicBezTo>
                    <a:cubicBezTo>
                      <a:pt x="420664" y="122483"/>
                      <a:pt x="422899" y="120738"/>
                      <a:pt x="424614" y="118533"/>
                    </a:cubicBezTo>
                    <a:cubicBezTo>
                      <a:pt x="427529" y="114786"/>
                      <a:pt x="432514" y="106683"/>
                      <a:pt x="432514" y="106683"/>
                    </a:cubicBezTo>
                    <a:cubicBezTo>
                      <a:pt x="431197" y="104050"/>
                      <a:pt x="430449" y="101045"/>
                      <a:pt x="428564" y="98783"/>
                    </a:cubicBezTo>
                    <a:cubicBezTo>
                      <a:pt x="427044" y="96960"/>
                      <a:pt x="423897" y="96847"/>
                      <a:pt x="422639" y="94834"/>
                    </a:cubicBezTo>
                    <a:cubicBezTo>
                      <a:pt x="420432" y="91303"/>
                      <a:pt x="420006" y="86934"/>
                      <a:pt x="418689" y="82984"/>
                    </a:cubicBezTo>
                    <a:cubicBezTo>
                      <a:pt x="418031" y="81009"/>
                      <a:pt x="418186" y="78531"/>
                      <a:pt x="416714" y="77059"/>
                    </a:cubicBezTo>
                    <a:cubicBezTo>
                      <a:pt x="414739" y="75084"/>
                      <a:pt x="413113" y="72683"/>
                      <a:pt x="410789" y="71134"/>
                    </a:cubicBezTo>
                    <a:cubicBezTo>
                      <a:pt x="409057" y="69979"/>
                      <a:pt x="406777" y="69979"/>
                      <a:pt x="404864" y="69159"/>
                    </a:cubicBezTo>
                    <a:cubicBezTo>
                      <a:pt x="390405" y="62962"/>
                      <a:pt x="403631" y="66875"/>
                      <a:pt x="389065" y="63234"/>
                    </a:cubicBezTo>
                    <a:cubicBezTo>
                      <a:pt x="385115" y="59284"/>
                      <a:pt x="379713" y="56381"/>
                      <a:pt x="377215" y="51385"/>
                    </a:cubicBezTo>
                    <a:cubicBezTo>
                      <a:pt x="375898" y="48752"/>
                      <a:pt x="375150" y="45747"/>
                      <a:pt x="373265" y="43485"/>
                    </a:cubicBezTo>
                    <a:cubicBezTo>
                      <a:pt x="371745" y="41662"/>
                      <a:pt x="369678" y="39948"/>
                      <a:pt x="367340" y="39535"/>
                    </a:cubicBezTo>
                    <a:cubicBezTo>
                      <a:pt x="362156" y="38620"/>
                      <a:pt x="304857" y="35625"/>
                      <a:pt x="304142" y="35585"/>
                    </a:cubicBezTo>
                    <a:cubicBezTo>
                      <a:pt x="299178" y="20692"/>
                      <a:pt x="305874" y="39049"/>
                      <a:pt x="298217" y="23736"/>
                    </a:cubicBezTo>
                    <a:cubicBezTo>
                      <a:pt x="297286" y="21874"/>
                      <a:pt x="297520" y="19454"/>
                      <a:pt x="296242" y="17811"/>
                    </a:cubicBezTo>
                    <a:cubicBezTo>
                      <a:pt x="292813" y="13402"/>
                      <a:pt x="284393" y="5961"/>
                      <a:pt x="284393" y="5961"/>
                    </a:cubicBezTo>
                    <a:cubicBezTo>
                      <a:pt x="283735" y="3986"/>
                      <a:pt x="284351" y="809"/>
                      <a:pt x="282418" y="36"/>
                    </a:cubicBezTo>
                    <a:cubicBezTo>
                      <a:pt x="281291" y="-415"/>
                      <a:pt x="270350" y="3400"/>
                      <a:pt x="268593" y="3986"/>
                    </a:cubicBezTo>
                    <a:cubicBezTo>
                      <a:pt x="262010" y="13861"/>
                      <a:pt x="266618" y="8595"/>
                      <a:pt x="252794" y="17811"/>
                    </a:cubicBezTo>
                    <a:cubicBezTo>
                      <a:pt x="247801" y="21140"/>
                      <a:pt x="246784" y="22568"/>
                      <a:pt x="240944" y="23736"/>
                    </a:cubicBezTo>
                    <a:cubicBezTo>
                      <a:pt x="239653" y="23994"/>
                      <a:pt x="238311" y="23736"/>
                      <a:pt x="236994" y="23736"/>
                    </a:cubicBezTo>
                    <a:lnTo>
                      <a:pt x="236994" y="65209"/>
                    </a:lnTo>
                    <a:lnTo>
                      <a:pt x="0" y="6125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4102648" y="1761067"/>
                <a:ext cx="420689" cy="580906"/>
              </a:xfrm>
              <a:custGeom>
                <a:avLst/>
                <a:gdLst>
                  <a:gd name="connsiteX0" fmla="*/ 173795 w 420663"/>
                  <a:gd name="connsiteY0" fmla="*/ 580634 h 580634"/>
                  <a:gd name="connsiteX1" fmla="*/ 173795 w 420663"/>
                  <a:gd name="connsiteY1" fmla="*/ 414738 h 580634"/>
                  <a:gd name="connsiteX2" fmla="*/ 90847 w 420663"/>
                  <a:gd name="connsiteY2" fmla="*/ 414738 h 580634"/>
                  <a:gd name="connsiteX3" fmla="*/ 90847 w 420663"/>
                  <a:gd name="connsiteY3" fmla="*/ 333766 h 580634"/>
                  <a:gd name="connsiteX4" fmla="*/ 0 w 420663"/>
                  <a:gd name="connsiteY4" fmla="*/ 333766 h 580634"/>
                  <a:gd name="connsiteX5" fmla="*/ 0 w 420663"/>
                  <a:gd name="connsiteY5" fmla="*/ 5925 h 580634"/>
                  <a:gd name="connsiteX6" fmla="*/ 19749 w 420663"/>
                  <a:gd name="connsiteY6" fmla="*/ 3950 h 580634"/>
                  <a:gd name="connsiteX7" fmla="*/ 27649 w 420663"/>
                  <a:gd name="connsiteY7" fmla="*/ 1975 h 580634"/>
                  <a:gd name="connsiteX8" fmla="*/ 37524 w 420663"/>
                  <a:gd name="connsiteY8" fmla="*/ 0 h 580634"/>
                  <a:gd name="connsiteX9" fmla="*/ 57273 w 420663"/>
                  <a:gd name="connsiteY9" fmla="*/ 3950 h 580634"/>
                  <a:gd name="connsiteX10" fmla="*/ 63198 w 420663"/>
                  <a:gd name="connsiteY10" fmla="*/ 7900 h 580634"/>
                  <a:gd name="connsiteX11" fmla="*/ 75048 w 420663"/>
                  <a:gd name="connsiteY11" fmla="*/ 19749 h 580634"/>
                  <a:gd name="connsiteX12" fmla="*/ 80973 w 420663"/>
                  <a:gd name="connsiteY12" fmla="*/ 21724 h 580634"/>
                  <a:gd name="connsiteX13" fmla="*/ 86897 w 420663"/>
                  <a:gd name="connsiteY13" fmla="*/ 25674 h 580634"/>
                  <a:gd name="connsiteX14" fmla="*/ 96772 w 420663"/>
                  <a:gd name="connsiteY14" fmla="*/ 27649 h 580634"/>
                  <a:gd name="connsiteX15" fmla="*/ 98747 w 420663"/>
                  <a:gd name="connsiteY15" fmla="*/ 39499 h 580634"/>
                  <a:gd name="connsiteX16" fmla="*/ 108622 w 420663"/>
                  <a:gd name="connsiteY16" fmla="*/ 51348 h 580634"/>
                  <a:gd name="connsiteX17" fmla="*/ 110597 w 420663"/>
                  <a:gd name="connsiteY17" fmla="*/ 57273 h 580634"/>
                  <a:gd name="connsiteX18" fmla="*/ 122447 w 420663"/>
                  <a:gd name="connsiteY18" fmla="*/ 61223 h 580634"/>
                  <a:gd name="connsiteX19" fmla="*/ 157996 w 420663"/>
                  <a:gd name="connsiteY19" fmla="*/ 59248 h 580634"/>
                  <a:gd name="connsiteX20" fmla="*/ 159970 w 420663"/>
                  <a:gd name="connsiteY20" fmla="*/ 43449 h 580634"/>
                  <a:gd name="connsiteX21" fmla="*/ 167870 w 420663"/>
                  <a:gd name="connsiteY21" fmla="*/ 39499 h 580634"/>
                  <a:gd name="connsiteX22" fmla="*/ 173795 w 420663"/>
                  <a:gd name="connsiteY22" fmla="*/ 45424 h 580634"/>
                  <a:gd name="connsiteX23" fmla="*/ 175770 w 420663"/>
                  <a:gd name="connsiteY23" fmla="*/ 55298 h 580634"/>
                  <a:gd name="connsiteX24" fmla="*/ 177745 w 420663"/>
                  <a:gd name="connsiteY24" fmla="*/ 61223 h 580634"/>
                  <a:gd name="connsiteX25" fmla="*/ 179720 w 420663"/>
                  <a:gd name="connsiteY25" fmla="*/ 75048 h 580634"/>
                  <a:gd name="connsiteX26" fmla="*/ 227119 w 420663"/>
                  <a:gd name="connsiteY26" fmla="*/ 82948 h 580634"/>
                  <a:gd name="connsiteX27" fmla="*/ 229094 w 420663"/>
                  <a:gd name="connsiteY27" fmla="*/ 88872 h 580634"/>
                  <a:gd name="connsiteX28" fmla="*/ 236993 w 420663"/>
                  <a:gd name="connsiteY28" fmla="*/ 104672 h 580634"/>
                  <a:gd name="connsiteX29" fmla="*/ 238968 w 420663"/>
                  <a:gd name="connsiteY29" fmla="*/ 110597 h 580634"/>
                  <a:gd name="connsiteX30" fmla="*/ 246868 w 420663"/>
                  <a:gd name="connsiteY30" fmla="*/ 122446 h 580634"/>
                  <a:gd name="connsiteX31" fmla="*/ 250818 w 420663"/>
                  <a:gd name="connsiteY31" fmla="*/ 128371 h 580634"/>
                  <a:gd name="connsiteX32" fmla="*/ 254768 w 420663"/>
                  <a:gd name="connsiteY32" fmla="*/ 134296 h 580634"/>
                  <a:gd name="connsiteX33" fmla="*/ 256743 w 420663"/>
                  <a:gd name="connsiteY33" fmla="*/ 140221 h 580634"/>
                  <a:gd name="connsiteX34" fmla="*/ 262668 w 420663"/>
                  <a:gd name="connsiteY34" fmla="*/ 146146 h 580634"/>
                  <a:gd name="connsiteX35" fmla="*/ 268593 w 420663"/>
                  <a:gd name="connsiteY35" fmla="*/ 154046 h 580634"/>
                  <a:gd name="connsiteX36" fmla="*/ 274517 w 420663"/>
                  <a:gd name="connsiteY36" fmla="*/ 165895 h 580634"/>
                  <a:gd name="connsiteX37" fmla="*/ 278467 w 420663"/>
                  <a:gd name="connsiteY37" fmla="*/ 179720 h 580634"/>
                  <a:gd name="connsiteX38" fmla="*/ 282417 w 420663"/>
                  <a:gd name="connsiteY38" fmla="*/ 185645 h 580634"/>
                  <a:gd name="connsiteX39" fmla="*/ 284392 w 420663"/>
                  <a:gd name="connsiteY39" fmla="*/ 193545 h 580634"/>
                  <a:gd name="connsiteX40" fmla="*/ 286367 w 420663"/>
                  <a:gd name="connsiteY40" fmla="*/ 203419 h 580634"/>
                  <a:gd name="connsiteX41" fmla="*/ 290317 w 420663"/>
                  <a:gd name="connsiteY41" fmla="*/ 211319 h 580634"/>
                  <a:gd name="connsiteX42" fmla="*/ 296242 w 420663"/>
                  <a:gd name="connsiteY42" fmla="*/ 236993 h 580634"/>
                  <a:gd name="connsiteX43" fmla="*/ 304142 w 420663"/>
                  <a:gd name="connsiteY43" fmla="*/ 248843 h 580634"/>
                  <a:gd name="connsiteX44" fmla="*/ 306116 w 420663"/>
                  <a:gd name="connsiteY44" fmla="*/ 256743 h 580634"/>
                  <a:gd name="connsiteX45" fmla="*/ 420663 w 420663"/>
                  <a:gd name="connsiteY45" fmla="*/ 288342 h 580634"/>
                  <a:gd name="connsiteX46" fmla="*/ 420663 w 420663"/>
                  <a:gd name="connsiteY46" fmla="*/ 578659 h 580634"/>
                  <a:gd name="connsiteX47" fmla="*/ 173795 w 420663"/>
                  <a:gd name="connsiteY47" fmla="*/ 580634 h 58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20663" h="580634">
                    <a:moveTo>
                      <a:pt x="173795" y="580634"/>
                    </a:moveTo>
                    <a:lnTo>
                      <a:pt x="173795" y="414738"/>
                    </a:lnTo>
                    <a:lnTo>
                      <a:pt x="90847" y="414738"/>
                    </a:lnTo>
                    <a:lnTo>
                      <a:pt x="90847" y="333766"/>
                    </a:lnTo>
                    <a:lnTo>
                      <a:pt x="0" y="333766"/>
                    </a:lnTo>
                    <a:lnTo>
                      <a:pt x="0" y="5925"/>
                    </a:lnTo>
                    <a:cubicBezTo>
                      <a:pt x="6583" y="5267"/>
                      <a:pt x="13200" y="4886"/>
                      <a:pt x="19749" y="3950"/>
                    </a:cubicBezTo>
                    <a:cubicBezTo>
                      <a:pt x="22436" y="3566"/>
                      <a:pt x="24999" y="2564"/>
                      <a:pt x="27649" y="1975"/>
                    </a:cubicBezTo>
                    <a:cubicBezTo>
                      <a:pt x="30926" y="1247"/>
                      <a:pt x="34232" y="658"/>
                      <a:pt x="37524" y="0"/>
                    </a:cubicBezTo>
                    <a:cubicBezTo>
                      <a:pt x="42619" y="728"/>
                      <a:pt x="51758" y="1192"/>
                      <a:pt x="57273" y="3950"/>
                    </a:cubicBezTo>
                    <a:cubicBezTo>
                      <a:pt x="59396" y="5012"/>
                      <a:pt x="61424" y="6323"/>
                      <a:pt x="63198" y="7900"/>
                    </a:cubicBezTo>
                    <a:cubicBezTo>
                      <a:pt x="67373" y="11611"/>
                      <a:pt x="69749" y="17983"/>
                      <a:pt x="75048" y="19749"/>
                    </a:cubicBezTo>
                    <a:lnTo>
                      <a:pt x="80973" y="21724"/>
                    </a:lnTo>
                    <a:cubicBezTo>
                      <a:pt x="82948" y="23041"/>
                      <a:pt x="84675" y="24841"/>
                      <a:pt x="86897" y="25674"/>
                    </a:cubicBezTo>
                    <a:cubicBezTo>
                      <a:pt x="90040" y="26853"/>
                      <a:pt x="94587" y="25100"/>
                      <a:pt x="96772" y="27649"/>
                    </a:cubicBezTo>
                    <a:cubicBezTo>
                      <a:pt x="99378" y="30689"/>
                      <a:pt x="97481" y="35700"/>
                      <a:pt x="98747" y="39499"/>
                    </a:cubicBezTo>
                    <a:cubicBezTo>
                      <a:pt x="100122" y="43624"/>
                      <a:pt x="105871" y="48597"/>
                      <a:pt x="108622" y="51348"/>
                    </a:cubicBezTo>
                    <a:cubicBezTo>
                      <a:pt x="109280" y="53323"/>
                      <a:pt x="108903" y="56063"/>
                      <a:pt x="110597" y="57273"/>
                    </a:cubicBezTo>
                    <a:cubicBezTo>
                      <a:pt x="113985" y="59693"/>
                      <a:pt x="122447" y="61223"/>
                      <a:pt x="122447" y="61223"/>
                    </a:cubicBezTo>
                    <a:cubicBezTo>
                      <a:pt x="134297" y="60565"/>
                      <a:pt x="147270" y="64328"/>
                      <a:pt x="157996" y="59248"/>
                    </a:cubicBezTo>
                    <a:cubicBezTo>
                      <a:pt x="162792" y="56976"/>
                      <a:pt x="157597" y="48196"/>
                      <a:pt x="159970" y="43449"/>
                    </a:cubicBezTo>
                    <a:cubicBezTo>
                      <a:pt x="161287" y="40816"/>
                      <a:pt x="165237" y="40816"/>
                      <a:pt x="167870" y="39499"/>
                    </a:cubicBezTo>
                    <a:cubicBezTo>
                      <a:pt x="169845" y="41474"/>
                      <a:pt x="172546" y="42926"/>
                      <a:pt x="173795" y="45424"/>
                    </a:cubicBezTo>
                    <a:cubicBezTo>
                      <a:pt x="175296" y="48426"/>
                      <a:pt x="174956" y="52042"/>
                      <a:pt x="175770" y="55298"/>
                    </a:cubicBezTo>
                    <a:cubicBezTo>
                      <a:pt x="176275" y="57318"/>
                      <a:pt x="177087" y="59248"/>
                      <a:pt x="177745" y="61223"/>
                    </a:cubicBezTo>
                    <a:cubicBezTo>
                      <a:pt x="178403" y="65831"/>
                      <a:pt x="175345" y="73457"/>
                      <a:pt x="179720" y="75048"/>
                    </a:cubicBezTo>
                    <a:cubicBezTo>
                      <a:pt x="245966" y="99138"/>
                      <a:pt x="206971" y="62800"/>
                      <a:pt x="227119" y="82948"/>
                    </a:cubicBezTo>
                    <a:cubicBezTo>
                      <a:pt x="227777" y="84923"/>
                      <a:pt x="228233" y="86977"/>
                      <a:pt x="229094" y="88872"/>
                    </a:cubicBezTo>
                    <a:cubicBezTo>
                      <a:pt x="231530" y="94232"/>
                      <a:pt x="235131" y="99086"/>
                      <a:pt x="236993" y="104672"/>
                    </a:cubicBezTo>
                    <a:cubicBezTo>
                      <a:pt x="237651" y="106647"/>
                      <a:pt x="237957" y="108777"/>
                      <a:pt x="238968" y="110597"/>
                    </a:cubicBezTo>
                    <a:cubicBezTo>
                      <a:pt x="241273" y="114747"/>
                      <a:pt x="244235" y="118496"/>
                      <a:pt x="246868" y="122446"/>
                    </a:cubicBezTo>
                    <a:lnTo>
                      <a:pt x="250818" y="128371"/>
                    </a:lnTo>
                    <a:cubicBezTo>
                      <a:pt x="252135" y="130346"/>
                      <a:pt x="254017" y="132044"/>
                      <a:pt x="254768" y="134296"/>
                    </a:cubicBezTo>
                    <a:cubicBezTo>
                      <a:pt x="255426" y="136271"/>
                      <a:pt x="255588" y="138489"/>
                      <a:pt x="256743" y="140221"/>
                    </a:cubicBezTo>
                    <a:cubicBezTo>
                      <a:pt x="258292" y="142545"/>
                      <a:pt x="260850" y="144025"/>
                      <a:pt x="262668" y="146146"/>
                    </a:cubicBezTo>
                    <a:cubicBezTo>
                      <a:pt x="264810" y="148645"/>
                      <a:pt x="266618" y="151413"/>
                      <a:pt x="268593" y="154046"/>
                    </a:cubicBezTo>
                    <a:cubicBezTo>
                      <a:pt x="273553" y="168932"/>
                      <a:pt x="266863" y="150586"/>
                      <a:pt x="274517" y="165895"/>
                    </a:cubicBezTo>
                    <a:cubicBezTo>
                      <a:pt x="278360" y="173582"/>
                      <a:pt x="274670" y="170861"/>
                      <a:pt x="278467" y="179720"/>
                    </a:cubicBezTo>
                    <a:cubicBezTo>
                      <a:pt x="279402" y="181902"/>
                      <a:pt x="281100" y="183670"/>
                      <a:pt x="282417" y="185645"/>
                    </a:cubicBezTo>
                    <a:cubicBezTo>
                      <a:pt x="283075" y="188278"/>
                      <a:pt x="283803" y="190895"/>
                      <a:pt x="284392" y="193545"/>
                    </a:cubicBezTo>
                    <a:cubicBezTo>
                      <a:pt x="285120" y="196822"/>
                      <a:pt x="285306" y="200235"/>
                      <a:pt x="286367" y="203419"/>
                    </a:cubicBezTo>
                    <a:cubicBezTo>
                      <a:pt x="287298" y="206212"/>
                      <a:pt x="289000" y="208686"/>
                      <a:pt x="290317" y="211319"/>
                    </a:cubicBezTo>
                    <a:cubicBezTo>
                      <a:pt x="291668" y="220779"/>
                      <a:pt x="291904" y="228317"/>
                      <a:pt x="296242" y="236993"/>
                    </a:cubicBezTo>
                    <a:cubicBezTo>
                      <a:pt x="298365" y="241239"/>
                      <a:pt x="304142" y="248843"/>
                      <a:pt x="304142" y="248843"/>
                    </a:cubicBezTo>
                    <a:cubicBezTo>
                      <a:pt x="306324" y="255393"/>
                      <a:pt x="306116" y="252686"/>
                      <a:pt x="306116" y="256743"/>
                    </a:cubicBezTo>
                    <a:lnTo>
                      <a:pt x="420663" y="288342"/>
                    </a:lnTo>
                    <a:lnTo>
                      <a:pt x="420663" y="578659"/>
                    </a:lnTo>
                    <a:lnTo>
                      <a:pt x="173795" y="58063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3823248" y="3246663"/>
                <a:ext cx="434976" cy="614236"/>
              </a:xfrm>
              <a:custGeom>
                <a:avLst/>
                <a:gdLst>
                  <a:gd name="connsiteX0" fmla="*/ 434489 w 434489"/>
                  <a:gd name="connsiteY0" fmla="*/ 0 h 614208"/>
                  <a:gd name="connsiteX1" fmla="*/ 434489 w 434489"/>
                  <a:gd name="connsiteY1" fmla="*/ 614208 h 614208"/>
                  <a:gd name="connsiteX2" fmla="*/ 90848 w 434489"/>
                  <a:gd name="connsiteY2" fmla="*/ 614208 h 614208"/>
                  <a:gd name="connsiteX3" fmla="*/ 69124 w 434489"/>
                  <a:gd name="connsiteY3" fmla="*/ 608284 h 614208"/>
                  <a:gd name="connsiteX4" fmla="*/ 69124 w 434489"/>
                  <a:gd name="connsiteY4" fmla="*/ 533236 h 614208"/>
                  <a:gd name="connsiteX5" fmla="*/ 0 w 434489"/>
                  <a:gd name="connsiteY5" fmla="*/ 533236 h 614208"/>
                  <a:gd name="connsiteX6" fmla="*/ 0 w 434489"/>
                  <a:gd name="connsiteY6" fmla="*/ 3950 h 614208"/>
                  <a:gd name="connsiteX7" fmla="*/ 434489 w 434489"/>
                  <a:gd name="connsiteY7" fmla="*/ 0 h 614208"/>
                  <a:gd name="connsiteX0" fmla="*/ 434489 w 434489"/>
                  <a:gd name="connsiteY0" fmla="*/ 0 h 614208"/>
                  <a:gd name="connsiteX1" fmla="*/ 424614 w 434489"/>
                  <a:gd name="connsiteY1" fmla="*/ 610258 h 614208"/>
                  <a:gd name="connsiteX2" fmla="*/ 90848 w 434489"/>
                  <a:gd name="connsiteY2" fmla="*/ 614208 h 614208"/>
                  <a:gd name="connsiteX3" fmla="*/ 69124 w 434489"/>
                  <a:gd name="connsiteY3" fmla="*/ 608284 h 614208"/>
                  <a:gd name="connsiteX4" fmla="*/ 69124 w 434489"/>
                  <a:gd name="connsiteY4" fmla="*/ 533236 h 614208"/>
                  <a:gd name="connsiteX5" fmla="*/ 0 w 434489"/>
                  <a:gd name="connsiteY5" fmla="*/ 533236 h 614208"/>
                  <a:gd name="connsiteX6" fmla="*/ 0 w 434489"/>
                  <a:gd name="connsiteY6" fmla="*/ 3950 h 614208"/>
                  <a:gd name="connsiteX7" fmla="*/ 434489 w 434489"/>
                  <a:gd name="connsiteY7" fmla="*/ 0 h 61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489" h="614208">
                    <a:moveTo>
                      <a:pt x="434489" y="0"/>
                    </a:moveTo>
                    <a:lnTo>
                      <a:pt x="424614" y="610258"/>
                    </a:lnTo>
                    <a:lnTo>
                      <a:pt x="90848" y="614208"/>
                    </a:lnTo>
                    <a:lnTo>
                      <a:pt x="69124" y="608284"/>
                    </a:lnTo>
                    <a:lnTo>
                      <a:pt x="69124" y="533236"/>
                    </a:lnTo>
                    <a:lnTo>
                      <a:pt x="0" y="533236"/>
                    </a:lnTo>
                    <a:lnTo>
                      <a:pt x="0" y="3950"/>
                    </a:lnTo>
                    <a:lnTo>
                      <a:pt x="434489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3824836" y="2903833"/>
                <a:ext cx="627063" cy="360288"/>
              </a:xfrm>
              <a:custGeom>
                <a:avLst/>
                <a:gdLst>
                  <a:gd name="connsiteX0" fmla="*/ 626058 w 626058"/>
                  <a:gd name="connsiteY0" fmla="*/ 0 h 361415"/>
                  <a:gd name="connsiteX1" fmla="*/ 626058 w 626058"/>
                  <a:gd name="connsiteY1" fmla="*/ 280442 h 361415"/>
                  <a:gd name="connsiteX2" fmla="*/ 509537 w 626058"/>
                  <a:gd name="connsiteY2" fmla="*/ 280442 h 361415"/>
                  <a:gd name="connsiteX3" fmla="*/ 509537 w 626058"/>
                  <a:gd name="connsiteY3" fmla="*/ 361415 h 361415"/>
                  <a:gd name="connsiteX4" fmla="*/ 0 w 626058"/>
                  <a:gd name="connsiteY4" fmla="*/ 361415 h 361415"/>
                  <a:gd name="connsiteX5" fmla="*/ 0 w 626058"/>
                  <a:gd name="connsiteY5" fmla="*/ 1975 h 361415"/>
                  <a:gd name="connsiteX6" fmla="*/ 626058 w 626058"/>
                  <a:gd name="connsiteY6" fmla="*/ 0 h 36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058" h="361415">
                    <a:moveTo>
                      <a:pt x="626058" y="0"/>
                    </a:moveTo>
                    <a:lnTo>
                      <a:pt x="626058" y="280442"/>
                    </a:lnTo>
                    <a:lnTo>
                      <a:pt x="509537" y="280442"/>
                    </a:lnTo>
                    <a:lnTo>
                      <a:pt x="509537" y="361415"/>
                    </a:lnTo>
                    <a:lnTo>
                      <a:pt x="0" y="361415"/>
                    </a:lnTo>
                    <a:lnTo>
                      <a:pt x="0" y="1975"/>
                    </a:lnTo>
                    <a:lnTo>
                      <a:pt x="626058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3991523" y="2340385"/>
                <a:ext cx="460376" cy="588842"/>
              </a:xfrm>
              <a:custGeom>
                <a:avLst/>
                <a:gdLst>
                  <a:gd name="connsiteX0" fmla="*/ 3950 w 460162"/>
                  <a:gd name="connsiteY0" fmla="*/ 0 h 588534"/>
                  <a:gd name="connsiteX1" fmla="*/ 460162 w 460162"/>
                  <a:gd name="connsiteY1" fmla="*/ 0 h 588534"/>
                  <a:gd name="connsiteX2" fmla="*/ 460162 w 460162"/>
                  <a:gd name="connsiteY2" fmla="*/ 588534 h 588534"/>
                  <a:gd name="connsiteX3" fmla="*/ 0 w 460162"/>
                  <a:gd name="connsiteY3" fmla="*/ 588534 h 588534"/>
                  <a:gd name="connsiteX4" fmla="*/ 3950 w 460162"/>
                  <a:gd name="connsiteY4" fmla="*/ 0 h 588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162" h="588534">
                    <a:moveTo>
                      <a:pt x="3950" y="0"/>
                    </a:moveTo>
                    <a:lnTo>
                      <a:pt x="460162" y="0"/>
                    </a:lnTo>
                    <a:lnTo>
                      <a:pt x="460162" y="588534"/>
                    </a:lnTo>
                    <a:lnTo>
                      <a:pt x="0" y="588534"/>
                    </a:lnTo>
                    <a:cubicBezTo>
                      <a:pt x="1317" y="392356"/>
                      <a:pt x="2633" y="196178"/>
                      <a:pt x="3950" y="0"/>
                    </a:cubicBez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3423197" y="2129291"/>
                <a:ext cx="595314" cy="534877"/>
              </a:xfrm>
              <a:custGeom>
                <a:avLst/>
                <a:gdLst>
                  <a:gd name="connsiteX0" fmla="*/ 0 w 596434"/>
                  <a:gd name="connsiteY0" fmla="*/ 0 h 535210"/>
                  <a:gd name="connsiteX1" fmla="*/ 432514 w 596434"/>
                  <a:gd name="connsiteY1" fmla="*/ 0 h 535210"/>
                  <a:gd name="connsiteX2" fmla="*/ 432514 w 596434"/>
                  <a:gd name="connsiteY2" fmla="*/ 211319 h 535210"/>
                  <a:gd name="connsiteX3" fmla="*/ 596434 w 596434"/>
                  <a:gd name="connsiteY3" fmla="*/ 211319 h 535210"/>
                  <a:gd name="connsiteX4" fmla="*/ 596434 w 596434"/>
                  <a:gd name="connsiteY4" fmla="*/ 535210 h 535210"/>
                  <a:gd name="connsiteX5" fmla="*/ 0 w 596434"/>
                  <a:gd name="connsiteY5" fmla="*/ 535210 h 535210"/>
                  <a:gd name="connsiteX6" fmla="*/ 0 w 596434"/>
                  <a:gd name="connsiteY6" fmla="*/ 0 h 53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6434" h="535210">
                    <a:moveTo>
                      <a:pt x="0" y="0"/>
                    </a:moveTo>
                    <a:lnTo>
                      <a:pt x="432514" y="0"/>
                    </a:lnTo>
                    <a:lnTo>
                      <a:pt x="432514" y="211319"/>
                    </a:lnTo>
                    <a:lnTo>
                      <a:pt x="596434" y="211319"/>
                    </a:lnTo>
                    <a:lnTo>
                      <a:pt x="596434" y="535210"/>
                    </a:lnTo>
                    <a:lnTo>
                      <a:pt x="0" y="535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3410497" y="1405540"/>
                <a:ext cx="565151" cy="744385"/>
              </a:xfrm>
              <a:custGeom>
                <a:avLst/>
                <a:gdLst>
                  <a:gd name="connsiteX0" fmla="*/ 13824 w 564937"/>
                  <a:gd name="connsiteY0" fmla="*/ 178702 h 753411"/>
                  <a:gd name="connsiteX1" fmla="*/ 13824 w 564937"/>
                  <a:gd name="connsiteY1" fmla="*/ 178702 h 753411"/>
                  <a:gd name="connsiteX2" fmla="*/ 43449 w 564937"/>
                  <a:gd name="connsiteY2" fmla="*/ 184627 h 753411"/>
                  <a:gd name="connsiteX3" fmla="*/ 77023 w 564937"/>
                  <a:gd name="connsiteY3" fmla="*/ 182652 h 753411"/>
                  <a:gd name="connsiteX4" fmla="*/ 90847 w 564937"/>
                  <a:gd name="connsiteY4" fmla="*/ 172777 h 753411"/>
                  <a:gd name="connsiteX5" fmla="*/ 100722 w 564937"/>
                  <a:gd name="connsiteY5" fmla="*/ 158952 h 753411"/>
                  <a:gd name="connsiteX6" fmla="*/ 110597 w 564937"/>
                  <a:gd name="connsiteY6" fmla="*/ 156977 h 753411"/>
                  <a:gd name="connsiteX7" fmla="*/ 116522 w 564937"/>
                  <a:gd name="connsiteY7" fmla="*/ 151052 h 753411"/>
                  <a:gd name="connsiteX8" fmla="*/ 142196 w 564937"/>
                  <a:gd name="connsiteY8" fmla="*/ 153027 h 753411"/>
                  <a:gd name="connsiteX9" fmla="*/ 148121 w 564937"/>
                  <a:gd name="connsiteY9" fmla="*/ 155002 h 753411"/>
                  <a:gd name="connsiteX10" fmla="*/ 156020 w 564937"/>
                  <a:gd name="connsiteY10" fmla="*/ 156977 h 753411"/>
                  <a:gd name="connsiteX11" fmla="*/ 157995 w 564937"/>
                  <a:gd name="connsiteY11" fmla="*/ 151052 h 753411"/>
                  <a:gd name="connsiteX12" fmla="*/ 159970 w 564937"/>
                  <a:gd name="connsiteY12" fmla="*/ 143153 h 753411"/>
                  <a:gd name="connsiteX13" fmla="*/ 163920 w 564937"/>
                  <a:gd name="connsiteY13" fmla="*/ 135253 h 753411"/>
                  <a:gd name="connsiteX14" fmla="*/ 169845 w 564937"/>
                  <a:gd name="connsiteY14" fmla="*/ 133278 h 753411"/>
                  <a:gd name="connsiteX15" fmla="*/ 175770 w 564937"/>
                  <a:gd name="connsiteY15" fmla="*/ 129328 h 753411"/>
                  <a:gd name="connsiteX16" fmla="*/ 183670 w 564937"/>
                  <a:gd name="connsiteY16" fmla="*/ 125378 h 753411"/>
                  <a:gd name="connsiteX17" fmla="*/ 189595 w 564937"/>
                  <a:gd name="connsiteY17" fmla="*/ 121428 h 753411"/>
                  <a:gd name="connsiteX18" fmla="*/ 205394 w 564937"/>
                  <a:gd name="connsiteY18" fmla="*/ 117478 h 753411"/>
                  <a:gd name="connsiteX19" fmla="*/ 223169 w 564937"/>
                  <a:gd name="connsiteY19" fmla="*/ 111554 h 753411"/>
                  <a:gd name="connsiteX20" fmla="*/ 229093 w 564937"/>
                  <a:gd name="connsiteY20" fmla="*/ 107604 h 753411"/>
                  <a:gd name="connsiteX21" fmla="*/ 235018 w 564937"/>
                  <a:gd name="connsiteY21" fmla="*/ 105629 h 753411"/>
                  <a:gd name="connsiteX22" fmla="*/ 246868 w 564937"/>
                  <a:gd name="connsiteY22" fmla="*/ 95754 h 753411"/>
                  <a:gd name="connsiteX23" fmla="*/ 248843 w 564937"/>
                  <a:gd name="connsiteY23" fmla="*/ 89829 h 753411"/>
                  <a:gd name="connsiteX24" fmla="*/ 278467 w 564937"/>
                  <a:gd name="connsiteY24" fmla="*/ 97729 h 753411"/>
                  <a:gd name="connsiteX25" fmla="*/ 280442 w 564937"/>
                  <a:gd name="connsiteY25" fmla="*/ 103654 h 753411"/>
                  <a:gd name="connsiteX26" fmla="*/ 288342 w 564937"/>
                  <a:gd name="connsiteY26" fmla="*/ 101679 h 753411"/>
                  <a:gd name="connsiteX27" fmla="*/ 300192 w 564937"/>
                  <a:gd name="connsiteY27" fmla="*/ 91804 h 753411"/>
                  <a:gd name="connsiteX28" fmla="*/ 308091 w 564937"/>
                  <a:gd name="connsiteY28" fmla="*/ 79954 h 753411"/>
                  <a:gd name="connsiteX29" fmla="*/ 315991 w 564937"/>
                  <a:gd name="connsiteY29" fmla="*/ 81929 h 753411"/>
                  <a:gd name="connsiteX30" fmla="*/ 323891 w 564937"/>
                  <a:gd name="connsiteY30" fmla="*/ 93779 h 753411"/>
                  <a:gd name="connsiteX31" fmla="*/ 331791 w 564937"/>
                  <a:gd name="connsiteY31" fmla="*/ 91804 h 753411"/>
                  <a:gd name="connsiteX32" fmla="*/ 337716 w 564937"/>
                  <a:gd name="connsiteY32" fmla="*/ 85879 h 753411"/>
                  <a:gd name="connsiteX33" fmla="*/ 339690 w 564937"/>
                  <a:gd name="connsiteY33" fmla="*/ 74030 h 753411"/>
                  <a:gd name="connsiteX34" fmla="*/ 341665 w 564937"/>
                  <a:gd name="connsiteY34" fmla="*/ 68105 h 753411"/>
                  <a:gd name="connsiteX35" fmla="*/ 361415 w 564937"/>
                  <a:gd name="connsiteY35" fmla="*/ 70080 h 753411"/>
                  <a:gd name="connsiteX36" fmla="*/ 363390 w 564937"/>
                  <a:gd name="connsiteY36" fmla="*/ 64155 h 753411"/>
                  <a:gd name="connsiteX37" fmla="*/ 371290 w 564937"/>
                  <a:gd name="connsiteY37" fmla="*/ 60205 h 753411"/>
                  <a:gd name="connsiteX38" fmla="*/ 377214 w 564937"/>
                  <a:gd name="connsiteY38" fmla="*/ 56255 h 753411"/>
                  <a:gd name="connsiteX39" fmla="*/ 383139 w 564937"/>
                  <a:gd name="connsiteY39" fmla="*/ 50330 h 753411"/>
                  <a:gd name="connsiteX40" fmla="*/ 393014 w 564937"/>
                  <a:gd name="connsiteY40" fmla="*/ 46380 h 753411"/>
                  <a:gd name="connsiteX41" fmla="*/ 414738 w 564937"/>
                  <a:gd name="connsiteY41" fmla="*/ 40455 h 753411"/>
                  <a:gd name="connsiteX42" fmla="*/ 420663 w 564937"/>
                  <a:gd name="connsiteY42" fmla="*/ 36506 h 753411"/>
                  <a:gd name="connsiteX43" fmla="*/ 426588 w 564937"/>
                  <a:gd name="connsiteY43" fmla="*/ 24656 h 753411"/>
                  <a:gd name="connsiteX44" fmla="*/ 428563 w 564937"/>
                  <a:gd name="connsiteY44" fmla="*/ 8856 h 753411"/>
                  <a:gd name="connsiteX45" fmla="*/ 446338 w 564937"/>
                  <a:gd name="connsiteY45" fmla="*/ 10831 h 753411"/>
                  <a:gd name="connsiteX46" fmla="*/ 475962 w 564937"/>
                  <a:gd name="connsiteY46" fmla="*/ 8856 h 753411"/>
                  <a:gd name="connsiteX47" fmla="*/ 519411 w 564937"/>
                  <a:gd name="connsiteY47" fmla="*/ 4906 h 753411"/>
                  <a:gd name="connsiteX48" fmla="*/ 529285 w 564937"/>
                  <a:gd name="connsiteY48" fmla="*/ 14781 h 753411"/>
                  <a:gd name="connsiteX49" fmla="*/ 545085 w 564937"/>
                  <a:gd name="connsiteY49" fmla="*/ 26631 h 753411"/>
                  <a:gd name="connsiteX50" fmla="*/ 547060 w 564937"/>
                  <a:gd name="connsiteY50" fmla="*/ 32556 h 753411"/>
                  <a:gd name="connsiteX51" fmla="*/ 558909 w 564937"/>
                  <a:gd name="connsiteY51" fmla="*/ 46380 h 753411"/>
                  <a:gd name="connsiteX52" fmla="*/ 560884 w 564937"/>
                  <a:gd name="connsiteY52" fmla="*/ 54280 h 753411"/>
                  <a:gd name="connsiteX53" fmla="*/ 564834 w 564937"/>
                  <a:gd name="connsiteY53" fmla="*/ 62180 h 753411"/>
                  <a:gd name="connsiteX54" fmla="*/ 562859 w 564937"/>
                  <a:gd name="connsiteY54" fmla="*/ 81929 h 753411"/>
                  <a:gd name="connsiteX55" fmla="*/ 558909 w 564937"/>
                  <a:gd name="connsiteY55" fmla="*/ 93779 h 753411"/>
                  <a:gd name="connsiteX56" fmla="*/ 551010 w 564937"/>
                  <a:gd name="connsiteY56" fmla="*/ 105629 h 753411"/>
                  <a:gd name="connsiteX57" fmla="*/ 545085 w 564937"/>
                  <a:gd name="connsiteY57" fmla="*/ 129328 h 753411"/>
                  <a:gd name="connsiteX58" fmla="*/ 541135 w 564937"/>
                  <a:gd name="connsiteY58" fmla="*/ 145128 h 753411"/>
                  <a:gd name="connsiteX59" fmla="*/ 529285 w 564937"/>
                  <a:gd name="connsiteY59" fmla="*/ 156977 h 753411"/>
                  <a:gd name="connsiteX60" fmla="*/ 525335 w 564937"/>
                  <a:gd name="connsiteY60" fmla="*/ 162902 h 753411"/>
                  <a:gd name="connsiteX61" fmla="*/ 491761 w 564937"/>
                  <a:gd name="connsiteY61" fmla="*/ 168827 h 753411"/>
                  <a:gd name="connsiteX62" fmla="*/ 487811 w 564937"/>
                  <a:gd name="connsiteY62" fmla="*/ 249800 h 753411"/>
                  <a:gd name="connsiteX63" fmla="*/ 481887 w 564937"/>
                  <a:gd name="connsiteY63" fmla="*/ 253750 h 753411"/>
                  <a:gd name="connsiteX64" fmla="*/ 472012 w 564937"/>
                  <a:gd name="connsiteY64" fmla="*/ 261649 h 753411"/>
                  <a:gd name="connsiteX65" fmla="*/ 462137 w 564937"/>
                  <a:gd name="connsiteY65" fmla="*/ 273499 h 753411"/>
                  <a:gd name="connsiteX66" fmla="*/ 450287 w 564937"/>
                  <a:gd name="connsiteY66" fmla="*/ 281399 h 753411"/>
                  <a:gd name="connsiteX67" fmla="*/ 448312 w 564937"/>
                  <a:gd name="connsiteY67" fmla="*/ 289299 h 753411"/>
                  <a:gd name="connsiteX68" fmla="*/ 442388 w 564937"/>
                  <a:gd name="connsiteY68" fmla="*/ 295224 h 753411"/>
                  <a:gd name="connsiteX69" fmla="*/ 444363 w 564937"/>
                  <a:gd name="connsiteY69" fmla="*/ 346572 h 753411"/>
                  <a:gd name="connsiteX70" fmla="*/ 450287 w 564937"/>
                  <a:gd name="connsiteY70" fmla="*/ 348547 h 753411"/>
                  <a:gd name="connsiteX71" fmla="*/ 450287 w 564937"/>
                  <a:gd name="connsiteY71" fmla="*/ 753411 h 753411"/>
                  <a:gd name="connsiteX72" fmla="*/ 0 w 564937"/>
                  <a:gd name="connsiteY72" fmla="*/ 741561 h 753411"/>
                  <a:gd name="connsiteX73" fmla="*/ 13824 w 564937"/>
                  <a:gd name="connsiteY73" fmla="*/ 178702 h 753411"/>
                  <a:gd name="connsiteX0" fmla="*/ 13824 w 564937"/>
                  <a:gd name="connsiteY0" fmla="*/ 178702 h 745511"/>
                  <a:gd name="connsiteX1" fmla="*/ 13824 w 564937"/>
                  <a:gd name="connsiteY1" fmla="*/ 178702 h 745511"/>
                  <a:gd name="connsiteX2" fmla="*/ 43449 w 564937"/>
                  <a:gd name="connsiteY2" fmla="*/ 184627 h 745511"/>
                  <a:gd name="connsiteX3" fmla="*/ 77023 w 564937"/>
                  <a:gd name="connsiteY3" fmla="*/ 182652 h 745511"/>
                  <a:gd name="connsiteX4" fmla="*/ 90847 w 564937"/>
                  <a:gd name="connsiteY4" fmla="*/ 172777 h 745511"/>
                  <a:gd name="connsiteX5" fmla="*/ 100722 w 564937"/>
                  <a:gd name="connsiteY5" fmla="*/ 158952 h 745511"/>
                  <a:gd name="connsiteX6" fmla="*/ 110597 w 564937"/>
                  <a:gd name="connsiteY6" fmla="*/ 156977 h 745511"/>
                  <a:gd name="connsiteX7" fmla="*/ 116522 w 564937"/>
                  <a:gd name="connsiteY7" fmla="*/ 151052 h 745511"/>
                  <a:gd name="connsiteX8" fmla="*/ 142196 w 564937"/>
                  <a:gd name="connsiteY8" fmla="*/ 153027 h 745511"/>
                  <a:gd name="connsiteX9" fmla="*/ 148121 w 564937"/>
                  <a:gd name="connsiteY9" fmla="*/ 155002 h 745511"/>
                  <a:gd name="connsiteX10" fmla="*/ 156020 w 564937"/>
                  <a:gd name="connsiteY10" fmla="*/ 156977 h 745511"/>
                  <a:gd name="connsiteX11" fmla="*/ 157995 w 564937"/>
                  <a:gd name="connsiteY11" fmla="*/ 151052 h 745511"/>
                  <a:gd name="connsiteX12" fmla="*/ 159970 w 564937"/>
                  <a:gd name="connsiteY12" fmla="*/ 143153 h 745511"/>
                  <a:gd name="connsiteX13" fmla="*/ 163920 w 564937"/>
                  <a:gd name="connsiteY13" fmla="*/ 135253 h 745511"/>
                  <a:gd name="connsiteX14" fmla="*/ 169845 w 564937"/>
                  <a:gd name="connsiteY14" fmla="*/ 133278 h 745511"/>
                  <a:gd name="connsiteX15" fmla="*/ 175770 w 564937"/>
                  <a:gd name="connsiteY15" fmla="*/ 129328 h 745511"/>
                  <a:gd name="connsiteX16" fmla="*/ 183670 w 564937"/>
                  <a:gd name="connsiteY16" fmla="*/ 125378 h 745511"/>
                  <a:gd name="connsiteX17" fmla="*/ 189595 w 564937"/>
                  <a:gd name="connsiteY17" fmla="*/ 121428 h 745511"/>
                  <a:gd name="connsiteX18" fmla="*/ 205394 w 564937"/>
                  <a:gd name="connsiteY18" fmla="*/ 117478 h 745511"/>
                  <a:gd name="connsiteX19" fmla="*/ 223169 w 564937"/>
                  <a:gd name="connsiteY19" fmla="*/ 111554 h 745511"/>
                  <a:gd name="connsiteX20" fmla="*/ 229093 w 564937"/>
                  <a:gd name="connsiteY20" fmla="*/ 107604 h 745511"/>
                  <a:gd name="connsiteX21" fmla="*/ 235018 w 564937"/>
                  <a:gd name="connsiteY21" fmla="*/ 105629 h 745511"/>
                  <a:gd name="connsiteX22" fmla="*/ 246868 w 564937"/>
                  <a:gd name="connsiteY22" fmla="*/ 95754 h 745511"/>
                  <a:gd name="connsiteX23" fmla="*/ 248843 w 564937"/>
                  <a:gd name="connsiteY23" fmla="*/ 89829 h 745511"/>
                  <a:gd name="connsiteX24" fmla="*/ 278467 w 564937"/>
                  <a:gd name="connsiteY24" fmla="*/ 97729 h 745511"/>
                  <a:gd name="connsiteX25" fmla="*/ 280442 w 564937"/>
                  <a:gd name="connsiteY25" fmla="*/ 103654 h 745511"/>
                  <a:gd name="connsiteX26" fmla="*/ 288342 w 564937"/>
                  <a:gd name="connsiteY26" fmla="*/ 101679 h 745511"/>
                  <a:gd name="connsiteX27" fmla="*/ 300192 w 564937"/>
                  <a:gd name="connsiteY27" fmla="*/ 91804 h 745511"/>
                  <a:gd name="connsiteX28" fmla="*/ 308091 w 564937"/>
                  <a:gd name="connsiteY28" fmla="*/ 79954 h 745511"/>
                  <a:gd name="connsiteX29" fmla="*/ 315991 w 564937"/>
                  <a:gd name="connsiteY29" fmla="*/ 81929 h 745511"/>
                  <a:gd name="connsiteX30" fmla="*/ 323891 w 564937"/>
                  <a:gd name="connsiteY30" fmla="*/ 93779 h 745511"/>
                  <a:gd name="connsiteX31" fmla="*/ 331791 w 564937"/>
                  <a:gd name="connsiteY31" fmla="*/ 91804 h 745511"/>
                  <a:gd name="connsiteX32" fmla="*/ 337716 w 564937"/>
                  <a:gd name="connsiteY32" fmla="*/ 85879 h 745511"/>
                  <a:gd name="connsiteX33" fmla="*/ 339690 w 564937"/>
                  <a:gd name="connsiteY33" fmla="*/ 74030 h 745511"/>
                  <a:gd name="connsiteX34" fmla="*/ 341665 w 564937"/>
                  <a:gd name="connsiteY34" fmla="*/ 68105 h 745511"/>
                  <a:gd name="connsiteX35" fmla="*/ 361415 w 564937"/>
                  <a:gd name="connsiteY35" fmla="*/ 70080 h 745511"/>
                  <a:gd name="connsiteX36" fmla="*/ 363390 w 564937"/>
                  <a:gd name="connsiteY36" fmla="*/ 64155 h 745511"/>
                  <a:gd name="connsiteX37" fmla="*/ 371290 w 564937"/>
                  <a:gd name="connsiteY37" fmla="*/ 60205 h 745511"/>
                  <a:gd name="connsiteX38" fmla="*/ 377214 w 564937"/>
                  <a:gd name="connsiteY38" fmla="*/ 56255 h 745511"/>
                  <a:gd name="connsiteX39" fmla="*/ 383139 w 564937"/>
                  <a:gd name="connsiteY39" fmla="*/ 50330 h 745511"/>
                  <a:gd name="connsiteX40" fmla="*/ 393014 w 564937"/>
                  <a:gd name="connsiteY40" fmla="*/ 46380 h 745511"/>
                  <a:gd name="connsiteX41" fmla="*/ 414738 w 564937"/>
                  <a:gd name="connsiteY41" fmla="*/ 40455 h 745511"/>
                  <a:gd name="connsiteX42" fmla="*/ 420663 w 564937"/>
                  <a:gd name="connsiteY42" fmla="*/ 36506 h 745511"/>
                  <a:gd name="connsiteX43" fmla="*/ 426588 w 564937"/>
                  <a:gd name="connsiteY43" fmla="*/ 24656 h 745511"/>
                  <a:gd name="connsiteX44" fmla="*/ 428563 w 564937"/>
                  <a:gd name="connsiteY44" fmla="*/ 8856 h 745511"/>
                  <a:gd name="connsiteX45" fmla="*/ 446338 w 564937"/>
                  <a:gd name="connsiteY45" fmla="*/ 10831 h 745511"/>
                  <a:gd name="connsiteX46" fmla="*/ 475962 w 564937"/>
                  <a:gd name="connsiteY46" fmla="*/ 8856 h 745511"/>
                  <a:gd name="connsiteX47" fmla="*/ 519411 w 564937"/>
                  <a:gd name="connsiteY47" fmla="*/ 4906 h 745511"/>
                  <a:gd name="connsiteX48" fmla="*/ 529285 w 564937"/>
                  <a:gd name="connsiteY48" fmla="*/ 14781 h 745511"/>
                  <a:gd name="connsiteX49" fmla="*/ 545085 w 564937"/>
                  <a:gd name="connsiteY49" fmla="*/ 26631 h 745511"/>
                  <a:gd name="connsiteX50" fmla="*/ 547060 w 564937"/>
                  <a:gd name="connsiteY50" fmla="*/ 32556 h 745511"/>
                  <a:gd name="connsiteX51" fmla="*/ 558909 w 564937"/>
                  <a:gd name="connsiteY51" fmla="*/ 46380 h 745511"/>
                  <a:gd name="connsiteX52" fmla="*/ 560884 w 564937"/>
                  <a:gd name="connsiteY52" fmla="*/ 54280 h 745511"/>
                  <a:gd name="connsiteX53" fmla="*/ 564834 w 564937"/>
                  <a:gd name="connsiteY53" fmla="*/ 62180 h 745511"/>
                  <a:gd name="connsiteX54" fmla="*/ 562859 w 564937"/>
                  <a:gd name="connsiteY54" fmla="*/ 81929 h 745511"/>
                  <a:gd name="connsiteX55" fmla="*/ 558909 w 564937"/>
                  <a:gd name="connsiteY55" fmla="*/ 93779 h 745511"/>
                  <a:gd name="connsiteX56" fmla="*/ 551010 w 564937"/>
                  <a:gd name="connsiteY56" fmla="*/ 105629 h 745511"/>
                  <a:gd name="connsiteX57" fmla="*/ 545085 w 564937"/>
                  <a:gd name="connsiteY57" fmla="*/ 129328 h 745511"/>
                  <a:gd name="connsiteX58" fmla="*/ 541135 w 564937"/>
                  <a:gd name="connsiteY58" fmla="*/ 145128 h 745511"/>
                  <a:gd name="connsiteX59" fmla="*/ 529285 w 564937"/>
                  <a:gd name="connsiteY59" fmla="*/ 156977 h 745511"/>
                  <a:gd name="connsiteX60" fmla="*/ 525335 w 564937"/>
                  <a:gd name="connsiteY60" fmla="*/ 162902 h 745511"/>
                  <a:gd name="connsiteX61" fmla="*/ 491761 w 564937"/>
                  <a:gd name="connsiteY61" fmla="*/ 168827 h 745511"/>
                  <a:gd name="connsiteX62" fmla="*/ 487811 w 564937"/>
                  <a:gd name="connsiteY62" fmla="*/ 249800 h 745511"/>
                  <a:gd name="connsiteX63" fmla="*/ 481887 w 564937"/>
                  <a:gd name="connsiteY63" fmla="*/ 253750 h 745511"/>
                  <a:gd name="connsiteX64" fmla="*/ 472012 w 564937"/>
                  <a:gd name="connsiteY64" fmla="*/ 261649 h 745511"/>
                  <a:gd name="connsiteX65" fmla="*/ 462137 w 564937"/>
                  <a:gd name="connsiteY65" fmla="*/ 273499 h 745511"/>
                  <a:gd name="connsiteX66" fmla="*/ 450287 w 564937"/>
                  <a:gd name="connsiteY66" fmla="*/ 281399 h 745511"/>
                  <a:gd name="connsiteX67" fmla="*/ 448312 w 564937"/>
                  <a:gd name="connsiteY67" fmla="*/ 289299 h 745511"/>
                  <a:gd name="connsiteX68" fmla="*/ 442388 w 564937"/>
                  <a:gd name="connsiteY68" fmla="*/ 295224 h 745511"/>
                  <a:gd name="connsiteX69" fmla="*/ 444363 w 564937"/>
                  <a:gd name="connsiteY69" fmla="*/ 346572 h 745511"/>
                  <a:gd name="connsiteX70" fmla="*/ 450287 w 564937"/>
                  <a:gd name="connsiteY70" fmla="*/ 348547 h 745511"/>
                  <a:gd name="connsiteX71" fmla="*/ 446338 w 564937"/>
                  <a:gd name="connsiteY71" fmla="*/ 745511 h 745511"/>
                  <a:gd name="connsiteX72" fmla="*/ 0 w 564937"/>
                  <a:gd name="connsiteY72" fmla="*/ 741561 h 745511"/>
                  <a:gd name="connsiteX73" fmla="*/ 13824 w 564937"/>
                  <a:gd name="connsiteY73" fmla="*/ 178702 h 74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564937" h="745511">
                    <a:moveTo>
                      <a:pt x="13824" y="178702"/>
                    </a:moveTo>
                    <a:lnTo>
                      <a:pt x="13824" y="178702"/>
                    </a:lnTo>
                    <a:cubicBezTo>
                      <a:pt x="15232" y="179015"/>
                      <a:pt x="38990" y="184627"/>
                      <a:pt x="43449" y="184627"/>
                    </a:cubicBezTo>
                    <a:cubicBezTo>
                      <a:pt x="54660" y="184627"/>
                      <a:pt x="65832" y="183310"/>
                      <a:pt x="77023" y="182652"/>
                    </a:cubicBezTo>
                    <a:cubicBezTo>
                      <a:pt x="85009" y="178659"/>
                      <a:pt x="85128" y="179640"/>
                      <a:pt x="90847" y="172777"/>
                    </a:cubicBezTo>
                    <a:cubicBezTo>
                      <a:pt x="93108" y="170064"/>
                      <a:pt x="98247" y="160499"/>
                      <a:pt x="100722" y="158952"/>
                    </a:cubicBezTo>
                    <a:cubicBezTo>
                      <a:pt x="103569" y="157173"/>
                      <a:pt x="107305" y="157635"/>
                      <a:pt x="110597" y="156977"/>
                    </a:cubicBezTo>
                    <a:cubicBezTo>
                      <a:pt x="112572" y="155002"/>
                      <a:pt x="113750" y="151398"/>
                      <a:pt x="116522" y="151052"/>
                    </a:cubicBezTo>
                    <a:cubicBezTo>
                      <a:pt x="125039" y="149987"/>
                      <a:pt x="133679" y="151962"/>
                      <a:pt x="142196" y="153027"/>
                    </a:cubicBezTo>
                    <a:cubicBezTo>
                      <a:pt x="144262" y="153285"/>
                      <a:pt x="146119" y="154430"/>
                      <a:pt x="148121" y="155002"/>
                    </a:cubicBezTo>
                    <a:cubicBezTo>
                      <a:pt x="150731" y="155748"/>
                      <a:pt x="153387" y="156319"/>
                      <a:pt x="156020" y="156977"/>
                    </a:cubicBezTo>
                    <a:cubicBezTo>
                      <a:pt x="156678" y="155002"/>
                      <a:pt x="157423" y="153054"/>
                      <a:pt x="157995" y="151052"/>
                    </a:cubicBezTo>
                    <a:cubicBezTo>
                      <a:pt x="158741" y="148442"/>
                      <a:pt x="159017" y="145694"/>
                      <a:pt x="159970" y="143153"/>
                    </a:cubicBezTo>
                    <a:cubicBezTo>
                      <a:pt x="161004" y="140396"/>
                      <a:pt x="161838" y="137335"/>
                      <a:pt x="163920" y="135253"/>
                    </a:cubicBezTo>
                    <a:cubicBezTo>
                      <a:pt x="165392" y="133781"/>
                      <a:pt x="167983" y="134209"/>
                      <a:pt x="169845" y="133278"/>
                    </a:cubicBezTo>
                    <a:cubicBezTo>
                      <a:pt x="171968" y="132216"/>
                      <a:pt x="173709" y="130506"/>
                      <a:pt x="175770" y="129328"/>
                    </a:cubicBezTo>
                    <a:cubicBezTo>
                      <a:pt x="178326" y="127867"/>
                      <a:pt x="181114" y="126839"/>
                      <a:pt x="183670" y="125378"/>
                    </a:cubicBezTo>
                    <a:cubicBezTo>
                      <a:pt x="185731" y="124200"/>
                      <a:pt x="187472" y="122490"/>
                      <a:pt x="189595" y="121428"/>
                    </a:cubicBezTo>
                    <a:cubicBezTo>
                      <a:pt x="193644" y="119403"/>
                      <a:pt x="201637" y="118229"/>
                      <a:pt x="205394" y="117478"/>
                    </a:cubicBezTo>
                    <a:cubicBezTo>
                      <a:pt x="218858" y="108502"/>
                      <a:pt x="201881" y="118649"/>
                      <a:pt x="223169" y="111554"/>
                    </a:cubicBezTo>
                    <a:cubicBezTo>
                      <a:pt x="225421" y="110804"/>
                      <a:pt x="226970" y="108665"/>
                      <a:pt x="229093" y="107604"/>
                    </a:cubicBezTo>
                    <a:cubicBezTo>
                      <a:pt x="230955" y="106673"/>
                      <a:pt x="233156" y="106560"/>
                      <a:pt x="235018" y="105629"/>
                    </a:cubicBezTo>
                    <a:cubicBezTo>
                      <a:pt x="240517" y="102879"/>
                      <a:pt x="242500" y="100122"/>
                      <a:pt x="246868" y="95754"/>
                    </a:cubicBezTo>
                    <a:cubicBezTo>
                      <a:pt x="247526" y="93779"/>
                      <a:pt x="246785" y="90146"/>
                      <a:pt x="248843" y="89829"/>
                    </a:cubicBezTo>
                    <a:cubicBezTo>
                      <a:pt x="269882" y="86592"/>
                      <a:pt x="268855" y="88117"/>
                      <a:pt x="278467" y="97729"/>
                    </a:cubicBezTo>
                    <a:cubicBezTo>
                      <a:pt x="279125" y="99704"/>
                      <a:pt x="278509" y="102881"/>
                      <a:pt x="280442" y="103654"/>
                    </a:cubicBezTo>
                    <a:cubicBezTo>
                      <a:pt x="282962" y="104662"/>
                      <a:pt x="285847" y="102748"/>
                      <a:pt x="288342" y="101679"/>
                    </a:cubicBezTo>
                    <a:cubicBezTo>
                      <a:pt x="293154" y="99617"/>
                      <a:pt x="296633" y="95363"/>
                      <a:pt x="300192" y="91804"/>
                    </a:cubicBezTo>
                    <a:cubicBezTo>
                      <a:pt x="301471" y="86684"/>
                      <a:pt x="301018" y="80964"/>
                      <a:pt x="308091" y="79954"/>
                    </a:cubicBezTo>
                    <a:cubicBezTo>
                      <a:pt x="310778" y="79570"/>
                      <a:pt x="313358" y="81271"/>
                      <a:pt x="315991" y="81929"/>
                    </a:cubicBezTo>
                    <a:cubicBezTo>
                      <a:pt x="317398" y="86151"/>
                      <a:pt x="318441" y="92222"/>
                      <a:pt x="323891" y="93779"/>
                    </a:cubicBezTo>
                    <a:cubicBezTo>
                      <a:pt x="326501" y="94525"/>
                      <a:pt x="329158" y="92462"/>
                      <a:pt x="331791" y="91804"/>
                    </a:cubicBezTo>
                    <a:cubicBezTo>
                      <a:pt x="333766" y="89829"/>
                      <a:pt x="336582" y="88431"/>
                      <a:pt x="337716" y="85879"/>
                    </a:cubicBezTo>
                    <a:cubicBezTo>
                      <a:pt x="339342" y="82220"/>
                      <a:pt x="338822" y="77939"/>
                      <a:pt x="339690" y="74030"/>
                    </a:cubicBezTo>
                    <a:cubicBezTo>
                      <a:pt x="340142" y="71998"/>
                      <a:pt x="341007" y="70080"/>
                      <a:pt x="341665" y="68105"/>
                    </a:cubicBezTo>
                    <a:cubicBezTo>
                      <a:pt x="348248" y="68763"/>
                      <a:pt x="354906" y="71264"/>
                      <a:pt x="361415" y="70080"/>
                    </a:cubicBezTo>
                    <a:cubicBezTo>
                      <a:pt x="363463" y="69708"/>
                      <a:pt x="361918" y="65627"/>
                      <a:pt x="363390" y="64155"/>
                    </a:cubicBezTo>
                    <a:cubicBezTo>
                      <a:pt x="365472" y="62073"/>
                      <a:pt x="368734" y="61666"/>
                      <a:pt x="371290" y="60205"/>
                    </a:cubicBezTo>
                    <a:cubicBezTo>
                      <a:pt x="373351" y="59027"/>
                      <a:pt x="375391" y="57774"/>
                      <a:pt x="377214" y="56255"/>
                    </a:cubicBezTo>
                    <a:cubicBezTo>
                      <a:pt x="379360" y="54467"/>
                      <a:pt x="380770" y="51810"/>
                      <a:pt x="383139" y="50330"/>
                    </a:cubicBezTo>
                    <a:cubicBezTo>
                      <a:pt x="386145" y="48451"/>
                      <a:pt x="389682" y="47592"/>
                      <a:pt x="393014" y="46380"/>
                    </a:cubicBezTo>
                    <a:cubicBezTo>
                      <a:pt x="405264" y="41926"/>
                      <a:pt x="403026" y="42798"/>
                      <a:pt x="414738" y="40455"/>
                    </a:cubicBezTo>
                    <a:cubicBezTo>
                      <a:pt x="416713" y="39139"/>
                      <a:pt x="418985" y="38184"/>
                      <a:pt x="420663" y="36506"/>
                    </a:cubicBezTo>
                    <a:cubicBezTo>
                      <a:pt x="424491" y="32678"/>
                      <a:pt x="424982" y="29474"/>
                      <a:pt x="426588" y="24656"/>
                    </a:cubicBezTo>
                    <a:cubicBezTo>
                      <a:pt x="427246" y="19389"/>
                      <a:pt x="424215" y="11900"/>
                      <a:pt x="428563" y="8856"/>
                    </a:cubicBezTo>
                    <a:cubicBezTo>
                      <a:pt x="433447" y="5437"/>
                      <a:pt x="440377" y="10831"/>
                      <a:pt x="446338" y="10831"/>
                    </a:cubicBezTo>
                    <a:cubicBezTo>
                      <a:pt x="456235" y="10831"/>
                      <a:pt x="466087" y="9514"/>
                      <a:pt x="475962" y="8856"/>
                    </a:cubicBezTo>
                    <a:cubicBezTo>
                      <a:pt x="496644" y="-4931"/>
                      <a:pt x="483101" y="368"/>
                      <a:pt x="519411" y="4906"/>
                    </a:cubicBezTo>
                    <a:cubicBezTo>
                      <a:pt x="525296" y="13735"/>
                      <a:pt x="520766" y="8585"/>
                      <a:pt x="529285" y="14781"/>
                    </a:cubicBezTo>
                    <a:cubicBezTo>
                      <a:pt x="534609" y="18653"/>
                      <a:pt x="545085" y="26631"/>
                      <a:pt x="545085" y="26631"/>
                    </a:cubicBezTo>
                    <a:cubicBezTo>
                      <a:pt x="545743" y="28606"/>
                      <a:pt x="546027" y="30748"/>
                      <a:pt x="547060" y="32556"/>
                    </a:cubicBezTo>
                    <a:cubicBezTo>
                      <a:pt x="550436" y="38464"/>
                      <a:pt x="554243" y="41713"/>
                      <a:pt x="558909" y="46380"/>
                    </a:cubicBezTo>
                    <a:cubicBezTo>
                      <a:pt x="559567" y="49013"/>
                      <a:pt x="559931" y="51738"/>
                      <a:pt x="560884" y="54280"/>
                    </a:cubicBezTo>
                    <a:cubicBezTo>
                      <a:pt x="561918" y="57037"/>
                      <a:pt x="564624" y="59243"/>
                      <a:pt x="564834" y="62180"/>
                    </a:cubicBezTo>
                    <a:cubicBezTo>
                      <a:pt x="565305" y="68779"/>
                      <a:pt x="564078" y="75426"/>
                      <a:pt x="562859" y="81929"/>
                    </a:cubicBezTo>
                    <a:cubicBezTo>
                      <a:pt x="562092" y="86021"/>
                      <a:pt x="561218" y="90314"/>
                      <a:pt x="558909" y="93779"/>
                    </a:cubicBezTo>
                    <a:lnTo>
                      <a:pt x="551010" y="105629"/>
                    </a:lnTo>
                    <a:cubicBezTo>
                      <a:pt x="545842" y="136637"/>
                      <a:pt x="552910" y="98028"/>
                      <a:pt x="545085" y="129328"/>
                    </a:cubicBezTo>
                    <a:cubicBezTo>
                      <a:pt x="543768" y="134595"/>
                      <a:pt x="544974" y="141289"/>
                      <a:pt x="541135" y="145128"/>
                    </a:cubicBezTo>
                    <a:cubicBezTo>
                      <a:pt x="537185" y="149078"/>
                      <a:pt x="532384" y="152329"/>
                      <a:pt x="529285" y="156977"/>
                    </a:cubicBezTo>
                    <a:cubicBezTo>
                      <a:pt x="527968" y="158952"/>
                      <a:pt x="527598" y="162187"/>
                      <a:pt x="525335" y="162902"/>
                    </a:cubicBezTo>
                    <a:cubicBezTo>
                      <a:pt x="514498" y="166324"/>
                      <a:pt x="502952" y="166852"/>
                      <a:pt x="491761" y="168827"/>
                    </a:cubicBezTo>
                    <a:cubicBezTo>
                      <a:pt x="492902" y="212168"/>
                      <a:pt x="511532" y="230030"/>
                      <a:pt x="487811" y="249800"/>
                    </a:cubicBezTo>
                    <a:cubicBezTo>
                      <a:pt x="485988" y="251319"/>
                      <a:pt x="483862" y="252433"/>
                      <a:pt x="481887" y="253750"/>
                    </a:cubicBezTo>
                    <a:cubicBezTo>
                      <a:pt x="473052" y="267000"/>
                      <a:pt x="483460" y="254017"/>
                      <a:pt x="472012" y="261649"/>
                    </a:cubicBezTo>
                    <a:cubicBezTo>
                      <a:pt x="457161" y="271550"/>
                      <a:pt x="473796" y="263298"/>
                      <a:pt x="462137" y="273499"/>
                    </a:cubicBezTo>
                    <a:cubicBezTo>
                      <a:pt x="458564" y="276625"/>
                      <a:pt x="450287" y="281399"/>
                      <a:pt x="450287" y="281399"/>
                    </a:cubicBezTo>
                    <a:cubicBezTo>
                      <a:pt x="449629" y="284032"/>
                      <a:pt x="449659" y="286942"/>
                      <a:pt x="448312" y="289299"/>
                    </a:cubicBezTo>
                    <a:cubicBezTo>
                      <a:pt x="446926" y="291724"/>
                      <a:pt x="442580" y="292438"/>
                      <a:pt x="442388" y="295224"/>
                    </a:cubicBezTo>
                    <a:cubicBezTo>
                      <a:pt x="441210" y="312312"/>
                      <a:pt x="441853" y="329628"/>
                      <a:pt x="444363" y="346572"/>
                    </a:cubicBezTo>
                    <a:cubicBezTo>
                      <a:pt x="444668" y="348631"/>
                      <a:pt x="449958" y="282057"/>
                      <a:pt x="450287" y="348547"/>
                    </a:cubicBezTo>
                    <a:cubicBezTo>
                      <a:pt x="450616" y="415037"/>
                      <a:pt x="447654" y="613190"/>
                      <a:pt x="446338" y="745511"/>
                    </a:cubicBezTo>
                    <a:lnTo>
                      <a:pt x="0" y="741561"/>
                    </a:lnTo>
                    <a:lnTo>
                      <a:pt x="13824" y="178702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2932660" y="1581716"/>
                <a:ext cx="498476" cy="587255"/>
              </a:xfrm>
              <a:custGeom>
                <a:avLst/>
                <a:gdLst>
                  <a:gd name="connsiteX0" fmla="*/ 497686 w 497686"/>
                  <a:gd name="connsiteY0" fmla="*/ 586559 h 586559"/>
                  <a:gd name="connsiteX1" fmla="*/ 497686 w 497686"/>
                  <a:gd name="connsiteY1" fmla="*/ 0 h 586559"/>
                  <a:gd name="connsiteX2" fmla="*/ 481887 w 497686"/>
                  <a:gd name="connsiteY2" fmla="*/ 7900 h 586559"/>
                  <a:gd name="connsiteX3" fmla="*/ 473987 w 497686"/>
                  <a:gd name="connsiteY3" fmla="*/ 9874 h 586559"/>
                  <a:gd name="connsiteX4" fmla="*/ 468062 w 497686"/>
                  <a:gd name="connsiteY4" fmla="*/ 11849 h 586559"/>
                  <a:gd name="connsiteX5" fmla="*/ 460162 w 497686"/>
                  <a:gd name="connsiteY5" fmla="*/ 17774 h 586559"/>
                  <a:gd name="connsiteX6" fmla="*/ 454237 w 497686"/>
                  <a:gd name="connsiteY6" fmla="*/ 19749 h 586559"/>
                  <a:gd name="connsiteX7" fmla="*/ 448313 w 497686"/>
                  <a:gd name="connsiteY7" fmla="*/ 23699 h 586559"/>
                  <a:gd name="connsiteX8" fmla="*/ 438438 w 497686"/>
                  <a:gd name="connsiteY8" fmla="*/ 31599 h 586559"/>
                  <a:gd name="connsiteX9" fmla="*/ 424613 w 497686"/>
                  <a:gd name="connsiteY9" fmla="*/ 39499 h 586559"/>
                  <a:gd name="connsiteX10" fmla="*/ 414738 w 497686"/>
                  <a:gd name="connsiteY10" fmla="*/ 41474 h 586559"/>
                  <a:gd name="connsiteX11" fmla="*/ 400914 w 497686"/>
                  <a:gd name="connsiteY11" fmla="*/ 45424 h 586559"/>
                  <a:gd name="connsiteX12" fmla="*/ 391039 w 497686"/>
                  <a:gd name="connsiteY12" fmla="*/ 47398 h 586559"/>
                  <a:gd name="connsiteX13" fmla="*/ 385114 w 497686"/>
                  <a:gd name="connsiteY13" fmla="*/ 49373 h 586559"/>
                  <a:gd name="connsiteX14" fmla="*/ 371290 w 497686"/>
                  <a:gd name="connsiteY14" fmla="*/ 53323 h 586559"/>
                  <a:gd name="connsiteX15" fmla="*/ 345615 w 497686"/>
                  <a:gd name="connsiteY15" fmla="*/ 61223 h 586559"/>
                  <a:gd name="connsiteX16" fmla="*/ 276492 w 497686"/>
                  <a:gd name="connsiteY16" fmla="*/ 65173 h 586559"/>
                  <a:gd name="connsiteX17" fmla="*/ 266618 w 497686"/>
                  <a:gd name="connsiteY17" fmla="*/ 67148 h 586559"/>
                  <a:gd name="connsiteX18" fmla="*/ 260693 w 497686"/>
                  <a:gd name="connsiteY18" fmla="*/ 71098 h 586559"/>
                  <a:gd name="connsiteX19" fmla="*/ 254768 w 497686"/>
                  <a:gd name="connsiteY19" fmla="*/ 73073 h 586559"/>
                  <a:gd name="connsiteX20" fmla="*/ 244893 w 497686"/>
                  <a:gd name="connsiteY20" fmla="*/ 71098 h 586559"/>
                  <a:gd name="connsiteX21" fmla="*/ 236993 w 497686"/>
                  <a:gd name="connsiteY21" fmla="*/ 65173 h 586559"/>
                  <a:gd name="connsiteX22" fmla="*/ 231068 w 497686"/>
                  <a:gd name="connsiteY22" fmla="*/ 61223 h 586559"/>
                  <a:gd name="connsiteX23" fmla="*/ 227119 w 497686"/>
                  <a:gd name="connsiteY23" fmla="*/ 55298 h 586559"/>
                  <a:gd name="connsiteX24" fmla="*/ 215269 w 497686"/>
                  <a:gd name="connsiteY24" fmla="*/ 45424 h 586559"/>
                  <a:gd name="connsiteX25" fmla="*/ 209344 w 497686"/>
                  <a:gd name="connsiteY25" fmla="*/ 43449 h 586559"/>
                  <a:gd name="connsiteX26" fmla="*/ 195519 w 497686"/>
                  <a:gd name="connsiteY26" fmla="*/ 35549 h 586559"/>
                  <a:gd name="connsiteX27" fmla="*/ 173795 w 497686"/>
                  <a:gd name="connsiteY27" fmla="*/ 23699 h 586559"/>
                  <a:gd name="connsiteX28" fmla="*/ 159970 w 497686"/>
                  <a:gd name="connsiteY28" fmla="*/ 15799 h 586559"/>
                  <a:gd name="connsiteX29" fmla="*/ 156021 w 497686"/>
                  <a:gd name="connsiteY29" fmla="*/ 9874 h 586559"/>
                  <a:gd name="connsiteX30" fmla="*/ 124421 w 497686"/>
                  <a:gd name="connsiteY30" fmla="*/ 7900 h 586559"/>
                  <a:gd name="connsiteX31" fmla="*/ 118497 w 497686"/>
                  <a:gd name="connsiteY31" fmla="*/ 13824 h 586559"/>
                  <a:gd name="connsiteX32" fmla="*/ 114547 w 497686"/>
                  <a:gd name="connsiteY32" fmla="*/ 37524 h 586559"/>
                  <a:gd name="connsiteX33" fmla="*/ 104672 w 497686"/>
                  <a:gd name="connsiteY33" fmla="*/ 35549 h 586559"/>
                  <a:gd name="connsiteX34" fmla="*/ 98747 w 497686"/>
                  <a:gd name="connsiteY34" fmla="*/ 33574 h 586559"/>
                  <a:gd name="connsiteX35" fmla="*/ 90847 w 497686"/>
                  <a:gd name="connsiteY35" fmla="*/ 35549 h 586559"/>
                  <a:gd name="connsiteX36" fmla="*/ 90847 w 497686"/>
                  <a:gd name="connsiteY36" fmla="*/ 55298 h 586559"/>
                  <a:gd name="connsiteX37" fmla="*/ 94797 w 497686"/>
                  <a:gd name="connsiteY37" fmla="*/ 61223 h 586559"/>
                  <a:gd name="connsiteX38" fmla="*/ 90847 w 497686"/>
                  <a:gd name="connsiteY38" fmla="*/ 71098 h 586559"/>
                  <a:gd name="connsiteX39" fmla="*/ 82948 w 497686"/>
                  <a:gd name="connsiteY39" fmla="*/ 75048 h 586559"/>
                  <a:gd name="connsiteX40" fmla="*/ 71098 w 497686"/>
                  <a:gd name="connsiteY40" fmla="*/ 84922 h 586559"/>
                  <a:gd name="connsiteX41" fmla="*/ 63198 w 497686"/>
                  <a:gd name="connsiteY41" fmla="*/ 80973 h 586559"/>
                  <a:gd name="connsiteX42" fmla="*/ 25674 w 497686"/>
                  <a:gd name="connsiteY42" fmla="*/ 77023 h 586559"/>
                  <a:gd name="connsiteX43" fmla="*/ 15799 w 497686"/>
                  <a:gd name="connsiteY43" fmla="*/ 71098 h 586559"/>
                  <a:gd name="connsiteX44" fmla="*/ 0 w 497686"/>
                  <a:gd name="connsiteY44" fmla="*/ 576684 h 586559"/>
                  <a:gd name="connsiteX45" fmla="*/ 497686 w 497686"/>
                  <a:gd name="connsiteY45" fmla="*/ 586559 h 586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97686" h="586559">
                    <a:moveTo>
                      <a:pt x="497686" y="586559"/>
                    </a:moveTo>
                    <a:lnTo>
                      <a:pt x="497686" y="0"/>
                    </a:lnTo>
                    <a:cubicBezTo>
                      <a:pt x="492420" y="2633"/>
                      <a:pt x="487322" y="5635"/>
                      <a:pt x="481887" y="7900"/>
                    </a:cubicBezTo>
                    <a:cubicBezTo>
                      <a:pt x="479381" y="8944"/>
                      <a:pt x="476597" y="9128"/>
                      <a:pt x="473987" y="9874"/>
                    </a:cubicBezTo>
                    <a:cubicBezTo>
                      <a:pt x="471985" y="10446"/>
                      <a:pt x="470037" y="11191"/>
                      <a:pt x="468062" y="11849"/>
                    </a:cubicBezTo>
                    <a:cubicBezTo>
                      <a:pt x="465429" y="13824"/>
                      <a:pt x="463020" y="16141"/>
                      <a:pt x="460162" y="17774"/>
                    </a:cubicBezTo>
                    <a:cubicBezTo>
                      <a:pt x="458354" y="18807"/>
                      <a:pt x="456099" y="18818"/>
                      <a:pt x="454237" y="19749"/>
                    </a:cubicBezTo>
                    <a:cubicBezTo>
                      <a:pt x="452114" y="20810"/>
                      <a:pt x="450288" y="22382"/>
                      <a:pt x="448313" y="23699"/>
                    </a:cubicBezTo>
                    <a:cubicBezTo>
                      <a:pt x="441654" y="33687"/>
                      <a:pt x="447978" y="26829"/>
                      <a:pt x="438438" y="31599"/>
                    </a:cubicBezTo>
                    <a:cubicBezTo>
                      <a:pt x="429769" y="35933"/>
                      <a:pt x="435001" y="36036"/>
                      <a:pt x="424613" y="39499"/>
                    </a:cubicBezTo>
                    <a:cubicBezTo>
                      <a:pt x="421428" y="40561"/>
                      <a:pt x="417995" y="40660"/>
                      <a:pt x="414738" y="41474"/>
                    </a:cubicBezTo>
                    <a:cubicBezTo>
                      <a:pt x="388398" y="48059"/>
                      <a:pt x="434099" y="38051"/>
                      <a:pt x="400914" y="45424"/>
                    </a:cubicBezTo>
                    <a:cubicBezTo>
                      <a:pt x="397637" y="46152"/>
                      <a:pt x="394296" y="46584"/>
                      <a:pt x="391039" y="47398"/>
                    </a:cubicBezTo>
                    <a:cubicBezTo>
                      <a:pt x="389019" y="47903"/>
                      <a:pt x="387108" y="48775"/>
                      <a:pt x="385114" y="49373"/>
                    </a:cubicBezTo>
                    <a:cubicBezTo>
                      <a:pt x="380524" y="50750"/>
                      <a:pt x="375870" y="51914"/>
                      <a:pt x="371290" y="53323"/>
                    </a:cubicBezTo>
                    <a:cubicBezTo>
                      <a:pt x="363317" y="55776"/>
                      <a:pt x="353747" y="59597"/>
                      <a:pt x="345615" y="61223"/>
                    </a:cubicBezTo>
                    <a:cubicBezTo>
                      <a:pt x="327560" y="64834"/>
                      <a:pt x="283532" y="64912"/>
                      <a:pt x="276492" y="65173"/>
                    </a:cubicBezTo>
                    <a:cubicBezTo>
                      <a:pt x="273201" y="65831"/>
                      <a:pt x="269761" y="65969"/>
                      <a:pt x="266618" y="67148"/>
                    </a:cubicBezTo>
                    <a:cubicBezTo>
                      <a:pt x="264395" y="67981"/>
                      <a:pt x="262816" y="70036"/>
                      <a:pt x="260693" y="71098"/>
                    </a:cubicBezTo>
                    <a:cubicBezTo>
                      <a:pt x="258831" y="72029"/>
                      <a:pt x="256743" y="72415"/>
                      <a:pt x="254768" y="73073"/>
                    </a:cubicBezTo>
                    <a:cubicBezTo>
                      <a:pt x="251476" y="72415"/>
                      <a:pt x="247961" y="72461"/>
                      <a:pt x="244893" y="71098"/>
                    </a:cubicBezTo>
                    <a:cubicBezTo>
                      <a:pt x="241885" y="69761"/>
                      <a:pt x="239672" y="67086"/>
                      <a:pt x="236993" y="65173"/>
                    </a:cubicBezTo>
                    <a:cubicBezTo>
                      <a:pt x="235061" y="63793"/>
                      <a:pt x="233043" y="62540"/>
                      <a:pt x="231068" y="61223"/>
                    </a:cubicBezTo>
                    <a:cubicBezTo>
                      <a:pt x="229752" y="59248"/>
                      <a:pt x="228638" y="57121"/>
                      <a:pt x="227119" y="55298"/>
                    </a:cubicBezTo>
                    <a:cubicBezTo>
                      <a:pt x="223998" y="51553"/>
                      <a:pt x="219709" y="47644"/>
                      <a:pt x="215269" y="45424"/>
                    </a:cubicBezTo>
                    <a:cubicBezTo>
                      <a:pt x="213407" y="44493"/>
                      <a:pt x="211319" y="44107"/>
                      <a:pt x="209344" y="43449"/>
                    </a:cubicBezTo>
                    <a:cubicBezTo>
                      <a:pt x="198380" y="32485"/>
                      <a:pt x="209160" y="41233"/>
                      <a:pt x="195519" y="35549"/>
                    </a:cubicBezTo>
                    <a:cubicBezTo>
                      <a:pt x="170725" y="25218"/>
                      <a:pt x="187389" y="31467"/>
                      <a:pt x="173795" y="23699"/>
                    </a:cubicBezTo>
                    <a:cubicBezTo>
                      <a:pt x="156255" y="13676"/>
                      <a:pt x="174405" y="25423"/>
                      <a:pt x="159970" y="15799"/>
                    </a:cubicBezTo>
                    <a:cubicBezTo>
                      <a:pt x="158654" y="13824"/>
                      <a:pt x="157699" y="11552"/>
                      <a:pt x="156021" y="9874"/>
                    </a:cubicBezTo>
                    <a:cubicBezTo>
                      <a:pt x="147000" y="853"/>
                      <a:pt x="137827" y="6869"/>
                      <a:pt x="124421" y="7900"/>
                    </a:cubicBezTo>
                    <a:cubicBezTo>
                      <a:pt x="122446" y="9875"/>
                      <a:pt x="119882" y="11399"/>
                      <a:pt x="118497" y="13824"/>
                    </a:cubicBezTo>
                    <a:cubicBezTo>
                      <a:pt x="116409" y="17478"/>
                      <a:pt x="114562" y="37402"/>
                      <a:pt x="114547" y="37524"/>
                    </a:cubicBezTo>
                    <a:cubicBezTo>
                      <a:pt x="111255" y="36866"/>
                      <a:pt x="107929" y="36363"/>
                      <a:pt x="104672" y="35549"/>
                    </a:cubicBezTo>
                    <a:cubicBezTo>
                      <a:pt x="102652" y="35044"/>
                      <a:pt x="100829" y="33574"/>
                      <a:pt x="98747" y="33574"/>
                    </a:cubicBezTo>
                    <a:cubicBezTo>
                      <a:pt x="96033" y="33574"/>
                      <a:pt x="93480" y="34891"/>
                      <a:pt x="90847" y="35549"/>
                    </a:cubicBezTo>
                    <a:cubicBezTo>
                      <a:pt x="88604" y="44520"/>
                      <a:pt x="87388" y="44922"/>
                      <a:pt x="90847" y="55298"/>
                    </a:cubicBezTo>
                    <a:cubicBezTo>
                      <a:pt x="91598" y="57550"/>
                      <a:pt x="93480" y="59248"/>
                      <a:pt x="94797" y="61223"/>
                    </a:cubicBezTo>
                    <a:cubicBezTo>
                      <a:pt x="93480" y="64515"/>
                      <a:pt x="93154" y="68406"/>
                      <a:pt x="90847" y="71098"/>
                    </a:cubicBezTo>
                    <a:cubicBezTo>
                      <a:pt x="88931" y="73333"/>
                      <a:pt x="85504" y="73587"/>
                      <a:pt x="82948" y="75048"/>
                    </a:cubicBezTo>
                    <a:cubicBezTo>
                      <a:pt x="76532" y="78714"/>
                      <a:pt x="76545" y="79476"/>
                      <a:pt x="71098" y="84922"/>
                    </a:cubicBezTo>
                    <a:cubicBezTo>
                      <a:pt x="68465" y="83606"/>
                      <a:pt x="66067" y="81635"/>
                      <a:pt x="63198" y="80973"/>
                    </a:cubicBezTo>
                    <a:cubicBezTo>
                      <a:pt x="61127" y="80495"/>
                      <a:pt x="26628" y="77118"/>
                      <a:pt x="25674" y="77023"/>
                    </a:cubicBezTo>
                    <a:cubicBezTo>
                      <a:pt x="18524" y="72256"/>
                      <a:pt x="21872" y="74135"/>
                      <a:pt x="15799" y="71098"/>
                    </a:cubicBezTo>
                    <a:lnTo>
                      <a:pt x="0" y="576684"/>
                    </a:lnTo>
                    <a:lnTo>
                      <a:pt x="497686" y="586559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3412085" y="2653059"/>
                <a:ext cx="604838" cy="360288"/>
              </a:xfrm>
              <a:custGeom>
                <a:avLst/>
                <a:gdLst>
                  <a:gd name="connsiteX0" fmla="*/ 0 w 604333"/>
                  <a:gd name="connsiteY0" fmla="*/ 0 h 361416"/>
                  <a:gd name="connsiteX1" fmla="*/ 604333 w 604333"/>
                  <a:gd name="connsiteY1" fmla="*/ 0 h 361416"/>
                  <a:gd name="connsiteX2" fmla="*/ 604333 w 604333"/>
                  <a:gd name="connsiteY2" fmla="*/ 276493 h 361416"/>
                  <a:gd name="connsiteX3" fmla="*/ 430538 w 604333"/>
                  <a:gd name="connsiteY3" fmla="*/ 276493 h 361416"/>
                  <a:gd name="connsiteX4" fmla="*/ 430538 w 604333"/>
                  <a:gd name="connsiteY4" fmla="*/ 361416 h 361416"/>
                  <a:gd name="connsiteX5" fmla="*/ 5925 w 604333"/>
                  <a:gd name="connsiteY5" fmla="*/ 361416 h 361416"/>
                  <a:gd name="connsiteX6" fmla="*/ 0 w 604333"/>
                  <a:gd name="connsiteY6" fmla="*/ 0 h 36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4333" h="361416">
                    <a:moveTo>
                      <a:pt x="0" y="0"/>
                    </a:moveTo>
                    <a:lnTo>
                      <a:pt x="604333" y="0"/>
                    </a:lnTo>
                    <a:lnTo>
                      <a:pt x="604333" y="276493"/>
                    </a:lnTo>
                    <a:lnTo>
                      <a:pt x="430538" y="276493"/>
                    </a:lnTo>
                    <a:lnTo>
                      <a:pt x="430538" y="361416"/>
                    </a:lnTo>
                    <a:lnTo>
                      <a:pt x="5925" y="3614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3315247" y="3406967"/>
                <a:ext cx="525464" cy="280930"/>
              </a:xfrm>
              <a:custGeom>
                <a:avLst/>
                <a:gdLst>
                  <a:gd name="connsiteX0" fmla="*/ 529286 w 529286"/>
                  <a:gd name="connsiteY0" fmla="*/ 3950 h 276492"/>
                  <a:gd name="connsiteX1" fmla="*/ 511511 w 529286"/>
                  <a:gd name="connsiteY1" fmla="*/ 276492 h 276492"/>
                  <a:gd name="connsiteX2" fmla="*/ 0 w 529286"/>
                  <a:gd name="connsiteY2" fmla="*/ 276492 h 276492"/>
                  <a:gd name="connsiteX3" fmla="*/ 0 w 529286"/>
                  <a:gd name="connsiteY3" fmla="*/ 0 h 276492"/>
                  <a:gd name="connsiteX4" fmla="*/ 529286 w 529286"/>
                  <a:gd name="connsiteY4" fmla="*/ 3950 h 276492"/>
                  <a:gd name="connsiteX0" fmla="*/ 523361 w 523361"/>
                  <a:gd name="connsiteY0" fmla="*/ 5925 h 276492"/>
                  <a:gd name="connsiteX1" fmla="*/ 511511 w 523361"/>
                  <a:gd name="connsiteY1" fmla="*/ 276492 h 276492"/>
                  <a:gd name="connsiteX2" fmla="*/ 0 w 523361"/>
                  <a:gd name="connsiteY2" fmla="*/ 276492 h 276492"/>
                  <a:gd name="connsiteX3" fmla="*/ 0 w 523361"/>
                  <a:gd name="connsiteY3" fmla="*/ 0 h 276492"/>
                  <a:gd name="connsiteX4" fmla="*/ 523361 w 523361"/>
                  <a:gd name="connsiteY4" fmla="*/ 5925 h 276492"/>
                  <a:gd name="connsiteX0" fmla="*/ 525336 w 525336"/>
                  <a:gd name="connsiteY0" fmla="*/ 5925 h 276492"/>
                  <a:gd name="connsiteX1" fmla="*/ 511511 w 525336"/>
                  <a:gd name="connsiteY1" fmla="*/ 276492 h 276492"/>
                  <a:gd name="connsiteX2" fmla="*/ 0 w 525336"/>
                  <a:gd name="connsiteY2" fmla="*/ 276492 h 276492"/>
                  <a:gd name="connsiteX3" fmla="*/ 0 w 525336"/>
                  <a:gd name="connsiteY3" fmla="*/ 0 h 276492"/>
                  <a:gd name="connsiteX4" fmla="*/ 525336 w 525336"/>
                  <a:gd name="connsiteY4" fmla="*/ 5925 h 276492"/>
                  <a:gd name="connsiteX0" fmla="*/ 525336 w 525336"/>
                  <a:gd name="connsiteY0" fmla="*/ 5925 h 280442"/>
                  <a:gd name="connsiteX1" fmla="*/ 515461 w 525336"/>
                  <a:gd name="connsiteY1" fmla="*/ 280442 h 280442"/>
                  <a:gd name="connsiteX2" fmla="*/ 0 w 525336"/>
                  <a:gd name="connsiteY2" fmla="*/ 276492 h 280442"/>
                  <a:gd name="connsiteX3" fmla="*/ 0 w 525336"/>
                  <a:gd name="connsiteY3" fmla="*/ 0 h 280442"/>
                  <a:gd name="connsiteX4" fmla="*/ 525336 w 525336"/>
                  <a:gd name="connsiteY4" fmla="*/ 5925 h 28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336" h="280442">
                    <a:moveTo>
                      <a:pt x="525336" y="5925"/>
                    </a:moveTo>
                    <a:lnTo>
                      <a:pt x="515461" y="280442"/>
                    </a:lnTo>
                    <a:lnTo>
                      <a:pt x="0" y="276492"/>
                    </a:lnTo>
                    <a:lnTo>
                      <a:pt x="0" y="0"/>
                    </a:lnTo>
                    <a:lnTo>
                      <a:pt x="525336" y="5925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3653386" y="3673612"/>
                <a:ext cx="596901" cy="519007"/>
              </a:xfrm>
              <a:custGeom>
                <a:avLst/>
                <a:gdLst>
                  <a:gd name="connsiteX0" fmla="*/ 0 w 596434"/>
                  <a:gd name="connsiteY0" fmla="*/ 0 h 519410"/>
                  <a:gd name="connsiteX1" fmla="*/ 177745 w 596434"/>
                  <a:gd name="connsiteY1" fmla="*/ 0 h 519410"/>
                  <a:gd name="connsiteX2" fmla="*/ 177745 w 596434"/>
                  <a:gd name="connsiteY2" fmla="*/ 96772 h 519410"/>
                  <a:gd name="connsiteX3" fmla="*/ 258718 w 596434"/>
                  <a:gd name="connsiteY3" fmla="*/ 96772 h 519410"/>
                  <a:gd name="connsiteX4" fmla="*/ 258718 w 596434"/>
                  <a:gd name="connsiteY4" fmla="*/ 169845 h 519410"/>
                  <a:gd name="connsiteX5" fmla="*/ 596434 w 596434"/>
                  <a:gd name="connsiteY5" fmla="*/ 169845 h 519410"/>
                  <a:gd name="connsiteX6" fmla="*/ 596434 w 596434"/>
                  <a:gd name="connsiteY6" fmla="*/ 438438 h 519410"/>
                  <a:gd name="connsiteX7" fmla="*/ 185645 w 596434"/>
                  <a:gd name="connsiteY7" fmla="*/ 438438 h 519410"/>
                  <a:gd name="connsiteX8" fmla="*/ 152071 w 596434"/>
                  <a:gd name="connsiteY8" fmla="*/ 446337 h 519410"/>
                  <a:gd name="connsiteX9" fmla="*/ 136271 w 596434"/>
                  <a:gd name="connsiteY9" fmla="*/ 452262 h 519410"/>
                  <a:gd name="connsiteX10" fmla="*/ 132321 w 596434"/>
                  <a:gd name="connsiteY10" fmla="*/ 460162 h 519410"/>
                  <a:gd name="connsiteX11" fmla="*/ 130347 w 596434"/>
                  <a:gd name="connsiteY11" fmla="*/ 472012 h 519410"/>
                  <a:gd name="connsiteX12" fmla="*/ 130347 w 596434"/>
                  <a:gd name="connsiteY12" fmla="*/ 519410 h 519410"/>
                  <a:gd name="connsiteX13" fmla="*/ 9875 w 596434"/>
                  <a:gd name="connsiteY13" fmla="*/ 519410 h 519410"/>
                  <a:gd name="connsiteX14" fmla="*/ 0 w 596434"/>
                  <a:gd name="connsiteY14" fmla="*/ 0 h 51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6434" h="519410">
                    <a:moveTo>
                      <a:pt x="0" y="0"/>
                    </a:moveTo>
                    <a:lnTo>
                      <a:pt x="177745" y="0"/>
                    </a:lnTo>
                    <a:lnTo>
                      <a:pt x="177745" y="96772"/>
                    </a:lnTo>
                    <a:lnTo>
                      <a:pt x="258718" y="96772"/>
                    </a:lnTo>
                    <a:lnTo>
                      <a:pt x="258718" y="169845"/>
                    </a:lnTo>
                    <a:lnTo>
                      <a:pt x="596434" y="169845"/>
                    </a:lnTo>
                    <a:lnTo>
                      <a:pt x="596434" y="438438"/>
                    </a:lnTo>
                    <a:lnTo>
                      <a:pt x="185645" y="438438"/>
                    </a:lnTo>
                    <a:lnTo>
                      <a:pt x="152071" y="446337"/>
                    </a:lnTo>
                    <a:cubicBezTo>
                      <a:pt x="146804" y="448312"/>
                      <a:pt x="140879" y="449036"/>
                      <a:pt x="136271" y="452262"/>
                    </a:cubicBezTo>
                    <a:cubicBezTo>
                      <a:pt x="133859" y="453950"/>
                      <a:pt x="133355" y="457405"/>
                      <a:pt x="132321" y="460162"/>
                    </a:cubicBezTo>
                    <a:cubicBezTo>
                      <a:pt x="130028" y="466278"/>
                      <a:pt x="130347" y="466833"/>
                      <a:pt x="130347" y="472012"/>
                    </a:cubicBezTo>
                    <a:lnTo>
                      <a:pt x="130347" y="519410"/>
                    </a:lnTo>
                    <a:lnTo>
                      <a:pt x="9875" y="5194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3335885" y="3673612"/>
                <a:ext cx="330200" cy="593603"/>
              </a:xfrm>
              <a:custGeom>
                <a:avLst/>
                <a:gdLst>
                  <a:gd name="connsiteX0" fmla="*/ 53323 w 329816"/>
                  <a:gd name="connsiteY0" fmla="*/ 0 h 594458"/>
                  <a:gd name="connsiteX1" fmla="*/ 329816 w 329816"/>
                  <a:gd name="connsiteY1" fmla="*/ 0 h 594458"/>
                  <a:gd name="connsiteX2" fmla="*/ 329816 w 329816"/>
                  <a:gd name="connsiteY2" fmla="*/ 509536 h 594458"/>
                  <a:gd name="connsiteX3" fmla="*/ 315991 w 329816"/>
                  <a:gd name="connsiteY3" fmla="*/ 499661 h 594458"/>
                  <a:gd name="connsiteX4" fmla="*/ 304141 w 329816"/>
                  <a:gd name="connsiteY4" fmla="*/ 489786 h 594458"/>
                  <a:gd name="connsiteX5" fmla="*/ 302167 w 329816"/>
                  <a:gd name="connsiteY5" fmla="*/ 495711 h 594458"/>
                  <a:gd name="connsiteX6" fmla="*/ 298217 w 329816"/>
                  <a:gd name="connsiteY6" fmla="*/ 513486 h 594458"/>
                  <a:gd name="connsiteX7" fmla="*/ 292292 w 329816"/>
                  <a:gd name="connsiteY7" fmla="*/ 521385 h 594458"/>
                  <a:gd name="connsiteX8" fmla="*/ 286367 w 329816"/>
                  <a:gd name="connsiteY8" fmla="*/ 527310 h 594458"/>
                  <a:gd name="connsiteX9" fmla="*/ 270567 w 329816"/>
                  <a:gd name="connsiteY9" fmla="*/ 531260 h 594458"/>
                  <a:gd name="connsiteX10" fmla="*/ 250818 w 329816"/>
                  <a:gd name="connsiteY10" fmla="*/ 529285 h 594458"/>
                  <a:gd name="connsiteX11" fmla="*/ 248843 w 329816"/>
                  <a:gd name="connsiteY11" fmla="*/ 521385 h 594458"/>
                  <a:gd name="connsiteX12" fmla="*/ 240943 w 329816"/>
                  <a:gd name="connsiteY12" fmla="*/ 517435 h 594458"/>
                  <a:gd name="connsiteX13" fmla="*/ 221194 w 329816"/>
                  <a:gd name="connsiteY13" fmla="*/ 521385 h 594458"/>
                  <a:gd name="connsiteX14" fmla="*/ 213294 w 329816"/>
                  <a:gd name="connsiteY14" fmla="*/ 533235 h 594458"/>
                  <a:gd name="connsiteX15" fmla="*/ 207369 w 329816"/>
                  <a:gd name="connsiteY15" fmla="*/ 537185 h 594458"/>
                  <a:gd name="connsiteX16" fmla="*/ 205394 w 329816"/>
                  <a:gd name="connsiteY16" fmla="*/ 543110 h 594458"/>
                  <a:gd name="connsiteX17" fmla="*/ 193545 w 329816"/>
                  <a:gd name="connsiteY17" fmla="*/ 552985 h 594458"/>
                  <a:gd name="connsiteX18" fmla="*/ 187620 w 329816"/>
                  <a:gd name="connsiteY18" fmla="*/ 558909 h 594458"/>
                  <a:gd name="connsiteX19" fmla="*/ 189595 w 329816"/>
                  <a:gd name="connsiteY19" fmla="*/ 572734 h 594458"/>
                  <a:gd name="connsiteX20" fmla="*/ 195519 w 329816"/>
                  <a:gd name="connsiteY20" fmla="*/ 578659 h 594458"/>
                  <a:gd name="connsiteX21" fmla="*/ 199469 w 329816"/>
                  <a:gd name="connsiteY21" fmla="*/ 584584 h 594458"/>
                  <a:gd name="connsiteX22" fmla="*/ 203419 w 329816"/>
                  <a:gd name="connsiteY22" fmla="*/ 594458 h 594458"/>
                  <a:gd name="connsiteX23" fmla="*/ 136271 w 329816"/>
                  <a:gd name="connsiteY23" fmla="*/ 594458 h 594458"/>
                  <a:gd name="connsiteX24" fmla="*/ 108622 w 329816"/>
                  <a:gd name="connsiteY24" fmla="*/ 572734 h 594458"/>
                  <a:gd name="connsiteX25" fmla="*/ 92822 w 329816"/>
                  <a:gd name="connsiteY25" fmla="*/ 566809 h 594458"/>
                  <a:gd name="connsiteX26" fmla="*/ 57273 w 329816"/>
                  <a:gd name="connsiteY26" fmla="*/ 560884 h 594458"/>
                  <a:gd name="connsiteX27" fmla="*/ 41474 w 329816"/>
                  <a:gd name="connsiteY27" fmla="*/ 552985 h 594458"/>
                  <a:gd name="connsiteX28" fmla="*/ 37524 w 329816"/>
                  <a:gd name="connsiteY28" fmla="*/ 523360 h 594458"/>
                  <a:gd name="connsiteX29" fmla="*/ 31599 w 329816"/>
                  <a:gd name="connsiteY29" fmla="*/ 505586 h 594458"/>
                  <a:gd name="connsiteX30" fmla="*/ 35549 w 329816"/>
                  <a:gd name="connsiteY30" fmla="*/ 493736 h 594458"/>
                  <a:gd name="connsiteX31" fmla="*/ 33574 w 329816"/>
                  <a:gd name="connsiteY31" fmla="*/ 472012 h 594458"/>
                  <a:gd name="connsiteX32" fmla="*/ 31599 w 329816"/>
                  <a:gd name="connsiteY32" fmla="*/ 466087 h 594458"/>
                  <a:gd name="connsiteX33" fmla="*/ 25674 w 329816"/>
                  <a:gd name="connsiteY33" fmla="*/ 460162 h 594458"/>
                  <a:gd name="connsiteX34" fmla="*/ 23699 w 329816"/>
                  <a:gd name="connsiteY34" fmla="*/ 454237 h 594458"/>
                  <a:gd name="connsiteX35" fmla="*/ 17774 w 329816"/>
                  <a:gd name="connsiteY35" fmla="*/ 448312 h 594458"/>
                  <a:gd name="connsiteX36" fmla="*/ 13824 w 329816"/>
                  <a:gd name="connsiteY36" fmla="*/ 442388 h 594458"/>
                  <a:gd name="connsiteX37" fmla="*/ 7900 w 329816"/>
                  <a:gd name="connsiteY37" fmla="*/ 430538 h 594458"/>
                  <a:gd name="connsiteX38" fmla="*/ 0 w 329816"/>
                  <a:gd name="connsiteY38" fmla="*/ 414738 h 594458"/>
                  <a:gd name="connsiteX39" fmla="*/ 1975 w 329816"/>
                  <a:gd name="connsiteY39" fmla="*/ 375239 h 594458"/>
                  <a:gd name="connsiteX40" fmla="*/ 3950 w 329816"/>
                  <a:gd name="connsiteY40" fmla="*/ 367340 h 594458"/>
                  <a:gd name="connsiteX41" fmla="*/ 19749 w 329816"/>
                  <a:gd name="connsiteY41" fmla="*/ 349565 h 594458"/>
                  <a:gd name="connsiteX42" fmla="*/ 31599 w 329816"/>
                  <a:gd name="connsiteY42" fmla="*/ 343640 h 594458"/>
                  <a:gd name="connsiteX43" fmla="*/ 37524 w 329816"/>
                  <a:gd name="connsiteY43" fmla="*/ 337715 h 594458"/>
                  <a:gd name="connsiteX44" fmla="*/ 43449 w 329816"/>
                  <a:gd name="connsiteY44" fmla="*/ 333765 h 594458"/>
                  <a:gd name="connsiteX45" fmla="*/ 49373 w 329816"/>
                  <a:gd name="connsiteY45" fmla="*/ 327841 h 594458"/>
                  <a:gd name="connsiteX46" fmla="*/ 55298 w 329816"/>
                  <a:gd name="connsiteY46" fmla="*/ 325866 h 594458"/>
                  <a:gd name="connsiteX47" fmla="*/ 61223 w 329816"/>
                  <a:gd name="connsiteY47" fmla="*/ 319941 h 594458"/>
                  <a:gd name="connsiteX48" fmla="*/ 69123 w 329816"/>
                  <a:gd name="connsiteY48" fmla="*/ 314016 h 594458"/>
                  <a:gd name="connsiteX49" fmla="*/ 53323 w 329816"/>
                  <a:gd name="connsiteY49" fmla="*/ 0 h 59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29816" h="594458">
                    <a:moveTo>
                      <a:pt x="53323" y="0"/>
                    </a:moveTo>
                    <a:lnTo>
                      <a:pt x="329816" y="0"/>
                    </a:lnTo>
                    <a:lnTo>
                      <a:pt x="329816" y="509536"/>
                    </a:lnTo>
                    <a:cubicBezTo>
                      <a:pt x="325208" y="506244"/>
                      <a:pt x="320413" y="503199"/>
                      <a:pt x="315991" y="499661"/>
                    </a:cubicBezTo>
                    <a:cubicBezTo>
                      <a:pt x="296982" y="484454"/>
                      <a:pt x="322082" y="501747"/>
                      <a:pt x="304141" y="489786"/>
                    </a:cubicBezTo>
                    <a:cubicBezTo>
                      <a:pt x="303483" y="491761"/>
                      <a:pt x="302618" y="493679"/>
                      <a:pt x="302167" y="495711"/>
                    </a:cubicBezTo>
                    <a:cubicBezTo>
                      <a:pt x="301420" y="499072"/>
                      <a:pt x="300642" y="509243"/>
                      <a:pt x="298217" y="513486"/>
                    </a:cubicBezTo>
                    <a:cubicBezTo>
                      <a:pt x="296584" y="516344"/>
                      <a:pt x="294434" y="518886"/>
                      <a:pt x="292292" y="521385"/>
                    </a:cubicBezTo>
                    <a:cubicBezTo>
                      <a:pt x="290474" y="523506"/>
                      <a:pt x="288910" y="526154"/>
                      <a:pt x="286367" y="527310"/>
                    </a:cubicBezTo>
                    <a:cubicBezTo>
                      <a:pt x="281425" y="529556"/>
                      <a:pt x="270567" y="531260"/>
                      <a:pt x="270567" y="531260"/>
                    </a:cubicBezTo>
                    <a:cubicBezTo>
                      <a:pt x="263984" y="530602"/>
                      <a:pt x="256841" y="532023"/>
                      <a:pt x="250818" y="529285"/>
                    </a:cubicBezTo>
                    <a:cubicBezTo>
                      <a:pt x="248347" y="528162"/>
                      <a:pt x="250581" y="523470"/>
                      <a:pt x="248843" y="521385"/>
                    </a:cubicBezTo>
                    <a:cubicBezTo>
                      <a:pt x="246958" y="519123"/>
                      <a:pt x="243576" y="518752"/>
                      <a:pt x="240943" y="517435"/>
                    </a:cubicBezTo>
                    <a:cubicBezTo>
                      <a:pt x="234360" y="518752"/>
                      <a:pt x="227460" y="518975"/>
                      <a:pt x="221194" y="521385"/>
                    </a:cubicBezTo>
                    <a:cubicBezTo>
                      <a:pt x="211302" y="525190"/>
                      <a:pt x="218012" y="527338"/>
                      <a:pt x="213294" y="533235"/>
                    </a:cubicBezTo>
                    <a:cubicBezTo>
                      <a:pt x="211811" y="535089"/>
                      <a:pt x="209344" y="535868"/>
                      <a:pt x="207369" y="537185"/>
                    </a:cubicBezTo>
                    <a:cubicBezTo>
                      <a:pt x="206711" y="539160"/>
                      <a:pt x="206549" y="541378"/>
                      <a:pt x="205394" y="543110"/>
                    </a:cubicBezTo>
                    <a:cubicBezTo>
                      <a:pt x="201068" y="549598"/>
                      <a:pt x="199008" y="548433"/>
                      <a:pt x="193545" y="552985"/>
                    </a:cubicBezTo>
                    <a:cubicBezTo>
                      <a:pt x="191399" y="554773"/>
                      <a:pt x="189595" y="556934"/>
                      <a:pt x="187620" y="558909"/>
                    </a:cubicBezTo>
                    <a:cubicBezTo>
                      <a:pt x="188278" y="563517"/>
                      <a:pt x="187866" y="568412"/>
                      <a:pt x="189595" y="572734"/>
                    </a:cubicBezTo>
                    <a:cubicBezTo>
                      <a:pt x="190632" y="575327"/>
                      <a:pt x="193731" y="576513"/>
                      <a:pt x="195519" y="578659"/>
                    </a:cubicBezTo>
                    <a:cubicBezTo>
                      <a:pt x="197038" y="580483"/>
                      <a:pt x="198291" y="582523"/>
                      <a:pt x="199469" y="584584"/>
                    </a:cubicBezTo>
                    <a:cubicBezTo>
                      <a:pt x="203713" y="592011"/>
                      <a:pt x="203419" y="589776"/>
                      <a:pt x="203419" y="594458"/>
                    </a:cubicBezTo>
                    <a:lnTo>
                      <a:pt x="136271" y="594458"/>
                    </a:lnTo>
                    <a:lnTo>
                      <a:pt x="108622" y="572734"/>
                    </a:lnTo>
                    <a:cubicBezTo>
                      <a:pt x="103355" y="570759"/>
                      <a:pt x="98262" y="568241"/>
                      <a:pt x="92822" y="566809"/>
                    </a:cubicBezTo>
                    <a:cubicBezTo>
                      <a:pt x="84302" y="564567"/>
                      <a:pt x="67136" y="562293"/>
                      <a:pt x="57273" y="560884"/>
                    </a:cubicBezTo>
                    <a:cubicBezTo>
                      <a:pt x="43658" y="556345"/>
                      <a:pt x="48368" y="559878"/>
                      <a:pt x="41474" y="552985"/>
                    </a:cubicBezTo>
                    <a:lnTo>
                      <a:pt x="37524" y="523360"/>
                    </a:lnTo>
                    <a:cubicBezTo>
                      <a:pt x="35549" y="517435"/>
                      <a:pt x="32014" y="511817"/>
                      <a:pt x="31599" y="505586"/>
                    </a:cubicBezTo>
                    <a:cubicBezTo>
                      <a:pt x="31322" y="501432"/>
                      <a:pt x="35549" y="493736"/>
                      <a:pt x="35549" y="493736"/>
                    </a:cubicBezTo>
                    <a:cubicBezTo>
                      <a:pt x="34891" y="486495"/>
                      <a:pt x="34602" y="479210"/>
                      <a:pt x="33574" y="472012"/>
                    </a:cubicBezTo>
                    <a:cubicBezTo>
                      <a:pt x="33280" y="469951"/>
                      <a:pt x="32754" y="467819"/>
                      <a:pt x="31599" y="466087"/>
                    </a:cubicBezTo>
                    <a:cubicBezTo>
                      <a:pt x="30050" y="463763"/>
                      <a:pt x="27649" y="462137"/>
                      <a:pt x="25674" y="460162"/>
                    </a:cubicBezTo>
                    <a:cubicBezTo>
                      <a:pt x="25016" y="458187"/>
                      <a:pt x="24854" y="455969"/>
                      <a:pt x="23699" y="454237"/>
                    </a:cubicBezTo>
                    <a:cubicBezTo>
                      <a:pt x="22150" y="451913"/>
                      <a:pt x="19562" y="450458"/>
                      <a:pt x="17774" y="448312"/>
                    </a:cubicBezTo>
                    <a:cubicBezTo>
                      <a:pt x="16255" y="446489"/>
                      <a:pt x="15141" y="444363"/>
                      <a:pt x="13824" y="442388"/>
                    </a:cubicBezTo>
                    <a:cubicBezTo>
                      <a:pt x="9820" y="430376"/>
                      <a:pt x="14461" y="442567"/>
                      <a:pt x="7900" y="430538"/>
                    </a:cubicBezTo>
                    <a:cubicBezTo>
                      <a:pt x="5081" y="425369"/>
                      <a:pt x="0" y="414738"/>
                      <a:pt x="0" y="414738"/>
                    </a:cubicBezTo>
                    <a:cubicBezTo>
                      <a:pt x="658" y="401572"/>
                      <a:pt x="880" y="388376"/>
                      <a:pt x="1975" y="375239"/>
                    </a:cubicBezTo>
                    <a:cubicBezTo>
                      <a:pt x="2200" y="372534"/>
                      <a:pt x="2881" y="369835"/>
                      <a:pt x="3950" y="367340"/>
                    </a:cubicBezTo>
                    <a:cubicBezTo>
                      <a:pt x="6145" y="362218"/>
                      <a:pt x="17642" y="350267"/>
                      <a:pt x="19749" y="349565"/>
                    </a:cubicBezTo>
                    <a:cubicBezTo>
                      <a:pt x="25687" y="347586"/>
                      <a:pt x="26494" y="347894"/>
                      <a:pt x="31599" y="343640"/>
                    </a:cubicBezTo>
                    <a:cubicBezTo>
                      <a:pt x="33745" y="341852"/>
                      <a:pt x="35378" y="339503"/>
                      <a:pt x="37524" y="337715"/>
                    </a:cubicBezTo>
                    <a:cubicBezTo>
                      <a:pt x="39347" y="336195"/>
                      <a:pt x="41625" y="335285"/>
                      <a:pt x="43449" y="333765"/>
                    </a:cubicBezTo>
                    <a:cubicBezTo>
                      <a:pt x="45594" y="331977"/>
                      <a:pt x="47049" y="329390"/>
                      <a:pt x="49373" y="327841"/>
                    </a:cubicBezTo>
                    <a:cubicBezTo>
                      <a:pt x="51105" y="326686"/>
                      <a:pt x="53323" y="326524"/>
                      <a:pt x="55298" y="325866"/>
                    </a:cubicBezTo>
                    <a:cubicBezTo>
                      <a:pt x="57273" y="323891"/>
                      <a:pt x="59077" y="321729"/>
                      <a:pt x="61223" y="319941"/>
                    </a:cubicBezTo>
                    <a:cubicBezTo>
                      <a:pt x="74622" y="308775"/>
                      <a:pt x="62842" y="320297"/>
                      <a:pt x="69123" y="314016"/>
                    </a:cubicBezTo>
                    <a:lnTo>
                      <a:pt x="53323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3012035" y="3649805"/>
                <a:ext cx="400051" cy="580906"/>
              </a:xfrm>
              <a:custGeom>
                <a:avLst/>
                <a:gdLst>
                  <a:gd name="connsiteX0" fmla="*/ 302409 w 401157"/>
                  <a:gd name="connsiteY0" fmla="*/ 23700 h 580634"/>
                  <a:gd name="connsiteX1" fmla="*/ 401157 w 401157"/>
                  <a:gd name="connsiteY1" fmla="*/ 23700 h 580634"/>
                  <a:gd name="connsiteX2" fmla="*/ 401157 w 401157"/>
                  <a:gd name="connsiteY2" fmla="*/ 347591 h 580634"/>
                  <a:gd name="connsiteX3" fmla="*/ 383382 w 401157"/>
                  <a:gd name="connsiteY3" fmla="*/ 355491 h 580634"/>
                  <a:gd name="connsiteX4" fmla="*/ 377457 w 401157"/>
                  <a:gd name="connsiteY4" fmla="*/ 375240 h 580634"/>
                  <a:gd name="connsiteX5" fmla="*/ 371533 w 401157"/>
                  <a:gd name="connsiteY5" fmla="*/ 379190 h 580634"/>
                  <a:gd name="connsiteX6" fmla="*/ 367583 w 401157"/>
                  <a:gd name="connsiteY6" fmla="*/ 385115 h 580634"/>
                  <a:gd name="connsiteX7" fmla="*/ 357708 w 401157"/>
                  <a:gd name="connsiteY7" fmla="*/ 387090 h 580634"/>
                  <a:gd name="connsiteX8" fmla="*/ 351783 w 401157"/>
                  <a:gd name="connsiteY8" fmla="*/ 389065 h 580634"/>
                  <a:gd name="connsiteX9" fmla="*/ 345858 w 401157"/>
                  <a:gd name="connsiteY9" fmla="*/ 394989 h 580634"/>
                  <a:gd name="connsiteX10" fmla="*/ 343883 w 401157"/>
                  <a:gd name="connsiteY10" fmla="*/ 404864 h 580634"/>
                  <a:gd name="connsiteX11" fmla="*/ 341908 w 401157"/>
                  <a:gd name="connsiteY11" fmla="*/ 410789 h 580634"/>
                  <a:gd name="connsiteX12" fmla="*/ 343883 w 401157"/>
                  <a:gd name="connsiteY12" fmla="*/ 440413 h 580634"/>
                  <a:gd name="connsiteX13" fmla="*/ 355733 w 401157"/>
                  <a:gd name="connsiteY13" fmla="*/ 452263 h 580634"/>
                  <a:gd name="connsiteX14" fmla="*/ 371533 w 401157"/>
                  <a:gd name="connsiteY14" fmla="*/ 475962 h 580634"/>
                  <a:gd name="connsiteX15" fmla="*/ 375482 w 401157"/>
                  <a:gd name="connsiteY15" fmla="*/ 481887 h 580634"/>
                  <a:gd name="connsiteX16" fmla="*/ 379432 w 401157"/>
                  <a:gd name="connsiteY16" fmla="*/ 493737 h 580634"/>
                  <a:gd name="connsiteX17" fmla="*/ 381407 w 401157"/>
                  <a:gd name="connsiteY17" fmla="*/ 499662 h 580634"/>
                  <a:gd name="connsiteX18" fmla="*/ 383382 w 401157"/>
                  <a:gd name="connsiteY18" fmla="*/ 507561 h 580634"/>
                  <a:gd name="connsiteX19" fmla="*/ 381407 w 401157"/>
                  <a:gd name="connsiteY19" fmla="*/ 527311 h 580634"/>
                  <a:gd name="connsiteX20" fmla="*/ 375482 w 401157"/>
                  <a:gd name="connsiteY20" fmla="*/ 531261 h 580634"/>
                  <a:gd name="connsiteX21" fmla="*/ 371533 w 401157"/>
                  <a:gd name="connsiteY21" fmla="*/ 537186 h 580634"/>
                  <a:gd name="connsiteX22" fmla="*/ 365608 w 401157"/>
                  <a:gd name="connsiteY22" fmla="*/ 580634 h 580634"/>
                  <a:gd name="connsiteX23" fmla="*/ 345858 w 401157"/>
                  <a:gd name="connsiteY23" fmla="*/ 570760 h 580634"/>
                  <a:gd name="connsiteX24" fmla="*/ 334009 w 401157"/>
                  <a:gd name="connsiteY24" fmla="*/ 554960 h 580634"/>
                  <a:gd name="connsiteX25" fmla="*/ 328084 w 401157"/>
                  <a:gd name="connsiteY25" fmla="*/ 552985 h 580634"/>
                  <a:gd name="connsiteX26" fmla="*/ 324134 w 401157"/>
                  <a:gd name="connsiteY26" fmla="*/ 547060 h 580634"/>
                  <a:gd name="connsiteX27" fmla="*/ 318209 w 401157"/>
                  <a:gd name="connsiteY27" fmla="*/ 545085 h 580634"/>
                  <a:gd name="connsiteX28" fmla="*/ 304384 w 401157"/>
                  <a:gd name="connsiteY28" fmla="*/ 539161 h 580634"/>
                  <a:gd name="connsiteX29" fmla="*/ 284635 w 401157"/>
                  <a:gd name="connsiteY29" fmla="*/ 519411 h 580634"/>
                  <a:gd name="connsiteX30" fmla="*/ 278710 w 401157"/>
                  <a:gd name="connsiteY30" fmla="*/ 513486 h 580634"/>
                  <a:gd name="connsiteX31" fmla="*/ 276735 w 401157"/>
                  <a:gd name="connsiteY31" fmla="*/ 507561 h 580634"/>
                  <a:gd name="connsiteX32" fmla="*/ 270810 w 401157"/>
                  <a:gd name="connsiteY32" fmla="*/ 503612 h 580634"/>
                  <a:gd name="connsiteX33" fmla="*/ 262910 w 401157"/>
                  <a:gd name="connsiteY33" fmla="*/ 489787 h 580634"/>
                  <a:gd name="connsiteX34" fmla="*/ 245136 w 401157"/>
                  <a:gd name="connsiteY34" fmla="*/ 468062 h 580634"/>
                  <a:gd name="connsiteX35" fmla="*/ 239211 w 401157"/>
                  <a:gd name="connsiteY35" fmla="*/ 466088 h 580634"/>
                  <a:gd name="connsiteX36" fmla="*/ 233286 w 401157"/>
                  <a:gd name="connsiteY36" fmla="*/ 462138 h 580634"/>
                  <a:gd name="connsiteX37" fmla="*/ 217487 w 401157"/>
                  <a:gd name="connsiteY37" fmla="*/ 460163 h 580634"/>
                  <a:gd name="connsiteX38" fmla="*/ 209587 w 401157"/>
                  <a:gd name="connsiteY38" fmla="*/ 458188 h 580634"/>
                  <a:gd name="connsiteX39" fmla="*/ 203662 w 401157"/>
                  <a:gd name="connsiteY39" fmla="*/ 452263 h 580634"/>
                  <a:gd name="connsiteX40" fmla="*/ 197737 w 401157"/>
                  <a:gd name="connsiteY40" fmla="*/ 450288 h 580634"/>
                  <a:gd name="connsiteX41" fmla="*/ 189837 w 401157"/>
                  <a:gd name="connsiteY41" fmla="*/ 438438 h 580634"/>
                  <a:gd name="connsiteX42" fmla="*/ 183913 w 401157"/>
                  <a:gd name="connsiteY42" fmla="*/ 434488 h 580634"/>
                  <a:gd name="connsiteX43" fmla="*/ 172063 w 401157"/>
                  <a:gd name="connsiteY43" fmla="*/ 422639 h 580634"/>
                  <a:gd name="connsiteX44" fmla="*/ 166138 w 401157"/>
                  <a:gd name="connsiteY44" fmla="*/ 420664 h 580634"/>
                  <a:gd name="connsiteX45" fmla="*/ 162188 w 401157"/>
                  <a:gd name="connsiteY45" fmla="*/ 414739 h 580634"/>
                  <a:gd name="connsiteX46" fmla="*/ 160213 w 401157"/>
                  <a:gd name="connsiteY46" fmla="*/ 408814 h 580634"/>
                  <a:gd name="connsiteX47" fmla="*/ 154288 w 401157"/>
                  <a:gd name="connsiteY47" fmla="*/ 402889 h 580634"/>
                  <a:gd name="connsiteX48" fmla="*/ 146389 w 401157"/>
                  <a:gd name="connsiteY48" fmla="*/ 391040 h 580634"/>
                  <a:gd name="connsiteX49" fmla="*/ 140464 w 401157"/>
                  <a:gd name="connsiteY49" fmla="*/ 341666 h 580634"/>
                  <a:gd name="connsiteX50" fmla="*/ 136514 w 401157"/>
                  <a:gd name="connsiteY50" fmla="*/ 329816 h 580634"/>
                  <a:gd name="connsiteX51" fmla="*/ 134539 w 401157"/>
                  <a:gd name="connsiteY51" fmla="*/ 323891 h 580634"/>
                  <a:gd name="connsiteX52" fmla="*/ 128614 w 401157"/>
                  <a:gd name="connsiteY52" fmla="*/ 319942 h 580634"/>
                  <a:gd name="connsiteX53" fmla="*/ 124664 w 401157"/>
                  <a:gd name="connsiteY53" fmla="*/ 314017 h 580634"/>
                  <a:gd name="connsiteX54" fmla="*/ 118739 w 401157"/>
                  <a:gd name="connsiteY54" fmla="*/ 302167 h 580634"/>
                  <a:gd name="connsiteX55" fmla="*/ 116764 w 401157"/>
                  <a:gd name="connsiteY55" fmla="*/ 270568 h 580634"/>
                  <a:gd name="connsiteX56" fmla="*/ 114790 w 401157"/>
                  <a:gd name="connsiteY56" fmla="*/ 264643 h 580634"/>
                  <a:gd name="connsiteX57" fmla="*/ 108865 w 401157"/>
                  <a:gd name="connsiteY57" fmla="*/ 260693 h 580634"/>
                  <a:gd name="connsiteX58" fmla="*/ 97015 w 401157"/>
                  <a:gd name="connsiteY58" fmla="*/ 252793 h 580634"/>
                  <a:gd name="connsiteX59" fmla="*/ 85165 w 401157"/>
                  <a:gd name="connsiteY59" fmla="*/ 242919 h 580634"/>
                  <a:gd name="connsiteX60" fmla="*/ 77266 w 401157"/>
                  <a:gd name="connsiteY60" fmla="*/ 236994 h 580634"/>
                  <a:gd name="connsiteX61" fmla="*/ 71341 w 401157"/>
                  <a:gd name="connsiteY61" fmla="*/ 235019 h 580634"/>
                  <a:gd name="connsiteX62" fmla="*/ 65416 w 401157"/>
                  <a:gd name="connsiteY62" fmla="*/ 229094 h 580634"/>
                  <a:gd name="connsiteX63" fmla="*/ 59491 w 401157"/>
                  <a:gd name="connsiteY63" fmla="*/ 227119 h 580634"/>
                  <a:gd name="connsiteX64" fmla="*/ 53566 w 401157"/>
                  <a:gd name="connsiteY64" fmla="*/ 223169 h 580634"/>
                  <a:gd name="connsiteX65" fmla="*/ 45666 w 401157"/>
                  <a:gd name="connsiteY65" fmla="*/ 219219 h 580634"/>
                  <a:gd name="connsiteX66" fmla="*/ 39742 w 401157"/>
                  <a:gd name="connsiteY66" fmla="*/ 213294 h 580634"/>
                  <a:gd name="connsiteX67" fmla="*/ 33817 w 401157"/>
                  <a:gd name="connsiteY67" fmla="*/ 211319 h 580634"/>
                  <a:gd name="connsiteX68" fmla="*/ 23942 w 401157"/>
                  <a:gd name="connsiteY68" fmla="*/ 207370 h 580634"/>
                  <a:gd name="connsiteX69" fmla="*/ 12092 w 401157"/>
                  <a:gd name="connsiteY69" fmla="*/ 195520 h 580634"/>
                  <a:gd name="connsiteX70" fmla="*/ 243 w 401157"/>
                  <a:gd name="connsiteY70" fmla="*/ 189595 h 580634"/>
                  <a:gd name="connsiteX71" fmla="*/ 243 w 401157"/>
                  <a:gd name="connsiteY71" fmla="*/ 187620 h 580634"/>
                  <a:gd name="connsiteX72" fmla="*/ 2218 w 401157"/>
                  <a:gd name="connsiteY72" fmla="*/ 159971 h 580634"/>
                  <a:gd name="connsiteX73" fmla="*/ 10117 w 401157"/>
                  <a:gd name="connsiteY73" fmla="*/ 144171 h 580634"/>
                  <a:gd name="connsiteX74" fmla="*/ 21967 w 401157"/>
                  <a:gd name="connsiteY74" fmla="*/ 122447 h 580634"/>
                  <a:gd name="connsiteX75" fmla="*/ 23942 w 401157"/>
                  <a:gd name="connsiteY75" fmla="*/ 75048 h 580634"/>
                  <a:gd name="connsiteX76" fmla="*/ 29867 w 401157"/>
                  <a:gd name="connsiteY76" fmla="*/ 51349 h 580634"/>
                  <a:gd name="connsiteX77" fmla="*/ 31842 w 401157"/>
                  <a:gd name="connsiteY77" fmla="*/ 45424 h 580634"/>
                  <a:gd name="connsiteX78" fmla="*/ 37767 w 401157"/>
                  <a:gd name="connsiteY78" fmla="*/ 41474 h 580634"/>
                  <a:gd name="connsiteX79" fmla="*/ 41717 w 401157"/>
                  <a:gd name="connsiteY79" fmla="*/ 35549 h 580634"/>
                  <a:gd name="connsiteX80" fmla="*/ 51591 w 401157"/>
                  <a:gd name="connsiteY80" fmla="*/ 27650 h 580634"/>
                  <a:gd name="connsiteX81" fmla="*/ 55541 w 401157"/>
                  <a:gd name="connsiteY81" fmla="*/ 19750 h 580634"/>
                  <a:gd name="connsiteX82" fmla="*/ 59491 w 401157"/>
                  <a:gd name="connsiteY82" fmla="*/ 7900 h 580634"/>
                  <a:gd name="connsiteX83" fmla="*/ 73316 w 401157"/>
                  <a:gd name="connsiteY83" fmla="*/ 0 h 580634"/>
                  <a:gd name="connsiteX84" fmla="*/ 79240 w 401157"/>
                  <a:gd name="connsiteY84" fmla="*/ 3950 h 580634"/>
                  <a:gd name="connsiteX85" fmla="*/ 87140 w 401157"/>
                  <a:gd name="connsiteY85" fmla="*/ 11850 h 580634"/>
                  <a:gd name="connsiteX86" fmla="*/ 302409 w 401157"/>
                  <a:gd name="connsiteY86" fmla="*/ 23700 h 58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01157" h="580634">
                    <a:moveTo>
                      <a:pt x="302409" y="23700"/>
                    </a:moveTo>
                    <a:lnTo>
                      <a:pt x="401157" y="23700"/>
                    </a:lnTo>
                    <a:lnTo>
                      <a:pt x="401157" y="347591"/>
                    </a:lnTo>
                    <a:cubicBezTo>
                      <a:pt x="395232" y="350224"/>
                      <a:pt x="388180" y="351130"/>
                      <a:pt x="383382" y="355491"/>
                    </a:cubicBezTo>
                    <a:cubicBezTo>
                      <a:pt x="376220" y="362002"/>
                      <a:pt x="381976" y="368460"/>
                      <a:pt x="377457" y="375240"/>
                    </a:cubicBezTo>
                    <a:cubicBezTo>
                      <a:pt x="376141" y="377215"/>
                      <a:pt x="373508" y="377873"/>
                      <a:pt x="371533" y="379190"/>
                    </a:cubicBezTo>
                    <a:cubicBezTo>
                      <a:pt x="370216" y="381165"/>
                      <a:pt x="369644" y="383937"/>
                      <a:pt x="367583" y="385115"/>
                    </a:cubicBezTo>
                    <a:cubicBezTo>
                      <a:pt x="364668" y="386780"/>
                      <a:pt x="360965" y="386276"/>
                      <a:pt x="357708" y="387090"/>
                    </a:cubicBezTo>
                    <a:cubicBezTo>
                      <a:pt x="355688" y="387595"/>
                      <a:pt x="353758" y="388407"/>
                      <a:pt x="351783" y="389065"/>
                    </a:cubicBezTo>
                    <a:cubicBezTo>
                      <a:pt x="349808" y="391040"/>
                      <a:pt x="347107" y="392491"/>
                      <a:pt x="345858" y="394989"/>
                    </a:cubicBezTo>
                    <a:cubicBezTo>
                      <a:pt x="344357" y="397991"/>
                      <a:pt x="344697" y="401607"/>
                      <a:pt x="343883" y="404864"/>
                    </a:cubicBezTo>
                    <a:cubicBezTo>
                      <a:pt x="343378" y="406884"/>
                      <a:pt x="342566" y="408814"/>
                      <a:pt x="341908" y="410789"/>
                    </a:cubicBezTo>
                    <a:cubicBezTo>
                      <a:pt x="342566" y="420664"/>
                      <a:pt x="340753" y="431024"/>
                      <a:pt x="343883" y="440413"/>
                    </a:cubicBezTo>
                    <a:cubicBezTo>
                      <a:pt x="345650" y="445712"/>
                      <a:pt x="352634" y="447615"/>
                      <a:pt x="355733" y="452263"/>
                    </a:cubicBezTo>
                    <a:lnTo>
                      <a:pt x="371533" y="475962"/>
                    </a:lnTo>
                    <a:cubicBezTo>
                      <a:pt x="372849" y="477937"/>
                      <a:pt x="374731" y="479635"/>
                      <a:pt x="375482" y="481887"/>
                    </a:cubicBezTo>
                    <a:lnTo>
                      <a:pt x="379432" y="493737"/>
                    </a:lnTo>
                    <a:cubicBezTo>
                      <a:pt x="380090" y="495712"/>
                      <a:pt x="380902" y="497642"/>
                      <a:pt x="381407" y="499662"/>
                    </a:cubicBezTo>
                    <a:lnTo>
                      <a:pt x="383382" y="507561"/>
                    </a:lnTo>
                    <a:cubicBezTo>
                      <a:pt x="382724" y="514144"/>
                      <a:pt x="383499" y="521034"/>
                      <a:pt x="381407" y="527311"/>
                    </a:cubicBezTo>
                    <a:cubicBezTo>
                      <a:pt x="380656" y="529563"/>
                      <a:pt x="377160" y="529582"/>
                      <a:pt x="375482" y="531261"/>
                    </a:cubicBezTo>
                    <a:cubicBezTo>
                      <a:pt x="373804" y="532939"/>
                      <a:pt x="372849" y="535211"/>
                      <a:pt x="371533" y="537186"/>
                    </a:cubicBezTo>
                    <a:cubicBezTo>
                      <a:pt x="369465" y="578544"/>
                      <a:pt x="378881" y="567365"/>
                      <a:pt x="365608" y="580634"/>
                    </a:cubicBezTo>
                    <a:lnTo>
                      <a:pt x="345858" y="570760"/>
                    </a:lnTo>
                    <a:cubicBezTo>
                      <a:pt x="341908" y="565493"/>
                      <a:pt x="338664" y="559615"/>
                      <a:pt x="334009" y="554960"/>
                    </a:cubicBezTo>
                    <a:cubicBezTo>
                      <a:pt x="332537" y="553488"/>
                      <a:pt x="329710" y="554286"/>
                      <a:pt x="328084" y="552985"/>
                    </a:cubicBezTo>
                    <a:cubicBezTo>
                      <a:pt x="326230" y="551502"/>
                      <a:pt x="325988" y="548543"/>
                      <a:pt x="324134" y="547060"/>
                    </a:cubicBezTo>
                    <a:cubicBezTo>
                      <a:pt x="322508" y="545759"/>
                      <a:pt x="320071" y="546016"/>
                      <a:pt x="318209" y="545085"/>
                    </a:cubicBezTo>
                    <a:cubicBezTo>
                      <a:pt x="304573" y="538267"/>
                      <a:pt x="320822" y="543268"/>
                      <a:pt x="304384" y="539161"/>
                    </a:cubicBezTo>
                    <a:lnTo>
                      <a:pt x="284635" y="519411"/>
                    </a:lnTo>
                    <a:lnTo>
                      <a:pt x="278710" y="513486"/>
                    </a:lnTo>
                    <a:cubicBezTo>
                      <a:pt x="278052" y="511511"/>
                      <a:pt x="278036" y="509187"/>
                      <a:pt x="276735" y="507561"/>
                    </a:cubicBezTo>
                    <a:cubicBezTo>
                      <a:pt x="275252" y="505708"/>
                      <a:pt x="271988" y="505673"/>
                      <a:pt x="270810" y="503612"/>
                    </a:cubicBezTo>
                    <a:cubicBezTo>
                      <a:pt x="261047" y="486528"/>
                      <a:pt x="276806" y="499051"/>
                      <a:pt x="262910" y="489787"/>
                    </a:cubicBezTo>
                    <a:cubicBezTo>
                      <a:pt x="261853" y="488378"/>
                      <a:pt x="250426" y="471588"/>
                      <a:pt x="245136" y="468062"/>
                    </a:cubicBezTo>
                    <a:cubicBezTo>
                      <a:pt x="243404" y="466907"/>
                      <a:pt x="241186" y="466746"/>
                      <a:pt x="239211" y="466088"/>
                    </a:cubicBezTo>
                    <a:cubicBezTo>
                      <a:pt x="237236" y="464771"/>
                      <a:pt x="235576" y="462763"/>
                      <a:pt x="233286" y="462138"/>
                    </a:cubicBezTo>
                    <a:cubicBezTo>
                      <a:pt x="228166" y="460741"/>
                      <a:pt x="222722" y="461036"/>
                      <a:pt x="217487" y="460163"/>
                    </a:cubicBezTo>
                    <a:cubicBezTo>
                      <a:pt x="214810" y="459717"/>
                      <a:pt x="212220" y="458846"/>
                      <a:pt x="209587" y="458188"/>
                    </a:cubicBezTo>
                    <a:cubicBezTo>
                      <a:pt x="207612" y="456213"/>
                      <a:pt x="205986" y="453812"/>
                      <a:pt x="203662" y="452263"/>
                    </a:cubicBezTo>
                    <a:cubicBezTo>
                      <a:pt x="201930" y="451108"/>
                      <a:pt x="199209" y="451760"/>
                      <a:pt x="197737" y="450288"/>
                    </a:cubicBezTo>
                    <a:cubicBezTo>
                      <a:pt x="194380" y="446931"/>
                      <a:pt x="193787" y="441072"/>
                      <a:pt x="189837" y="438438"/>
                    </a:cubicBezTo>
                    <a:cubicBezTo>
                      <a:pt x="187862" y="437121"/>
                      <a:pt x="185687" y="436065"/>
                      <a:pt x="183913" y="434488"/>
                    </a:cubicBezTo>
                    <a:cubicBezTo>
                      <a:pt x="179738" y="430777"/>
                      <a:pt x="177362" y="424405"/>
                      <a:pt x="172063" y="422639"/>
                    </a:cubicBezTo>
                    <a:lnTo>
                      <a:pt x="166138" y="420664"/>
                    </a:lnTo>
                    <a:cubicBezTo>
                      <a:pt x="164821" y="418689"/>
                      <a:pt x="163250" y="416862"/>
                      <a:pt x="162188" y="414739"/>
                    </a:cubicBezTo>
                    <a:cubicBezTo>
                      <a:pt x="161257" y="412877"/>
                      <a:pt x="161368" y="410546"/>
                      <a:pt x="160213" y="408814"/>
                    </a:cubicBezTo>
                    <a:cubicBezTo>
                      <a:pt x="158664" y="406490"/>
                      <a:pt x="156003" y="405094"/>
                      <a:pt x="154288" y="402889"/>
                    </a:cubicBezTo>
                    <a:cubicBezTo>
                      <a:pt x="151374" y="399142"/>
                      <a:pt x="146389" y="391040"/>
                      <a:pt x="146389" y="391040"/>
                    </a:cubicBezTo>
                    <a:cubicBezTo>
                      <a:pt x="145898" y="386126"/>
                      <a:pt x="144072" y="354895"/>
                      <a:pt x="140464" y="341666"/>
                    </a:cubicBezTo>
                    <a:cubicBezTo>
                      <a:pt x="139368" y="337649"/>
                      <a:pt x="137831" y="333766"/>
                      <a:pt x="136514" y="329816"/>
                    </a:cubicBezTo>
                    <a:cubicBezTo>
                      <a:pt x="135856" y="327841"/>
                      <a:pt x="136271" y="325046"/>
                      <a:pt x="134539" y="323891"/>
                    </a:cubicBezTo>
                    <a:lnTo>
                      <a:pt x="128614" y="319942"/>
                    </a:lnTo>
                    <a:cubicBezTo>
                      <a:pt x="127297" y="317967"/>
                      <a:pt x="125726" y="316140"/>
                      <a:pt x="124664" y="314017"/>
                    </a:cubicBezTo>
                    <a:cubicBezTo>
                      <a:pt x="116487" y="297663"/>
                      <a:pt x="130059" y="319147"/>
                      <a:pt x="118739" y="302167"/>
                    </a:cubicBezTo>
                    <a:cubicBezTo>
                      <a:pt x="118081" y="291634"/>
                      <a:pt x="117869" y="281064"/>
                      <a:pt x="116764" y="270568"/>
                    </a:cubicBezTo>
                    <a:cubicBezTo>
                      <a:pt x="116546" y="268498"/>
                      <a:pt x="116090" y="266269"/>
                      <a:pt x="114790" y="264643"/>
                    </a:cubicBezTo>
                    <a:cubicBezTo>
                      <a:pt x="113307" y="262789"/>
                      <a:pt x="110688" y="262213"/>
                      <a:pt x="108865" y="260693"/>
                    </a:cubicBezTo>
                    <a:cubicBezTo>
                      <a:pt x="99002" y="252474"/>
                      <a:pt x="107428" y="256264"/>
                      <a:pt x="97015" y="252793"/>
                    </a:cubicBezTo>
                    <a:cubicBezTo>
                      <a:pt x="87791" y="243570"/>
                      <a:pt x="94791" y="249795"/>
                      <a:pt x="85165" y="242919"/>
                    </a:cubicBezTo>
                    <a:cubicBezTo>
                      <a:pt x="82487" y="241006"/>
                      <a:pt x="80124" y="238627"/>
                      <a:pt x="77266" y="236994"/>
                    </a:cubicBezTo>
                    <a:cubicBezTo>
                      <a:pt x="75458" y="235961"/>
                      <a:pt x="73316" y="235677"/>
                      <a:pt x="71341" y="235019"/>
                    </a:cubicBezTo>
                    <a:cubicBezTo>
                      <a:pt x="69366" y="233044"/>
                      <a:pt x="67740" y="230643"/>
                      <a:pt x="65416" y="229094"/>
                    </a:cubicBezTo>
                    <a:cubicBezTo>
                      <a:pt x="63684" y="227939"/>
                      <a:pt x="61353" y="228050"/>
                      <a:pt x="59491" y="227119"/>
                    </a:cubicBezTo>
                    <a:cubicBezTo>
                      <a:pt x="57368" y="226057"/>
                      <a:pt x="55627" y="224347"/>
                      <a:pt x="53566" y="223169"/>
                    </a:cubicBezTo>
                    <a:cubicBezTo>
                      <a:pt x="51010" y="221708"/>
                      <a:pt x="48299" y="220536"/>
                      <a:pt x="45666" y="219219"/>
                    </a:cubicBezTo>
                    <a:cubicBezTo>
                      <a:pt x="43691" y="217244"/>
                      <a:pt x="42066" y="214843"/>
                      <a:pt x="39742" y="213294"/>
                    </a:cubicBezTo>
                    <a:cubicBezTo>
                      <a:pt x="38010" y="212139"/>
                      <a:pt x="35766" y="212050"/>
                      <a:pt x="33817" y="211319"/>
                    </a:cubicBezTo>
                    <a:cubicBezTo>
                      <a:pt x="30498" y="210074"/>
                      <a:pt x="27041" y="209092"/>
                      <a:pt x="23942" y="207370"/>
                    </a:cubicBezTo>
                    <a:cubicBezTo>
                      <a:pt x="9421" y="199304"/>
                      <a:pt x="21273" y="204701"/>
                      <a:pt x="12092" y="195520"/>
                    </a:cubicBezTo>
                    <a:cubicBezTo>
                      <a:pt x="2767" y="186195"/>
                      <a:pt x="9882" y="196022"/>
                      <a:pt x="243" y="189595"/>
                    </a:cubicBezTo>
                    <a:cubicBezTo>
                      <a:pt x="-305" y="189230"/>
                      <a:pt x="243" y="188278"/>
                      <a:pt x="243" y="187620"/>
                    </a:cubicBezTo>
                    <a:lnTo>
                      <a:pt x="2218" y="159971"/>
                    </a:lnTo>
                    <a:cubicBezTo>
                      <a:pt x="4851" y="154704"/>
                      <a:pt x="7196" y="149283"/>
                      <a:pt x="10117" y="144171"/>
                    </a:cubicBezTo>
                    <a:cubicBezTo>
                      <a:pt x="23275" y="121144"/>
                      <a:pt x="13796" y="142875"/>
                      <a:pt x="21967" y="122447"/>
                    </a:cubicBezTo>
                    <a:cubicBezTo>
                      <a:pt x="22625" y="106647"/>
                      <a:pt x="22985" y="90832"/>
                      <a:pt x="23942" y="75048"/>
                    </a:cubicBezTo>
                    <a:cubicBezTo>
                      <a:pt x="25650" y="46860"/>
                      <a:pt x="22821" y="65441"/>
                      <a:pt x="29867" y="51349"/>
                    </a:cubicBezTo>
                    <a:cubicBezTo>
                      <a:pt x="30798" y="49487"/>
                      <a:pt x="30541" y="47050"/>
                      <a:pt x="31842" y="45424"/>
                    </a:cubicBezTo>
                    <a:cubicBezTo>
                      <a:pt x="33325" y="43570"/>
                      <a:pt x="35792" y="42791"/>
                      <a:pt x="37767" y="41474"/>
                    </a:cubicBezTo>
                    <a:cubicBezTo>
                      <a:pt x="39084" y="39499"/>
                      <a:pt x="39864" y="37032"/>
                      <a:pt x="41717" y="35549"/>
                    </a:cubicBezTo>
                    <a:cubicBezTo>
                      <a:pt x="52731" y="26737"/>
                      <a:pt x="43250" y="42245"/>
                      <a:pt x="51591" y="27650"/>
                    </a:cubicBezTo>
                    <a:cubicBezTo>
                      <a:pt x="53052" y="25094"/>
                      <a:pt x="54448" y="22484"/>
                      <a:pt x="55541" y="19750"/>
                    </a:cubicBezTo>
                    <a:cubicBezTo>
                      <a:pt x="57087" y="15884"/>
                      <a:pt x="56027" y="10210"/>
                      <a:pt x="59491" y="7900"/>
                    </a:cubicBezTo>
                    <a:cubicBezTo>
                      <a:pt x="67866" y="2317"/>
                      <a:pt x="63293" y="5012"/>
                      <a:pt x="73316" y="0"/>
                    </a:cubicBezTo>
                    <a:cubicBezTo>
                      <a:pt x="75291" y="1317"/>
                      <a:pt x="77562" y="2272"/>
                      <a:pt x="79240" y="3950"/>
                    </a:cubicBezTo>
                    <a:cubicBezTo>
                      <a:pt x="88771" y="13482"/>
                      <a:pt x="78112" y="7336"/>
                      <a:pt x="87140" y="11850"/>
                    </a:cubicBezTo>
                    <a:lnTo>
                      <a:pt x="302409" y="2370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2872335" y="3560923"/>
                <a:ext cx="461963" cy="290453"/>
              </a:xfrm>
              <a:custGeom>
                <a:avLst/>
                <a:gdLst>
                  <a:gd name="connsiteX0" fmla="*/ 462146 w 462146"/>
                  <a:gd name="connsiteY0" fmla="*/ 0 h 290317"/>
                  <a:gd name="connsiteX1" fmla="*/ 462146 w 462146"/>
                  <a:gd name="connsiteY1" fmla="*/ 112572 h 290317"/>
                  <a:gd name="connsiteX2" fmla="*/ 223177 w 462146"/>
                  <a:gd name="connsiteY2" fmla="*/ 112572 h 290317"/>
                  <a:gd name="connsiteX3" fmla="*/ 209353 w 462146"/>
                  <a:gd name="connsiteY3" fmla="*/ 102697 h 290317"/>
                  <a:gd name="connsiteX4" fmla="*/ 201453 w 462146"/>
                  <a:gd name="connsiteY4" fmla="*/ 114547 h 290317"/>
                  <a:gd name="connsiteX5" fmla="*/ 197503 w 462146"/>
                  <a:gd name="connsiteY5" fmla="*/ 130346 h 290317"/>
                  <a:gd name="connsiteX6" fmla="*/ 193553 w 462146"/>
                  <a:gd name="connsiteY6" fmla="*/ 136271 h 290317"/>
                  <a:gd name="connsiteX7" fmla="*/ 191578 w 462146"/>
                  <a:gd name="connsiteY7" fmla="*/ 142196 h 290317"/>
                  <a:gd name="connsiteX8" fmla="*/ 185653 w 462146"/>
                  <a:gd name="connsiteY8" fmla="*/ 146146 h 290317"/>
                  <a:gd name="connsiteX9" fmla="*/ 181704 w 462146"/>
                  <a:gd name="connsiteY9" fmla="*/ 154045 h 290317"/>
                  <a:gd name="connsiteX10" fmla="*/ 177754 w 462146"/>
                  <a:gd name="connsiteY10" fmla="*/ 207369 h 290317"/>
                  <a:gd name="connsiteX11" fmla="*/ 171829 w 462146"/>
                  <a:gd name="connsiteY11" fmla="*/ 231068 h 290317"/>
                  <a:gd name="connsiteX12" fmla="*/ 161954 w 462146"/>
                  <a:gd name="connsiteY12" fmla="*/ 242918 h 290317"/>
                  <a:gd name="connsiteX13" fmla="*/ 158004 w 462146"/>
                  <a:gd name="connsiteY13" fmla="*/ 254768 h 290317"/>
                  <a:gd name="connsiteX14" fmla="*/ 156029 w 462146"/>
                  <a:gd name="connsiteY14" fmla="*/ 260693 h 290317"/>
                  <a:gd name="connsiteX15" fmla="*/ 154054 w 462146"/>
                  <a:gd name="connsiteY15" fmla="*/ 268592 h 290317"/>
                  <a:gd name="connsiteX16" fmla="*/ 150104 w 462146"/>
                  <a:gd name="connsiteY16" fmla="*/ 280442 h 290317"/>
                  <a:gd name="connsiteX17" fmla="*/ 150104 w 462146"/>
                  <a:gd name="connsiteY17" fmla="*/ 290317 h 290317"/>
                  <a:gd name="connsiteX18" fmla="*/ 126405 w 462146"/>
                  <a:gd name="connsiteY18" fmla="*/ 268592 h 290317"/>
                  <a:gd name="connsiteX19" fmla="*/ 94806 w 462146"/>
                  <a:gd name="connsiteY19" fmla="*/ 266617 h 290317"/>
                  <a:gd name="connsiteX20" fmla="*/ 80981 w 462146"/>
                  <a:gd name="connsiteY20" fmla="*/ 264642 h 290317"/>
                  <a:gd name="connsiteX21" fmla="*/ 69132 w 462146"/>
                  <a:gd name="connsiteY21" fmla="*/ 256743 h 290317"/>
                  <a:gd name="connsiteX22" fmla="*/ 63207 w 462146"/>
                  <a:gd name="connsiteY22" fmla="*/ 252793 h 290317"/>
                  <a:gd name="connsiteX23" fmla="*/ 57282 w 462146"/>
                  <a:gd name="connsiteY23" fmla="*/ 246868 h 290317"/>
                  <a:gd name="connsiteX24" fmla="*/ 45432 w 462146"/>
                  <a:gd name="connsiteY24" fmla="*/ 242918 h 290317"/>
                  <a:gd name="connsiteX25" fmla="*/ 39507 w 462146"/>
                  <a:gd name="connsiteY25" fmla="*/ 236993 h 290317"/>
                  <a:gd name="connsiteX26" fmla="*/ 33583 w 462146"/>
                  <a:gd name="connsiteY26" fmla="*/ 233043 h 290317"/>
                  <a:gd name="connsiteX27" fmla="*/ 27658 w 462146"/>
                  <a:gd name="connsiteY27" fmla="*/ 221194 h 290317"/>
                  <a:gd name="connsiteX28" fmla="*/ 21733 w 462146"/>
                  <a:gd name="connsiteY28" fmla="*/ 215269 h 290317"/>
                  <a:gd name="connsiteX29" fmla="*/ 17783 w 462146"/>
                  <a:gd name="connsiteY29" fmla="*/ 209344 h 290317"/>
                  <a:gd name="connsiteX30" fmla="*/ 7908 w 462146"/>
                  <a:gd name="connsiteY30" fmla="*/ 195519 h 290317"/>
                  <a:gd name="connsiteX31" fmla="*/ 5933 w 462146"/>
                  <a:gd name="connsiteY31" fmla="*/ 189594 h 290317"/>
                  <a:gd name="connsiteX32" fmla="*/ 1983 w 462146"/>
                  <a:gd name="connsiteY32" fmla="*/ 179720 h 290317"/>
                  <a:gd name="connsiteX33" fmla="*/ 8 w 462146"/>
                  <a:gd name="connsiteY33" fmla="*/ 144171 h 290317"/>
                  <a:gd name="connsiteX34" fmla="*/ 128380 w 462146"/>
                  <a:gd name="connsiteY34" fmla="*/ 144171 h 290317"/>
                  <a:gd name="connsiteX35" fmla="*/ 128380 w 462146"/>
                  <a:gd name="connsiteY35" fmla="*/ 7899 h 290317"/>
                  <a:gd name="connsiteX36" fmla="*/ 462146 w 462146"/>
                  <a:gd name="connsiteY36" fmla="*/ 0 h 29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62146" h="290317">
                    <a:moveTo>
                      <a:pt x="462146" y="0"/>
                    </a:moveTo>
                    <a:lnTo>
                      <a:pt x="462146" y="112572"/>
                    </a:lnTo>
                    <a:lnTo>
                      <a:pt x="223177" y="112572"/>
                    </a:lnTo>
                    <a:cubicBezTo>
                      <a:pt x="218569" y="109280"/>
                      <a:pt x="214993" y="102184"/>
                      <a:pt x="209353" y="102697"/>
                    </a:cubicBezTo>
                    <a:cubicBezTo>
                      <a:pt x="204625" y="103127"/>
                      <a:pt x="201453" y="114547"/>
                      <a:pt x="201453" y="114547"/>
                    </a:cubicBezTo>
                    <a:cubicBezTo>
                      <a:pt x="200136" y="119813"/>
                      <a:pt x="200514" y="125829"/>
                      <a:pt x="197503" y="130346"/>
                    </a:cubicBezTo>
                    <a:cubicBezTo>
                      <a:pt x="196186" y="132321"/>
                      <a:pt x="194615" y="134148"/>
                      <a:pt x="193553" y="136271"/>
                    </a:cubicBezTo>
                    <a:cubicBezTo>
                      <a:pt x="192622" y="138133"/>
                      <a:pt x="192879" y="140570"/>
                      <a:pt x="191578" y="142196"/>
                    </a:cubicBezTo>
                    <a:cubicBezTo>
                      <a:pt x="190095" y="144050"/>
                      <a:pt x="187628" y="144829"/>
                      <a:pt x="185653" y="146146"/>
                    </a:cubicBezTo>
                    <a:cubicBezTo>
                      <a:pt x="184337" y="148779"/>
                      <a:pt x="182863" y="151339"/>
                      <a:pt x="181704" y="154045"/>
                    </a:cubicBezTo>
                    <a:cubicBezTo>
                      <a:pt x="174903" y="169917"/>
                      <a:pt x="178493" y="196289"/>
                      <a:pt x="177754" y="207369"/>
                    </a:cubicBezTo>
                    <a:cubicBezTo>
                      <a:pt x="177521" y="210866"/>
                      <a:pt x="174523" y="228374"/>
                      <a:pt x="171829" y="231068"/>
                    </a:cubicBezTo>
                    <a:cubicBezTo>
                      <a:pt x="168108" y="234789"/>
                      <a:pt x="164154" y="237969"/>
                      <a:pt x="161954" y="242918"/>
                    </a:cubicBezTo>
                    <a:cubicBezTo>
                      <a:pt x="160263" y="246723"/>
                      <a:pt x="159321" y="250818"/>
                      <a:pt x="158004" y="254768"/>
                    </a:cubicBezTo>
                    <a:cubicBezTo>
                      <a:pt x="157346" y="256743"/>
                      <a:pt x="156534" y="258673"/>
                      <a:pt x="156029" y="260693"/>
                    </a:cubicBezTo>
                    <a:cubicBezTo>
                      <a:pt x="155371" y="263326"/>
                      <a:pt x="154834" y="265992"/>
                      <a:pt x="154054" y="268592"/>
                    </a:cubicBezTo>
                    <a:cubicBezTo>
                      <a:pt x="152858" y="272580"/>
                      <a:pt x="150849" y="276345"/>
                      <a:pt x="150104" y="280442"/>
                    </a:cubicBezTo>
                    <a:cubicBezTo>
                      <a:pt x="149515" y="283681"/>
                      <a:pt x="150104" y="287025"/>
                      <a:pt x="150104" y="290317"/>
                    </a:cubicBezTo>
                    <a:lnTo>
                      <a:pt x="126405" y="268592"/>
                    </a:lnTo>
                    <a:cubicBezTo>
                      <a:pt x="115872" y="267934"/>
                      <a:pt x="105320" y="267531"/>
                      <a:pt x="94806" y="266617"/>
                    </a:cubicBezTo>
                    <a:cubicBezTo>
                      <a:pt x="90168" y="266214"/>
                      <a:pt x="85326" y="266313"/>
                      <a:pt x="80981" y="264642"/>
                    </a:cubicBezTo>
                    <a:cubicBezTo>
                      <a:pt x="76551" y="262938"/>
                      <a:pt x="73082" y="259376"/>
                      <a:pt x="69132" y="256743"/>
                    </a:cubicBezTo>
                    <a:cubicBezTo>
                      <a:pt x="67157" y="255426"/>
                      <a:pt x="64885" y="254471"/>
                      <a:pt x="63207" y="252793"/>
                    </a:cubicBezTo>
                    <a:cubicBezTo>
                      <a:pt x="61232" y="250818"/>
                      <a:pt x="59724" y="248224"/>
                      <a:pt x="57282" y="246868"/>
                    </a:cubicBezTo>
                    <a:cubicBezTo>
                      <a:pt x="53642" y="244846"/>
                      <a:pt x="45432" y="242918"/>
                      <a:pt x="45432" y="242918"/>
                    </a:cubicBezTo>
                    <a:cubicBezTo>
                      <a:pt x="43457" y="240943"/>
                      <a:pt x="41653" y="238781"/>
                      <a:pt x="39507" y="236993"/>
                    </a:cubicBezTo>
                    <a:cubicBezTo>
                      <a:pt x="37684" y="235474"/>
                      <a:pt x="35261" y="234721"/>
                      <a:pt x="33583" y="233043"/>
                    </a:cubicBezTo>
                    <a:cubicBezTo>
                      <a:pt x="24258" y="223717"/>
                      <a:pt x="34085" y="230834"/>
                      <a:pt x="27658" y="221194"/>
                    </a:cubicBezTo>
                    <a:cubicBezTo>
                      <a:pt x="26109" y="218870"/>
                      <a:pt x="23521" y="217415"/>
                      <a:pt x="21733" y="215269"/>
                    </a:cubicBezTo>
                    <a:cubicBezTo>
                      <a:pt x="20213" y="213446"/>
                      <a:pt x="19163" y="211276"/>
                      <a:pt x="17783" y="209344"/>
                    </a:cubicBezTo>
                    <a:cubicBezTo>
                      <a:pt x="16292" y="207257"/>
                      <a:pt x="9459" y="198622"/>
                      <a:pt x="7908" y="195519"/>
                    </a:cubicBezTo>
                    <a:cubicBezTo>
                      <a:pt x="6977" y="193657"/>
                      <a:pt x="6664" y="191543"/>
                      <a:pt x="5933" y="189594"/>
                    </a:cubicBezTo>
                    <a:cubicBezTo>
                      <a:pt x="4688" y="186275"/>
                      <a:pt x="3300" y="183011"/>
                      <a:pt x="1983" y="179720"/>
                    </a:cubicBezTo>
                    <a:cubicBezTo>
                      <a:pt x="-244" y="150763"/>
                      <a:pt x="8" y="162629"/>
                      <a:pt x="8" y="144171"/>
                    </a:cubicBezTo>
                    <a:lnTo>
                      <a:pt x="128380" y="144171"/>
                    </a:lnTo>
                    <a:lnTo>
                      <a:pt x="128380" y="7899"/>
                    </a:lnTo>
                    <a:lnTo>
                      <a:pt x="462146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3323185" y="3002238"/>
                <a:ext cx="517526" cy="426950"/>
              </a:xfrm>
              <a:custGeom>
                <a:avLst/>
                <a:gdLst>
                  <a:gd name="connsiteX0" fmla="*/ 96772 w 517436"/>
                  <a:gd name="connsiteY0" fmla="*/ 0 h 426588"/>
                  <a:gd name="connsiteX1" fmla="*/ 517436 w 517436"/>
                  <a:gd name="connsiteY1" fmla="*/ 0 h 426588"/>
                  <a:gd name="connsiteX2" fmla="*/ 517436 w 517436"/>
                  <a:gd name="connsiteY2" fmla="*/ 426588 h 426588"/>
                  <a:gd name="connsiteX3" fmla="*/ 0 w 517436"/>
                  <a:gd name="connsiteY3" fmla="*/ 426588 h 426588"/>
                  <a:gd name="connsiteX4" fmla="*/ 0 w 517436"/>
                  <a:gd name="connsiteY4" fmla="*/ 39499 h 426588"/>
                  <a:gd name="connsiteX5" fmla="*/ 96772 w 517436"/>
                  <a:gd name="connsiteY5" fmla="*/ 0 h 426588"/>
                  <a:gd name="connsiteX0" fmla="*/ 96772 w 517436"/>
                  <a:gd name="connsiteY0" fmla="*/ 0 h 426588"/>
                  <a:gd name="connsiteX1" fmla="*/ 517436 w 517436"/>
                  <a:gd name="connsiteY1" fmla="*/ 0 h 426588"/>
                  <a:gd name="connsiteX2" fmla="*/ 517436 w 517436"/>
                  <a:gd name="connsiteY2" fmla="*/ 426588 h 426588"/>
                  <a:gd name="connsiteX3" fmla="*/ 0 w 517436"/>
                  <a:gd name="connsiteY3" fmla="*/ 426588 h 426588"/>
                  <a:gd name="connsiteX4" fmla="*/ 0 w 517436"/>
                  <a:gd name="connsiteY4" fmla="*/ 39499 h 426588"/>
                  <a:gd name="connsiteX5" fmla="*/ 51349 w 517436"/>
                  <a:gd name="connsiteY5" fmla="*/ 21724 h 426588"/>
                  <a:gd name="connsiteX6" fmla="*/ 96772 w 517436"/>
                  <a:gd name="connsiteY6" fmla="*/ 0 h 426588"/>
                  <a:gd name="connsiteX0" fmla="*/ 96772 w 517436"/>
                  <a:gd name="connsiteY0" fmla="*/ 0 h 426588"/>
                  <a:gd name="connsiteX1" fmla="*/ 517436 w 517436"/>
                  <a:gd name="connsiteY1" fmla="*/ 0 h 426588"/>
                  <a:gd name="connsiteX2" fmla="*/ 517436 w 517436"/>
                  <a:gd name="connsiteY2" fmla="*/ 426588 h 426588"/>
                  <a:gd name="connsiteX3" fmla="*/ 0 w 517436"/>
                  <a:gd name="connsiteY3" fmla="*/ 426588 h 426588"/>
                  <a:gd name="connsiteX4" fmla="*/ 0 w 517436"/>
                  <a:gd name="connsiteY4" fmla="*/ 39499 h 426588"/>
                  <a:gd name="connsiteX5" fmla="*/ 96772 w 517436"/>
                  <a:gd name="connsiteY5" fmla="*/ 37524 h 426588"/>
                  <a:gd name="connsiteX6" fmla="*/ 96772 w 517436"/>
                  <a:gd name="connsiteY6" fmla="*/ 0 h 42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7436" h="426588">
                    <a:moveTo>
                      <a:pt x="96772" y="0"/>
                    </a:moveTo>
                    <a:lnTo>
                      <a:pt x="517436" y="0"/>
                    </a:lnTo>
                    <a:lnTo>
                      <a:pt x="517436" y="426588"/>
                    </a:lnTo>
                    <a:lnTo>
                      <a:pt x="0" y="426588"/>
                    </a:lnTo>
                    <a:lnTo>
                      <a:pt x="0" y="39499"/>
                    </a:lnTo>
                    <a:lnTo>
                      <a:pt x="96772" y="37524"/>
                    </a:lnTo>
                    <a:lnTo>
                      <a:pt x="96772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2999335" y="3041917"/>
                <a:ext cx="336550" cy="538053"/>
              </a:xfrm>
              <a:custGeom>
                <a:avLst/>
                <a:gdLst>
                  <a:gd name="connsiteX0" fmla="*/ 335741 w 335741"/>
                  <a:gd name="connsiteY0" fmla="*/ 0 h 539160"/>
                  <a:gd name="connsiteX1" fmla="*/ 335741 w 335741"/>
                  <a:gd name="connsiteY1" fmla="*/ 539160 h 539160"/>
                  <a:gd name="connsiteX2" fmla="*/ 0 w 335741"/>
                  <a:gd name="connsiteY2" fmla="*/ 539160 h 539160"/>
                  <a:gd name="connsiteX3" fmla="*/ 0 w 335741"/>
                  <a:gd name="connsiteY3" fmla="*/ 3950 h 539160"/>
                  <a:gd name="connsiteX4" fmla="*/ 335741 w 335741"/>
                  <a:gd name="connsiteY4" fmla="*/ 0 h 53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741" h="539160">
                    <a:moveTo>
                      <a:pt x="335741" y="0"/>
                    </a:moveTo>
                    <a:lnTo>
                      <a:pt x="335741" y="539160"/>
                    </a:lnTo>
                    <a:lnTo>
                      <a:pt x="0" y="539160"/>
                    </a:lnTo>
                    <a:lnTo>
                      <a:pt x="0" y="3950"/>
                    </a:lnTo>
                    <a:lnTo>
                      <a:pt x="335741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2988222" y="2637187"/>
                <a:ext cx="446089" cy="417427"/>
              </a:xfrm>
              <a:custGeom>
                <a:avLst/>
                <a:gdLst>
                  <a:gd name="connsiteX0" fmla="*/ 446338 w 446338"/>
                  <a:gd name="connsiteY0" fmla="*/ 0 h 418688"/>
                  <a:gd name="connsiteX1" fmla="*/ 446338 w 446338"/>
                  <a:gd name="connsiteY1" fmla="*/ 418688 h 418688"/>
                  <a:gd name="connsiteX2" fmla="*/ 0 w 446338"/>
                  <a:gd name="connsiteY2" fmla="*/ 418688 h 418688"/>
                  <a:gd name="connsiteX3" fmla="*/ 0 w 446338"/>
                  <a:gd name="connsiteY3" fmla="*/ 5925 h 418688"/>
                  <a:gd name="connsiteX4" fmla="*/ 446338 w 446338"/>
                  <a:gd name="connsiteY4" fmla="*/ 0 h 41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38" h="418688">
                    <a:moveTo>
                      <a:pt x="446338" y="0"/>
                    </a:moveTo>
                    <a:lnTo>
                      <a:pt x="446338" y="418688"/>
                    </a:lnTo>
                    <a:lnTo>
                      <a:pt x="0" y="418688"/>
                    </a:lnTo>
                    <a:lnTo>
                      <a:pt x="0" y="5925"/>
                    </a:lnTo>
                    <a:lnTo>
                      <a:pt x="446338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083472" y="2148338"/>
                <a:ext cx="350839" cy="507896"/>
              </a:xfrm>
              <a:custGeom>
                <a:avLst/>
                <a:gdLst>
                  <a:gd name="connsiteX0" fmla="*/ 0 w 375240"/>
                  <a:gd name="connsiteY0" fmla="*/ 0 h 511511"/>
                  <a:gd name="connsiteX1" fmla="*/ 375240 w 375240"/>
                  <a:gd name="connsiteY1" fmla="*/ 0 h 511511"/>
                  <a:gd name="connsiteX2" fmla="*/ 375240 w 375240"/>
                  <a:gd name="connsiteY2" fmla="*/ 511511 h 511511"/>
                  <a:gd name="connsiteX3" fmla="*/ 33574 w 375240"/>
                  <a:gd name="connsiteY3" fmla="*/ 511511 h 511511"/>
                  <a:gd name="connsiteX4" fmla="*/ 0 w 375240"/>
                  <a:gd name="connsiteY4" fmla="*/ 0 h 511511"/>
                  <a:gd name="connsiteX0" fmla="*/ 0 w 351540"/>
                  <a:gd name="connsiteY0" fmla="*/ 0 h 511511"/>
                  <a:gd name="connsiteX1" fmla="*/ 351540 w 351540"/>
                  <a:gd name="connsiteY1" fmla="*/ 0 h 511511"/>
                  <a:gd name="connsiteX2" fmla="*/ 351540 w 351540"/>
                  <a:gd name="connsiteY2" fmla="*/ 511511 h 511511"/>
                  <a:gd name="connsiteX3" fmla="*/ 9874 w 351540"/>
                  <a:gd name="connsiteY3" fmla="*/ 511511 h 511511"/>
                  <a:gd name="connsiteX4" fmla="*/ 0 w 351540"/>
                  <a:gd name="connsiteY4" fmla="*/ 0 h 511511"/>
                  <a:gd name="connsiteX0" fmla="*/ 0 w 351540"/>
                  <a:gd name="connsiteY0" fmla="*/ 0 h 511511"/>
                  <a:gd name="connsiteX1" fmla="*/ 351540 w 351540"/>
                  <a:gd name="connsiteY1" fmla="*/ 0 h 511511"/>
                  <a:gd name="connsiteX2" fmla="*/ 351540 w 351540"/>
                  <a:gd name="connsiteY2" fmla="*/ 511511 h 511511"/>
                  <a:gd name="connsiteX3" fmla="*/ 9874 w 351540"/>
                  <a:gd name="connsiteY3" fmla="*/ 507561 h 511511"/>
                  <a:gd name="connsiteX4" fmla="*/ 0 w 351540"/>
                  <a:gd name="connsiteY4" fmla="*/ 0 h 511511"/>
                  <a:gd name="connsiteX0" fmla="*/ 0 w 351540"/>
                  <a:gd name="connsiteY0" fmla="*/ 0 h 507561"/>
                  <a:gd name="connsiteX1" fmla="*/ 351540 w 351540"/>
                  <a:gd name="connsiteY1" fmla="*/ 0 h 507561"/>
                  <a:gd name="connsiteX2" fmla="*/ 351540 w 351540"/>
                  <a:gd name="connsiteY2" fmla="*/ 505587 h 507561"/>
                  <a:gd name="connsiteX3" fmla="*/ 9874 w 351540"/>
                  <a:gd name="connsiteY3" fmla="*/ 507561 h 507561"/>
                  <a:gd name="connsiteX4" fmla="*/ 0 w 351540"/>
                  <a:gd name="connsiteY4" fmla="*/ 0 h 507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540" h="507561">
                    <a:moveTo>
                      <a:pt x="0" y="0"/>
                    </a:moveTo>
                    <a:lnTo>
                      <a:pt x="351540" y="0"/>
                    </a:lnTo>
                    <a:lnTo>
                      <a:pt x="351540" y="505587"/>
                    </a:lnTo>
                    <a:lnTo>
                      <a:pt x="9874" y="50756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2543721" y="3386334"/>
                <a:ext cx="468314" cy="330132"/>
              </a:xfrm>
              <a:custGeom>
                <a:avLst/>
                <a:gdLst>
                  <a:gd name="connsiteX0" fmla="*/ 25714 w 468102"/>
                  <a:gd name="connsiteY0" fmla="*/ 0 h 329816"/>
                  <a:gd name="connsiteX1" fmla="*/ 25714 w 468102"/>
                  <a:gd name="connsiteY1" fmla="*/ 0 h 329816"/>
                  <a:gd name="connsiteX2" fmla="*/ 23739 w 468102"/>
                  <a:gd name="connsiteY2" fmla="*/ 35549 h 329816"/>
                  <a:gd name="connsiteX3" fmla="*/ 19789 w 468102"/>
                  <a:gd name="connsiteY3" fmla="*/ 43449 h 329816"/>
                  <a:gd name="connsiteX4" fmla="*/ 15839 w 468102"/>
                  <a:gd name="connsiteY4" fmla="*/ 55299 h 329816"/>
                  <a:gd name="connsiteX5" fmla="*/ 13864 w 468102"/>
                  <a:gd name="connsiteY5" fmla="*/ 61224 h 329816"/>
                  <a:gd name="connsiteX6" fmla="*/ 9914 w 468102"/>
                  <a:gd name="connsiteY6" fmla="*/ 77023 h 329816"/>
                  <a:gd name="connsiteX7" fmla="*/ 2014 w 468102"/>
                  <a:gd name="connsiteY7" fmla="*/ 88873 h 329816"/>
                  <a:gd name="connsiteX8" fmla="*/ 39 w 468102"/>
                  <a:gd name="connsiteY8" fmla="*/ 96773 h 329816"/>
                  <a:gd name="connsiteX9" fmla="*/ 5964 w 468102"/>
                  <a:gd name="connsiteY9" fmla="*/ 122447 h 329816"/>
                  <a:gd name="connsiteX10" fmla="*/ 9914 w 468102"/>
                  <a:gd name="connsiteY10" fmla="*/ 130347 h 329816"/>
                  <a:gd name="connsiteX11" fmla="*/ 15839 w 468102"/>
                  <a:gd name="connsiteY11" fmla="*/ 136272 h 329816"/>
                  <a:gd name="connsiteX12" fmla="*/ 33614 w 468102"/>
                  <a:gd name="connsiteY12" fmla="*/ 154046 h 329816"/>
                  <a:gd name="connsiteX13" fmla="*/ 41513 w 468102"/>
                  <a:gd name="connsiteY13" fmla="*/ 159971 h 329816"/>
                  <a:gd name="connsiteX14" fmla="*/ 53363 w 468102"/>
                  <a:gd name="connsiteY14" fmla="*/ 163921 h 329816"/>
                  <a:gd name="connsiteX15" fmla="*/ 65213 w 468102"/>
                  <a:gd name="connsiteY15" fmla="*/ 171821 h 329816"/>
                  <a:gd name="connsiteX16" fmla="*/ 75087 w 468102"/>
                  <a:gd name="connsiteY16" fmla="*/ 175771 h 329816"/>
                  <a:gd name="connsiteX17" fmla="*/ 86937 w 468102"/>
                  <a:gd name="connsiteY17" fmla="*/ 179720 h 329816"/>
                  <a:gd name="connsiteX18" fmla="*/ 94837 w 468102"/>
                  <a:gd name="connsiteY18" fmla="*/ 187620 h 329816"/>
                  <a:gd name="connsiteX19" fmla="*/ 104712 w 468102"/>
                  <a:gd name="connsiteY19" fmla="*/ 195520 h 329816"/>
                  <a:gd name="connsiteX20" fmla="*/ 118536 w 468102"/>
                  <a:gd name="connsiteY20" fmla="*/ 209345 h 329816"/>
                  <a:gd name="connsiteX21" fmla="*/ 120511 w 468102"/>
                  <a:gd name="connsiteY21" fmla="*/ 215270 h 329816"/>
                  <a:gd name="connsiteX22" fmla="*/ 122486 w 468102"/>
                  <a:gd name="connsiteY22" fmla="*/ 252793 h 329816"/>
                  <a:gd name="connsiteX23" fmla="*/ 126436 w 468102"/>
                  <a:gd name="connsiteY23" fmla="*/ 258718 h 329816"/>
                  <a:gd name="connsiteX24" fmla="*/ 132361 w 468102"/>
                  <a:gd name="connsiteY24" fmla="*/ 260693 h 329816"/>
                  <a:gd name="connsiteX25" fmla="*/ 158035 w 468102"/>
                  <a:gd name="connsiteY25" fmla="*/ 262668 h 329816"/>
                  <a:gd name="connsiteX26" fmla="*/ 169885 w 468102"/>
                  <a:gd name="connsiteY26" fmla="*/ 286368 h 329816"/>
                  <a:gd name="connsiteX27" fmla="*/ 181734 w 468102"/>
                  <a:gd name="connsiteY27" fmla="*/ 294267 h 329816"/>
                  <a:gd name="connsiteX28" fmla="*/ 213334 w 468102"/>
                  <a:gd name="connsiteY28" fmla="*/ 296242 h 329816"/>
                  <a:gd name="connsiteX29" fmla="*/ 229133 w 468102"/>
                  <a:gd name="connsiteY29" fmla="*/ 300192 h 329816"/>
                  <a:gd name="connsiteX30" fmla="*/ 296281 w 468102"/>
                  <a:gd name="connsiteY30" fmla="*/ 306117 h 329816"/>
                  <a:gd name="connsiteX31" fmla="*/ 314056 w 468102"/>
                  <a:gd name="connsiteY31" fmla="*/ 317967 h 329816"/>
                  <a:gd name="connsiteX32" fmla="*/ 319981 w 468102"/>
                  <a:gd name="connsiteY32" fmla="*/ 321917 h 329816"/>
                  <a:gd name="connsiteX33" fmla="*/ 325906 w 468102"/>
                  <a:gd name="connsiteY33" fmla="*/ 323892 h 329816"/>
                  <a:gd name="connsiteX34" fmla="*/ 333805 w 468102"/>
                  <a:gd name="connsiteY34" fmla="*/ 329816 h 329816"/>
                  <a:gd name="connsiteX35" fmla="*/ 468102 w 468102"/>
                  <a:gd name="connsiteY35" fmla="*/ 329816 h 329816"/>
                  <a:gd name="connsiteX36" fmla="*/ 468102 w 468102"/>
                  <a:gd name="connsiteY36" fmla="*/ 0 h 329816"/>
                  <a:gd name="connsiteX37" fmla="*/ 25714 w 468102"/>
                  <a:gd name="connsiteY37" fmla="*/ 0 h 32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68102" h="329816">
                    <a:moveTo>
                      <a:pt x="25714" y="0"/>
                    </a:moveTo>
                    <a:lnTo>
                      <a:pt x="25714" y="0"/>
                    </a:lnTo>
                    <a:cubicBezTo>
                      <a:pt x="25056" y="11850"/>
                      <a:pt x="25343" y="23790"/>
                      <a:pt x="23739" y="35549"/>
                    </a:cubicBezTo>
                    <a:cubicBezTo>
                      <a:pt x="23341" y="38466"/>
                      <a:pt x="20882" y="40715"/>
                      <a:pt x="19789" y="43449"/>
                    </a:cubicBezTo>
                    <a:cubicBezTo>
                      <a:pt x="18243" y="47315"/>
                      <a:pt x="17156" y="51349"/>
                      <a:pt x="15839" y="55299"/>
                    </a:cubicBezTo>
                    <a:cubicBezTo>
                      <a:pt x="15181" y="57274"/>
                      <a:pt x="14369" y="59204"/>
                      <a:pt x="13864" y="61224"/>
                    </a:cubicBezTo>
                    <a:cubicBezTo>
                      <a:pt x="12547" y="66490"/>
                      <a:pt x="12925" y="72506"/>
                      <a:pt x="9914" y="77023"/>
                    </a:cubicBezTo>
                    <a:lnTo>
                      <a:pt x="2014" y="88873"/>
                    </a:lnTo>
                    <a:cubicBezTo>
                      <a:pt x="1356" y="91506"/>
                      <a:pt x="39" y="94059"/>
                      <a:pt x="39" y="96773"/>
                    </a:cubicBezTo>
                    <a:cubicBezTo>
                      <a:pt x="39" y="120324"/>
                      <a:pt x="-862" y="110501"/>
                      <a:pt x="5964" y="122447"/>
                    </a:cubicBezTo>
                    <a:cubicBezTo>
                      <a:pt x="7425" y="125003"/>
                      <a:pt x="8203" y="127951"/>
                      <a:pt x="9914" y="130347"/>
                    </a:cubicBezTo>
                    <a:cubicBezTo>
                      <a:pt x="11537" y="132620"/>
                      <a:pt x="14070" y="134110"/>
                      <a:pt x="15839" y="136272"/>
                    </a:cubicBezTo>
                    <a:cubicBezTo>
                      <a:pt x="30575" y="154282"/>
                      <a:pt x="20926" y="149817"/>
                      <a:pt x="33614" y="154046"/>
                    </a:cubicBezTo>
                    <a:cubicBezTo>
                      <a:pt x="36247" y="156021"/>
                      <a:pt x="38569" y="158499"/>
                      <a:pt x="41513" y="159971"/>
                    </a:cubicBezTo>
                    <a:cubicBezTo>
                      <a:pt x="45237" y="161833"/>
                      <a:pt x="49899" y="161611"/>
                      <a:pt x="53363" y="163921"/>
                    </a:cubicBezTo>
                    <a:cubicBezTo>
                      <a:pt x="57313" y="166554"/>
                      <a:pt x="60805" y="170058"/>
                      <a:pt x="65213" y="171821"/>
                    </a:cubicBezTo>
                    <a:cubicBezTo>
                      <a:pt x="68504" y="173138"/>
                      <a:pt x="71755" y="174560"/>
                      <a:pt x="75087" y="175771"/>
                    </a:cubicBezTo>
                    <a:cubicBezTo>
                      <a:pt x="79000" y="177194"/>
                      <a:pt x="86937" y="179720"/>
                      <a:pt x="86937" y="179720"/>
                    </a:cubicBezTo>
                    <a:cubicBezTo>
                      <a:pt x="91246" y="192647"/>
                      <a:pt x="85261" y="179959"/>
                      <a:pt x="94837" y="187620"/>
                    </a:cubicBezTo>
                    <a:cubicBezTo>
                      <a:pt x="107599" y="197830"/>
                      <a:pt x="89819" y="190556"/>
                      <a:pt x="104712" y="195520"/>
                    </a:cubicBezTo>
                    <a:cubicBezTo>
                      <a:pt x="111953" y="200951"/>
                      <a:pt x="113928" y="201281"/>
                      <a:pt x="118536" y="209345"/>
                    </a:cubicBezTo>
                    <a:cubicBezTo>
                      <a:pt x="119569" y="211153"/>
                      <a:pt x="119853" y="213295"/>
                      <a:pt x="120511" y="215270"/>
                    </a:cubicBezTo>
                    <a:cubicBezTo>
                      <a:pt x="121169" y="227778"/>
                      <a:pt x="120794" y="240383"/>
                      <a:pt x="122486" y="252793"/>
                    </a:cubicBezTo>
                    <a:cubicBezTo>
                      <a:pt x="122807" y="255145"/>
                      <a:pt x="124582" y="257235"/>
                      <a:pt x="126436" y="258718"/>
                    </a:cubicBezTo>
                    <a:cubicBezTo>
                      <a:pt x="128062" y="260019"/>
                      <a:pt x="130295" y="260435"/>
                      <a:pt x="132361" y="260693"/>
                    </a:cubicBezTo>
                    <a:cubicBezTo>
                      <a:pt x="140878" y="261758"/>
                      <a:pt x="149477" y="262010"/>
                      <a:pt x="158035" y="262668"/>
                    </a:cubicBezTo>
                    <a:cubicBezTo>
                      <a:pt x="161247" y="272304"/>
                      <a:pt x="162228" y="278713"/>
                      <a:pt x="169885" y="286368"/>
                    </a:cubicBezTo>
                    <a:cubicBezTo>
                      <a:pt x="174349" y="290831"/>
                      <a:pt x="175347" y="293595"/>
                      <a:pt x="181734" y="294267"/>
                    </a:cubicBezTo>
                    <a:cubicBezTo>
                      <a:pt x="192230" y="295372"/>
                      <a:pt x="202801" y="295584"/>
                      <a:pt x="213334" y="296242"/>
                    </a:cubicBezTo>
                    <a:cubicBezTo>
                      <a:pt x="221556" y="298983"/>
                      <a:pt x="218646" y="298285"/>
                      <a:pt x="229133" y="300192"/>
                    </a:cubicBezTo>
                    <a:cubicBezTo>
                      <a:pt x="255083" y="304910"/>
                      <a:pt x="256041" y="303243"/>
                      <a:pt x="296281" y="306117"/>
                    </a:cubicBezTo>
                    <a:lnTo>
                      <a:pt x="314056" y="317967"/>
                    </a:lnTo>
                    <a:cubicBezTo>
                      <a:pt x="316031" y="319284"/>
                      <a:pt x="317729" y="321166"/>
                      <a:pt x="319981" y="321917"/>
                    </a:cubicBezTo>
                    <a:lnTo>
                      <a:pt x="325906" y="323892"/>
                    </a:lnTo>
                    <a:cubicBezTo>
                      <a:pt x="328504" y="331690"/>
                      <a:pt x="307802" y="324879"/>
                      <a:pt x="333805" y="329816"/>
                    </a:cubicBezTo>
                    <a:lnTo>
                      <a:pt x="468102" y="329816"/>
                    </a:lnTo>
                    <a:lnTo>
                      <a:pt x="468102" y="0"/>
                    </a:lnTo>
                    <a:lnTo>
                      <a:pt x="25714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2548484" y="3027633"/>
                <a:ext cx="463551" cy="379334"/>
              </a:xfrm>
              <a:custGeom>
                <a:avLst/>
                <a:gdLst>
                  <a:gd name="connsiteX0" fmla="*/ 463603 w 463603"/>
                  <a:gd name="connsiteY0" fmla="*/ 0 h 379190"/>
                  <a:gd name="connsiteX1" fmla="*/ 463603 w 463603"/>
                  <a:gd name="connsiteY1" fmla="*/ 379190 h 379190"/>
                  <a:gd name="connsiteX2" fmla="*/ 21215 w 463603"/>
                  <a:gd name="connsiteY2" fmla="*/ 379190 h 379190"/>
                  <a:gd name="connsiteX3" fmla="*/ 23190 w 463603"/>
                  <a:gd name="connsiteY3" fmla="*/ 347591 h 379190"/>
                  <a:gd name="connsiteX4" fmla="*/ 19240 w 463603"/>
                  <a:gd name="connsiteY4" fmla="*/ 329816 h 379190"/>
                  <a:gd name="connsiteX5" fmla="*/ 17265 w 463603"/>
                  <a:gd name="connsiteY5" fmla="*/ 323891 h 379190"/>
                  <a:gd name="connsiteX6" fmla="*/ 21215 w 463603"/>
                  <a:gd name="connsiteY6" fmla="*/ 310067 h 379190"/>
                  <a:gd name="connsiteX7" fmla="*/ 27140 w 463603"/>
                  <a:gd name="connsiteY7" fmla="*/ 304142 h 379190"/>
                  <a:gd name="connsiteX8" fmla="*/ 31089 w 463603"/>
                  <a:gd name="connsiteY8" fmla="*/ 298217 h 379190"/>
                  <a:gd name="connsiteX9" fmla="*/ 29115 w 463603"/>
                  <a:gd name="connsiteY9" fmla="*/ 268593 h 379190"/>
                  <a:gd name="connsiteX10" fmla="*/ 21215 w 463603"/>
                  <a:gd name="connsiteY10" fmla="*/ 256743 h 379190"/>
                  <a:gd name="connsiteX11" fmla="*/ 19240 w 463603"/>
                  <a:gd name="connsiteY11" fmla="*/ 244894 h 379190"/>
                  <a:gd name="connsiteX12" fmla="*/ 23190 w 463603"/>
                  <a:gd name="connsiteY12" fmla="*/ 209345 h 379190"/>
                  <a:gd name="connsiteX13" fmla="*/ 13315 w 463603"/>
                  <a:gd name="connsiteY13" fmla="*/ 185645 h 379190"/>
                  <a:gd name="connsiteX14" fmla="*/ 7390 w 463603"/>
                  <a:gd name="connsiteY14" fmla="*/ 183670 h 379190"/>
                  <a:gd name="connsiteX15" fmla="*/ 1465 w 463603"/>
                  <a:gd name="connsiteY15" fmla="*/ 177745 h 379190"/>
                  <a:gd name="connsiteX16" fmla="*/ 9365 w 463603"/>
                  <a:gd name="connsiteY16" fmla="*/ 150096 h 379190"/>
                  <a:gd name="connsiteX17" fmla="*/ 13315 w 463603"/>
                  <a:gd name="connsiteY17" fmla="*/ 144171 h 379190"/>
                  <a:gd name="connsiteX18" fmla="*/ 25165 w 463603"/>
                  <a:gd name="connsiteY18" fmla="*/ 138246 h 379190"/>
                  <a:gd name="connsiteX19" fmla="*/ 33064 w 463603"/>
                  <a:gd name="connsiteY19" fmla="*/ 126397 h 379190"/>
                  <a:gd name="connsiteX20" fmla="*/ 38989 w 463603"/>
                  <a:gd name="connsiteY20" fmla="*/ 114547 h 379190"/>
                  <a:gd name="connsiteX21" fmla="*/ 42939 w 463603"/>
                  <a:gd name="connsiteY21" fmla="*/ 17775 h 379190"/>
                  <a:gd name="connsiteX22" fmla="*/ 463603 w 463603"/>
                  <a:gd name="connsiteY22" fmla="*/ 0 h 379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63603" h="379190">
                    <a:moveTo>
                      <a:pt x="463603" y="0"/>
                    </a:moveTo>
                    <a:lnTo>
                      <a:pt x="463603" y="379190"/>
                    </a:lnTo>
                    <a:lnTo>
                      <a:pt x="21215" y="379190"/>
                    </a:lnTo>
                    <a:lnTo>
                      <a:pt x="23190" y="347591"/>
                    </a:lnTo>
                    <a:cubicBezTo>
                      <a:pt x="21873" y="341666"/>
                      <a:pt x="20712" y="335704"/>
                      <a:pt x="19240" y="329816"/>
                    </a:cubicBezTo>
                    <a:cubicBezTo>
                      <a:pt x="18735" y="327796"/>
                      <a:pt x="17058" y="325963"/>
                      <a:pt x="17265" y="323891"/>
                    </a:cubicBezTo>
                    <a:cubicBezTo>
                      <a:pt x="17742" y="319122"/>
                      <a:pt x="19072" y="314353"/>
                      <a:pt x="21215" y="310067"/>
                    </a:cubicBezTo>
                    <a:cubicBezTo>
                      <a:pt x="22464" y="307569"/>
                      <a:pt x="25352" y="306288"/>
                      <a:pt x="27140" y="304142"/>
                    </a:cubicBezTo>
                    <a:cubicBezTo>
                      <a:pt x="28659" y="302319"/>
                      <a:pt x="29773" y="300192"/>
                      <a:pt x="31089" y="298217"/>
                    </a:cubicBezTo>
                    <a:cubicBezTo>
                      <a:pt x="30431" y="288342"/>
                      <a:pt x="31407" y="278220"/>
                      <a:pt x="29115" y="268593"/>
                    </a:cubicBezTo>
                    <a:cubicBezTo>
                      <a:pt x="28016" y="263975"/>
                      <a:pt x="21215" y="256743"/>
                      <a:pt x="21215" y="256743"/>
                    </a:cubicBezTo>
                    <a:cubicBezTo>
                      <a:pt x="20557" y="252793"/>
                      <a:pt x="19240" y="248898"/>
                      <a:pt x="19240" y="244894"/>
                    </a:cubicBezTo>
                    <a:cubicBezTo>
                      <a:pt x="19240" y="223209"/>
                      <a:pt x="19611" y="223661"/>
                      <a:pt x="23190" y="209345"/>
                    </a:cubicBezTo>
                    <a:cubicBezTo>
                      <a:pt x="20565" y="197531"/>
                      <a:pt x="22643" y="191864"/>
                      <a:pt x="13315" y="185645"/>
                    </a:cubicBezTo>
                    <a:cubicBezTo>
                      <a:pt x="11583" y="184490"/>
                      <a:pt x="9365" y="184328"/>
                      <a:pt x="7390" y="183670"/>
                    </a:cubicBezTo>
                    <a:cubicBezTo>
                      <a:pt x="5415" y="181695"/>
                      <a:pt x="1860" y="180510"/>
                      <a:pt x="1465" y="177745"/>
                    </a:cubicBezTo>
                    <a:cubicBezTo>
                      <a:pt x="-1900" y="154189"/>
                      <a:pt x="447" y="160798"/>
                      <a:pt x="9365" y="150096"/>
                    </a:cubicBezTo>
                    <a:cubicBezTo>
                      <a:pt x="10885" y="148273"/>
                      <a:pt x="11637" y="145849"/>
                      <a:pt x="13315" y="144171"/>
                    </a:cubicBezTo>
                    <a:cubicBezTo>
                      <a:pt x="17144" y="140342"/>
                      <a:pt x="20346" y="139852"/>
                      <a:pt x="25165" y="138246"/>
                    </a:cubicBezTo>
                    <a:cubicBezTo>
                      <a:pt x="28636" y="127835"/>
                      <a:pt x="24846" y="136259"/>
                      <a:pt x="33064" y="126397"/>
                    </a:cubicBezTo>
                    <a:cubicBezTo>
                      <a:pt x="37318" y="121291"/>
                      <a:pt x="37009" y="120486"/>
                      <a:pt x="38989" y="114547"/>
                    </a:cubicBezTo>
                    <a:cubicBezTo>
                      <a:pt x="40995" y="20253"/>
                      <a:pt x="27124" y="49405"/>
                      <a:pt x="42939" y="17775"/>
                    </a:cubicBezTo>
                    <a:lnTo>
                      <a:pt x="463603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2527846" y="2549892"/>
                <a:ext cx="484189" cy="507896"/>
              </a:xfrm>
              <a:custGeom>
                <a:avLst/>
                <a:gdLst>
                  <a:gd name="connsiteX0" fmla="*/ 0 w 483862"/>
                  <a:gd name="connsiteY0" fmla="*/ 88873 h 507561"/>
                  <a:gd name="connsiteX1" fmla="*/ 0 w 483862"/>
                  <a:gd name="connsiteY1" fmla="*/ 163921 h 507561"/>
                  <a:gd name="connsiteX2" fmla="*/ 53323 w 483862"/>
                  <a:gd name="connsiteY2" fmla="*/ 163921 h 507561"/>
                  <a:gd name="connsiteX3" fmla="*/ 78998 w 483862"/>
                  <a:gd name="connsiteY3" fmla="*/ 165896 h 507561"/>
                  <a:gd name="connsiteX4" fmla="*/ 86898 w 483862"/>
                  <a:gd name="connsiteY4" fmla="*/ 169846 h 507561"/>
                  <a:gd name="connsiteX5" fmla="*/ 94797 w 483862"/>
                  <a:gd name="connsiteY5" fmla="*/ 181695 h 507561"/>
                  <a:gd name="connsiteX6" fmla="*/ 100722 w 483862"/>
                  <a:gd name="connsiteY6" fmla="*/ 187620 h 507561"/>
                  <a:gd name="connsiteX7" fmla="*/ 102697 w 483862"/>
                  <a:gd name="connsiteY7" fmla="*/ 227119 h 507561"/>
                  <a:gd name="connsiteX8" fmla="*/ 108622 w 483862"/>
                  <a:gd name="connsiteY8" fmla="*/ 231069 h 507561"/>
                  <a:gd name="connsiteX9" fmla="*/ 118497 w 483862"/>
                  <a:gd name="connsiteY9" fmla="*/ 242919 h 507561"/>
                  <a:gd name="connsiteX10" fmla="*/ 122447 w 483862"/>
                  <a:gd name="connsiteY10" fmla="*/ 248843 h 507561"/>
                  <a:gd name="connsiteX11" fmla="*/ 126396 w 483862"/>
                  <a:gd name="connsiteY11" fmla="*/ 260693 h 507561"/>
                  <a:gd name="connsiteX12" fmla="*/ 136271 w 483862"/>
                  <a:gd name="connsiteY12" fmla="*/ 272543 h 507561"/>
                  <a:gd name="connsiteX13" fmla="*/ 142196 w 483862"/>
                  <a:gd name="connsiteY13" fmla="*/ 276493 h 507561"/>
                  <a:gd name="connsiteX14" fmla="*/ 144171 w 483862"/>
                  <a:gd name="connsiteY14" fmla="*/ 282418 h 507561"/>
                  <a:gd name="connsiteX15" fmla="*/ 142196 w 483862"/>
                  <a:gd name="connsiteY15" fmla="*/ 302167 h 507561"/>
                  <a:gd name="connsiteX16" fmla="*/ 132321 w 483862"/>
                  <a:gd name="connsiteY16" fmla="*/ 325866 h 507561"/>
                  <a:gd name="connsiteX17" fmla="*/ 124421 w 483862"/>
                  <a:gd name="connsiteY17" fmla="*/ 329816 h 507561"/>
                  <a:gd name="connsiteX18" fmla="*/ 116522 w 483862"/>
                  <a:gd name="connsiteY18" fmla="*/ 341666 h 507561"/>
                  <a:gd name="connsiteX19" fmla="*/ 112572 w 483862"/>
                  <a:gd name="connsiteY19" fmla="*/ 353516 h 507561"/>
                  <a:gd name="connsiteX20" fmla="*/ 110597 w 483862"/>
                  <a:gd name="connsiteY20" fmla="*/ 359440 h 507561"/>
                  <a:gd name="connsiteX21" fmla="*/ 106647 w 483862"/>
                  <a:gd name="connsiteY21" fmla="*/ 365365 h 507561"/>
                  <a:gd name="connsiteX22" fmla="*/ 104672 w 483862"/>
                  <a:gd name="connsiteY22" fmla="*/ 375240 h 507561"/>
                  <a:gd name="connsiteX23" fmla="*/ 100722 w 483862"/>
                  <a:gd name="connsiteY23" fmla="*/ 381165 h 507561"/>
                  <a:gd name="connsiteX24" fmla="*/ 94797 w 483862"/>
                  <a:gd name="connsiteY24" fmla="*/ 410789 h 507561"/>
                  <a:gd name="connsiteX25" fmla="*/ 82948 w 483862"/>
                  <a:gd name="connsiteY25" fmla="*/ 414739 h 507561"/>
                  <a:gd name="connsiteX26" fmla="*/ 63198 w 483862"/>
                  <a:gd name="connsiteY26" fmla="*/ 420664 h 507561"/>
                  <a:gd name="connsiteX27" fmla="*/ 63198 w 483862"/>
                  <a:gd name="connsiteY27" fmla="*/ 475962 h 507561"/>
                  <a:gd name="connsiteX28" fmla="*/ 63198 w 483862"/>
                  <a:gd name="connsiteY28" fmla="*/ 503612 h 507561"/>
                  <a:gd name="connsiteX29" fmla="*/ 472012 w 483862"/>
                  <a:gd name="connsiteY29" fmla="*/ 503612 h 507561"/>
                  <a:gd name="connsiteX30" fmla="*/ 483862 w 483862"/>
                  <a:gd name="connsiteY30" fmla="*/ 507561 h 507561"/>
                  <a:gd name="connsiteX31" fmla="*/ 483862 w 483862"/>
                  <a:gd name="connsiteY31" fmla="*/ 0 h 507561"/>
                  <a:gd name="connsiteX32" fmla="*/ 219219 w 483862"/>
                  <a:gd name="connsiteY32" fmla="*/ 0 h 507561"/>
                  <a:gd name="connsiteX33" fmla="*/ 219219 w 483862"/>
                  <a:gd name="connsiteY33" fmla="*/ 94798 h 507561"/>
                  <a:gd name="connsiteX34" fmla="*/ 0 w 483862"/>
                  <a:gd name="connsiteY34" fmla="*/ 88873 h 507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83862" h="507561">
                    <a:moveTo>
                      <a:pt x="0" y="88873"/>
                    </a:moveTo>
                    <a:lnTo>
                      <a:pt x="0" y="163921"/>
                    </a:lnTo>
                    <a:cubicBezTo>
                      <a:pt x="39992" y="168365"/>
                      <a:pt x="-8928" y="163921"/>
                      <a:pt x="53323" y="163921"/>
                    </a:cubicBezTo>
                    <a:cubicBezTo>
                      <a:pt x="61907" y="163921"/>
                      <a:pt x="70440" y="165238"/>
                      <a:pt x="78998" y="165896"/>
                    </a:cubicBezTo>
                    <a:cubicBezTo>
                      <a:pt x="81631" y="167213"/>
                      <a:pt x="84816" y="167764"/>
                      <a:pt x="86898" y="169846"/>
                    </a:cubicBezTo>
                    <a:cubicBezTo>
                      <a:pt x="90255" y="173203"/>
                      <a:pt x="91440" y="178338"/>
                      <a:pt x="94797" y="181695"/>
                    </a:cubicBezTo>
                    <a:lnTo>
                      <a:pt x="100722" y="187620"/>
                    </a:lnTo>
                    <a:cubicBezTo>
                      <a:pt x="101380" y="200786"/>
                      <a:pt x="100339" y="214149"/>
                      <a:pt x="102697" y="227119"/>
                    </a:cubicBezTo>
                    <a:cubicBezTo>
                      <a:pt x="103122" y="229454"/>
                      <a:pt x="107102" y="229246"/>
                      <a:pt x="108622" y="231069"/>
                    </a:cubicBezTo>
                    <a:cubicBezTo>
                      <a:pt x="121151" y="246104"/>
                      <a:pt x="104062" y="233295"/>
                      <a:pt x="118497" y="242919"/>
                    </a:cubicBezTo>
                    <a:cubicBezTo>
                      <a:pt x="119814" y="244894"/>
                      <a:pt x="121483" y="246674"/>
                      <a:pt x="122447" y="248843"/>
                    </a:cubicBezTo>
                    <a:cubicBezTo>
                      <a:pt x="124138" y="252648"/>
                      <a:pt x="124086" y="257229"/>
                      <a:pt x="126396" y="260693"/>
                    </a:cubicBezTo>
                    <a:cubicBezTo>
                      <a:pt x="130280" y="266519"/>
                      <a:pt x="130568" y="267791"/>
                      <a:pt x="136271" y="272543"/>
                    </a:cubicBezTo>
                    <a:cubicBezTo>
                      <a:pt x="138094" y="274063"/>
                      <a:pt x="140221" y="275176"/>
                      <a:pt x="142196" y="276493"/>
                    </a:cubicBezTo>
                    <a:cubicBezTo>
                      <a:pt x="142854" y="278468"/>
                      <a:pt x="144171" y="280336"/>
                      <a:pt x="144171" y="282418"/>
                    </a:cubicBezTo>
                    <a:cubicBezTo>
                      <a:pt x="144171" y="289034"/>
                      <a:pt x="143070" y="295609"/>
                      <a:pt x="142196" y="302167"/>
                    </a:cubicBezTo>
                    <a:cubicBezTo>
                      <a:pt x="141078" y="310553"/>
                      <a:pt x="139149" y="320014"/>
                      <a:pt x="132321" y="325866"/>
                    </a:cubicBezTo>
                    <a:cubicBezTo>
                      <a:pt x="130086" y="327782"/>
                      <a:pt x="127054" y="328499"/>
                      <a:pt x="124421" y="329816"/>
                    </a:cubicBezTo>
                    <a:cubicBezTo>
                      <a:pt x="121788" y="333766"/>
                      <a:pt x="118023" y="337162"/>
                      <a:pt x="116522" y="341666"/>
                    </a:cubicBezTo>
                    <a:lnTo>
                      <a:pt x="112572" y="353516"/>
                    </a:lnTo>
                    <a:cubicBezTo>
                      <a:pt x="111914" y="355491"/>
                      <a:pt x="111752" y="357708"/>
                      <a:pt x="110597" y="359440"/>
                    </a:cubicBezTo>
                    <a:lnTo>
                      <a:pt x="106647" y="365365"/>
                    </a:lnTo>
                    <a:cubicBezTo>
                      <a:pt x="105989" y="368657"/>
                      <a:pt x="105851" y="372097"/>
                      <a:pt x="104672" y="375240"/>
                    </a:cubicBezTo>
                    <a:cubicBezTo>
                      <a:pt x="103839" y="377463"/>
                      <a:pt x="101188" y="378837"/>
                      <a:pt x="100722" y="381165"/>
                    </a:cubicBezTo>
                    <a:cubicBezTo>
                      <a:pt x="100650" y="381527"/>
                      <a:pt x="102515" y="405965"/>
                      <a:pt x="94797" y="410789"/>
                    </a:cubicBezTo>
                    <a:cubicBezTo>
                      <a:pt x="91267" y="412996"/>
                      <a:pt x="86898" y="413422"/>
                      <a:pt x="82948" y="414739"/>
                    </a:cubicBezTo>
                    <a:cubicBezTo>
                      <a:pt x="72480" y="418228"/>
                      <a:pt x="79015" y="416145"/>
                      <a:pt x="63198" y="420664"/>
                    </a:cubicBezTo>
                    <a:cubicBezTo>
                      <a:pt x="57268" y="444383"/>
                      <a:pt x="61806" y="423068"/>
                      <a:pt x="63198" y="475962"/>
                    </a:cubicBezTo>
                    <a:cubicBezTo>
                      <a:pt x="63440" y="485175"/>
                      <a:pt x="63198" y="494395"/>
                      <a:pt x="63198" y="503612"/>
                    </a:cubicBezTo>
                    <a:lnTo>
                      <a:pt x="472012" y="503612"/>
                    </a:lnTo>
                    <a:lnTo>
                      <a:pt x="483862" y="507561"/>
                    </a:lnTo>
                    <a:lnTo>
                      <a:pt x="483862" y="0"/>
                    </a:lnTo>
                    <a:lnTo>
                      <a:pt x="219219" y="0"/>
                    </a:lnTo>
                    <a:lnTo>
                      <a:pt x="219219" y="94798"/>
                    </a:lnTo>
                    <a:lnTo>
                      <a:pt x="0" y="8887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2527846" y="2151512"/>
                <a:ext cx="577851" cy="501547"/>
              </a:xfrm>
              <a:custGeom>
                <a:avLst/>
                <a:gdLst>
                  <a:gd name="connsiteX0" fmla="*/ 405406 w 577528"/>
                  <a:gd name="connsiteY0" fmla="*/ 0 h 502024"/>
                  <a:gd name="connsiteX1" fmla="*/ 577528 w 577528"/>
                  <a:gd name="connsiteY1" fmla="*/ 0 h 502024"/>
                  <a:gd name="connsiteX2" fmla="*/ 577528 w 577528"/>
                  <a:gd name="connsiteY2" fmla="*/ 502024 h 502024"/>
                  <a:gd name="connsiteX3" fmla="*/ 480709 w 577528"/>
                  <a:gd name="connsiteY3" fmla="*/ 502024 h 502024"/>
                  <a:gd name="connsiteX4" fmla="*/ 480709 w 577528"/>
                  <a:gd name="connsiteY4" fmla="*/ 415963 h 502024"/>
                  <a:gd name="connsiteX5" fmla="*/ 233283 w 577528"/>
                  <a:gd name="connsiteY5" fmla="*/ 415963 h 502024"/>
                  <a:gd name="connsiteX6" fmla="*/ 233283 w 577528"/>
                  <a:gd name="connsiteY6" fmla="*/ 502024 h 502024"/>
                  <a:gd name="connsiteX7" fmla="*/ 201 w 577528"/>
                  <a:gd name="connsiteY7" fmla="*/ 502024 h 502024"/>
                  <a:gd name="connsiteX8" fmla="*/ 201 w 577528"/>
                  <a:gd name="connsiteY8" fmla="*/ 444650 h 502024"/>
                  <a:gd name="connsiteX9" fmla="*/ 14545 w 577528"/>
                  <a:gd name="connsiteY9" fmla="*/ 401619 h 502024"/>
                  <a:gd name="connsiteX10" fmla="*/ 28888 w 577528"/>
                  <a:gd name="connsiteY10" fmla="*/ 398033 h 502024"/>
                  <a:gd name="connsiteX11" fmla="*/ 64747 w 577528"/>
                  <a:gd name="connsiteY11" fmla="*/ 372932 h 502024"/>
                  <a:gd name="connsiteX12" fmla="*/ 75505 w 577528"/>
                  <a:gd name="connsiteY12" fmla="*/ 365760 h 502024"/>
                  <a:gd name="connsiteX13" fmla="*/ 86262 w 577528"/>
                  <a:gd name="connsiteY13" fmla="*/ 315558 h 502024"/>
                  <a:gd name="connsiteX14" fmla="*/ 89848 w 577528"/>
                  <a:gd name="connsiteY14" fmla="*/ 304800 h 502024"/>
                  <a:gd name="connsiteX15" fmla="*/ 104192 w 577528"/>
                  <a:gd name="connsiteY15" fmla="*/ 283285 h 502024"/>
                  <a:gd name="connsiteX16" fmla="*/ 107778 w 577528"/>
                  <a:gd name="connsiteY16" fmla="*/ 261770 h 502024"/>
                  <a:gd name="connsiteX17" fmla="*/ 140050 w 577528"/>
                  <a:gd name="connsiteY17" fmla="*/ 243840 h 502024"/>
                  <a:gd name="connsiteX18" fmla="*/ 147222 w 577528"/>
                  <a:gd name="connsiteY18" fmla="*/ 233083 h 502024"/>
                  <a:gd name="connsiteX19" fmla="*/ 157980 w 577528"/>
                  <a:gd name="connsiteY19" fmla="*/ 225911 h 502024"/>
                  <a:gd name="connsiteX20" fmla="*/ 183081 w 577528"/>
                  <a:gd name="connsiteY20" fmla="*/ 200810 h 502024"/>
                  <a:gd name="connsiteX21" fmla="*/ 226112 w 577528"/>
                  <a:gd name="connsiteY21" fmla="*/ 197224 h 502024"/>
                  <a:gd name="connsiteX22" fmla="*/ 236869 w 577528"/>
                  <a:gd name="connsiteY22" fmla="*/ 186466 h 502024"/>
                  <a:gd name="connsiteX23" fmla="*/ 251213 w 577528"/>
                  <a:gd name="connsiteY23" fmla="*/ 168537 h 502024"/>
                  <a:gd name="connsiteX24" fmla="*/ 290658 w 577528"/>
                  <a:gd name="connsiteY24" fmla="*/ 164951 h 502024"/>
                  <a:gd name="connsiteX25" fmla="*/ 297829 w 577528"/>
                  <a:gd name="connsiteY25" fmla="*/ 154193 h 502024"/>
                  <a:gd name="connsiteX26" fmla="*/ 312173 w 577528"/>
                  <a:gd name="connsiteY26" fmla="*/ 132678 h 502024"/>
                  <a:gd name="connsiteX27" fmla="*/ 322930 w 577528"/>
                  <a:gd name="connsiteY27" fmla="*/ 129092 h 502024"/>
                  <a:gd name="connsiteX28" fmla="*/ 348032 w 577528"/>
                  <a:gd name="connsiteY28" fmla="*/ 136264 h 502024"/>
                  <a:gd name="connsiteX29" fmla="*/ 373133 w 577528"/>
                  <a:gd name="connsiteY29" fmla="*/ 121920 h 502024"/>
                  <a:gd name="connsiteX30" fmla="*/ 380305 w 577528"/>
                  <a:gd name="connsiteY30" fmla="*/ 89647 h 502024"/>
                  <a:gd name="connsiteX31" fmla="*/ 391062 w 577528"/>
                  <a:gd name="connsiteY31" fmla="*/ 82476 h 502024"/>
                  <a:gd name="connsiteX32" fmla="*/ 401820 w 577528"/>
                  <a:gd name="connsiteY32" fmla="*/ 78890 h 502024"/>
                  <a:gd name="connsiteX33" fmla="*/ 405406 w 577528"/>
                  <a:gd name="connsiteY33" fmla="*/ 0 h 50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528" h="502024">
                    <a:moveTo>
                      <a:pt x="405406" y="0"/>
                    </a:moveTo>
                    <a:lnTo>
                      <a:pt x="577528" y="0"/>
                    </a:lnTo>
                    <a:lnTo>
                      <a:pt x="577528" y="502024"/>
                    </a:lnTo>
                    <a:lnTo>
                      <a:pt x="480709" y="502024"/>
                    </a:lnTo>
                    <a:lnTo>
                      <a:pt x="480709" y="415963"/>
                    </a:lnTo>
                    <a:lnTo>
                      <a:pt x="233283" y="415963"/>
                    </a:lnTo>
                    <a:lnTo>
                      <a:pt x="233283" y="502024"/>
                    </a:lnTo>
                    <a:lnTo>
                      <a:pt x="201" y="502024"/>
                    </a:lnTo>
                    <a:lnTo>
                      <a:pt x="201" y="444650"/>
                    </a:lnTo>
                    <a:cubicBezTo>
                      <a:pt x="3768" y="405415"/>
                      <a:pt x="-8635" y="408242"/>
                      <a:pt x="14545" y="401619"/>
                    </a:cubicBezTo>
                    <a:cubicBezTo>
                      <a:pt x="19284" y="400265"/>
                      <a:pt x="24107" y="399228"/>
                      <a:pt x="28888" y="398033"/>
                    </a:cubicBezTo>
                    <a:cubicBezTo>
                      <a:pt x="50125" y="382106"/>
                      <a:pt x="38263" y="390589"/>
                      <a:pt x="64747" y="372932"/>
                    </a:cubicBezTo>
                    <a:lnTo>
                      <a:pt x="75505" y="365760"/>
                    </a:lnTo>
                    <a:cubicBezTo>
                      <a:pt x="81946" y="294890"/>
                      <a:pt x="70962" y="346159"/>
                      <a:pt x="86262" y="315558"/>
                    </a:cubicBezTo>
                    <a:cubicBezTo>
                      <a:pt x="87952" y="312177"/>
                      <a:pt x="88012" y="308104"/>
                      <a:pt x="89848" y="304800"/>
                    </a:cubicBezTo>
                    <a:cubicBezTo>
                      <a:pt x="94034" y="297265"/>
                      <a:pt x="104192" y="283285"/>
                      <a:pt x="104192" y="283285"/>
                    </a:cubicBezTo>
                    <a:cubicBezTo>
                      <a:pt x="105387" y="276113"/>
                      <a:pt x="103609" y="267726"/>
                      <a:pt x="107778" y="261770"/>
                    </a:cubicBezTo>
                    <a:cubicBezTo>
                      <a:pt x="115283" y="251048"/>
                      <a:pt x="128638" y="247644"/>
                      <a:pt x="140050" y="243840"/>
                    </a:cubicBezTo>
                    <a:cubicBezTo>
                      <a:pt x="142441" y="240254"/>
                      <a:pt x="144175" y="236130"/>
                      <a:pt x="147222" y="233083"/>
                    </a:cubicBezTo>
                    <a:cubicBezTo>
                      <a:pt x="150270" y="230036"/>
                      <a:pt x="155288" y="229276"/>
                      <a:pt x="157980" y="225911"/>
                    </a:cubicBezTo>
                    <a:cubicBezTo>
                      <a:pt x="168352" y="212946"/>
                      <a:pt x="149163" y="203637"/>
                      <a:pt x="183081" y="200810"/>
                    </a:cubicBezTo>
                    <a:lnTo>
                      <a:pt x="226112" y="197224"/>
                    </a:lnTo>
                    <a:cubicBezTo>
                      <a:pt x="229698" y="193638"/>
                      <a:pt x="234056" y="190685"/>
                      <a:pt x="236869" y="186466"/>
                    </a:cubicBezTo>
                    <a:cubicBezTo>
                      <a:pt x="243301" y="176818"/>
                      <a:pt x="235620" y="171879"/>
                      <a:pt x="251213" y="168537"/>
                    </a:cubicBezTo>
                    <a:cubicBezTo>
                      <a:pt x="264122" y="165771"/>
                      <a:pt x="277510" y="166146"/>
                      <a:pt x="290658" y="164951"/>
                    </a:cubicBezTo>
                    <a:cubicBezTo>
                      <a:pt x="293048" y="161365"/>
                      <a:pt x="295902" y="158048"/>
                      <a:pt x="297829" y="154193"/>
                    </a:cubicBezTo>
                    <a:cubicBezTo>
                      <a:pt x="304408" y="141035"/>
                      <a:pt x="296879" y="142874"/>
                      <a:pt x="312173" y="132678"/>
                    </a:cubicBezTo>
                    <a:cubicBezTo>
                      <a:pt x="315318" y="130581"/>
                      <a:pt x="319344" y="130287"/>
                      <a:pt x="322930" y="129092"/>
                    </a:cubicBezTo>
                    <a:cubicBezTo>
                      <a:pt x="346113" y="132956"/>
                      <a:pt x="339305" y="127537"/>
                      <a:pt x="348032" y="136264"/>
                    </a:cubicBezTo>
                    <a:lnTo>
                      <a:pt x="373133" y="121920"/>
                    </a:lnTo>
                    <a:cubicBezTo>
                      <a:pt x="375524" y="111162"/>
                      <a:pt x="375745" y="99679"/>
                      <a:pt x="380305" y="89647"/>
                    </a:cubicBezTo>
                    <a:cubicBezTo>
                      <a:pt x="382088" y="85724"/>
                      <a:pt x="387208" y="84403"/>
                      <a:pt x="391062" y="82476"/>
                    </a:cubicBezTo>
                    <a:cubicBezTo>
                      <a:pt x="394443" y="80786"/>
                      <a:pt x="401820" y="78890"/>
                      <a:pt x="401820" y="78890"/>
                    </a:cubicBezTo>
                    <a:lnTo>
                      <a:pt x="405406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5361538" y="2310229"/>
                <a:ext cx="430213" cy="288866"/>
              </a:xfrm>
              <a:custGeom>
                <a:avLst/>
                <a:gdLst>
                  <a:gd name="connsiteX0" fmla="*/ 0 w 430539"/>
                  <a:gd name="connsiteY0" fmla="*/ 0 h 288342"/>
                  <a:gd name="connsiteX1" fmla="*/ 0 w 430539"/>
                  <a:gd name="connsiteY1" fmla="*/ 288342 h 288342"/>
                  <a:gd name="connsiteX2" fmla="*/ 430539 w 430539"/>
                  <a:gd name="connsiteY2" fmla="*/ 288342 h 288342"/>
                  <a:gd name="connsiteX3" fmla="*/ 430539 w 430539"/>
                  <a:gd name="connsiteY3" fmla="*/ 225144 h 288342"/>
                  <a:gd name="connsiteX4" fmla="*/ 422639 w 430539"/>
                  <a:gd name="connsiteY4" fmla="*/ 225144 h 288342"/>
                  <a:gd name="connsiteX5" fmla="*/ 404864 w 430539"/>
                  <a:gd name="connsiteY5" fmla="*/ 221194 h 288342"/>
                  <a:gd name="connsiteX6" fmla="*/ 394990 w 430539"/>
                  <a:gd name="connsiteY6" fmla="*/ 211319 h 288342"/>
                  <a:gd name="connsiteX7" fmla="*/ 387090 w 430539"/>
                  <a:gd name="connsiteY7" fmla="*/ 207369 h 288342"/>
                  <a:gd name="connsiteX8" fmla="*/ 371290 w 430539"/>
                  <a:gd name="connsiteY8" fmla="*/ 201444 h 288342"/>
                  <a:gd name="connsiteX9" fmla="*/ 367340 w 430539"/>
                  <a:gd name="connsiteY9" fmla="*/ 195519 h 288342"/>
                  <a:gd name="connsiteX10" fmla="*/ 414739 w 430539"/>
                  <a:gd name="connsiteY10" fmla="*/ 138246 h 288342"/>
                  <a:gd name="connsiteX11" fmla="*/ 398939 w 430539"/>
                  <a:gd name="connsiteY11" fmla="*/ 128371 h 288342"/>
                  <a:gd name="connsiteX12" fmla="*/ 396965 w 430539"/>
                  <a:gd name="connsiteY12" fmla="*/ 122446 h 288342"/>
                  <a:gd name="connsiteX13" fmla="*/ 393015 w 430539"/>
                  <a:gd name="connsiteY13" fmla="*/ 116522 h 288342"/>
                  <a:gd name="connsiteX14" fmla="*/ 391040 w 430539"/>
                  <a:gd name="connsiteY14" fmla="*/ 110597 h 288342"/>
                  <a:gd name="connsiteX15" fmla="*/ 389065 w 430539"/>
                  <a:gd name="connsiteY15" fmla="*/ 86897 h 288342"/>
                  <a:gd name="connsiteX16" fmla="*/ 383140 w 430539"/>
                  <a:gd name="connsiteY16" fmla="*/ 84923 h 288342"/>
                  <a:gd name="connsiteX17" fmla="*/ 375240 w 430539"/>
                  <a:gd name="connsiteY17" fmla="*/ 82948 h 288342"/>
                  <a:gd name="connsiteX18" fmla="*/ 353516 w 430539"/>
                  <a:gd name="connsiteY18" fmla="*/ 80973 h 288342"/>
                  <a:gd name="connsiteX19" fmla="*/ 341666 w 430539"/>
                  <a:gd name="connsiteY19" fmla="*/ 73073 h 288342"/>
                  <a:gd name="connsiteX20" fmla="*/ 335741 w 430539"/>
                  <a:gd name="connsiteY20" fmla="*/ 67148 h 288342"/>
                  <a:gd name="connsiteX21" fmla="*/ 329816 w 430539"/>
                  <a:gd name="connsiteY21" fmla="*/ 65173 h 288342"/>
                  <a:gd name="connsiteX22" fmla="*/ 292292 w 430539"/>
                  <a:gd name="connsiteY22" fmla="*/ 61223 h 288342"/>
                  <a:gd name="connsiteX23" fmla="*/ 248844 w 430539"/>
                  <a:gd name="connsiteY23" fmla="*/ 55298 h 288342"/>
                  <a:gd name="connsiteX24" fmla="*/ 242919 w 430539"/>
                  <a:gd name="connsiteY24" fmla="*/ 51348 h 288342"/>
                  <a:gd name="connsiteX25" fmla="*/ 235019 w 430539"/>
                  <a:gd name="connsiteY25" fmla="*/ 49373 h 288342"/>
                  <a:gd name="connsiteX26" fmla="*/ 221194 w 430539"/>
                  <a:gd name="connsiteY26" fmla="*/ 31599 h 288342"/>
                  <a:gd name="connsiteX27" fmla="*/ 209345 w 430539"/>
                  <a:gd name="connsiteY27" fmla="*/ 27649 h 288342"/>
                  <a:gd name="connsiteX28" fmla="*/ 195520 w 430539"/>
                  <a:gd name="connsiteY28" fmla="*/ 29624 h 288342"/>
                  <a:gd name="connsiteX29" fmla="*/ 183670 w 430539"/>
                  <a:gd name="connsiteY29" fmla="*/ 33574 h 288342"/>
                  <a:gd name="connsiteX30" fmla="*/ 169846 w 430539"/>
                  <a:gd name="connsiteY30" fmla="*/ 31599 h 288342"/>
                  <a:gd name="connsiteX31" fmla="*/ 163921 w 430539"/>
                  <a:gd name="connsiteY31" fmla="*/ 27649 h 288342"/>
                  <a:gd name="connsiteX32" fmla="*/ 157996 w 430539"/>
                  <a:gd name="connsiteY32" fmla="*/ 21724 h 288342"/>
                  <a:gd name="connsiteX33" fmla="*/ 126397 w 430539"/>
                  <a:gd name="connsiteY33" fmla="*/ 19749 h 288342"/>
                  <a:gd name="connsiteX34" fmla="*/ 122447 w 430539"/>
                  <a:gd name="connsiteY34" fmla="*/ 11850 h 288342"/>
                  <a:gd name="connsiteX35" fmla="*/ 120472 w 430539"/>
                  <a:gd name="connsiteY35" fmla="*/ 1975 h 288342"/>
                  <a:gd name="connsiteX36" fmla="*/ 114547 w 430539"/>
                  <a:gd name="connsiteY36" fmla="*/ 0 h 288342"/>
                  <a:gd name="connsiteX37" fmla="*/ 98748 w 430539"/>
                  <a:gd name="connsiteY37" fmla="*/ 1975 h 288342"/>
                  <a:gd name="connsiteX38" fmla="*/ 86898 w 430539"/>
                  <a:gd name="connsiteY38" fmla="*/ 3950 h 288342"/>
                  <a:gd name="connsiteX39" fmla="*/ 57274 w 430539"/>
                  <a:gd name="connsiteY39" fmla="*/ 7900 h 288342"/>
                  <a:gd name="connsiteX40" fmla="*/ 51349 w 430539"/>
                  <a:gd name="connsiteY40" fmla="*/ 25674 h 288342"/>
                  <a:gd name="connsiteX41" fmla="*/ 43449 w 430539"/>
                  <a:gd name="connsiteY41" fmla="*/ 27649 h 288342"/>
                  <a:gd name="connsiteX42" fmla="*/ 17775 w 430539"/>
                  <a:gd name="connsiteY42" fmla="*/ 25674 h 288342"/>
                  <a:gd name="connsiteX43" fmla="*/ 15800 w 430539"/>
                  <a:gd name="connsiteY43" fmla="*/ 19749 h 288342"/>
                  <a:gd name="connsiteX44" fmla="*/ 0 w 430539"/>
                  <a:gd name="connsiteY44" fmla="*/ 0 h 288342"/>
                  <a:gd name="connsiteX0" fmla="*/ 0 w 430539"/>
                  <a:gd name="connsiteY0" fmla="*/ 15800 h 288342"/>
                  <a:gd name="connsiteX1" fmla="*/ 0 w 430539"/>
                  <a:gd name="connsiteY1" fmla="*/ 288342 h 288342"/>
                  <a:gd name="connsiteX2" fmla="*/ 430539 w 430539"/>
                  <a:gd name="connsiteY2" fmla="*/ 288342 h 288342"/>
                  <a:gd name="connsiteX3" fmla="*/ 430539 w 430539"/>
                  <a:gd name="connsiteY3" fmla="*/ 225144 h 288342"/>
                  <a:gd name="connsiteX4" fmla="*/ 422639 w 430539"/>
                  <a:gd name="connsiteY4" fmla="*/ 225144 h 288342"/>
                  <a:gd name="connsiteX5" fmla="*/ 404864 w 430539"/>
                  <a:gd name="connsiteY5" fmla="*/ 221194 h 288342"/>
                  <a:gd name="connsiteX6" fmla="*/ 394990 w 430539"/>
                  <a:gd name="connsiteY6" fmla="*/ 211319 h 288342"/>
                  <a:gd name="connsiteX7" fmla="*/ 387090 w 430539"/>
                  <a:gd name="connsiteY7" fmla="*/ 207369 h 288342"/>
                  <a:gd name="connsiteX8" fmla="*/ 371290 w 430539"/>
                  <a:gd name="connsiteY8" fmla="*/ 201444 h 288342"/>
                  <a:gd name="connsiteX9" fmla="*/ 367340 w 430539"/>
                  <a:gd name="connsiteY9" fmla="*/ 195519 h 288342"/>
                  <a:gd name="connsiteX10" fmla="*/ 414739 w 430539"/>
                  <a:gd name="connsiteY10" fmla="*/ 138246 h 288342"/>
                  <a:gd name="connsiteX11" fmla="*/ 398939 w 430539"/>
                  <a:gd name="connsiteY11" fmla="*/ 128371 h 288342"/>
                  <a:gd name="connsiteX12" fmla="*/ 396965 w 430539"/>
                  <a:gd name="connsiteY12" fmla="*/ 122446 h 288342"/>
                  <a:gd name="connsiteX13" fmla="*/ 393015 w 430539"/>
                  <a:gd name="connsiteY13" fmla="*/ 116522 h 288342"/>
                  <a:gd name="connsiteX14" fmla="*/ 391040 w 430539"/>
                  <a:gd name="connsiteY14" fmla="*/ 110597 h 288342"/>
                  <a:gd name="connsiteX15" fmla="*/ 389065 w 430539"/>
                  <a:gd name="connsiteY15" fmla="*/ 86897 h 288342"/>
                  <a:gd name="connsiteX16" fmla="*/ 383140 w 430539"/>
                  <a:gd name="connsiteY16" fmla="*/ 84923 h 288342"/>
                  <a:gd name="connsiteX17" fmla="*/ 375240 w 430539"/>
                  <a:gd name="connsiteY17" fmla="*/ 82948 h 288342"/>
                  <a:gd name="connsiteX18" fmla="*/ 353516 w 430539"/>
                  <a:gd name="connsiteY18" fmla="*/ 80973 h 288342"/>
                  <a:gd name="connsiteX19" fmla="*/ 341666 w 430539"/>
                  <a:gd name="connsiteY19" fmla="*/ 73073 h 288342"/>
                  <a:gd name="connsiteX20" fmla="*/ 335741 w 430539"/>
                  <a:gd name="connsiteY20" fmla="*/ 67148 h 288342"/>
                  <a:gd name="connsiteX21" fmla="*/ 329816 w 430539"/>
                  <a:gd name="connsiteY21" fmla="*/ 65173 h 288342"/>
                  <a:gd name="connsiteX22" fmla="*/ 292292 w 430539"/>
                  <a:gd name="connsiteY22" fmla="*/ 61223 h 288342"/>
                  <a:gd name="connsiteX23" fmla="*/ 248844 w 430539"/>
                  <a:gd name="connsiteY23" fmla="*/ 55298 h 288342"/>
                  <a:gd name="connsiteX24" fmla="*/ 242919 w 430539"/>
                  <a:gd name="connsiteY24" fmla="*/ 51348 h 288342"/>
                  <a:gd name="connsiteX25" fmla="*/ 235019 w 430539"/>
                  <a:gd name="connsiteY25" fmla="*/ 49373 h 288342"/>
                  <a:gd name="connsiteX26" fmla="*/ 221194 w 430539"/>
                  <a:gd name="connsiteY26" fmla="*/ 31599 h 288342"/>
                  <a:gd name="connsiteX27" fmla="*/ 209345 w 430539"/>
                  <a:gd name="connsiteY27" fmla="*/ 27649 h 288342"/>
                  <a:gd name="connsiteX28" fmla="*/ 195520 w 430539"/>
                  <a:gd name="connsiteY28" fmla="*/ 29624 h 288342"/>
                  <a:gd name="connsiteX29" fmla="*/ 183670 w 430539"/>
                  <a:gd name="connsiteY29" fmla="*/ 33574 h 288342"/>
                  <a:gd name="connsiteX30" fmla="*/ 169846 w 430539"/>
                  <a:gd name="connsiteY30" fmla="*/ 31599 h 288342"/>
                  <a:gd name="connsiteX31" fmla="*/ 163921 w 430539"/>
                  <a:gd name="connsiteY31" fmla="*/ 27649 h 288342"/>
                  <a:gd name="connsiteX32" fmla="*/ 157996 w 430539"/>
                  <a:gd name="connsiteY32" fmla="*/ 21724 h 288342"/>
                  <a:gd name="connsiteX33" fmla="*/ 126397 w 430539"/>
                  <a:gd name="connsiteY33" fmla="*/ 19749 h 288342"/>
                  <a:gd name="connsiteX34" fmla="*/ 122447 w 430539"/>
                  <a:gd name="connsiteY34" fmla="*/ 11850 h 288342"/>
                  <a:gd name="connsiteX35" fmla="*/ 120472 w 430539"/>
                  <a:gd name="connsiteY35" fmla="*/ 1975 h 288342"/>
                  <a:gd name="connsiteX36" fmla="*/ 114547 w 430539"/>
                  <a:gd name="connsiteY36" fmla="*/ 0 h 288342"/>
                  <a:gd name="connsiteX37" fmla="*/ 98748 w 430539"/>
                  <a:gd name="connsiteY37" fmla="*/ 1975 h 288342"/>
                  <a:gd name="connsiteX38" fmla="*/ 86898 w 430539"/>
                  <a:gd name="connsiteY38" fmla="*/ 3950 h 288342"/>
                  <a:gd name="connsiteX39" fmla="*/ 57274 w 430539"/>
                  <a:gd name="connsiteY39" fmla="*/ 7900 h 288342"/>
                  <a:gd name="connsiteX40" fmla="*/ 51349 w 430539"/>
                  <a:gd name="connsiteY40" fmla="*/ 25674 h 288342"/>
                  <a:gd name="connsiteX41" fmla="*/ 43449 w 430539"/>
                  <a:gd name="connsiteY41" fmla="*/ 27649 h 288342"/>
                  <a:gd name="connsiteX42" fmla="*/ 17775 w 430539"/>
                  <a:gd name="connsiteY42" fmla="*/ 25674 h 288342"/>
                  <a:gd name="connsiteX43" fmla="*/ 15800 w 430539"/>
                  <a:gd name="connsiteY43" fmla="*/ 19749 h 288342"/>
                  <a:gd name="connsiteX44" fmla="*/ 0 w 430539"/>
                  <a:gd name="connsiteY44" fmla="*/ 15800 h 28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30539" h="288342">
                    <a:moveTo>
                      <a:pt x="0" y="15800"/>
                    </a:moveTo>
                    <a:lnTo>
                      <a:pt x="0" y="288342"/>
                    </a:lnTo>
                    <a:lnTo>
                      <a:pt x="430539" y="288342"/>
                    </a:lnTo>
                    <a:lnTo>
                      <a:pt x="430539" y="225144"/>
                    </a:lnTo>
                    <a:lnTo>
                      <a:pt x="422639" y="225144"/>
                    </a:lnTo>
                    <a:cubicBezTo>
                      <a:pt x="416714" y="223827"/>
                      <a:pt x="410622" y="223113"/>
                      <a:pt x="404864" y="221194"/>
                    </a:cubicBezTo>
                    <a:cubicBezTo>
                      <a:pt x="395207" y="217975"/>
                      <a:pt x="402013" y="217172"/>
                      <a:pt x="394990" y="211319"/>
                    </a:cubicBezTo>
                    <a:cubicBezTo>
                      <a:pt x="392728" y="209434"/>
                      <a:pt x="389646" y="208830"/>
                      <a:pt x="387090" y="207369"/>
                    </a:cubicBezTo>
                    <a:cubicBezTo>
                      <a:pt x="376137" y="201110"/>
                      <a:pt x="386654" y="204517"/>
                      <a:pt x="371290" y="201444"/>
                    </a:cubicBezTo>
                    <a:lnTo>
                      <a:pt x="367340" y="195519"/>
                    </a:lnTo>
                    <a:lnTo>
                      <a:pt x="414739" y="138246"/>
                    </a:lnTo>
                    <a:cubicBezTo>
                      <a:pt x="409472" y="134954"/>
                      <a:pt x="403581" y="132497"/>
                      <a:pt x="398939" y="128371"/>
                    </a:cubicBezTo>
                    <a:cubicBezTo>
                      <a:pt x="397383" y="126988"/>
                      <a:pt x="397896" y="124308"/>
                      <a:pt x="396965" y="122446"/>
                    </a:cubicBezTo>
                    <a:cubicBezTo>
                      <a:pt x="395904" y="120323"/>
                      <a:pt x="394332" y="118497"/>
                      <a:pt x="393015" y="116522"/>
                    </a:cubicBezTo>
                    <a:cubicBezTo>
                      <a:pt x="392357" y="114547"/>
                      <a:pt x="391315" y="112661"/>
                      <a:pt x="391040" y="110597"/>
                    </a:cubicBezTo>
                    <a:cubicBezTo>
                      <a:pt x="389992" y="102739"/>
                      <a:pt x="391396" y="94474"/>
                      <a:pt x="389065" y="86897"/>
                    </a:cubicBezTo>
                    <a:cubicBezTo>
                      <a:pt x="388453" y="84907"/>
                      <a:pt x="385142" y="85495"/>
                      <a:pt x="383140" y="84923"/>
                    </a:cubicBezTo>
                    <a:cubicBezTo>
                      <a:pt x="380530" y="84177"/>
                      <a:pt x="377931" y="83307"/>
                      <a:pt x="375240" y="82948"/>
                    </a:cubicBezTo>
                    <a:cubicBezTo>
                      <a:pt x="368033" y="81987"/>
                      <a:pt x="360757" y="81631"/>
                      <a:pt x="353516" y="80973"/>
                    </a:cubicBezTo>
                    <a:cubicBezTo>
                      <a:pt x="334615" y="62072"/>
                      <a:pt x="358815" y="84506"/>
                      <a:pt x="341666" y="73073"/>
                    </a:cubicBezTo>
                    <a:cubicBezTo>
                      <a:pt x="339342" y="71524"/>
                      <a:pt x="338065" y="68697"/>
                      <a:pt x="335741" y="67148"/>
                    </a:cubicBezTo>
                    <a:cubicBezTo>
                      <a:pt x="334009" y="65993"/>
                      <a:pt x="331879" y="65454"/>
                      <a:pt x="329816" y="65173"/>
                    </a:cubicBezTo>
                    <a:cubicBezTo>
                      <a:pt x="317354" y="63474"/>
                      <a:pt x="304800" y="62540"/>
                      <a:pt x="292292" y="61223"/>
                    </a:cubicBezTo>
                    <a:cubicBezTo>
                      <a:pt x="274753" y="49529"/>
                      <a:pt x="295036" y="61597"/>
                      <a:pt x="248844" y="55298"/>
                    </a:cubicBezTo>
                    <a:cubicBezTo>
                      <a:pt x="246492" y="54977"/>
                      <a:pt x="245101" y="52283"/>
                      <a:pt x="242919" y="51348"/>
                    </a:cubicBezTo>
                    <a:cubicBezTo>
                      <a:pt x="240424" y="50279"/>
                      <a:pt x="237652" y="50031"/>
                      <a:pt x="235019" y="49373"/>
                    </a:cubicBezTo>
                    <a:cubicBezTo>
                      <a:pt x="232994" y="46335"/>
                      <a:pt x="226107" y="34329"/>
                      <a:pt x="221194" y="31599"/>
                    </a:cubicBezTo>
                    <a:cubicBezTo>
                      <a:pt x="217555" y="29577"/>
                      <a:pt x="209345" y="27649"/>
                      <a:pt x="209345" y="27649"/>
                    </a:cubicBezTo>
                    <a:cubicBezTo>
                      <a:pt x="204737" y="28307"/>
                      <a:pt x="200056" y="28577"/>
                      <a:pt x="195520" y="29624"/>
                    </a:cubicBezTo>
                    <a:cubicBezTo>
                      <a:pt x="191463" y="30560"/>
                      <a:pt x="183670" y="33574"/>
                      <a:pt x="183670" y="33574"/>
                    </a:cubicBezTo>
                    <a:cubicBezTo>
                      <a:pt x="179062" y="32916"/>
                      <a:pt x="174304" y="32937"/>
                      <a:pt x="169846" y="31599"/>
                    </a:cubicBezTo>
                    <a:cubicBezTo>
                      <a:pt x="167572" y="30917"/>
                      <a:pt x="165744" y="29169"/>
                      <a:pt x="163921" y="27649"/>
                    </a:cubicBezTo>
                    <a:cubicBezTo>
                      <a:pt x="161775" y="25861"/>
                      <a:pt x="160729" y="22299"/>
                      <a:pt x="157996" y="21724"/>
                    </a:cubicBezTo>
                    <a:cubicBezTo>
                      <a:pt x="147669" y="19550"/>
                      <a:pt x="136930" y="20407"/>
                      <a:pt x="126397" y="19749"/>
                    </a:cubicBezTo>
                    <a:cubicBezTo>
                      <a:pt x="125080" y="17116"/>
                      <a:pt x="123378" y="14643"/>
                      <a:pt x="122447" y="11850"/>
                    </a:cubicBezTo>
                    <a:cubicBezTo>
                      <a:pt x="121385" y="8665"/>
                      <a:pt x="122334" y="4768"/>
                      <a:pt x="120472" y="1975"/>
                    </a:cubicBezTo>
                    <a:cubicBezTo>
                      <a:pt x="119317" y="243"/>
                      <a:pt x="116522" y="658"/>
                      <a:pt x="114547" y="0"/>
                    </a:cubicBezTo>
                    <a:lnTo>
                      <a:pt x="98748" y="1975"/>
                    </a:lnTo>
                    <a:cubicBezTo>
                      <a:pt x="94784" y="2541"/>
                      <a:pt x="90867" y="3421"/>
                      <a:pt x="86898" y="3950"/>
                    </a:cubicBezTo>
                    <a:cubicBezTo>
                      <a:pt x="50641" y="8784"/>
                      <a:pt x="84747" y="3321"/>
                      <a:pt x="57274" y="7900"/>
                    </a:cubicBezTo>
                    <a:cubicBezTo>
                      <a:pt x="56535" y="12331"/>
                      <a:pt x="56556" y="22203"/>
                      <a:pt x="51349" y="25674"/>
                    </a:cubicBezTo>
                    <a:cubicBezTo>
                      <a:pt x="49091" y="27180"/>
                      <a:pt x="46082" y="26991"/>
                      <a:pt x="43449" y="27649"/>
                    </a:cubicBezTo>
                    <a:cubicBezTo>
                      <a:pt x="34891" y="26991"/>
                      <a:pt x="26028" y="28032"/>
                      <a:pt x="17775" y="25674"/>
                    </a:cubicBezTo>
                    <a:cubicBezTo>
                      <a:pt x="15773" y="25102"/>
                      <a:pt x="16731" y="21611"/>
                      <a:pt x="15800" y="19749"/>
                    </a:cubicBezTo>
                    <a:cubicBezTo>
                      <a:pt x="14738" y="17626"/>
                      <a:pt x="11850" y="29624"/>
                      <a:pt x="0" y="1580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01" name="Group 46"/>
              <p:cNvGrpSpPr>
                <a:grpSpLocks/>
              </p:cNvGrpSpPr>
              <p:nvPr/>
            </p:nvGrpSpPr>
            <p:grpSpPr bwMode="auto">
              <a:xfrm>
                <a:off x="6033460" y="2853575"/>
                <a:ext cx="617130" cy="746752"/>
                <a:chOff x="6033460" y="2853575"/>
                <a:chExt cx="617130" cy="746752"/>
              </a:xfrm>
              <a:grpFill/>
            </p:grpSpPr>
            <p:sp>
              <p:nvSpPr>
                <p:cNvPr id="209" name="Freeform 208"/>
                <p:cNvSpPr/>
                <p:nvPr/>
              </p:nvSpPr>
              <p:spPr>
                <a:xfrm>
                  <a:off x="6033051" y="2983191"/>
                  <a:ext cx="509589" cy="617411"/>
                </a:xfrm>
                <a:custGeom>
                  <a:avLst/>
                  <a:gdLst>
                    <a:gd name="connsiteX0" fmla="*/ 0 w 508525"/>
                    <a:gd name="connsiteY0" fmla="*/ 616184 h 616184"/>
                    <a:gd name="connsiteX1" fmla="*/ 252793 w 508525"/>
                    <a:gd name="connsiteY1" fmla="*/ 616184 h 616184"/>
                    <a:gd name="connsiteX2" fmla="*/ 268593 w 508525"/>
                    <a:gd name="connsiteY2" fmla="*/ 549035 h 616184"/>
                    <a:gd name="connsiteX3" fmla="*/ 270568 w 508525"/>
                    <a:gd name="connsiteY3" fmla="*/ 527311 h 616184"/>
                    <a:gd name="connsiteX4" fmla="*/ 282417 w 508525"/>
                    <a:gd name="connsiteY4" fmla="*/ 507562 h 616184"/>
                    <a:gd name="connsiteX5" fmla="*/ 286367 w 508525"/>
                    <a:gd name="connsiteY5" fmla="*/ 501637 h 616184"/>
                    <a:gd name="connsiteX6" fmla="*/ 288342 w 508525"/>
                    <a:gd name="connsiteY6" fmla="*/ 495712 h 616184"/>
                    <a:gd name="connsiteX7" fmla="*/ 300192 w 508525"/>
                    <a:gd name="connsiteY7" fmla="*/ 485837 h 616184"/>
                    <a:gd name="connsiteX8" fmla="*/ 304142 w 508525"/>
                    <a:gd name="connsiteY8" fmla="*/ 479912 h 616184"/>
                    <a:gd name="connsiteX9" fmla="*/ 314016 w 508525"/>
                    <a:gd name="connsiteY9" fmla="*/ 472013 h 616184"/>
                    <a:gd name="connsiteX10" fmla="*/ 319941 w 508525"/>
                    <a:gd name="connsiteY10" fmla="*/ 450288 h 616184"/>
                    <a:gd name="connsiteX11" fmla="*/ 323891 w 508525"/>
                    <a:gd name="connsiteY11" fmla="*/ 438438 h 616184"/>
                    <a:gd name="connsiteX12" fmla="*/ 327841 w 508525"/>
                    <a:gd name="connsiteY12" fmla="*/ 432514 h 616184"/>
                    <a:gd name="connsiteX13" fmla="*/ 329816 w 508525"/>
                    <a:gd name="connsiteY13" fmla="*/ 426589 h 616184"/>
                    <a:gd name="connsiteX14" fmla="*/ 351540 w 508525"/>
                    <a:gd name="connsiteY14" fmla="*/ 412764 h 616184"/>
                    <a:gd name="connsiteX15" fmla="*/ 359440 w 508525"/>
                    <a:gd name="connsiteY15" fmla="*/ 410789 h 616184"/>
                    <a:gd name="connsiteX16" fmla="*/ 369315 w 508525"/>
                    <a:gd name="connsiteY16" fmla="*/ 408814 h 616184"/>
                    <a:gd name="connsiteX17" fmla="*/ 347591 w 508525"/>
                    <a:gd name="connsiteY17" fmla="*/ 385115 h 616184"/>
                    <a:gd name="connsiteX18" fmla="*/ 359440 w 508525"/>
                    <a:gd name="connsiteY18" fmla="*/ 369315 h 616184"/>
                    <a:gd name="connsiteX19" fmla="*/ 365365 w 508525"/>
                    <a:gd name="connsiteY19" fmla="*/ 363390 h 616184"/>
                    <a:gd name="connsiteX20" fmla="*/ 371290 w 508525"/>
                    <a:gd name="connsiteY20" fmla="*/ 361416 h 616184"/>
                    <a:gd name="connsiteX21" fmla="*/ 365365 w 508525"/>
                    <a:gd name="connsiteY21" fmla="*/ 335741 h 616184"/>
                    <a:gd name="connsiteX22" fmla="*/ 375240 w 508525"/>
                    <a:gd name="connsiteY22" fmla="*/ 290317 h 616184"/>
                    <a:gd name="connsiteX23" fmla="*/ 381165 w 508525"/>
                    <a:gd name="connsiteY23" fmla="*/ 286368 h 616184"/>
                    <a:gd name="connsiteX24" fmla="*/ 385115 w 508525"/>
                    <a:gd name="connsiteY24" fmla="*/ 280443 h 616184"/>
                    <a:gd name="connsiteX25" fmla="*/ 393014 w 508525"/>
                    <a:gd name="connsiteY25" fmla="*/ 276493 h 616184"/>
                    <a:gd name="connsiteX26" fmla="*/ 398939 w 508525"/>
                    <a:gd name="connsiteY26" fmla="*/ 270568 h 616184"/>
                    <a:gd name="connsiteX27" fmla="*/ 402889 w 508525"/>
                    <a:gd name="connsiteY27" fmla="*/ 258718 h 616184"/>
                    <a:gd name="connsiteX28" fmla="*/ 404864 w 508525"/>
                    <a:gd name="connsiteY28" fmla="*/ 252794 h 616184"/>
                    <a:gd name="connsiteX29" fmla="*/ 406839 w 508525"/>
                    <a:gd name="connsiteY29" fmla="*/ 240944 h 616184"/>
                    <a:gd name="connsiteX30" fmla="*/ 412764 w 508525"/>
                    <a:gd name="connsiteY30" fmla="*/ 238969 h 616184"/>
                    <a:gd name="connsiteX31" fmla="*/ 446338 w 508525"/>
                    <a:gd name="connsiteY31" fmla="*/ 233044 h 616184"/>
                    <a:gd name="connsiteX32" fmla="*/ 450288 w 508525"/>
                    <a:gd name="connsiteY32" fmla="*/ 227119 h 616184"/>
                    <a:gd name="connsiteX33" fmla="*/ 452263 w 508525"/>
                    <a:gd name="connsiteY33" fmla="*/ 211320 h 616184"/>
                    <a:gd name="connsiteX34" fmla="*/ 454238 w 508525"/>
                    <a:gd name="connsiteY34" fmla="*/ 205395 h 616184"/>
                    <a:gd name="connsiteX35" fmla="*/ 456213 w 508525"/>
                    <a:gd name="connsiteY35" fmla="*/ 185645 h 616184"/>
                    <a:gd name="connsiteX36" fmla="*/ 464112 w 508525"/>
                    <a:gd name="connsiteY36" fmla="*/ 71098 h 616184"/>
                    <a:gd name="connsiteX37" fmla="*/ 477937 w 508525"/>
                    <a:gd name="connsiteY37" fmla="*/ 73073 h 616184"/>
                    <a:gd name="connsiteX38" fmla="*/ 489787 w 508525"/>
                    <a:gd name="connsiteY38" fmla="*/ 77023 h 616184"/>
                    <a:gd name="connsiteX39" fmla="*/ 503611 w 508525"/>
                    <a:gd name="connsiteY39" fmla="*/ 9875 h 616184"/>
                    <a:gd name="connsiteX40" fmla="*/ 501636 w 508525"/>
                    <a:gd name="connsiteY40" fmla="*/ 1975 h 616184"/>
                    <a:gd name="connsiteX41" fmla="*/ 489787 w 508525"/>
                    <a:gd name="connsiteY41" fmla="*/ 0 h 616184"/>
                    <a:gd name="connsiteX42" fmla="*/ 462137 w 508525"/>
                    <a:gd name="connsiteY42" fmla="*/ 1975 h 616184"/>
                    <a:gd name="connsiteX43" fmla="*/ 456213 w 508525"/>
                    <a:gd name="connsiteY43" fmla="*/ 5925 h 616184"/>
                    <a:gd name="connsiteX44" fmla="*/ 444363 w 508525"/>
                    <a:gd name="connsiteY44" fmla="*/ 17775 h 616184"/>
                    <a:gd name="connsiteX45" fmla="*/ 422638 w 508525"/>
                    <a:gd name="connsiteY45" fmla="*/ 25675 h 616184"/>
                    <a:gd name="connsiteX46" fmla="*/ 416714 w 508525"/>
                    <a:gd name="connsiteY46" fmla="*/ 31600 h 616184"/>
                    <a:gd name="connsiteX47" fmla="*/ 412764 w 508525"/>
                    <a:gd name="connsiteY47" fmla="*/ 47399 h 616184"/>
                    <a:gd name="connsiteX48" fmla="*/ 400914 w 508525"/>
                    <a:gd name="connsiteY48" fmla="*/ 59249 h 616184"/>
                    <a:gd name="connsiteX49" fmla="*/ 398939 w 508525"/>
                    <a:gd name="connsiteY49" fmla="*/ 65174 h 616184"/>
                    <a:gd name="connsiteX50" fmla="*/ 394989 w 508525"/>
                    <a:gd name="connsiteY50" fmla="*/ 71098 h 616184"/>
                    <a:gd name="connsiteX51" fmla="*/ 396964 w 508525"/>
                    <a:gd name="connsiteY51" fmla="*/ 92823 h 616184"/>
                    <a:gd name="connsiteX52" fmla="*/ 394989 w 508525"/>
                    <a:gd name="connsiteY52" fmla="*/ 108622 h 616184"/>
                    <a:gd name="connsiteX53" fmla="*/ 387089 w 508525"/>
                    <a:gd name="connsiteY53" fmla="*/ 110597 h 616184"/>
                    <a:gd name="connsiteX54" fmla="*/ 381165 w 508525"/>
                    <a:gd name="connsiteY54" fmla="*/ 116522 h 616184"/>
                    <a:gd name="connsiteX55" fmla="*/ 375240 w 508525"/>
                    <a:gd name="connsiteY55" fmla="*/ 120472 h 616184"/>
                    <a:gd name="connsiteX56" fmla="*/ 363390 w 508525"/>
                    <a:gd name="connsiteY56" fmla="*/ 134297 h 616184"/>
                    <a:gd name="connsiteX57" fmla="*/ 357465 w 508525"/>
                    <a:gd name="connsiteY57" fmla="*/ 136272 h 616184"/>
                    <a:gd name="connsiteX58" fmla="*/ 343641 w 508525"/>
                    <a:gd name="connsiteY58" fmla="*/ 134297 h 616184"/>
                    <a:gd name="connsiteX59" fmla="*/ 337716 w 508525"/>
                    <a:gd name="connsiteY59" fmla="*/ 132322 h 616184"/>
                    <a:gd name="connsiteX60" fmla="*/ 329816 w 508525"/>
                    <a:gd name="connsiteY60" fmla="*/ 130347 h 616184"/>
                    <a:gd name="connsiteX61" fmla="*/ 319941 w 508525"/>
                    <a:gd name="connsiteY61" fmla="*/ 157996 h 616184"/>
                    <a:gd name="connsiteX62" fmla="*/ 312042 w 508525"/>
                    <a:gd name="connsiteY62" fmla="*/ 169846 h 616184"/>
                    <a:gd name="connsiteX63" fmla="*/ 306117 w 508525"/>
                    <a:gd name="connsiteY63" fmla="*/ 181695 h 616184"/>
                    <a:gd name="connsiteX64" fmla="*/ 304142 w 508525"/>
                    <a:gd name="connsiteY64" fmla="*/ 187620 h 616184"/>
                    <a:gd name="connsiteX65" fmla="*/ 302167 w 508525"/>
                    <a:gd name="connsiteY65" fmla="*/ 225144 h 616184"/>
                    <a:gd name="connsiteX66" fmla="*/ 296242 w 508525"/>
                    <a:gd name="connsiteY66" fmla="*/ 229094 h 616184"/>
                    <a:gd name="connsiteX67" fmla="*/ 282417 w 508525"/>
                    <a:gd name="connsiteY67" fmla="*/ 240944 h 616184"/>
                    <a:gd name="connsiteX68" fmla="*/ 278467 w 508525"/>
                    <a:gd name="connsiteY68" fmla="*/ 246869 h 616184"/>
                    <a:gd name="connsiteX69" fmla="*/ 272543 w 508525"/>
                    <a:gd name="connsiteY69" fmla="*/ 252794 h 616184"/>
                    <a:gd name="connsiteX70" fmla="*/ 270568 w 508525"/>
                    <a:gd name="connsiteY70" fmla="*/ 268593 h 616184"/>
                    <a:gd name="connsiteX71" fmla="*/ 262668 w 508525"/>
                    <a:gd name="connsiteY71" fmla="*/ 280443 h 616184"/>
                    <a:gd name="connsiteX72" fmla="*/ 250818 w 508525"/>
                    <a:gd name="connsiteY72" fmla="*/ 302167 h 616184"/>
                    <a:gd name="connsiteX73" fmla="*/ 246868 w 508525"/>
                    <a:gd name="connsiteY73" fmla="*/ 308092 h 616184"/>
                    <a:gd name="connsiteX74" fmla="*/ 240943 w 508525"/>
                    <a:gd name="connsiteY74" fmla="*/ 319942 h 616184"/>
                    <a:gd name="connsiteX75" fmla="*/ 235019 w 508525"/>
                    <a:gd name="connsiteY75" fmla="*/ 333766 h 616184"/>
                    <a:gd name="connsiteX76" fmla="*/ 233044 w 508525"/>
                    <a:gd name="connsiteY76" fmla="*/ 339691 h 616184"/>
                    <a:gd name="connsiteX77" fmla="*/ 227119 w 508525"/>
                    <a:gd name="connsiteY77" fmla="*/ 345616 h 616184"/>
                    <a:gd name="connsiteX78" fmla="*/ 225144 w 508525"/>
                    <a:gd name="connsiteY78" fmla="*/ 351541 h 616184"/>
                    <a:gd name="connsiteX79" fmla="*/ 217244 w 508525"/>
                    <a:gd name="connsiteY79" fmla="*/ 365365 h 616184"/>
                    <a:gd name="connsiteX80" fmla="*/ 221194 w 508525"/>
                    <a:gd name="connsiteY80" fmla="*/ 385115 h 616184"/>
                    <a:gd name="connsiteX81" fmla="*/ 225144 w 508525"/>
                    <a:gd name="connsiteY81" fmla="*/ 391040 h 616184"/>
                    <a:gd name="connsiteX82" fmla="*/ 227119 w 508525"/>
                    <a:gd name="connsiteY82" fmla="*/ 396965 h 616184"/>
                    <a:gd name="connsiteX83" fmla="*/ 238969 w 508525"/>
                    <a:gd name="connsiteY83" fmla="*/ 402889 h 616184"/>
                    <a:gd name="connsiteX84" fmla="*/ 238969 w 508525"/>
                    <a:gd name="connsiteY84" fmla="*/ 424614 h 616184"/>
                    <a:gd name="connsiteX85" fmla="*/ 229094 w 508525"/>
                    <a:gd name="connsiteY85" fmla="*/ 428564 h 616184"/>
                    <a:gd name="connsiteX86" fmla="*/ 213294 w 508525"/>
                    <a:gd name="connsiteY86" fmla="*/ 410789 h 616184"/>
                    <a:gd name="connsiteX87" fmla="*/ 205394 w 508525"/>
                    <a:gd name="connsiteY87" fmla="*/ 398940 h 616184"/>
                    <a:gd name="connsiteX88" fmla="*/ 195520 w 508525"/>
                    <a:gd name="connsiteY88" fmla="*/ 400914 h 616184"/>
                    <a:gd name="connsiteX89" fmla="*/ 187620 w 508525"/>
                    <a:gd name="connsiteY89" fmla="*/ 414739 h 616184"/>
                    <a:gd name="connsiteX90" fmla="*/ 169845 w 508525"/>
                    <a:gd name="connsiteY90" fmla="*/ 428564 h 616184"/>
                    <a:gd name="connsiteX91" fmla="*/ 163921 w 508525"/>
                    <a:gd name="connsiteY91" fmla="*/ 432514 h 616184"/>
                    <a:gd name="connsiteX92" fmla="*/ 156021 w 508525"/>
                    <a:gd name="connsiteY92" fmla="*/ 434489 h 616184"/>
                    <a:gd name="connsiteX93" fmla="*/ 150096 w 508525"/>
                    <a:gd name="connsiteY93" fmla="*/ 436463 h 616184"/>
                    <a:gd name="connsiteX94" fmla="*/ 118497 w 508525"/>
                    <a:gd name="connsiteY94" fmla="*/ 438438 h 616184"/>
                    <a:gd name="connsiteX95" fmla="*/ 106647 w 508525"/>
                    <a:gd name="connsiteY95" fmla="*/ 442388 h 616184"/>
                    <a:gd name="connsiteX96" fmla="*/ 100722 w 508525"/>
                    <a:gd name="connsiteY96" fmla="*/ 448313 h 616184"/>
                    <a:gd name="connsiteX97" fmla="*/ 88873 w 508525"/>
                    <a:gd name="connsiteY97" fmla="*/ 452263 h 616184"/>
                    <a:gd name="connsiteX98" fmla="*/ 82948 w 508525"/>
                    <a:gd name="connsiteY98" fmla="*/ 454238 h 616184"/>
                    <a:gd name="connsiteX99" fmla="*/ 78998 w 508525"/>
                    <a:gd name="connsiteY99" fmla="*/ 460163 h 616184"/>
                    <a:gd name="connsiteX100" fmla="*/ 73073 w 508525"/>
                    <a:gd name="connsiteY100" fmla="*/ 464113 h 616184"/>
                    <a:gd name="connsiteX101" fmla="*/ 71098 w 508525"/>
                    <a:gd name="connsiteY101" fmla="*/ 470038 h 616184"/>
                    <a:gd name="connsiteX102" fmla="*/ 61223 w 508525"/>
                    <a:gd name="connsiteY102" fmla="*/ 481887 h 616184"/>
                    <a:gd name="connsiteX103" fmla="*/ 57273 w 508525"/>
                    <a:gd name="connsiteY103" fmla="*/ 495712 h 616184"/>
                    <a:gd name="connsiteX104" fmla="*/ 53324 w 508525"/>
                    <a:gd name="connsiteY104" fmla="*/ 505587 h 616184"/>
                    <a:gd name="connsiteX105" fmla="*/ 47399 w 508525"/>
                    <a:gd name="connsiteY105" fmla="*/ 509536 h 616184"/>
                    <a:gd name="connsiteX106" fmla="*/ 39499 w 508525"/>
                    <a:gd name="connsiteY106" fmla="*/ 521386 h 616184"/>
                    <a:gd name="connsiteX107" fmla="*/ 37524 w 508525"/>
                    <a:gd name="connsiteY107" fmla="*/ 527311 h 616184"/>
                    <a:gd name="connsiteX108" fmla="*/ 27649 w 508525"/>
                    <a:gd name="connsiteY108" fmla="*/ 539161 h 616184"/>
                    <a:gd name="connsiteX109" fmla="*/ 25674 w 508525"/>
                    <a:gd name="connsiteY109" fmla="*/ 545086 h 616184"/>
                    <a:gd name="connsiteX110" fmla="*/ 15800 w 508525"/>
                    <a:gd name="connsiteY110" fmla="*/ 556935 h 616184"/>
                    <a:gd name="connsiteX111" fmla="*/ 11850 w 508525"/>
                    <a:gd name="connsiteY111" fmla="*/ 562860 h 616184"/>
                    <a:gd name="connsiteX112" fmla="*/ 9875 w 508525"/>
                    <a:gd name="connsiteY112" fmla="*/ 570760 h 616184"/>
                    <a:gd name="connsiteX113" fmla="*/ 0 w 508525"/>
                    <a:gd name="connsiteY113" fmla="*/ 616184 h 61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508525" h="616184">
                      <a:moveTo>
                        <a:pt x="0" y="616184"/>
                      </a:moveTo>
                      <a:lnTo>
                        <a:pt x="252793" y="616184"/>
                      </a:lnTo>
                      <a:lnTo>
                        <a:pt x="268593" y="549035"/>
                      </a:lnTo>
                      <a:cubicBezTo>
                        <a:pt x="269251" y="541794"/>
                        <a:pt x="269142" y="534441"/>
                        <a:pt x="270568" y="527311"/>
                      </a:cubicBezTo>
                      <a:cubicBezTo>
                        <a:pt x="271435" y="522974"/>
                        <a:pt x="281277" y="509271"/>
                        <a:pt x="282417" y="507562"/>
                      </a:cubicBezTo>
                      <a:cubicBezTo>
                        <a:pt x="283734" y="505587"/>
                        <a:pt x="285616" y="503889"/>
                        <a:pt x="286367" y="501637"/>
                      </a:cubicBezTo>
                      <a:cubicBezTo>
                        <a:pt x="287025" y="499662"/>
                        <a:pt x="287187" y="497444"/>
                        <a:pt x="288342" y="495712"/>
                      </a:cubicBezTo>
                      <a:cubicBezTo>
                        <a:pt x="291383" y="491150"/>
                        <a:pt x="295820" y="488752"/>
                        <a:pt x="300192" y="485837"/>
                      </a:cubicBezTo>
                      <a:cubicBezTo>
                        <a:pt x="301509" y="483862"/>
                        <a:pt x="302288" y="481395"/>
                        <a:pt x="304142" y="479912"/>
                      </a:cubicBezTo>
                      <a:cubicBezTo>
                        <a:pt x="312634" y="473118"/>
                        <a:pt x="308553" y="484307"/>
                        <a:pt x="314016" y="472013"/>
                      </a:cubicBezTo>
                      <a:cubicBezTo>
                        <a:pt x="319634" y="459372"/>
                        <a:pt x="316661" y="462316"/>
                        <a:pt x="319941" y="450288"/>
                      </a:cubicBezTo>
                      <a:cubicBezTo>
                        <a:pt x="321037" y="446271"/>
                        <a:pt x="321581" y="441902"/>
                        <a:pt x="323891" y="438438"/>
                      </a:cubicBezTo>
                      <a:lnTo>
                        <a:pt x="327841" y="432514"/>
                      </a:lnTo>
                      <a:cubicBezTo>
                        <a:pt x="328499" y="430539"/>
                        <a:pt x="328538" y="428232"/>
                        <a:pt x="329816" y="426589"/>
                      </a:cubicBezTo>
                      <a:cubicBezTo>
                        <a:pt x="340752" y="412529"/>
                        <a:pt x="338164" y="415737"/>
                        <a:pt x="351540" y="412764"/>
                      </a:cubicBezTo>
                      <a:cubicBezTo>
                        <a:pt x="354190" y="412175"/>
                        <a:pt x="356790" y="411378"/>
                        <a:pt x="359440" y="410789"/>
                      </a:cubicBezTo>
                      <a:cubicBezTo>
                        <a:pt x="362717" y="410061"/>
                        <a:pt x="369315" y="408814"/>
                        <a:pt x="369315" y="408814"/>
                      </a:cubicBezTo>
                      <a:lnTo>
                        <a:pt x="347591" y="385115"/>
                      </a:lnTo>
                      <a:cubicBezTo>
                        <a:pt x="351541" y="379848"/>
                        <a:pt x="355271" y="374410"/>
                        <a:pt x="359440" y="369315"/>
                      </a:cubicBezTo>
                      <a:cubicBezTo>
                        <a:pt x="361209" y="367153"/>
                        <a:pt x="363041" y="364939"/>
                        <a:pt x="365365" y="363390"/>
                      </a:cubicBezTo>
                      <a:cubicBezTo>
                        <a:pt x="367097" y="362235"/>
                        <a:pt x="371290" y="361416"/>
                        <a:pt x="371290" y="361416"/>
                      </a:cubicBezTo>
                      <a:lnTo>
                        <a:pt x="365365" y="335741"/>
                      </a:lnTo>
                      <a:cubicBezTo>
                        <a:pt x="365917" y="326351"/>
                        <a:pt x="361842" y="299247"/>
                        <a:pt x="375240" y="290317"/>
                      </a:cubicBezTo>
                      <a:lnTo>
                        <a:pt x="381165" y="286368"/>
                      </a:lnTo>
                      <a:cubicBezTo>
                        <a:pt x="382482" y="284393"/>
                        <a:pt x="383292" y="281963"/>
                        <a:pt x="385115" y="280443"/>
                      </a:cubicBezTo>
                      <a:cubicBezTo>
                        <a:pt x="387376" y="278558"/>
                        <a:pt x="390619" y="278204"/>
                        <a:pt x="393014" y="276493"/>
                      </a:cubicBezTo>
                      <a:cubicBezTo>
                        <a:pt x="395287" y="274869"/>
                        <a:pt x="396964" y="272543"/>
                        <a:pt x="398939" y="270568"/>
                      </a:cubicBezTo>
                      <a:lnTo>
                        <a:pt x="402889" y="258718"/>
                      </a:lnTo>
                      <a:lnTo>
                        <a:pt x="404864" y="252794"/>
                      </a:lnTo>
                      <a:cubicBezTo>
                        <a:pt x="405522" y="248844"/>
                        <a:pt x="404852" y="244421"/>
                        <a:pt x="406839" y="240944"/>
                      </a:cubicBezTo>
                      <a:cubicBezTo>
                        <a:pt x="407872" y="239136"/>
                        <a:pt x="410744" y="239474"/>
                        <a:pt x="412764" y="238969"/>
                      </a:cubicBezTo>
                      <a:cubicBezTo>
                        <a:pt x="430619" y="234505"/>
                        <a:pt x="428976" y="235214"/>
                        <a:pt x="446338" y="233044"/>
                      </a:cubicBezTo>
                      <a:cubicBezTo>
                        <a:pt x="447655" y="231069"/>
                        <a:pt x="449663" y="229409"/>
                        <a:pt x="450288" y="227119"/>
                      </a:cubicBezTo>
                      <a:cubicBezTo>
                        <a:pt x="451685" y="221999"/>
                        <a:pt x="451314" y="216542"/>
                        <a:pt x="452263" y="211320"/>
                      </a:cubicBezTo>
                      <a:cubicBezTo>
                        <a:pt x="452635" y="209272"/>
                        <a:pt x="453580" y="207370"/>
                        <a:pt x="454238" y="205395"/>
                      </a:cubicBezTo>
                      <a:cubicBezTo>
                        <a:pt x="454896" y="198812"/>
                        <a:pt x="456013" y="192258"/>
                        <a:pt x="456213" y="185645"/>
                      </a:cubicBezTo>
                      <a:cubicBezTo>
                        <a:pt x="459665" y="71718"/>
                        <a:pt x="427418" y="95565"/>
                        <a:pt x="464112" y="71098"/>
                      </a:cubicBezTo>
                      <a:cubicBezTo>
                        <a:pt x="468720" y="71756"/>
                        <a:pt x="473401" y="72026"/>
                        <a:pt x="477937" y="73073"/>
                      </a:cubicBezTo>
                      <a:cubicBezTo>
                        <a:pt x="481994" y="74009"/>
                        <a:pt x="489787" y="77023"/>
                        <a:pt x="489787" y="77023"/>
                      </a:cubicBezTo>
                      <a:cubicBezTo>
                        <a:pt x="521215" y="66546"/>
                        <a:pt x="503611" y="76533"/>
                        <a:pt x="503611" y="9875"/>
                      </a:cubicBezTo>
                      <a:cubicBezTo>
                        <a:pt x="503611" y="7161"/>
                        <a:pt x="503845" y="3553"/>
                        <a:pt x="501636" y="1975"/>
                      </a:cubicBezTo>
                      <a:cubicBezTo>
                        <a:pt x="498378" y="-352"/>
                        <a:pt x="493737" y="658"/>
                        <a:pt x="489787" y="0"/>
                      </a:cubicBezTo>
                      <a:cubicBezTo>
                        <a:pt x="480570" y="658"/>
                        <a:pt x="471237" y="369"/>
                        <a:pt x="462137" y="1975"/>
                      </a:cubicBezTo>
                      <a:cubicBezTo>
                        <a:pt x="459800" y="2387"/>
                        <a:pt x="457987" y="4348"/>
                        <a:pt x="456213" y="5925"/>
                      </a:cubicBezTo>
                      <a:cubicBezTo>
                        <a:pt x="452038" y="9636"/>
                        <a:pt x="449662" y="16009"/>
                        <a:pt x="444363" y="17775"/>
                      </a:cubicBezTo>
                      <a:cubicBezTo>
                        <a:pt x="429150" y="22846"/>
                        <a:pt x="436379" y="20179"/>
                        <a:pt x="422638" y="25675"/>
                      </a:cubicBezTo>
                      <a:cubicBezTo>
                        <a:pt x="420663" y="27650"/>
                        <a:pt x="417870" y="29057"/>
                        <a:pt x="416714" y="31600"/>
                      </a:cubicBezTo>
                      <a:cubicBezTo>
                        <a:pt x="414468" y="36542"/>
                        <a:pt x="416602" y="43561"/>
                        <a:pt x="412764" y="47399"/>
                      </a:cubicBezTo>
                      <a:lnTo>
                        <a:pt x="400914" y="59249"/>
                      </a:lnTo>
                      <a:cubicBezTo>
                        <a:pt x="400256" y="61224"/>
                        <a:pt x="399870" y="63312"/>
                        <a:pt x="398939" y="65174"/>
                      </a:cubicBezTo>
                      <a:cubicBezTo>
                        <a:pt x="397878" y="67297"/>
                        <a:pt x="395158" y="68731"/>
                        <a:pt x="394989" y="71098"/>
                      </a:cubicBezTo>
                      <a:cubicBezTo>
                        <a:pt x="394471" y="78351"/>
                        <a:pt x="396306" y="85581"/>
                        <a:pt x="396964" y="92823"/>
                      </a:cubicBezTo>
                      <a:cubicBezTo>
                        <a:pt x="396306" y="98089"/>
                        <a:pt x="397567" y="103983"/>
                        <a:pt x="394989" y="108622"/>
                      </a:cubicBezTo>
                      <a:cubicBezTo>
                        <a:pt x="393671" y="110995"/>
                        <a:pt x="389446" y="109250"/>
                        <a:pt x="387089" y="110597"/>
                      </a:cubicBezTo>
                      <a:cubicBezTo>
                        <a:pt x="384664" y="111983"/>
                        <a:pt x="383310" y="114734"/>
                        <a:pt x="381165" y="116522"/>
                      </a:cubicBezTo>
                      <a:cubicBezTo>
                        <a:pt x="379342" y="118042"/>
                        <a:pt x="376918" y="118794"/>
                        <a:pt x="375240" y="120472"/>
                      </a:cubicBezTo>
                      <a:cubicBezTo>
                        <a:pt x="369764" y="125948"/>
                        <a:pt x="369840" y="129997"/>
                        <a:pt x="363390" y="134297"/>
                      </a:cubicBezTo>
                      <a:cubicBezTo>
                        <a:pt x="361658" y="135452"/>
                        <a:pt x="359440" y="135614"/>
                        <a:pt x="357465" y="136272"/>
                      </a:cubicBezTo>
                      <a:cubicBezTo>
                        <a:pt x="352857" y="135614"/>
                        <a:pt x="348205" y="135210"/>
                        <a:pt x="343641" y="134297"/>
                      </a:cubicBezTo>
                      <a:cubicBezTo>
                        <a:pt x="341600" y="133889"/>
                        <a:pt x="339718" y="132894"/>
                        <a:pt x="337716" y="132322"/>
                      </a:cubicBezTo>
                      <a:cubicBezTo>
                        <a:pt x="335106" y="131576"/>
                        <a:pt x="332449" y="131005"/>
                        <a:pt x="329816" y="130347"/>
                      </a:cubicBezTo>
                      <a:cubicBezTo>
                        <a:pt x="311800" y="134851"/>
                        <a:pt x="327781" y="128201"/>
                        <a:pt x="319941" y="157996"/>
                      </a:cubicBezTo>
                      <a:cubicBezTo>
                        <a:pt x="318733" y="162587"/>
                        <a:pt x="313543" y="165342"/>
                        <a:pt x="312042" y="169846"/>
                      </a:cubicBezTo>
                      <a:cubicBezTo>
                        <a:pt x="309316" y="178023"/>
                        <a:pt x="311222" y="174039"/>
                        <a:pt x="306117" y="181695"/>
                      </a:cubicBezTo>
                      <a:cubicBezTo>
                        <a:pt x="305459" y="183670"/>
                        <a:pt x="304330" y="185547"/>
                        <a:pt x="304142" y="187620"/>
                      </a:cubicBezTo>
                      <a:cubicBezTo>
                        <a:pt x="303008" y="200094"/>
                        <a:pt x="304511" y="212840"/>
                        <a:pt x="302167" y="225144"/>
                      </a:cubicBezTo>
                      <a:cubicBezTo>
                        <a:pt x="301723" y="227476"/>
                        <a:pt x="298044" y="227549"/>
                        <a:pt x="296242" y="229094"/>
                      </a:cubicBezTo>
                      <a:cubicBezTo>
                        <a:pt x="279480" y="243462"/>
                        <a:pt x="296019" y="231876"/>
                        <a:pt x="282417" y="240944"/>
                      </a:cubicBezTo>
                      <a:cubicBezTo>
                        <a:pt x="281100" y="242919"/>
                        <a:pt x="279986" y="245045"/>
                        <a:pt x="278467" y="246869"/>
                      </a:cubicBezTo>
                      <a:cubicBezTo>
                        <a:pt x="276679" y="249015"/>
                        <a:pt x="273497" y="250169"/>
                        <a:pt x="272543" y="252794"/>
                      </a:cubicBezTo>
                      <a:cubicBezTo>
                        <a:pt x="270729" y="257782"/>
                        <a:pt x="272353" y="263595"/>
                        <a:pt x="270568" y="268593"/>
                      </a:cubicBezTo>
                      <a:cubicBezTo>
                        <a:pt x="268971" y="273064"/>
                        <a:pt x="264169" y="275939"/>
                        <a:pt x="262668" y="280443"/>
                      </a:cubicBezTo>
                      <a:cubicBezTo>
                        <a:pt x="258803" y="292039"/>
                        <a:pt x="261577" y="285261"/>
                        <a:pt x="250818" y="302167"/>
                      </a:cubicBezTo>
                      <a:cubicBezTo>
                        <a:pt x="249544" y="304170"/>
                        <a:pt x="247619" y="305840"/>
                        <a:pt x="246868" y="308092"/>
                      </a:cubicBezTo>
                      <a:cubicBezTo>
                        <a:pt x="244142" y="316269"/>
                        <a:pt x="246048" y="312285"/>
                        <a:pt x="240943" y="319942"/>
                      </a:cubicBezTo>
                      <a:cubicBezTo>
                        <a:pt x="236835" y="336379"/>
                        <a:pt x="241837" y="320129"/>
                        <a:pt x="235019" y="333766"/>
                      </a:cubicBezTo>
                      <a:cubicBezTo>
                        <a:pt x="234088" y="335628"/>
                        <a:pt x="234199" y="337959"/>
                        <a:pt x="233044" y="339691"/>
                      </a:cubicBezTo>
                      <a:cubicBezTo>
                        <a:pt x="231495" y="342015"/>
                        <a:pt x="229094" y="343641"/>
                        <a:pt x="227119" y="345616"/>
                      </a:cubicBezTo>
                      <a:cubicBezTo>
                        <a:pt x="226461" y="347591"/>
                        <a:pt x="226177" y="349733"/>
                        <a:pt x="225144" y="351541"/>
                      </a:cubicBezTo>
                      <a:cubicBezTo>
                        <a:pt x="215578" y="368282"/>
                        <a:pt x="221773" y="351781"/>
                        <a:pt x="217244" y="365365"/>
                      </a:cubicBezTo>
                      <a:cubicBezTo>
                        <a:pt x="217972" y="370460"/>
                        <a:pt x="218436" y="379600"/>
                        <a:pt x="221194" y="385115"/>
                      </a:cubicBezTo>
                      <a:cubicBezTo>
                        <a:pt x="222256" y="387238"/>
                        <a:pt x="224082" y="388917"/>
                        <a:pt x="225144" y="391040"/>
                      </a:cubicBezTo>
                      <a:cubicBezTo>
                        <a:pt x="226075" y="392902"/>
                        <a:pt x="225818" y="395339"/>
                        <a:pt x="227119" y="396965"/>
                      </a:cubicBezTo>
                      <a:cubicBezTo>
                        <a:pt x="229902" y="400444"/>
                        <a:pt x="235067" y="401588"/>
                        <a:pt x="238969" y="402889"/>
                      </a:cubicBezTo>
                      <a:cubicBezTo>
                        <a:pt x="241432" y="410282"/>
                        <a:pt x="244231" y="415843"/>
                        <a:pt x="238969" y="424614"/>
                      </a:cubicBezTo>
                      <a:cubicBezTo>
                        <a:pt x="237145" y="427654"/>
                        <a:pt x="232386" y="427247"/>
                        <a:pt x="229094" y="428564"/>
                      </a:cubicBezTo>
                      <a:cubicBezTo>
                        <a:pt x="205600" y="421851"/>
                        <a:pt x="220991" y="430800"/>
                        <a:pt x="213294" y="410789"/>
                      </a:cubicBezTo>
                      <a:cubicBezTo>
                        <a:pt x="211590" y="406358"/>
                        <a:pt x="205394" y="398940"/>
                        <a:pt x="205394" y="398940"/>
                      </a:cubicBezTo>
                      <a:cubicBezTo>
                        <a:pt x="202103" y="399598"/>
                        <a:pt x="198434" y="399249"/>
                        <a:pt x="195520" y="400914"/>
                      </a:cubicBezTo>
                      <a:cubicBezTo>
                        <a:pt x="193268" y="402201"/>
                        <a:pt x="188500" y="413507"/>
                        <a:pt x="187620" y="414739"/>
                      </a:cubicBezTo>
                      <a:cubicBezTo>
                        <a:pt x="183401" y="420646"/>
                        <a:pt x="175414" y="424851"/>
                        <a:pt x="169845" y="428564"/>
                      </a:cubicBezTo>
                      <a:cubicBezTo>
                        <a:pt x="167870" y="429881"/>
                        <a:pt x="166224" y="431938"/>
                        <a:pt x="163921" y="432514"/>
                      </a:cubicBezTo>
                      <a:cubicBezTo>
                        <a:pt x="161288" y="433172"/>
                        <a:pt x="158631" y="433743"/>
                        <a:pt x="156021" y="434489"/>
                      </a:cubicBezTo>
                      <a:cubicBezTo>
                        <a:pt x="154019" y="435061"/>
                        <a:pt x="152166" y="436245"/>
                        <a:pt x="150096" y="436463"/>
                      </a:cubicBezTo>
                      <a:cubicBezTo>
                        <a:pt x="139600" y="437568"/>
                        <a:pt x="129030" y="437780"/>
                        <a:pt x="118497" y="438438"/>
                      </a:cubicBezTo>
                      <a:cubicBezTo>
                        <a:pt x="114547" y="439755"/>
                        <a:pt x="109591" y="439444"/>
                        <a:pt x="106647" y="442388"/>
                      </a:cubicBezTo>
                      <a:cubicBezTo>
                        <a:pt x="104672" y="444363"/>
                        <a:pt x="103164" y="446957"/>
                        <a:pt x="100722" y="448313"/>
                      </a:cubicBezTo>
                      <a:cubicBezTo>
                        <a:pt x="97083" y="450335"/>
                        <a:pt x="92823" y="450946"/>
                        <a:pt x="88873" y="452263"/>
                      </a:cubicBezTo>
                      <a:lnTo>
                        <a:pt x="82948" y="454238"/>
                      </a:lnTo>
                      <a:cubicBezTo>
                        <a:pt x="81631" y="456213"/>
                        <a:pt x="80676" y="458485"/>
                        <a:pt x="78998" y="460163"/>
                      </a:cubicBezTo>
                      <a:cubicBezTo>
                        <a:pt x="77320" y="461841"/>
                        <a:pt x="74556" y="462259"/>
                        <a:pt x="73073" y="464113"/>
                      </a:cubicBezTo>
                      <a:cubicBezTo>
                        <a:pt x="71772" y="465739"/>
                        <a:pt x="72029" y="468176"/>
                        <a:pt x="71098" y="470038"/>
                      </a:cubicBezTo>
                      <a:cubicBezTo>
                        <a:pt x="68349" y="475535"/>
                        <a:pt x="65589" y="477521"/>
                        <a:pt x="61223" y="481887"/>
                      </a:cubicBezTo>
                      <a:cubicBezTo>
                        <a:pt x="59666" y="488116"/>
                        <a:pt x="59399" y="490042"/>
                        <a:pt x="57273" y="495712"/>
                      </a:cubicBezTo>
                      <a:cubicBezTo>
                        <a:pt x="56028" y="499031"/>
                        <a:pt x="55385" y="502702"/>
                        <a:pt x="53324" y="505587"/>
                      </a:cubicBezTo>
                      <a:cubicBezTo>
                        <a:pt x="51944" y="507518"/>
                        <a:pt x="49374" y="508220"/>
                        <a:pt x="47399" y="509536"/>
                      </a:cubicBezTo>
                      <a:cubicBezTo>
                        <a:pt x="44766" y="513486"/>
                        <a:pt x="41000" y="516882"/>
                        <a:pt x="39499" y="521386"/>
                      </a:cubicBezTo>
                      <a:cubicBezTo>
                        <a:pt x="38841" y="523361"/>
                        <a:pt x="38455" y="525449"/>
                        <a:pt x="37524" y="527311"/>
                      </a:cubicBezTo>
                      <a:cubicBezTo>
                        <a:pt x="34774" y="532810"/>
                        <a:pt x="32017" y="534793"/>
                        <a:pt x="27649" y="539161"/>
                      </a:cubicBezTo>
                      <a:cubicBezTo>
                        <a:pt x="26991" y="541136"/>
                        <a:pt x="26605" y="543224"/>
                        <a:pt x="25674" y="545086"/>
                      </a:cubicBezTo>
                      <a:cubicBezTo>
                        <a:pt x="21998" y="552437"/>
                        <a:pt x="21256" y="550387"/>
                        <a:pt x="15800" y="556935"/>
                      </a:cubicBezTo>
                      <a:cubicBezTo>
                        <a:pt x="14281" y="558759"/>
                        <a:pt x="13167" y="560885"/>
                        <a:pt x="11850" y="562860"/>
                      </a:cubicBezTo>
                      <a:cubicBezTo>
                        <a:pt x="11192" y="565493"/>
                        <a:pt x="10132" y="568058"/>
                        <a:pt x="9875" y="570760"/>
                      </a:cubicBezTo>
                      <a:cubicBezTo>
                        <a:pt x="6457" y="606652"/>
                        <a:pt x="15942" y="596292"/>
                        <a:pt x="0" y="616184"/>
                      </a:cubicBezTo>
                      <a:close/>
                    </a:path>
                  </a:pathLst>
                </a:custGeom>
                <a:solidFill>
                  <a:srgbClr val="E21E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0" name="Freeform 209"/>
                <p:cNvSpPr/>
                <p:nvPr/>
              </p:nvSpPr>
              <p:spPr>
                <a:xfrm>
                  <a:off x="6547402" y="2853043"/>
                  <a:ext cx="103188" cy="138084"/>
                </a:xfrm>
                <a:custGeom>
                  <a:avLst/>
                  <a:gdLst>
                    <a:gd name="connsiteX0" fmla="*/ 13825 w 103644"/>
                    <a:gd name="connsiteY0" fmla="*/ 8122 h 137143"/>
                    <a:gd name="connsiteX1" fmla="*/ 13825 w 103644"/>
                    <a:gd name="connsiteY1" fmla="*/ 8122 h 137143"/>
                    <a:gd name="connsiteX2" fmla="*/ 19749 w 103644"/>
                    <a:gd name="connsiteY2" fmla="*/ 23921 h 137143"/>
                    <a:gd name="connsiteX3" fmla="*/ 45424 w 103644"/>
                    <a:gd name="connsiteY3" fmla="*/ 25896 h 137143"/>
                    <a:gd name="connsiteX4" fmla="*/ 51349 w 103644"/>
                    <a:gd name="connsiteY4" fmla="*/ 23921 h 137143"/>
                    <a:gd name="connsiteX5" fmla="*/ 57273 w 103644"/>
                    <a:gd name="connsiteY5" fmla="*/ 19971 h 137143"/>
                    <a:gd name="connsiteX6" fmla="*/ 73073 w 103644"/>
                    <a:gd name="connsiteY6" fmla="*/ 17996 h 137143"/>
                    <a:gd name="connsiteX7" fmla="*/ 78998 w 103644"/>
                    <a:gd name="connsiteY7" fmla="*/ 4172 h 137143"/>
                    <a:gd name="connsiteX8" fmla="*/ 94797 w 103644"/>
                    <a:gd name="connsiteY8" fmla="*/ 2197 h 137143"/>
                    <a:gd name="connsiteX9" fmla="*/ 100722 w 103644"/>
                    <a:gd name="connsiteY9" fmla="*/ 222 h 137143"/>
                    <a:gd name="connsiteX10" fmla="*/ 102697 w 103644"/>
                    <a:gd name="connsiteY10" fmla="*/ 6147 h 137143"/>
                    <a:gd name="connsiteX11" fmla="*/ 94797 w 103644"/>
                    <a:gd name="connsiteY11" fmla="*/ 31821 h 137143"/>
                    <a:gd name="connsiteX12" fmla="*/ 90848 w 103644"/>
                    <a:gd name="connsiteY12" fmla="*/ 37746 h 137143"/>
                    <a:gd name="connsiteX13" fmla="*/ 84923 w 103644"/>
                    <a:gd name="connsiteY13" fmla="*/ 41696 h 137143"/>
                    <a:gd name="connsiteX14" fmla="*/ 75048 w 103644"/>
                    <a:gd name="connsiteY14" fmla="*/ 59470 h 137143"/>
                    <a:gd name="connsiteX15" fmla="*/ 73073 w 103644"/>
                    <a:gd name="connsiteY15" fmla="*/ 77245 h 137143"/>
                    <a:gd name="connsiteX16" fmla="*/ 65173 w 103644"/>
                    <a:gd name="connsiteY16" fmla="*/ 89095 h 137143"/>
                    <a:gd name="connsiteX17" fmla="*/ 61223 w 103644"/>
                    <a:gd name="connsiteY17" fmla="*/ 95019 h 137143"/>
                    <a:gd name="connsiteX18" fmla="*/ 57273 w 103644"/>
                    <a:gd name="connsiteY18" fmla="*/ 106869 h 137143"/>
                    <a:gd name="connsiteX19" fmla="*/ 45424 w 103644"/>
                    <a:gd name="connsiteY19" fmla="*/ 118719 h 137143"/>
                    <a:gd name="connsiteX20" fmla="*/ 43449 w 103644"/>
                    <a:gd name="connsiteY20" fmla="*/ 136493 h 137143"/>
                    <a:gd name="connsiteX21" fmla="*/ 29624 w 103644"/>
                    <a:gd name="connsiteY21" fmla="*/ 130568 h 137143"/>
                    <a:gd name="connsiteX22" fmla="*/ 25674 w 103644"/>
                    <a:gd name="connsiteY22" fmla="*/ 122669 h 137143"/>
                    <a:gd name="connsiteX23" fmla="*/ 23699 w 103644"/>
                    <a:gd name="connsiteY23" fmla="*/ 116744 h 137143"/>
                    <a:gd name="connsiteX24" fmla="*/ 19749 w 103644"/>
                    <a:gd name="connsiteY24" fmla="*/ 110819 h 137143"/>
                    <a:gd name="connsiteX25" fmla="*/ 11850 w 103644"/>
                    <a:gd name="connsiteY25" fmla="*/ 100944 h 137143"/>
                    <a:gd name="connsiteX26" fmla="*/ 3950 w 103644"/>
                    <a:gd name="connsiteY26" fmla="*/ 89095 h 137143"/>
                    <a:gd name="connsiteX27" fmla="*/ 0 w 103644"/>
                    <a:gd name="connsiteY27" fmla="*/ 83170 h 137143"/>
                    <a:gd name="connsiteX28" fmla="*/ 1975 w 103644"/>
                    <a:gd name="connsiteY28" fmla="*/ 53546 h 137143"/>
                    <a:gd name="connsiteX29" fmla="*/ 3950 w 103644"/>
                    <a:gd name="connsiteY29" fmla="*/ 47621 h 137143"/>
                    <a:gd name="connsiteX30" fmla="*/ 13825 w 103644"/>
                    <a:gd name="connsiteY30" fmla="*/ 8122 h 13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03644" h="137143">
                      <a:moveTo>
                        <a:pt x="13825" y="8122"/>
                      </a:moveTo>
                      <a:lnTo>
                        <a:pt x="13825" y="8122"/>
                      </a:lnTo>
                      <a:cubicBezTo>
                        <a:pt x="15800" y="13388"/>
                        <a:pt x="16855" y="19098"/>
                        <a:pt x="19749" y="23921"/>
                      </a:cubicBezTo>
                      <a:cubicBezTo>
                        <a:pt x="24709" y="32188"/>
                        <a:pt x="41346" y="26304"/>
                        <a:pt x="45424" y="25896"/>
                      </a:cubicBezTo>
                      <a:cubicBezTo>
                        <a:pt x="47399" y="25238"/>
                        <a:pt x="49487" y="24852"/>
                        <a:pt x="51349" y="23921"/>
                      </a:cubicBezTo>
                      <a:cubicBezTo>
                        <a:pt x="53472" y="22860"/>
                        <a:pt x="54983" y="20596"/>
                        <a:pt x="57273" y="19971"/>
                      </a:cubicBezTo>
                      <a:cubicBezTo>
                        <a:pt x="62394" y="18574"/>
                        <a:pt x="67806" y="18654"/>
                        <a:pt x="73073" y="17996"/>
                      </a:cubicBezTo>
                      <a:cubicBezTo>
                        <a:pt x="73718" y="15418"/>
                        <a:pt x="75210" y="5687"/>
                        <a:pt x="78998" y="4172"/>
                      </a:cubicBezTo>
                      <a:cubicBezTo>
                        <a:pt x="83926" y="2201"/>
                        <a:pt x="89531" y="2855"/>
                        <a:pt x="94797" y="2197"/>
                      </a:cubicBezTo>
                      <a:cubicBezTo>
                        <a:pt x="96772" y="1539"/>
                        <a:pt x="98860" y="-709"/>
                        <a:pt x="100722" y="222"/>
                      </a:cubicBezTo>
                      <a:cubicBezTo>
                        <a:pt x="102584" y="1153"/>
                        <a:pt x="102697" y="4065"/>
                        <a:pt x="102697" y="6147"/>
                      </a:cubicBezTo>
                      <a:cubicBezTo>
                        <a:pt x="102697" y="31205"/>
                        <a:pt x="107678" y="27527"/>
                        <a:pt x="94797" y="31821"/>
                      </a:cubicBezTo>
                      <a:cubicBezTo>
                        <a:pt x="93481" y="33796"/>
                        <a:pt x="92526" y="36068"/>
                        <a:pt x="90848" y="37746"/>
                      </a:cubicBezTo>
                      <a:cubicBezTo>
                        <a:pt x="89170" y="39425"/>
                        <a:pt x="86486" y="39910"/>
                        <a:pt x="84923" y="41696"/>
                      </a:cubicBezTo>
                      <a:cubicBezTo>
                        <a:pt x="77610" y="50054"/>
                        <a:pt x="77761" y="51333"/>
                        <a:pt x="75048" y="59470"/>
                      </a:cubicBezTo>
                      <a:cubicBezTo>
                        <a:pt x="74390" y="65395"/>
                        <a:pt x="74958" y="71589"/>
                        <a:pt x="73073" y="77245"/>
                      </a:cubicBezTo>
                      <a:cubicBezTo>
                        <a:pt x="71572" y="81749"/>
                        <a:pt x="67806" y="85145"/>
                        <a:pt x="65173" y="89095"/>
                      </a:cubicBezTo>
                      <a:lnTo>
                        <a:pt x="61223" y="95019"/>
                      </a:lnTo>
                      <a:cubicBezTo>
                        <a:pt x="59906" y="98969"/>
                        <a:pt x="60217" y="103925"/>
                        <a:pt x="57273" y="106869"/>
                      </a:cubicBezTo>
                      <a:lnTo>
                        <a:pt x="45424" y="118719"/>
                      </a:lnTo>
                      <a:cubicBezTo>
                        <a:pt x="44766" y="124644"/>
                        <a:pt x="46609" y="131438"/>
                        <a:pt x="43449" y="136493"/>
                      </a:cubicBezTo>
                      <a:cubicBezTo>
                        <a:pt x="41573" y="139494"/>
                        <a:pt x="30526" y="131169"/>
                        <a:pt x="29624" y="130568"/>
                      </a:cubicBezTo>
                      <a:cubicBezTo>
                        <a:pt x="28307" y="127935"/>
                        <a:pt x="26834" y="125375"/>
                        <a:pt x="25674" y="122669"/>
                      </a:cubicBezTo>
                      <a:cubicBezTo>
                        <a:pt x="24854" y="120756"/>
                        <a:pt x="24630" y="118606"/>
                        <a:pt x="23699" y="116744"/>
                      </a:cubicBezTo>
                      <a:cubicBezTo>
                        <a:pt x="22637" y="114621"/>
                        <a:pt x="21066" y="112794"/>
                        <a:pt x="19749" y="110819"/>
                      </a:cubicBezTo>
                      <a:cubicBezTo>
                        <a:pt x="15305" y="97479"/>
                        <a:pt x="21468" y="111936"/>
                        <a:pt x="11850" y="100944"/>
                      </a:cubicBezTo>
                      <a:cubicBezTo>
                        <a:pt x="8724" y="97372"/>
                        <a:pt x="6583" y="93045"/>
                        <a:pt x="3950" y="89095"/>
                      </a:cubicBezTo>
                      <a:lnTo>
                        <a:pt x="0" y="83170"/>
                      </a:lnTo>
                      <a:cubicBezTo>
                        <a:pt x="658" y="73295"/>
                        <a:pt x="882" y="63382"/>
                        <a:pt x="1975" y="53546"/>
                      </a:cubicBezTo>
                      <a:cubicBezTo>
                        <a:pt x="2205" y="51477"/>
                        <a:pt x="3743" y="49693"/>
                        <a:pt x="3950" y="47621"/>
                      </a:cubicBezTo>
                      <a:cubicBezTo>
                        <a:pt x="5066" y="36466"/>
                        <a:pt x="12179" y="14705"/>
                        <a:pt x="13825" y="8122"/>
                      </a:cubicBezTo>
                      <a:close/>
                    </a:path>
                  </a:pathLst>
                </a:custGeom>
                <a:solidFill>
                  <a:srgbClr val="E21E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02" name="Freeform 201"/>
              <p:cNvSpPr/>
              <p:nvPr/>
            </p:nvSpPr>
            <p:spPr>
              <a:xfrm>
                <a:off x="6010826" y="3591079"/>
                <a:ext cx="269875" cy="344417"/>
              </a:xfrm>
              <a:custGeom>
                <a:avLst/>
                <a:gdLst>
                  <a:gd name="connsiteX0" fmla="*/ 4115 w 268757"/>
                  <a:gd name="connsiteY0" fmla="*/ 345615 h 345615"/>
                  <a:gd name="connsiteX1" fmla="*/ 152235 w 268757"/>
                  <a:gd name="connsiteY1" fmla="*/ 345615 h 345615"/>
                  <a:gd name="connsiteX2" fmla="*/ 171985 w 268757"/>
                  <a:gd name="connsiteY2" fmla="*/ 317966 h 345615"/>
                  <a:gd name="connsiteX3" fmla="*/ 173960 w 268757"/>
                  <a:gd name="connsiteY3" fmla="*/ 242918 h 345615"/>
                  <a:gd name="connsiteX4" fmla="*/ 175935 w 268757"/>
                  <a:gd name="connsiteY4" fmla="*/ 236993 h 345615"/>
                  <a:gd name="connsiteX5" fmla="*/ 179885 w 268757"/>
                  <a:gd name="connsiteY5" fmla="*/ 223169 h 345615"/>
                  <a:gd name="connsiteX6" fmla="*/ 183835 w 268757"/>
                  <a:gd name="connsiteY6" fmla="*/ 217244 h 345615"/>
                  <a:gd name="connsiteX7" fmla="*/ 187785 w 268757"/>
                  <a:gd name="connsiteY7" fmla="*/ 199469 h 345615"/>
                  <a:gd name="connsiteX8" fmla="*/ 191734 w 268757"/>
                  <a:gd name="connsiteY8" fmla="*/ 175770 h 345615"/>
                  <a:gd name="connsiteX9" fmla="*/ 193709 w 268757"/>
                  <a:gd name="connsiteY9" fmla="*/ 169845 h 345615"/>
                  <a:gd name="connsiteX10" fmla="*/ 195684 w 268757"/>
                  <a:gd name="connsiteY10" fmla="*/ 157996 h 345615"/>
                  <a:gd name="connsiteX11" fmla="*/ 199634 w 268757"/>
                  <a:gd name="connsiteY11" fmla="*/ 144171 h 345615"/>
                  <a:gd name="connsiteX12" fmla="*/ 201609 w 268757"/>
                  <a:gd name="connsiteY12" fmla="*/ 136271 h 345615"/>
                  <a:gd name="connsiteX13" fmla="*/ 205559 w 268757"/>
                  <a:gd name="connsiteY13" fmla="*/ 130346 h 345615"/>
                  <a:gd name="connsiteX14" fmla="*/ 211484 w 268757"/>
                  <a:gd name="connsiteY14" fmla="*/ 118497 h 345615"/>
                  <a:gd name="connsiteX15" fmla="*/ 213459 w 268757"/>
                  <a:gd name="connsiteY15" fmla="*/ 112572 h 345615"/>
                  <a:gd name="connsiteX16" fmla="*/ 221359 w 268757"/>
                  <a:gd name="connsiteY16" fmla="*/ 100722 h 345615"/>
                  <a:gd name="connsiteX17" fmla="*/ 227283 w 268757"/>
                  <a:gd name="connsiteY17" fmla="*/ 88872 h 345615"/>
                  <a:gd name="connsiteX18" fmla="*/ 231233 w 268757"/>
                  <a:gd name="connsiteY18" fmla="*/ 59248 h 345615"/>
                  <a:gd name="connsiteX19" fmla="*/ 235183 w 268757"/>
                  <a:gd name="connsiteY19" fmla="*/ 47399 h 345615"/>
                  <a:gd name="connsiteX20" fmla="*/ 241108 w 268757"/>
                  <a:gd name="connsiteY20" fmla="*/ 41474 h 345615"/>
                  <a:gd name="connsiteX21" fmla="*/ 249008 w 268757"/>
                  <a:gd name="connsiteY21" fmla="*/ 31599 h 345615"/>
                  <a:gd name="connsiteX22" fmla="*/ 250983 w 268757"/>
                  <a:gd name="connsiteY22" fmla="*/ 25674 h 345615"/>
                  <a:gd name="connsiteX23" fmla="*/ 262832 w 268757"/>
                  <a:gd name="connsiteY23" fmla="*/ 11850 h 345615"/>
                  <a:gd name="connsiteX24" fmla="*/ 264807 w 268757"/>
                  <a:gd name="connsiteY24" fmla="*/ 5925 h 345615"/>
                  <a:gd name="connsiteX25" fmla="*/ 268757 w 268757"/>
                  <a:gd name="connsiteY25" fmla="*/ 0 h 345615"/>
                  <a:gd name="connsiteX26" fmla="*/ 35714 w 268757"/>
                  <a:gd name="connsiteY26" fmla="*/ 0 h 345615"/>
                  <a:gd name="connsiteX27" fmla="*/ 17939 w 268757"/>
                  <a:gd name="connsiteY27" fmla="*/ 15799 h 345615"/>
                  <a:gd name="connsiteX28" fmla="*/ 165 w 268757"/>
                  <a:gd name="connsiteY28" fmla="*/ 37524 h 345615"/>
                  <a:gd name="connsiteX29" fmla="*/ 165 w 268757"/>
                  <a:gd name="connsiteY29" fmla="*/ 45424 h 345615"/>
                  <a:gd name="connsiteX30" fmla="*/ 4115 w 268757"/>
                  <a:gd name="connsiteY30" fmla="*/ 345615 h 34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8757" h="345615">
                    <a:moveTo>
                      <a:pt x="4115" y="345615"/>
                    </a:moveTo>
                    <a:lnTo>
                      <a:pt x="152235" y="345615"/>
                    </a:lnTo>
                    <a:lnTo>
                      <a:pt x="171985" y="317966"/>
                    </a:lnTo>
                    <a:cubicBezTo>
                      <a:pt x="172643" y="292950"/>
                      <a:pt x="172741" y="267913"/>
                      <a:pt x="173960" y="242918"/>
                    </a:cubicBezTo>
                    <a:cubicBezTo>
                      <a:pt x="174061" y="240839"/>
                      <a:pt x="175363" y="238995"/>
                      <a:pt x="175935" y="236993"/>
                    </a:cubicBezTo>
                    <a:cubicBezTo>
                      <a:pt x="176778" y="234041"/>
                      <a:pt x="178307" y="226325"/>
                      <a:pt x="179885" y="223169"/>
                    </a:cubicBezTo>
                    <a:cubicBezTo>
                      <a:pt x="180947" y="221046"/>
                      <a:pt x="182518" y="219219"/>
                      <a:pt x="183835" y="217244"/>
                    </a:cubicBezTo>
                    <a:cubicBezTo>
                      <a:pt x="185813" y="209334"/>
                      <a:pt x="186281" y="207991"/>
                      <a:pt x="187785" y="199469"/>
                    </a:cubicBezTo>
                    <a:cubicBezTo>
                      <a:pt x="189177" y="191582"/>
                      <a:pt x="189201" y="183368"/>
                      <a:pt x="191734" y="175770"/>
                    </a:cubicBezTo>
                    <a:cubicBezTo>
                      <a:pt x="192392" y="173795"/>
                      <a:pt x="193257" y="171877"/>
                      <a:pt x="193709" y="169845"/>
                    </a:cubicBezTo>
                    <a:cubicBezTo>
                      <a:pt x="194578" y="165936"/>
                      <a:pt x="194899" y="161922"/>
                      <a:pt x="195684" y="157996"/>
                    </a:cubicBezTo>
                    <a:cubicBezTo>
                      <a:pt x="197742" y="147705"/>
                      <a:pt x="197124" y="152956"/>
                      <a:pt x="199634" y="144171"/>
                    </a:cubicBezTo>
                    <a:cubicBezTo>
                      <a:pt x="200380" y="141561"/>
                      <a:pt x="200540" y="138766"/>
                      <a:pt x="201609" y="136271"/>
                    </a:cubicBezTo>
                    <a:cubicBezTo>
                      <a:pt x="202544" y="134089"/>
                      <a:pt x="204497" y="132469"/>
                      <a:pt x="205559" y="130346"/>
                    </a:cubicBezTo>
                    <a:cubicBezTo>
                      <a:pt x="213733" y="113998"/>
                      <a:pt x="200168" y="135468"/>
                      <a:pt x="211484" y="118497"/>
                    </a:cubicBezTo>
                    <a:cubicBezTo>
                      <a:pt x="212142" y="116522"/>
                      <a:pt x="212448" y="114392"/>
                      <a:pt x="213459" y="112572"/>
                    </a:cubicBezTo>
                    <a:cubicBezTo>
                      <a:pt x="215764" y="108422"/>
                      <a:pt x="219858" y="105226"/>
                      <a:pt x="221359" y="100722"/>
                    </a:cubicBezTo>
                    <a:cubicBezTo>
                      <a:pt x="224085" y="92545"/>
                      <a:pt x="222179" y="96529"/>
                      <a:pt x="227283" y="88872"/>
                    </a:cubicBezTo>
                    <a:cubicBezTo>
                      <a:pt x="227575" y="86535"/>
                      <a:pt x="230490" y="62468"/>
                      <a:pt x="231233" y="59248"/>
                    </a:cubicBezTo>
                    <a:cubicBezTo>
                      <a:pt x="232169" y="55191"/>
                      <a:pt x="232239" y="50343"/>
                      <a:pt x="235183" y="47399"/>
                    </a:cubicBezTo>
                    <a:lnTo>
                      <a:pt x="241108" y="41474"/>
                    </a:lnTo>
                    <a:cubicBezTo>
                      <a:pt x="246072" y="26581"/>
                      <a:pt x="238798" y="44361"/>
                      <a:pt x="249008" y="31599"/>
                    </a:cubicBezTo>
                    <a:cubicBezTo>
                      <a:pt x="250309" y="29973"/>
                      <a:pt x="250052" y="27536"/>
                      <a:pt x="250983" y="25674"/>
                    </a:cubicBezTo>
                    <a:cubicBezTo>
                      <a:pt x="253991" y="19659"/>
                      <a:pt x="257973" y="16709"/>
                      <a:pt x="262832" y="11850"/>
                    </a:cubicBezTo>
                    <a:cubicBezTo>
                      <a:pt x="263490" y="9875"/>
                      <a:pt x="263876" y="7787"/>
                      <a:pt x="264807" y="5925"/>
                    </a:cubicBezTo>
                    <a:cubicBezTo>
                      <a:pt x="265869" y="3802"/>
                      <a:pt x="268757" y="0"/>
                      <a:pt x="268757" y="0"/>
                    </a:cubicBezTo>
                    <a:lnTo>
                      <a:pt x="35714" y="0"/>
                    </a:lnTo>
                    <a:lnTo>
                      <a:pt x="17939" y="15799"/>
                    </a:lnTo>
                    <a:cubicBezTo>
                      <a:pt x="10996" y="22742"/>
                      <a:pt x="1608" y="27420"/>
                      <a:pt x="165" y="37524"/>
                    </a:cubicBezTo>
                    <a:cubicBezTo>
                      <a:pt x="-207" y="40131"/>
                      <a:pt x="165" y="42791"/>
                      <a:pt x="165" y="45424"/>
                    </a:cubicBezTo>
                    <a:cubicBezTo>
                      <a:pt x="1482" y="145488"/>
                      <a:pt x="2798" y="245551"/>
                      <a:pt x="4115" y="34561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5667926" y="5551241"/>
                <a:ext cx="361951" cy="158718"/>
              </a:xfrm>
              <a:custGeom>
                <a:avLst/>
                <a:gdLst>
                  <a:gd name="connsiteX0" fmla="*/ 361415 w 361415"/>
                  <a:gd name="connsiteY0" fmla="*/ 157996 h 158179"/>
                  <a:gd name="connsiteX1" fmla="*/ 0 w 361415"/>
                  <a:gd name="connsiteY1" fmla="*/ 157996 h 158179"/>
                  <a:gd name="connsiteX2" fmla="*/ 0 w 361415"/>
                  <a:gd name="connsiteY2" fmla="*/ 51349 h 158179"/>
                  <a:gd name="connsiteX3" fmla="*/ 86898 w 361415"/>
                  <a:gd name="connsiteY3" fmla="*/ 51349 h 158179"/>
                  <a:gd name="connsiteX4" fmla="*/ 86898 w 361415"/>
                  <a:gd name="connsiteY4" fmla="*/ 0 h 158179"/>
                  <a:gd name="connsiteX5" fmla="*/ 353515 w 361415"/>
                  <a:gd name="connsiteY5" fmla="*/ 0 h 158179"/>
                  <a:gd name="connsiteX6" fmla="*/ 355490 w 361415"/>
                  <a:gd name="connsiteY6" fmla="*/ 23700 h 158179"/>
                  <a:gd name="connsiteX7" fmla="*/ 345616 w 361415"/>
                  <a:gd name="connsiteY7" fmla="*/ 47399 h 158179"/>
                  <a:gd name="connsiteX8" fmla="*/ 347591 w 361415"/>
                  <a:gd name="connsiteY8" fmla="*/ 61224 h 158179"/>
                  <a:gd name="connsiteX9" fmla="*/ 353515 w 361415"/>
                  <a:gd name="connsiteY9" fmla="*/ 67148 h 158179"/>
                  <a:gd name="connsiteX10" fmla="*/ 355490 w 361415"/>
                  <a:gd name="connsiteY10" fmla="*/ 94798 h 158179"/>
                  <a:gd name="connsiteX11" fmla="*/ 359440 w 361415"/>
                  <a:gd name="connsiteY11" fmla="*/ 156021 h 158179"/>
                  <a:gd name="connsiteX12" fmla="*/ 361415 w 361415"/>
                  <a:gd name="connsiteY12" fmla="*/ 157996 h 15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1415" h="158179">
                    <a:moveTo>
                      <a:pt x="361415" y="157996"/>
                    </a:moveTo>
                    <a:lnTo>
                      <a:pt x="0" y="157996"/>
                    </a:lnTo>
                    <a:lnTo>
                      <a:pt x="0" y="51349"/>
                    </a:lnTo>
                    <a:lnTo>
                      <a:pt x="86898" y="51349"/>
                    </a:lnTo>
                    <a:lnTo>
                      <a:pt x="86898" y="0"/>
                    </a:lnTo>
                    <a:lnTo>
                      <a:pt x="353515" y="0"/>
                    </a:lnTo>
                    <a:lnTo>
                      <a:pt x="355490" y="23700"/>
                    </a:lnTo>
                    <a:cubicBezTo>
                      <a:pt x="353759" y="27163"/>
                      <a:pt x="345616" y="40593"/>
                      <a:pt x="345616" y="47399"/>
                    </a:cubicBezTo>
                    <a:cubicBezTo>
                      <a:pt x="345616" y="52054"/>
                      <a:pt x="345862" y="56902"/>
                      <a:pt x="347591" y="61224"/>
                    </a:cubicBezTo>
                    <a:cubicBezTo>
                      <a:pt x="348628" y="63817"/>
                      <a:pt x="351540" y="65173"/>
                      <a:pt x="353515" y="67148"/>
                    </a:cubicBezTo>
                    <a:cubicBezTo>
                      <a:pt x="354173" y="76365"/>
                      <a:pt x="355029" y="85569"/>
                      <a:pt x="355490" y="94798"/>
                    </a:cubicBezTo>
                    <a:cubicBezTo>
                      <a:pt x="355885" y="102690"/>
                      <a:pt x="354441" y="138524"/>
                      <a:pt x="359440" y="156021"/>
                    </a:cubicBezTo>
                    <a:cubicBezTo>
                      <a:pt x="359844" y="157436"/>
                      <a:pt x="360757" y="158654"/>
                      <a:pt x="361415" y="157996"/>
                    </a:cubicBez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4913862" y="5383000"/>
                <a:ext cx="420688" cy="328545"/>
              </a:xfrm>
              <a:custGeom>
                <a:avLst/>
                <a:gdLst>
                  <a:gd name="connsiteX0" fmla="*/ 0 w 421119"/>
                  <a:gd name="connsiteY0" fmla="*/ 0 h 328594"/>
                  <a:gd name="connsiteX1" fmla="*/ 412732 w 421119"/>
                  <a:gd name="connsiteY1" fmla="*/ 1492 h 328594"/>
                  <a:gd name="connsiteX2" fmla="*/ 421119 w 421119"/>
                  <a:gd name="connsiteY2" fmla="*/ 328594 h 328594"/>
                  <a:gd name="connsiteX3" fmla="*/ 0 w 421119"/>
                  <a:gd name="connsiteY3" fmla="*/ 328594 h 328594"/>
                  <a:gd name="connsiteX4" fmla="*/ 0 w 421119"/>
                  <a:gd name="connsiteY4" fmla="*/ 0 h 328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1119" h="328594">
                    <a:moveTo>
                      <a:pt x="0" y="0"/>
                    </a:moveTo>
                    <a:lnTo>
                      <a:pt x="412732" y="1492"/>
                    </a:lnTo>
                    <a:lnTo>
                      <a:pt x="421119" y="328594"/>
                    </a:lnTo>
                    <a:lnTo>
                      <a:pt x="0" y="3285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4575724" y="5381413"/>
                <a:ext cx="338138" cy="330132"/>
              </a:xfrm>
              <a:custGeom>
                <a:avLst/>
                <a:gdLst>
                  <a:gd name="connsiteX0" fmla="*/ 0 w 337716"/>
                  <a:gd name="connsiteY0" fmla="*/ 0 h 329816"/>
                  <a:gd name="connsiteX1" fmla="*/ 337716 w 337716"/>
                  <a:gd name="connsiteY1" fmla="*/ 1222 h 329816"/>
                  <a:gd name="connsiteX2" fmla="*/ 337716 w 337716"/>
                  <a:gd name="connsiteY2" fmla="*/ 329816 h 329816"/>
                  <a:gd name="connsiteX3" fmla="*/ 0 w 337716"/>
                  <a:gd name="connsiteY3" fmla="*/ 329816 h 329816"/>
                  <a:gd name="connsiteX4" fmla="*/ 0 w 337716"/>
                  <a:gd name="connsiteY4" fmla="*/ 0 h 32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716" h="329816">
                    <a:moveTo>
                      <a:pt x="0" y="0"/>
                    </a:moveTo>
                    <a:lnTo>
                      <a:pt x="337716" y="1222"/>
                    </a:lnTo>
                    <a:lnTo>
                      <a:pt x="337716" y="329816"/>
                    </a:lnTo>
                    <a:lnTo>
                      <a:pt x="0" y="329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5326613" y="5384587"/>
                <a:ext cx="347663" cy="326958"/>
              </a:xfrm>
              <a:custGeom>
                <a:avLst/>
                <a:gdLst>
                  <a:gd name="connsiteX0" fmla="*/ 0 w 347622"/>
                  <a:gd name="connsiteY0" fmla="*/ 0 h 327102"/>
                  <a:gd name="connsiteX1" fmla="*/ 341697 w 347622"/>
                  <a:gd name="connsiteY1" fmla="*/ 1236 h 327102"/>
                  <a:gd name="connsiteX2" fmla="*/ 341697 w 347622"/>
                  <a:gd name="connsiteY2" fmla="*/ 236254 h 327102"/>
                  <a:gd name="connsiteX3" fmla="*/ 347622 w 347622"/>
                  <a:gd name="connsiteY3" fmla="*/ 327102 h 327102"/>
                  <a:gd name="connsiteX4" fmla="*/ 8387 w 347622"/>
                  <a:gd name="connsiteY4" fmla="*/ 327102 h 327102"/>
                  <a:gd name="connsiteX5" fmla="*/ 0 w 347622"/>
                  <a:gd name="connsiteY5" fmla="*/ 0 h 32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622" h="327102">
                    <a:moveTo>
                      <a:pt x="0" y="0"/>
                    </a:moveTo>
                    <a:lnTo>
                      <a:pt x="341697" y="1236"/>
                    </a:lnTo>
                    <a:lnTo>
                      <a:pt x="341697" y="236254"/>
                    </a:lnTo>
                    <a:lnTo>
                      <a:pt x="347622" y="327102"/>
                    </a:lnTo>
                    <a:lnTo>
                      <a:pt x="8387" y="3271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4604299" y="4605285"/>
                <a:ext cx="555626" cy="349179"/>
              </a:xfrm>
              <a:custGeom>
                <a:avLst/>
                <a:gdLst>
                  <a:gd name="connsiteX0" fmla="*/ 5766 w 554801"/>
                  <a:gd name="connsiteY0" fmla="*/ 0 h 361416"/>
                  <a:gd name="connsiteX1" fmla="*/ 554801 w 554801"/>
                  <a:gd name="connsiteY1" fmla="*/ 15800 h 361416"/>
                  <a:gd name="connsiteX2" fmla="*/ 554801 w 554801"/>
                  <a:gd name="connsiteY2" fmla="*/ 361416 h 361416"/>
                  <a:gd name="connsiteX3" fmla="*/ 39340 w 554801"/>
                  <a:gd name="connsiteY3" fmla="*/ 357466 h 361416"/>
                  <a:gd name="connsiteX4" fmla="*/ 43290 w 554801"/>
                  <a:gd name="connsiteY4" fmla="*/ 339691 h 361416"/>
                  <a:gd name="connsiteX5" fmla="*/ 45265 w 554801"/>
                  <a:gd name="connsiteY5" fmla="*/ 329816 h 361416"/>
                  <a:gd name="connsiteX6" fmla="*/ 49215 w 554801"/>
                  <a:gd name="connsiteY6" fmla="*/ 317967 h 361416"/>
                  <a:gd name="connsiteX7" fmla="*/ 51190 w 554801"/>
                  <a:gd name="connsiteY7" fmla="*/ 300192 h 361416"/>
                  <a:gd name="connsiteX8" fmla="*/ 57115 w 554801"/>
                  <a:gd name="connsiteY8" fmla="*/ 296242 h 361416"/>
                  <a:gd name="connsiteX9" fmla="*/ 63039 w 554801"/>
                  <a:gd name="connsiteY9" fmla="*/ 290317 h 361416"/>
                  <a:gd name="connsiteX10" fmla="*/ 66989 w 554801"/>
                  <a:gd name="connsiteY10" fmla="*/ 284393 h 361416"/>
                  <a:gd name="connsiteX11" fmla="*/ 72914 w 554801"/>
                  <a:gd name="connsiteY11" fmla="*/ 282418 h 361416"/>
                  <a:gd name="connsiteX12" fmla="*/ 78839 w 554801"/>
                  <a:gd name="connsiteY12" fmla="*/ 278468 h 361416"/>
                  <a:gd name="connsiteX13" fmla="*/ 126238 w 554801"/>
                  <a:gd name="connsiteY13" fmla="*/ 276493 h 361416"/>
                  <a:gd name="connsiteX14" fmla="*/ 126238 w 554801"/>
                  <a:gd name="connsiteY14" fmla="*/ 104673 h 361416"/>
                  <a:gd name="connsiteX15" fmla="*/ 108463 w 554801"/>
                  <a:gd name="connsiteY15" fmla="*/ 102698 h 361416"/>
                  <a:gd name="connsiteX16" fmla="*/ 47240 w 554801"/>
                  <a:gd name="connsiteY16" fmla="*/ 104673 h 361416"/>
                  <a:gd name="connsiteX17" fmla="*/ 39340 w 554801"/>
                  <a:gd name="connsiteY17" fmla="*/ 82948 h 361416"/>
                  <a:gd name="connsiteX18" fmla="*/ 37365 w 554801"/>
                  <a:gd name="connsiteY18" fmla="*/ 75048 h 361416"/>
                  <a:gd name="connsiteX19" fmla="*/ 41315 w 554801"/>
                  <a:gd name="connsiteY19" fmla="*/ 69124 h 361416"/>
                  <a:gd name="connsiteX20" fmla="*/ 45265 w 554801"/>
                  <a:gd name="connsiteY20" fmla="*/ 59249 h 361416"/>
                  <a:gd name="connsiteX21" fmla="*/ 31440 w 554801"/>
                  <a:gd name="connsiteY21" fmla="*/ 57274 h 361416"/>
                  <a:gd name="connsiteX22" fmla="*/ 19591 w 554801"/>
                  <a:gd name="connsiteY22" fmla="*/ 51349 h 361416"/>
                  <a:gd name="connsiteX23" fmla="*/ 7741 w 554801"/>
                  <a:gd name="connsiteY23" fmla="*/ 43449 h 361416"/>
                  <a:gd name="connsiteX24" fmla="*/ 1816 w 554801"/>
                  <a:gd name="connsiteY24" fmla="*/ 35549 h 361416"/>
                  <a:gd name="connsiteX25" fmla="*/ 5766 w 554801"/>
                  <a:gd name="connsiteY25" fmla="*/ 0 h 361416"/>
                  <a:gd name="connsiteX0" fmla="*/ 4509 w 555519"/>
                  <a:gd name="connsiteY0" fmla="*/ 0 h 349567"/>
                  <a:gd name="connsiteX1" fmla="*/ 555519 w 555519"/>
                  <a:gd name="connsiteY1" fmla="*/ 3951 h 349567"/>
                  <a:gd name="connsiteX2" fmla="*/ 555519 w 555519"/>
                  <a:gd name="connsiteY2" fmla="*/ 349567 h 349567"/>
                  <a:gd name="connsiteX3" fmla="*/ 40058 w 555519"/>
                  <a:gd name="connsiteY3" fmla="*/ 345617 h 349567"/>
                  <a:gd name="connsiteX4" fmla="*/ 44008 w 555519"/>
                  <a:gd name="connsiteY4" fmla="*/ 327842 h 349567"/>
                  <a:gd name="connsiteX5" fmla="*/ 45983 w 555519"/>
                  <a:gd name="connsiteY5" fmla="*/ 317967 h 349567"/>
                  <a:gd name="connsiteX6" fmla="*/ 49933 w 555519"/>
                  <a:gd name="connsiteY6" fmla="*/ 306118 h 349567"/>
                  <a:gd name="connsiteX7" fmla="*/ 51908 w 555519"/>
                  <a:gd name="connsiteY7" fmla="*/ 288343 h 349567"/>
                  <a:gd name="connsiteX8" fmla="*/ 57833 w 555519"/>
                  <a:gd name="connsiteY8" fmla="*/ 284393 h 349567"/>
                  <a:gd name="connsiteX9" fmla="*/ 63757 w 555519"/>
                  <a:gd name="connsiteY9" fmla="*/ 278468 h 349567"/>
                  <a:gd name="connsiteX10" fmla="*/ 67707 w 555519"/>
                  <a:gd name="connsiteY10" fmla="*/ 272544 h 349567"/>
                  <a:gd name="connsiteX11" fmla="*/ 73632 w 555519"/>
                  <a:gd name="connsiteY11" fmla="*/ 270569 h 349567"/>
                  <a:gd name="connsiteX12" fmla="*/ 79557 w 555519"/>
                  <a:gd name="connsiteY12" fmla="*/ 266619 h 349567"/>
                  <a:gd name="connsiteX13" fmla="*/ 126956 w 555519"/>
                  <a:gd name="connsiteY13" fmla="*/ 264644 h 349567"/>
                  <a:gd name="connsiteX14" fmla="*/ 126956 w 555519"/>
                  <a:gd name="connsiteY14" fmla="*/ 92824 h 349567"/>
                  <a:gd name="connsiteX15" fmla="*/ 109181 w 555519"/>
                  <a:gd name="connsiteY15" fmla="*/ 90849 h 349567"/>
                  <a:gd name="connsiteX16" fmla="*/ 47958 w 555519"/>
                  <a:gd name="connsiteY16" fmla="*/ 92824 h 349567"/>
                  <a:gd name="connsiteX17" fmla="*/ 40058 w 555519"/>
                  <a:gd name="connsiteY17" fmla="*/ 71099 h 349567"/>
                  <a:gd name="connsiteX18" fmla="*/ 38083 w 555519"/>
                  <a:gd name="connsiteY18" fmla="*/ 63199 h 349567"/>
                  <a:gd name="connsiteX19" fmla="*/ 42033 w 555519"/>
                  <a:gd name="connsiteY19" fmla="*/ 57275 h 349567"/>
                  <a:gd name="connsiteX20" fmla="*/ 45983 w 555519"/>
                  <a:gd name="connsiteY20" fmla="*/ 47400 h 349567"/>
                  <a:gd name="connsiteX21" fmla="*/ 32158 w 555519"/>
                  <a:gd name="connsiteY21" fmla="*/ 45425 h 349567"/>
                  <a:gd name="connsiteX22" fmla="*/ 20309 w 555519"/>
                  <a:gd name="connsiteY22" fmla="*/ 39500 h 349567"/>
                  <a:gd name="connsiteX23" fmla="*/ 8459 w 555519"/>
                  <a:gd name="connsiteY23" fmla="*/ 31600 h 349567"/>
                  <a:gd name="connsiteX24" fmla="*/ 2534 w 555519"/>
                  <a:gd name="connsiteY24" fmla="*/ 23700 h 349567"/>
                  <a:gd name="connsiteX25" fmla="*/ 4509 w 555519"/>
                  <a:gd name="connsiteY25" fmla="*/ 0 h 349567"/>
                  <a:gd name="connsiteX0" fmla="*/ 4509 w 555519"/>
                  <a:gd name="connsiteY0" fmla="*/ 0 h 349567"/>
                  <a:gd name="connsiteX1" fmla="*/ 555519 w 555519"/>
                  <a:gd name="connsiteY1" fmla="*/ 3951 h 349567"/>
                  <a:gd name="connsiteX2" fmla="*/ 555519 w 555519"/>
                  <a:gd name="connsiteY2" fmla="*/ 349567 h 349567"/>
                  <a:gd name="connsiteX3" fmla="*/ 47958 w 555519"/>
                  <a:gd name="connsiteY3" fmla="*/ 345617 h 349567"/>
                  <a:gd name="connsiteX4" fmla="*/ 44008 w 555519"/>
                  <a:gd name="connsiteY4" fmla="*/ 327842 h 349567"/>
                  <a:gd name="connsiteX5" fmla="*/ 45983 w 555519"/>
                  <a:gd name="connsiteY5" fmla="*/ 317967 h 349567"/>
                  <a:gd name="connsiteX6" fmla="*/ 49933 w 555519"/>
                  <a:gd name="connsiteY6" fmla="*/ 306118 h 349567"/>
                  <a:gd name="connsiteX7" fmla="*/ 51908 w 555519"/>
                  <a:gd name="connsiteY7" fmla="*/ 288343 h 349567"/>
                  <a:gd name="connsiteX8" fmla="*/ 57833 w 555519"/>
                  <a:gd name="connsiteY8" fmla="*/ 284393 h 349567"/>
                  <a:gd name="connsiteX9" fmla="*/ 63757 w 555519"/>
                  <a:gd name="connsiteY9" fmla="*/ 278468 h 349567"/>
                  <a:gd name="connsiteX10" fmla="*/ 67707 w 555519"/>
                  <a:gd name="connsiteY10" fmla="*/ 272544 h 349567"/>
                  <a:gd name="connsiteX11" fmla="*/ 73632 w 555519"/>
                  <a:gd name="connsiteY11" fmla="*/ 270569 h 349567"/>
                  <a:gd name="connsiteX12" fmla="*/ 79557 w 555519"/>
                  <a:gd name="connsiteY12" fmla="*/ 266619 h 349567"/>
                  <a:gd name="connsiteX13" fmla="*/ 126956 w 555519"/>
                  <a:gd name="connsiteY13" fmla="*/ 264644 h 349567"/>
                  <a:gd name="connsiteX14" fmla="*/ 126956 w 555519"/>
                  <a:gd name="connsiteY14" fmla="*/ 92824 h 349567"/>
                  <a:gd name="connsiteX15" fmla="*/ 109181 w 555519"/>
                  <a:gd name="connsiteY15" fmla="*/ 90849 h 349567"/>
                  <a:gd name="connsiteX16" fmla="*/ 47958 w 555519"/>
                  <a:gd name="connsiteY16" fmla="*/ 92824 h 349567"/>
                  <a:gd name="connsiteX17" fmla="*/ 40058 w 555519"/>
                  <a:gd name="connsiteY17" fmla="*/ 71099 h 349567"/>
                  <a:gd name="connsiteX18" fmla="*/ 38083 w 555519"/>
                  <a:gd name="connsiteY18" fmla="*/ 63199 h 349567"/>
                  <a:gd name="connsiteX19" fmla="*/ 42033 w 555519"/>
                  <a:gd name="connsiteY19" fmla="*/ 57275 h 349567"/>
                  <a:gd name="connsiteX20" fmla="*/ 45983 w 555519"/>
                  <a:gd name="connsiteY20" fmla="*/ 47400 h 349567"/>
                  <a:gd name="connsiteX21" fmla="*/ 32158 w 555519"/>
                  <a:gd name="connsiteY21" fmla="*/ 45425 h 349567"/>
                  <a:gd name="connsiteX22" fmla="*/ 20309 w 555519"/>
                  <a:gd name="connsiteY22" fmla="*/ 39500 h 349567"/>
                  <a:gd name="connsiteX23" fmla="*/ 8459 w 555519"/>
                  <a:gd name="connsiteY23" fmla="*/ 31600 h 349567"/>
                  <a:gd name="connsiteX24" fmla="*/ 2534 w 555519"/>
                  <a:gd name="connsiteY24" fmla="*/ 23700 h 349567"/>
                  <a:gd name="connsiteX25" fmla="*/ 4509 w 555519"/>
                  <a:gd name="connsiteY25" fmla="*/ 0 h 34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5519" h="349567">
                    <a:moveTo>
                      <a:pt x="4509" y="0"/>
                    </a:moveTo>
                    <a:lnTo>
                      <a:pt x="555519" y="3951"/>
                    </a:lnTo>
                    <a:lnTo>
                      <a:pt x="555519" y="349567"/>
                    </a:lnTo>
                    <a:lnTo>
                      <a:pt x="47958" y="345617"/>
                    </a:lnTo>
                    <a:cubicBezTo>
                      <a:pt x="49275" y="339692"/>
                      <a:pt x="44337" y="332450"/>
                      <a:pt x="44008" y="327842"/>
                    </a:cubicBezTo>
                    <a:cubicBezTo>
                      <a:pt x="43679" y="323234"/>
                      <a:pt x="45100" y="321206"/>
                      <a:pt x="45983" y="317967"/>
                    </a:cubicBezTo>
                    <a:cubicBezTo>
                      <a:pt x="47078" y="313950"/>
                      <a:pt x="49933" y="306118"/>
                      <a:pt x="49933" y="306118"/>
                    </a:cubicBezTo>
                    <a:cubicBezTo>
                      <a:pt x="50591" y="300193"/>
                      <a:pt x="49871" y="293946"/>
                      <a:pt x="51908" y="288343"/>
                    </a:cubicBezTo>
                    <a:cubicBezTo>
                      <a:pt x="52719" y="286112"/>
                      <a:pt x="56010" y="285913"/>
                      <a:pt x="57833" y="284393"/>
                    </a:cubicBezTo>
                    <a:cubicBezTo>
                      <a:pt x="59978" y="282605"/>
                      <a:pt x="61969" y="280614"/>
                      <a:pt x="63757" y="278468"/>
                    </a:cubicBezTo>
                    <a:cubicBezTo>
                      <a:pt x="65276" y="276645"/>
                      <a:pt x="65854" y="274027"/>
                      <a:pt x="67707" y="272544"/>
                    </a:cubicBezTo>
                    <a:cubicBezTo>
                      <a:pt x="69333" y="271244"/>
                      <a:pt x="71770" y="271500"/>
                      <a:pt x="73632" y="270569"/>
                    </a:cubicBezTo>
                    <a:cubicBezTo>
                      <a:pt x="75755" y="269507"/>
                      <a:pt x="77434" y="267681"/>
                      <a:pt x="79557" y="266619"/>
                    </a:cubicBezTo>
                    <a:cubicBezTo>
                      <a:pt x="92250" y="260272"/>
                      <a:pt x="125546" y="264644"/>
                      <a:pt x="126956" y="264644"/>
                    </a:cubicBezTo>
                    <a:lnTo>
                      <a:pt x="126956" y="92824"/>
                    </a:lnTo>
                    <a:cubicBezTo>
                      <a:pt x="121031" y="92166"/>
                      <a:pt x="121360" y="91836"/>
                      <a:pt x="109181" y="90849"/>
                    </a:cubicBezTo>
                    <a:lnTo>
                      <a:pt x="47958" y="92824"/>
                    </a:lnTo>
                    <a:cubicBezTo>
                      <a:pt x="47387" y="91302"/>
                      <a:pt x="41559" y="76354"/>
                      <a:pt x="40058" y="71099"/>
                    </a:cubicBezTo>
                    <a:cubicBezTo>
                      <a:pt x="39312" y="68489"/>
                      <a:pt x="38741" y="65832"/>
                      <a:pt x="38083" y="63199"/>
                    </a:cubicBezTo>
                    <a:cubicBezTo>
                      <a:pt x="39400" y="61224"/>
                      <a:pt x="40355" y="58953"/>
                      <a:pt x="42033" y="57275"/>
                    </a:cubicBezTo>
                    <a:cubicBezTo>
                      <a:pt x="42809" y="56499"/>
                      <a:pt x="54744" y="51780"/>
                      <a:pt x="45983" y="47400"/>
                    </a:cubicBezTo>
                    <a:cubicBezTo>
                      <a:pt x="41819" y="45318"/>
                      <a:pt x="36766" y="46083"/>
                      <a:pt x="32158" y="45425"/>
                    </a:cubicBezTo>
                    <a:cubicBezTo>
                      <a:pt x="26219" y="43445"/>
                      <a:pt x="25414" y="43755"/>
                      <a:pt x="20309" y="39500"/>
                    </a:cubicBezTo>
                    <a:cubicBezTo>
                      <a:pt x="10448" y="31281"/>
                      <a:pt x="18871" y="35071"/>
                      <a:pt x="8459" y="31600"/>
                    </a:cubicBezTo>
                    <a:cubicBezTo>
                      <a:pt x="6484" y="28967"/>
                      <a:pt x="4006" y="26644"/>
                      <a:pt x="2534" y="23700"/>
                    </a:cubicBezTo>
                    <a:cubicBezTo>
                      <a:pt x="-878" y="16876"/>
                      <a:pt x="-1416" y="15469"/>
                      <a:pt x="4509" y="0"/>
                    </a:cubicBez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5147225" y="4610046"/>
                <a:ext cx="438151" cy="431712"/>
              </a:xfrm>
              <a:custGeom>
                <a:avLst/>
                <a:gdLst>
                  <a:gd name="connsiteX0" fmla="*/ 0 w 438438"/>
                  <a:gd name="connsiteY0" fmla="*/ 0 h 432513"/>
                  <a:gd name="connsiteX1" fmla="*/ 438438 w 438438"/>
                  <a:gd name="connsiteY1" fmla="*/ 0 h 432513"/>
                  <a:gd name="connsiteX2" fmla="*/ 438438 w 438438"/>
                  <a:gd name="connsiteY2" fmla="*/ 432513 h 432513"/>
                  <a:gd name="connsiteX3" fmla="*/ 11850 w 438438"/>
                  <a:gd name="connsiteY3" fmla="*/ 432513 h 432513"/>
                  <a:gd name="connsiteX4" fmla="*/ 0 w 438438"/>
                  <a:gd name="connsiteY4" fmla="*/ 0 h 43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438" h="432513">
                    <a:moveTo>
                      <a:pt x="0" y="0"/>
                    </a:moveTo>
                    <a:lnTo>
                      <a:pt x="438438" y="0"/>
                    </a:lnTo>
                    <a:lnTo>
                      <a:pt x="438438" y="432513"/>
                    </a:lnTo>
                    <a:lnTo>
                      <a:pt x="11850" y="4325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18" name="Oval 217"/>
            <p:cNvSpPr/>
            <p:nvPr/>
          </p:nvSpPr>
          <p:spPr bwMode="auto">
            <a:xfrm>
              <a:off x="2051941" y="4299312"/>
              <a:ext cx="80962" cy="793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1637265" y="4350669"/>
              <a:ext cx="8158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glow rad="127000">
                      <a:schemeClr val="bg1"/>
                    </a:glow>
                  </a:effectLst>
                </a:rPr>
                <a:t>Green Bay</a:t>
              </a:r>
            </a:p>
          </p:txBody>
        </p:sp>
        <p:sp>
          <p:nvSpPr>
            <p:cNvPr id="330" name="Oval 329"/>
            <p:cNvSpPr/>
            <p:nvPr/>
          </p:nvSpPr>
          <p:spPr bwMode="auto">
            <a:xfrm>
              <a:off x="1610137" y="5019365"/>
              <a:ext cx="80962" cy="793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1304123" y="5064191"/>
              <a:ext cx="7200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glow rad="127000">
                      <a:schemeClr val="bg1"/>
                    </a:glow>
                  </a:effectLst>
                </a:rPr>
                <a:t>Madison</a:t>
              </a:r>
            </a:p>
          </p:txBody>
        </p:sp>
        <p:sp>
          <p:nvSpPr>
            <p:cNvPr id="332" name="Oval 331"/>
            <p:cNvSpPr/>
            <p:nvPr/>
          </p:nvSpPr>
          <p:spPr bwMode="auto">
            <a:xfrm>
              <a:off x="2146214" y="5039755"/>
              <a:ext cx="80962" cy="793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2146006" y="5055852"/>
              <a:ext cx="8524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glow rad="127000">
                      <a:schemeClr val="bg1"/>
                    </a:glow>
                  </a:effectLst>
                </a:rPr>
                <a:t>Milwaukee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868443" y="5060939"/>
              <a:ext cx="158734" cy="7138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" name="Rectangle 514"/>
            <p:cNvSpPr/>
            <p:nvPr/>
          </p:nvSpPr>
          <p:spPr bwMode="auto">
            <a:xfrm>
              <a:off x="1278234" y="5636260"/>
              <a:ext cx="12915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 smtClean="0">
                  <a:effectLst>
                    <a:glow rad="127000">
                      <a:schemeClr val="bg1"/>
                    </a:glow>
                  </a:effectLst>
                </a:rPr>
                <a:t>Waukesha County</a:t>
              </a:r>
              <a:endParaRPr lang="en-US" sz="1200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69338" y="3391422"/>
            <a:ext cx="2944006" cy="2190228"/>
            <a:chOff x="3099997" y="3391422"/>
            <a:chExt cx="2944006" cy="2190228"/>
          </a:xfrm>
        </p:grpSpPr>
        <p:grpSp>
          <p:nvGrpSpPr>
            <p:cNvPr id="3" name="Group 2"/>
            <p:cNvGrpSpPr/>
            <p:nvPr/>
          </p:nvGrpSpPr>
          <p:grpSpPr>
            <a:xfrm>
              <a:off x="3099997" y="3391422"/>
              <a:ext cx="2944006" cy="1667792"/>
              <a:chOff x="3433074" y="3482764"/>
              <a:chExt cx="2944006" cy="1667792"/>
            </a:xfrm>
          </p:grpSpPr>
          <p:grpSp>
            <p:nvGrpSpPr>
              <p:cNvPr id="342" name="Group 7184"/>
              <p:cNvGrpSpPr>
                <a:grpSpLocks/>
              </p:cNvGrpSpPr>
              <p:nvPr/>
            </p:nvGrpSpPr>
            <p:grpSpPr bwMode="auto">
              <a:xfrm>
                <a:off x="3473463" y="3482764"/>
                <a:ext cx="2670943" cy="1528666"/>
                <a:chOff x="685800" y="1522413"/>
                <a:chExt cx="7486650" cy="4284906"/>
              </a:xfrm>
              <a:solidFill>
                <a:srgbClr val="D27770"/>
              </a:solidFill>
            </p:grpSpPr>
            <p:sp>
              <p:nvSpPr>
                <p:cNvPr id="343" name="Freeform 342"/>
                <p:cNvSpPr/>
                <p:nvPr/>
              </p:nvSpPr>
              <p:spPr>
                <a:xfrm>
                  <a:off x="6630734" y="3975582"/>
                  <a:ext cx="748664" cy="659898"/>
                </a:xfrm>
                <a:custGeom>
                  <a:avLst/>
                  <a:gdLst>
                    <a:gd name="connsiteX0" fmla="*/ 747346 w 747346"/>
                    <a:gd name="connsiteY0" fmla="*/ 455002 h 659423"/>
                    <a:gd name="connsiteX1" fmla="*/ 637442 w 747346"/>
                    <a:gd name="connsiteY1" fmla="*/ 371475 h 659423"/>
                    <a:gd name="connsiteX2" fmla="*/ 655027 w 747346"/>
                    <a:gd name="connsiteY2" fmla="*/ 323117 h 659423"/>
                    <a:gd name="connsiteX3" fmla="*/ 657225 w 747346"/>
                    <a:gd name="connsiteY3" fmla="*/ 274760 h 659423"/>
                    <a:gd name="connsiteX4" fmla="*/ 593481 w 747346"/>
                    <a:gd name="connsiteY4" fmla="*/ 211016 h 659423"/>
                    <a:gd name="connsiteX5" fmla="*/ 536331 w 747346"/>
                    <a:gd name="connsiteY5" fmla="*/ 241789 h 659423"/>
                    <a:gd name="connsiteX6" fmla="*/ 523142 w 747346"/>
                    <a:gd name="connsiteY6" fmla="*/ 215412 h 659423"/>
                    <a:gd name="connsiteX7" fmla="*/ 505558 w 747346"/>
                    <a:gd name="connsiteY7" fmla="*/ 193431 h 659423"/>
                    <a:gd name="connsiteX8" fmla="*/ 503360 w 747346"/>
                    <a:gd name="connsiteY8" fmla="*/ 186837 h 659423"/>
                    <a:gd name="connsiteX9" fmla="*/ 498964 w 747346"/>
                    <a:gd name="connsiteY9" fmla="*/ 178044 h 659423"/>
                    <a:gd name="connsiteX10" fmla="*/ 496765 w 747346"/>
                    <a:gd name="connsiteY10" fmla="*/ 171450 h 659423"/>
                    <a:gd name="connsiteX11" fmla="*/ 492369 w 747346"/>
                    <a:gd name="connsiteY11" fmla="*/ 164856 h 659423"/>
                    <a:gd name="connsiteX12" fmla="*/ 490171 w 747346"/>
                    <a:gd name="connsiteY12" fmla="*/ 158262 h 659423"/>
                    <a:gd name="connsiteX13" fmla="*/ 485775 w 747346"/>
                    <a:gd name="connsiteY13" fmla="*/ 151667 h 659423"/>
                    <a:gd name="connsiteX14" fmla="*/ 481379 w 747346"/>
                    <a:gd name="connsiteY14" fmla="*/ 138479 h 659423"/>
                    <a:gd name="connsiteX15" fmla="*/ 479181 w 747346"/>
                    <a:gd name="connsiteY15" fmla="*/ 131885 h 659423"/>
                    <a:gd name="connsiteX16" fmla="*/ 474785 w 747346"/>
                    <a:gd name="connsiteY16" fmla="*/ 125291 h 659423"/>
                    <a:gd name="connsiteX17" fmla="*/ 465992 w 747346"/>
                    <a:gd name="connsiteY17" fmla="*/ 116498 h 659423"/>
                    <a:gd name="connsiteX18" fmla="*/ 459398 w 747346"/>
                    <a:gd name="connsiteY18" fmla="*/ 118696 h 659423"/>
                    <a:gd name="connsiteX19" fmla="*/ 457200 w 747346"/>
                    <a:gd name="connsiteY19" fmla="*/ 129687 h 659423"/>
                    <a:gd name="connsiteX20" fmla="*/ 452804 w 747346"/>
                    <a:gd name="connsiteY20" fmla="*/ 138479 h 659423"/>
                    <a:gd name="connsiteX21" fmla="*/ 450606 w 747346"/>
                    <a:gd name="connsiteY21" fmla="*/ 145073 h 659423"/>
                    <a:gd name="connsiteX22" fmla="*/ 428625 w 747346"/>
                    <a:gd name="connsiteY22" fmla="*/ 142875 h 659423"/>
                    <a:gd name="connsiteX23" fmla="*/ 411040 w 747346"/>
                    <a:gd name="connsiteY23" fmla="*/ 129687 h 659423"/>
                    <a:gd name="connsiteX24" fmla="*/ 397852 w 747346"/>
                    <a:gd name="connsiteY24" fmla="*/ 123092 h 659423"/>
                    <a:gd name="connsiteX25" fmla="*/ 391258 w 747346"/>
                    <a:gd name="connsiteY25" fmla="*/ 118696 h 659423"/>
                    <a:gd name="connsiteX26" fmla="*/ 380267 w 747346"/>
                    <a:gd name="connsiteY26" fmla="*/ 107706 h 659423"/>
                    <a:gd name="connsiteX27" fmla="*/ 375871 w 747346"/>
                    <a:gd name="connsiteY27" fmla="*/ 43962 h 659423"/>
                    <a:gd name="connsiteX28" fmla="*/ 373673 w 747346"/>
                    <a:gd name="connsiteY28" fmla="*/ 28575 h 659423"/>
                    <a:gd name="connsiteX29" fmla="*/ 371475 w 747346"/>
                    <a:gd name="connsiteY29" fmla="*/ 21981 h 659423"/>
                    <a:gd name="connsiteX30" fmla="*/ 367079 w 747346"/>
                    <a:gd name="connsiteY30" fmla="*/ 6594 h 659423"/>
                    <a:gd name="connsiteX31" fmla="*/ 362683 w 747346"/>
                    <a:gd name="connsiteY31" fmla="*/ 0 h 659423"/>
                    <a:gd name="connsiteX32" fmla="*/ 316523 w 747346"/>
                    <a:gd name="connsiteY32" fmla="*/ 35169 h 659423"/>
                    <a:gd name="connsiteX33" fmla="*/ 268165 w 747346"/>
                    <a:gd name="connsiteY33" fmla="*/ 39566 h 659423"/>
                    <a:gd name="connsiteX34" fmla="*/ 257175 w 747346"/>
                    <a:gd name="connsiteY34" fmla="*/ 43962 h 659423"/>
                    <a:gd name="connsiteX35" fmla="*/ 248383 w 747346"/>
                    <a:gd name="connsiteY35" fmla="*/ 46160 h 659423"/>
                    <a:gd name="connsiteX36" fmla="*/ 230798 w 747346"/>
                    <a:gd name="connsiteY36" fmla="*/ 52754 h 659423"/>
                    <a:gd name="connsiteX37" fmla="*/ 224204 w 747346"/>
                    <a:gd name="connsiteY37" fmla="*/ 57150 h 659423"/>
                    <a:gd name="connsiteX38" fmla="*/ 215412 w 747346"/>
                    <a:gd name="connsiteY38" fmla="*/ 61546 h 659423"/>
                    <a:gd name="connsiteX39" fmla="*/ 200025 w 747346"/>
                    <a:gd name="connsiteY39" fmla="*/ 65942 h 659423"/>
                    <a:gd name="connsiteX40" fmla="*/ 193431 w 747346"/>
                    <a:gd name="connsiteY40" fmla="*/ 68141 h 659423"/>
                    <a:gd name="connsiteX41" fmla="*/ 186837 w 747346"/>
                    <a:gd name="connsiteY41" fmla="*/ 72537 h 659423"/>
                    <a:gd name="connsiteX42" fmla="*/ 173648 w 747346"/>
                    <a:gd name="connsiteY42" fmla="*/ 90121 h 659423"/>
                    <a:gd name="connsiteX43" fmla="*/ 169252 w 747346"/>
                    <a:gd name="connsiteY43" fmla="*/ 96716 h 659423"/>
                    <a:gd name="connsiteX44" fmla="*/ 162658 w 747346"/>
                    <a:gd name="connsiteY44" fmla="*/ 101112 h 659423"/>
                    <a:gd name="connsiteX45" fmla="*/ 156064 w 747346"/>
                    <a:gd name="connsiteY45" fmla="*/ 107706 h 659423"/>
                    <a:gd name="connsiteX46" fmla="*/ 149469 w 747346"/>
                    <a:gd name="connsiteY46" fmla="*/ 109904 h 659423"/>
                    <a:gd name="connsiteX47" fmla="*/ 142875 w 747346"/>
                    <a:gd name="connsiteY47" fmla="*/ 114300 h 659423"/>
                    <a:gd name="connsiteX48" fmla="*/ 136281 w 747346"/>
                    <a:gd name="connsiteY48" fmla="*/ 123092 h 659423"/>
                    <a:gd name="connsiteX49" fmla="*/ 129687 w 747346"/>
                    <a:gd name="connsiteY49" fmla="*/ 125291 h 659423"/>
                    <a:gd name="connsiteX50" fmla="*/ 127489 w 747346"/>
                    <a:gd name="connsiteY50" fmla="*/ 131885 h 659423"/>
                    <a:gd name="connsiteX51" fmla="*/ 120894 w 747346"/>
                    <a:gd name="connsiteY51" fmla="*/ 136281 h 659423"/>
                    <a:gd name="connsiteX52" fmla="*/ 98914 w 747346"/>
                    <a:gd name="connsiteY52" fmla="*/ 142875 h 659423"/>
                    <a:gd name="connsiteX53" fmla="*/ 87923 w 747346"/>
                    <a:gd name="connsiteY53" fmla="*/ 149469 h 659423"/>
                    <a:gd name="connsiteX54" fmla="*/ 74735 w 747346"/>
                    <a:gd name="connsiteY54" fmla="*/ 156064 h 659423"/>
                    <a:gd name="connsiteX55" fmla="*/ 65942 w 747346"/>
                    <a:gd name="connsiteY55" fmla="*/ 162658 h 659423"/>
                    <a:gd name="connsiteX56" fmla="*/ 59348 w 747346"/>
                    <a:gd name="connsiteY56" fmla="*/ 164856 h 659423"/>
                    <a:gd name="connsiteX57" fmla="*/ 52754 w 747346"/>
                    <a:gd name="connsiteY57" fmla="*/ 171450 h 659423"/>
                    <a:gd name="connsiteX58" fmla="*/ 0 w 747346"/>
                    <a:gd name="connsiteY58" fmla="*/ 200025 h 659423"/>
                    <a:gd name="connsiteX59" fmla="*/ 4396 w 747346"/>
                    <a:gd name="connsiteY59" fmla="*/ 226402 h 659423"/>
                    <a:gd name="connsiteX60" fmla="*/ 551717 w 747346"/>
                    <a:gd name="connsiteY60" fmla="*/ 659423 h 659423"/>
                    <a:gd name="connsiteX61" fmla="*/ 646235 w 747346"/>
                    <a:gd name="connsiteY61" fmla="*/ 547321 h 659423"/>
                    <a:gd name="connsiteX62" fmla="*/ 747346 w 747346"/>
                    <a:gd name="connsiteY62" fmla="*/ 455002 h 65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47346" h="659423">
                      <a:moveTo>
                        <a:pt x="747346" y="455002"/>
                      </a:moveTo>
                      <a:lnTo>
                        <a:pt x="637442" y="371475"/>
                      </a:lnTo>
                      <a:lnTo>
                        <a:pt x="655027" y="323117"/>
                      </a:lnTo>
                      <a:cubicBezTo>
                        <a:pt x="658277" y="293868"/>
                        <a:pt x="657225" y="309970"/>
                        <a:pt x="657225" y="274760"/>
                      </a:cubicBezTo>
                      <a:lnTo>
                        <a:pt x="593481" y="211016"/>
                      </a:lnTo>
                      <a:lnTo>
                        <a:pt x="536331" y="241789"/>
                      </a:lnTo>
                      <a:lnTo>
                        <a:pt x="523142" y="215412"/>
                      </a:lnTo>
                      <a:cubicBezTo>
                        <a:pt x="520730" y="212598"/>
                        <a:pt x="508815" y="199945"/>
                        <a:pt x="505558" y="193431"/>
                      </a:cubicBezTo>
                      <a:cubicBezTo>
                        <a:pt x="504522" y="191359"/>
                        <a:pt x="504273" y="188967"/>
                        <a:pt x="503360" y="186837"/>
                      </a:cubicBezTo>
                      <a:cubicBezTo>
                        <a:pt x="502069" y="183825"/>
                        <a:pt x="500255" y="181056"/>
                        <a:pt x="498964" y="178044"/>
                      </a:cubicBezTo>
                      <a:cubicBezTo>
                        <a:pt x="498051" y="175914"/>
                        <a:pt x="497801" y="173522"/>
                        <a:pt x="496765" y="171450"/>
                      </a:cubicBezTo>
                      <a:cubicBezTo>
                        <a:pt x="495583" y="169087"/>
                        <a:pt x="493550" y="167219"/>
                        <a:pt x="492369" y="164856"/>
                      </a:cubicBezTo>
                      <a:cubicBezTo>
                        <a:pt x="491333" y="162784"/>
                        <a:pt x="491207" y="160334"/>
                        <a:pt x="490171" y="158262"/>
                      </a:cubicBezTo>
                      <a:cubicBezTo>
                        <a:pt x="488990" y="155899"/>
                        <a:pt x="486848" y="154081"/>
                        <a:pt x="485775" y="151667"/>
                      </a:cubicBezTo>
                      <a:cubicBezTo>
                        <a:pt x="483893" y="147433"/>
                        <a:pt x="482844" y="142875"/>
                        <a:pt x="481379" y="138479"/>
                      </a:cubicBezTo>
                      <a:cubicBezTo>
                        <a:pt x="480646" y="136281"/>
                        <a:pt x="480466" y="133813"/>
                        <a:pt x="479181" y="131885"/>
                      </a:cubicBezTo>
                      <a:cubicBezTo>
                        <a:pt x="477716" y="129687"/>
                        <a:pt x="476504" y="127297"/>
                        <a:pt x="474785" y="125291"/>
                      </a:cubicBezTo>
                      <a:cubicBezTo>
                        <a:pt x="472087" y="122144"/>
                        <a:pt x="465992" y="116498"/>
                        <a:pt x="465992" y="116498"/>
                      </a:cubicBezTo>
                      <a:cubicBezTo>
                        <a:pt x="463794" y="117231"/>
                        <a:pt x="460683" y="116768"/>
                        <a:pt x="459398" y="118696"/>
                      </a:cubicBezTo>
                      <a:cubicBezTo>
                        <a:pt x="457326" y="121805"/>
                        <a:pt x="458381" y="126143"/>
                        <a:pt x="457200" y="129687"/>
                      </a:cubicBezTo>
                      <a:cubicBezTo>
                        <a:pt x="456164" y="132795"/>
                        <a:pt x="454095" y="135467"/>
                        <a:pt x="452804" y="138479"/>
                      </a:cubicBezTo>
                      <a:cubicBezTo>
                        <a:pt x="451891" y="140609"/>
                        <a:pt x="451339" y="142875"/>
                        <a:pt x="450606" y="145073"/>
                      </a:cubicBezTo>
                      <a:cubicBezTo>
                        <a:pt x="443279" y="144340"/>
                        <a:pt x="435653" y="145071"/>
                        <a:pt x="428625" y="142875"/>
                      </a:cubicBezTo>
                      <a:cubicBezTo>
                        <a:pt x="416047" y="138945"/>
                        <a:pt x="418257" y="135460"/>
                        <a:pt x="411040" y="129687"/>
                      </a:cubicBezTo>
                      <a:cubicBezTo>
                        <a:pt x="400541" y="121289"/>
                        <a:pt x="408686" y="128510"/>
                        <a:pt x="397852" y="123092"/>
                      </a:cubicBezTo>
                      <a:cubicBezTo>
                        <a:pt x="395489" y="121910"/>
                        <a:pt x="393246" y="120435"/>
                        <a:pt x="391258" y="118696"/>
                      </a:cubicBezTo>
                      <a:cubicBezTo>
                        <a:pt x="387359" y="115284"/>
                        <a:pt x="380267" y="107706"/>
                        <a:pt x="380267" y="107706"/>
                      </a:cubicBezTo>
                      <a:cubicBezTo>
                        <a:pt x="371845" y="82439"/>
                        <a:pt x="379767" y="108255"/>
                        <a:pt x="375871" y="43962"/>
                      </a:cubicBezTo>
                      <a:cubicBezTo>
                        <a:pt x="375558" y="38790"/>
                        <a:pt x="374689" y="33655"/>
                        <a:pt x="373673" y="28575"/>
                      </a:cubicBezTo>
                      <a:cubicBezTo>
                        <a:pt x="373219" y="26303"/>
                        <a:pt x="372112" y="24209"/>
                        <a:pt x="371475" y="21981"/>
                      </a:cubicBezTo>
                      <a:cubicBezTo>
                        <a:pt x="370536" y="18696"/>
                        <a:pt x="368835" y="10106"/>
                        <a:pt x="367079" y="6594"/>
                      </a:cubicBezTo>
                      <a:cubicBezTo>
                        <a:pt x="365898" y="4231"/>
                        <a:pt x="362683" y="0"/>
                        <a:pt x="362683" y="0"/>
                      </a:cubicBezTo>
                      <a:lnTo>
                        <a:pt x="316523" y="35169"/>
                      </a:lnTo>
                      <a:cubicBezTo>
                        <a:pt x="300404" y="36635"/>
                        <a:pt x="284176" y="37194"/>
                        <a:pt x="268165" y="39566"/>
                      </a:cubicBezTo>
                      <a:cubicBezTo>
                        <a:pt x="264262" y="40144"/>
                        <a:pt x="260918" y="42714"/>
                        <a:pt x="257175" y="43962"/>
                      </a:cubicBezTo>
                      <a:cubicBezTo>
                        <a:pt x="254309" y="44917"/>
                        <a:pt x="251314" y="45427"/>
                        <a:pt x="248383" y="46160"/>
                      </a:cubicBezTo>
                      <a:cubicBezTo>
                        <a:pt x="232919" y="56469"/>
                        <a:pt x="252527" y="44606"/>
                        <a:pt x="230798" y="52754"/>
                      </a:cubicBezTo>
                      <a:cubicBezTo>
                        <a:pt x="228325" y="53682"/>
                        <a:pt x="226498" y="55839"/>
                        <a:pt x="224204" y="57150"/>
                      </a:cubicBezTo>
                      <a:cubicBezTo>
                        <a:pt x="221359" y="58776"/>
                        <a:pt x="218491" y="60426"/>
                        <a:pt x="215412" y="61546"/>
                      </a:cubicBezTo>
                      <a:cubicBezTo>
                        <a:pt x="210399" y="63369"/>
                        <a:pt x="205134" y="64409"/>
                        <a:pt x="200025" y="65942"/>
                      </a:cubicBezTo>
                      <a:cubicBezTo>
                        <a:pt x="197806" y="66608"/>
                        <a:pt x="195503" y="67105"/>
                        <a:pt x="193431" y="68141"/>
                      </a:cubicBezTo>
                      <a:cubicBezTo>
                        <a:pt x="191068" y="69323"/>
                        <a:pt x="188900" y="70887"/>
                        <a:pt x="186837" y="72537"/>
                      </a:cubicBezTo>
                      <a:cubicBezTo>
                        <a:pt x="181026" y="77186"/>
                        <a:pt x="177671" y="84087"/>
                        <a:pt x="173648" y="90121"/>
                      </a:cubicBezTo>
                      <a:cubicBezTo>
                        <a:pt x="172183" y="92319"/>
                        <a:pt x="171450" y="95251"/>
                        <a:pt x="169252" y="96716"/>
                      </a:cubicBezTo>
                      <a:cubicBezTo>
                        <a:pt x="167054" y="98181"/>
                        <a:pt x="164687" y="99421"/>
                        <a:pt x="162658" y="101112"/>
                      </a:cubicBezTo>
                      <a:cubicBezTo>
                        <a:pt x="160270" y="103102"/>
                        <a:pt x="158650" y="105982"/>
                        <a:pt x="156064" y="107706"/>
                      </a:cubicBezTo>
                      <a:cubicBezTo>
                        <a:pt x="154136" y="108991"/>
                        <a:pt x="151667" y="109171"/>
                        <a:pt x="149469" y="109904"/>
                      </a:cubicBezTo>
                      <a:cubicBezTo>
                        <a:pt x="147271" y="111369"/>
                        <a:pt x="144743" y="112432"/>
                        <a:pt x="142875" y="114300"/>
                      </a:cubicBezTo>
                      <a:cubicBezTo>
                        <a:pt x="140285" y="116890"/>
                        <a:pt x="139095" y="120747"/>
                        <a:pt x="136281" y="123092"/>
                      </a:cubicBezTo>
                      <a:cubicBezTo>
                        <a:pt x="134501" y="124575"/>
                        <a:pt x="131885" y="124558"/>
                        <a:pt x="129687" y="125291"/>
                      </a:cubicBezTo>
                      <a:cubicBezTo>
                        <a:pt x="128954" y="127489"/>
                        <a:pt x="128936" y="130076"/>
                        <a:pt x="127489" y="131885"/>
                      </a:cubicBezTo>
                      <a:cubicBezTo>
                        <a:pt x="125838" y="133948"/>
                        <a:pt x="123308" y="135208"/>
                        <a:pt x="120894" y="136281"/>
                      </a:cubicBezTo>
                      <a:cubicBezTo>
                        <a:pt x="114013" y="139339"/>
                        <a:pt x="106221" y="141048"/>
                        <a:pt x="98914" y="142875"/>
                      </a:cubicBezTo>
                      <a:cubicBezTo>
                        <a:pt x="87768" y="154019"/>
                        <a:pt x="102196" y="140904"/>
                        <a:pt x="87923" y="149469"/>
                      </a:cubicBezTo>
                      <a:cubicBezTo>
                        <a:pt x="73926" y="157869"/>
                        <a:pt x="96419" y="150643"/>
                        <a:pt x="74735" y="156064"/>
                      </a:cubicBezTo>
                      <a:cubicBezTo>
                        <a:pt x="71804" y="158262"/>
                        <a:pt x="69123" y="160840"/>
                        <a:pt x="65942" y="162658"/>
                      </a:cubicBezTo>
                      <a:cubicBezTo>
                        <a:pt x="63930" y="163807"/>
                        <a:pt x="61276" y="163571"/>
                        <a:pt x="59348" y="164856"/>
                      </a:cubicBezTo>
                      <a:cubicBezTo>
                        <a:pt x="56762" y="166580"/>
                        <a:pt x="52754" y="171450"/>
                        <a:pt x="52754" y="171450"/>
                      </a:cubicBezTo>
                      <a:lnTo>
                        <a:pt x="0" y="200025"/>
                      </a:lnTo>
                      <a:lnTo>
                        <a:pt x="4396" y="226402"/>
                      </a:lnTo>
                      <a:lnTo>
                        <a:pt x="551717" y="659423"/>
                      </a:lnTo>
                      <a:lnTo>
                        <a:pt x="646235" y="547321"/>
                      </a:lnTo>
                      <a:lnTo>
                        <a:pt x="747346" y="455002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4" name="Freeform 343"/>
                <p:cNvSpPr/>
                <p:nvPr/>
              </p:nvSpPr>
              <p:spPr>
                <a:xfrm>
                  <a:off x="7157462" y="4292214"/>
                  <a:ext cx="1014988" cy="932146"/>
                </a:xfrm>
                <a:custGeom>
                  <a:avLst/>
                  <a:gdLst>
                    <a:gd name="connsiteX0" fmla="*/ 0 w 1015512"/>
                    <a:gd name="connsiteY0" fmla="*/ 340702 h 934183"/>
                    <a:gd name="connsiteX1" fmla="*/ 109904 w 1015512"/>
                    <a:gd name="connsiteY1" fmla="*/ 213214 h 934183"/>
                    <a:gd name="connsiteX2" fmla="*/ 294543 w 1015512"/>
                    <a:gd name="connsiteY2" fmla="*/ 46160 h 934183"/>
                    <a:gd name="connsiteX3" fmla="*/ 378070 w 1015512"/>
                    <a:gd name="connsiteY3" fmla="*/ 0 h 934183"/>
                    <a:gd name="connsiteX4" fmla="*/ 389060 w 1015512"/>
                    <a:gd name="connsiteY4" fmla="*/ 26377 h 934183"/>
                    <a:gd name="connsiteX5" fmla="*/ 386862 w 1015512"/>
                    <a:gd name="connsiteY5" fmla="*/ 61546 h 934183"/>
                    <a:gd name="connsiteX6" fmla="*/ 406645 w 1015512"/>
                    <a:gd name="connsiteY6" fmla="*/ 72537 h 934183"/>
                    <a:gd name="connsiteX7" fmla="*/ 455002 w 1015512"/>
                    <a:gd name="connsiteY7" fmla="*/ 70339 h 934183"/>
                    <a:gd name="connsiteX8" fmla="*/ 463795 w 1015512"/>
                    <a:gd name="connsiteY8" fmla="*/ 65942 h 934183"/>
                    <a:gd name="connsiteX9" fmla="*/ 472587 w 1015512"/>
                    <a:gd name="connsiteY9" fmla="*/ 63744 h 934183"/>
                    <a:gd name="connsiteX10" fmla="*/ 507756 w 1015512"/>
                    <a:gd name="connsiteY10" fmla="*/ 65942 h 934183"/>
                    <a:gd name="connsiteX11" fmla="*/ 514350 w 1015512"/>
                    <a:gd name="connsiteY11" fmla="*/ 70339 h 934183"/>
                    <a:gd name="connsiteX12" fmla="*/ 525341 w 1015512"/>
                    <a:gd name="connsiteY12" fmla="*/ 83527 h 934183"/>
                    <a:gd name="connsiteX13" fmla="*/ 531935 w 1015512"/>
                    <a:gd name="connsiteY13" fmla="*/ 90121 h 934183"/>
                    <a:gd name="connsiteX14" fmla="*/ 534133 w 1015512"/>
                    <a:gd name="connsiteY14" fmla="*/ 96716 h 934183"/>
                    <a:gd name="connsiteX15" fmla="*/ 542925 w 1015512"/>
                    <a:gd name="connsiteY15" fmla="*/ 109904 h 934183"/>
                    <a:gd name="connsiteX16" fmla="*/ 547322 w 1015512"/>
                    <a:gd name="connsiteY16" fmla="*/ 123092 h 934183"/>
                    <a:gd name="connsiteX17" fmla="*/ 556114 w 1015512"/>
                    <a:gd name="connsiteY17" fmla="*/ 134083 h 934183"/>
                    <a:gd name="connsiteX18" fmla="*/ 558312 w 1015512"/>
                    <a:gd name="connsiteY18" fmla="*/ 140677 h 934183"/>
                    <a:gd name="connsiteX19" fmla="*/ 553916 w 1015512"/>
                    <a:gd name="connsiteY19" fmla="*/ 173648 h 934183"/>
                    <a:gd name="connsiteX20" fmla="*/ 551718 w 1015512"/>
                    <a:gd name="connsiteY20" fmla="*/ 182441 h 934183"/>
                    <a:gd name="connsiteX21" fmla="*/ 556114 w 1015512"/>
                    <a:gd name="connsiteY21" fmla="*/ 259373 h 934183"/>
                    <a:gd name="connsiteX22" fmla="*/ 558312 w 1015512"/>
                    <a:gd name="connsiteY22" fmla="*/ 276958 h 934183"/>
                    <a:gd name="connsiteX23" fmla="*/ 562708 w 1015512"/>
                    <a:gd name="connsiteY23" fmla="*/ 283552 h 934183"/>
                    <a:gd name="connsiteX24" fmla="*/ 571500 w 1015512"/>
                    <a:gd name="connsiteY24" fmla="*/ 305533 h 934183"/>
                    <a:gd name="connsiteX25" fmla="*/ 575897 w 1015512"/>
                    <a:gd name="connsiteY25" fmla="*/ 309929 h 934183"/>
                    <a:gd name="connsiteX26" fmla="*/ 580293 w 1015512"/>
                    <a:gd name="connsiteY26" fmla="*/ 318721 h 934183"/>
                    <a:gd name="connsiteX27" fmla="*/ 589085 w 1015512"/>
                    <a:gd name="connsiteY27" fmla="*/ 338504 h 934183"/>
                    <a:gd name="connsiteX28" fmla="*/ 595679 w 1015512"/>
                    <a:gd name="connsiteY28" fmla="*/ 342900 h 934183"/>
                    <a:gd name="connsiteX29" fmla="*/ 624254 w 1015512"/>
                    <a:gd name="connsiteY29" fmla="*/ 340702 h 934183"/>
                    <a:gd name="connsiteX30" fmla="*/ 630849 w 1015512"/>
                    <a:gd name="connsiteY30" fmla="*/ 336306 h 934183"/>
                    <a:gd name="connsiteX31" fmla="*/ 652829 w 1015512"/>
                    <a:gd name="connsiteY31" fmla="*/ 331910 h 934183"/>
                    <a:gd name="connsiteX32" fmla="*/ 666018 w 1015512"/>
                    <a:gd name="connsiteY32" fmla="*/ 334108 h 934183"/>
                    <a:gd name="connsiteX33" fmla="*/ 672612 w 1015512"/>
                    <a:gd name="connsiteY33" fmla="*/ 336306 h 934183"/>
                    <a:gd name="connsiteX34" fmla="*/ 681404 w 1015512"/>
                    <a:gd name="connsiteY34" fmla="*/ 349494 h 934183"/>
                    <a:gd name="connsiteX35" fmla="*/ 687999 w 1015512"/>
                    <a:gd name="connsiteY35" fmla="*/ 364881 h 934183"/>
                    <a:gd name="connsiteX36" fmla="*/ 692395 w 1015512"/>
                    <a:gd name="connsiteY36" fmla="*/ 378069 h 934183"/>
                    <a:gd name="connsiteX37" fmla="*/ 696791 w 1015512"/>
                    <a:gd name="connsiteY37" fmla="*/ 391258 h 934183"/>
                    <a:gd name="connsiteX38" fmla="*/ 698989 w 1015512"/>
                    <a:gd name="connsiteY38" fmla="*/ 397852 h 934183"/>
                    <a:gd name="connsiteX39" fmla="*/ 705583 w 1015512"/>
                    <a:gd name="connsiteY39" fmla="*/ 426427 h 934183"/>
                    <a:gd name="connsiteX40" fmla="*/ 707781 w 1015512"/>
                    <a:gd name="connsiteY40" fmla="*/ 435219 h 934183"/>
                    <a:gd name="connsiteX41" fmla="*/ 714375 w 1015512"/>
                    <a:gd name="connsiteY41" fmla="*/ 444012 h 934183"/>
                    <a:gd name="connsiteX42" fmla="*/ 718772 w 1015512"/>
                    <a:gd name="connsiteY42" fmla="*/ 452804 h 934183"/>
                    <a:gd name="connsiteX43" fmla="*/ 727564 w 1015512"/>
                    <a:gd name="connsiteY43" fmla="*/ 468191 h 934183"/>
                    <a:gd name="connsiteX44" fmla="*/ 734158 w 1015512"/>
                    <a:gd name="connsiteY44" fmla="*/ 470389 h 934183"/>
                    <a:gd name="connsiteX45" fmla="*/ 747347 w 1015512"/>
                    <a:gd name="connsiteY45" fmla="*/ 476983 h 934183"/>
                    <a:gd name="connsiteX46" fmla="*/ 756139 w 1015512"/>
                    <a:gd name="connsiteY46" fmla="*/ 483577 h 934183"/>
                    <a:gd name="connsiteX47" fmla="*/ 764931 w 1015512"/>
                    <a:gd name="connsiteY47" fmla="*/ 485775 h 934183"/>
                    <a:gd name="connsiteX48" fmla="*/ 771525 w 1015512"/>
                    <a:gd name="connsiteY48" fmla="*/ 487973 h 934183"/>
                    <a:gd name="connsiteX49" fmla="*/ 778120 w 1015512"/>
                    <a:gd name="connsiteY49" fmla="*/ 492369 h 934183"/>
                    <a:gd name="connsiteX50" fmla="*/ 791308 w 1015512"/>
                    <a:gd name="connsiteY50" fmla="*/ 496766 h 934183"/>
                    <a:gd name="connsiteX51" fmla="*/ 802299 w 1015512"/>
                    <a:gd name="connsiteY51" fmla="*/ 507756 h 934183"/>
                    <a:gd name="connsiteX52" fmla="*/ 808893 w 1015512"/>
                    <a:gd name="connsiteY52" fmla="*/ 514350 h 934183"/>
                    <a:gd name="connsiteX53" fmla="*/ 811091 w 1015512"/>
                    <a:gd name="connsiteY53" fmla="*/ 520944 h 934183"/>
                    <a:gd name="connsiteX54" fmla="*/ 822081 w 1015512"/>
                    <a:gd name="connsiteY54" fmla="*/ 529737 h 934183"/>
                    <a:gd name="connsiteX55" fmla="*/ 835270 w 1015512"/>
                    <a:gd name="connsiteY55" fmla="*/ 540727 h 934183"/>
                    <a:gd name="connsiteX56" fmla="*/ 841864 w 1015512"/>
                    <a:gd name="connsiteY56" fmla="*/ 556114 h 934183"/>
                    <a:gd name="connsiteX57" fmla="*/ 844062 w 1015512"/>
                    <a:gd name="connsiteY57" fmla="*/ 575896 h 934183"/>
                    <a:gd name="connsiteX58" fmla="*/ 846260 w 1015512"/>
                    <a:gd name="connsiteY58" fmla="*/ 582491 h 934183"/>
                    <a:gd name="connsiteX59" fmla="*/ 852854 w 1015512"/>
                    <a:gd name="connsiteY59" fmla="*/ 586887 h 934183"/>
                    <a:gd name="connsiteX60" fmla="*/ 872637 w 1015512"/>
                    <a:gd name="connsiteY60" fmla="*/ 602273 h 934183"/>
                    <a:gd name="connsiteX61" fmla="*/ 879231 w 1015512"/>
                    <a:gd name="connsiteY61" fmla="*/ 604471 h 934183"/>
                    <a:gd name="connsiteX62" fmla="*/ 885825 w 1015512"/>
                    <a:gd name="connsiteY62" fmla="*/ 608867 h 934183"/>
                    <a:gd name="connsiteX63" fmla="*/ 901212 w 1015512"/>
                    <a:gd name="connsiteY63" fmla="*/ 613264 h 934183"/>
                    <a:gd name="connsiteX64" fmla="*/ 914400 w 1015512"/>
                    <a:gd name="connsiteY64" fmla="*/ 619858 h 934183"/>
                    <a:gd name="connsiteX65" fmla="*/ 929787 w 1015512"/>
                    <a:gd name="connsiteY65" fmla="*/ 626452 h 934183"/>
                    <a:gd name="connsiteX66" fmla="*/ 942975 w 1015512"/>
                    <a:gd name="connsiteY66" fmla="*/ 637442 h 934183"/>
                    <a:gd name="connsiteX67" fmla="*/ 949570 w 1015512"/>
                    <a:gd name="connsiteY67" fmla="*/ 641839 h 934183"/>
                    <a:gd name="connsiteX68" fmla="*/ 951768 w 1015512"/>
                    <a:gd name="connsiteY68" fmla="*/ 670414 h 934183"/>
                    <a:gd name="connsiteX69" fmla="*/ 960560 w 1015512"/>
                    <a:gd name="connsiteY69" fmla="*/ 683602 h 934183"/>
                    <a:gd name="connsiteX70" fmla="*/ 964956 w 1015512"/>
                    <a:gd name="connsiteY70" fmla="*/ 690196 h 934183"/>
                    <a:gd name="connsiteX71" fmla="*/ 982541 w 1015512"/>
                    <a:gd name="connsiteY71" fmla="*/ 707781 h 934183"/>
                    <a:gd name="connsiteX72" fmla="*/ 989135 w 1015512"/>
                    <a:gd name="connsiteY72" fmla="*/ 714375 h 934183"/>
                    <a:gd name="connsiteX73" fmla="*/ 997927 w 1015512"/>
                    <a:gd name="connsiteY73" fmla="*/ 725366 h 934183"/>
                    <a:gd name="connsiteX74" fmla="*/ 1002324 w 1015512"/>
                    <a:gd name="connsiteY74" fmla="*/ 731960 h 934183"/>
                    <a:gd name="connsiteX75" fmla="*/ 1015512 w 1015512"/>
                    <a:gd name="connsiteY75" fmla="*/ 740752 h 934183"/>
                    <a:gd name="connsiteX76" fmla="*/ 1011116 w 1015512"/>
                    <a:gd name="connsiteY76" fmla="*/ 760535 h 934183"/>
                    <a:gd name="connsiteX77" fmla="*/ 997927 w 1015512"/>
                    <a:gd name="connsiteY77" fmla="*/ 775921 h 934183"/>
                    <a:gd name="connsiteX78" fmla="*/ 991333 w 1015512"/>
                    <a:gd name="connsiteY78" fmla="*/ 780317 h 934183"/>
                    <a:gd name="connsiteX79" fmla="*/ 986937 w 1015512"/>
                    <a:gd name="connsiteY79" fmla="*/ 784714 h 934183"/>
                    <a:gd name="connsiteX80" fmla="*/ 973749 w 1015512"/>
                    <a:gd name="connsiteY80" fmla="*/ 789110 h 934183"/>
                    <a:gd name="connsiteX81" fmla="*/ 962758 w 1015512"/>
                    <a:gd name="connsiteY81" fmla="*/ 797902 h 934183"/>
                    <a:gd name="connsiteX82" fmla="*/ 956164 w 1015512"/>
                    <a:gd name="connsiteY82" fmla="*/ 800100 h 934183"/>
                    <a:gd name="connsiteX83" fmla="*/ 949570 w 1015512"/>
                    <a:gd name="connsiteY83" fmla="*/ 804496 h 934183"/>
                    <a:gd name="connsiteX84" fmla="*/ 936381 w 1015512"/>
                    <a:gd name="connsiteY84" fmla="*/ 808892 h 934183"/>
                    <a:gd name="connsiteX85" fmla="*/ 929787 w 1015512"/>
                    <a:gd name="connsiteY85" fmla="*/ 811091 h 934183"/>
                    <a:gd name="connsiteX86" fmla="*/ 903410 w 1015512"/>
                    <a:gd name="connsiteY86" fmla="*/ 804496 h 934183"/>
                    <a:gd name="connsiteX87" fmla="*/ 890222 w 1015512"/>
                    <a:gd name="connsiteY87" fmla="*/ 797902 h 934183"/>
                    <a:gd name="connsiteX88" fmla="*/ 870439 w 1015512"/>
                    <a:gd name="connsiteY88" fmla="*/ 800100 h 934183"/>
                    <a:gd name="connsiteX89" fmla="*/ 866043 w 1015512"/>
                    <a:gd name="connsiteY89" fmla="*/ 806694 h 934183"/>
                    <a:gd name="connsiteX90" fmla="*/ 861647 w 1015512"/>
                    <a:gd name="connsiteY90" fmla="*/ 824279 h 934183"/>
                    <a:gd name="connsiteX91" fmla="*/ 857250 w 1015512"/>
                    <a:gd name="connsiteY91" fmla="*/ 839666 h 934183"/>
                    <a:gd name="connsiteX92" fmla="*/ 852854 w 1015512"/>
                    <a:gd name="connsiteY92" fmla="*/ 866042 h 934183"/>
                    <a:gd name="connsiteX93" fmla="*/ 841864 w 1015512"/>
                    <a:gd name="connsiteY93" fmla="*/ 872637 h 934183"/>
                    <a:gd name="connsiteX94" fmla="*/ 822081 w 1015512"/>
                    <a:gd name="connsiteY94" fmla="*/ 879231 h 934183"/>
                    <a:gd name="connsiteX95" fmla="*/ 808893 w 1015512"/>
                    <a:gd name="connsiteY95" fmla="*/ 883627 h 934183"/>
                    <a:gd name="connsiteX96" fmla="*/ 802299 w 1015512"/>
                    <a:gd name="connsiteY96" fmla="*/ 885825 h 934183"/>
                    <a:gd name="connsiteX97" fmla="*/ 780318 w 1015512"/>
                    <a:gd name="connsiteY97" fmla="*/ 894617 h 934183"/>
                    <a:gd name="connsiteX98" fmla="*/ 773724 w 1015512"/>
                    <a:gd name="connsiteY98" fmla="*/ 896816 h 934183"/>
                    <a:gd name="connsiteX99" fmla="*/ 751743 w 1015512"/>
                    <a:gd name="connsiteY99" fmla="*/ 899014 h 934183"/>
                    <a:gd name="connsiteX100" fmla="*/ 727564 w 1015512"/>
                    <a:gd name="connsiteY100" fmla="*/ 905608 h 934183"/>
                    <a:gd name="connsiteX101" fmla="*/ 720970 w 1015512"/>
                    <a:gd name="connsiteY101" fmla="*/ 907806 h 934183"/>
                    <a:gd name="connsiteX102" fmla="*/ 714375 w 1015512"/>
                    <a:gd name="connsiteY102" fmla="*/ 912202 h 934183"/>
                    <a:gd name="connsiteX103" fmla="*/ 698989 w 1015512"/>
                    <a:gd name="connsiteY103" fmla="*/ 914400 h 934183"/>
                    <a:gd name="connsiteX104" fmla="*/ 692395 w 1015512"/>
                    <a:gd name="connsiteY104" fmla="*/ 918796 h 934183"/>
                    <a:gd name="connsiteX105" fmla="*/ 683602 w 1015512"/>
                    <a:gd name="connsiteY105" fmla="*/ 920994 h 934183"/>
                    <a:gd name="connsiteX106" fmla="*/ 670414 w 1015512"/>
                    <a:gd name="connsiteY106" fmla="*/ 931985 h 934183"/>
                    <a:gd name="connsiteX107" fmla="*/ 670414 w 1015512"/>
                    <a:gd name="connsiteY107" fmla="*/ 934183 h 934183"/>
                    <a:gd name="connsiteX108" fmla="*/ 655027 w 1015512"/>
                    <a:gd name="connsiteY108" fmla="*/ 918796 h 934183"/>
                    <a:gd name="connsiteX109" fmla="*/ 674810 w 1015512"/>
                    <a:gd name="connsiteY109" fmla="*/ 894617 h 934183"/>
                    <a:gd name="connsiteX110" fmla="*/ 679206 w 1015512"/>
                    <a:gd name="connsiteY110" fmla="*/ 888023 h 934183"/>
                    <a:gd name="connsiteX111" fmla="*/ 681404 w 1015512"/>
                    <a:gd name="connsiteY111" fmla="*/ 881429 h 934183"/>
                    <a:gd name="connsiteX112" fmla="*/ 687999 w 1015512"/>
                    <a:gd name="connsiteY112" fmla="*/ 874835 h 934183"/>
                    <a:gd name="connsiteX113" fmla="*/ 694593 w 1015512"/>
                    <a:gd name="connsiteY113" fmla="*/ 852854 h 934183"/>
                    <a:gd name="connsiteX114" fmla="*/ 690197 w 1015512"/>
                    <a:gd name="connsiteY114" fmla="*/ 833071 h 934183"/>
                    <a:gd name="connsiteX115" fmla="*/ 674810 w 1015512"/>
                    <a:gd name="connsiteY115" fmla="*/ 830873 h 934183"/>
                    <a:gd name="connsiteX116" fmla="*/ 661622 w 1015512"/>
                    <a:gd name="connsiteY116" fmla="*/ 826477 h 934183"/>
                    <a:gd name="connsiteX117" fmla="*/ 655027 w 1015512"/>
                    <a:gd name="connsiteY117" fmla="*/ 824279 h 934183"/>
                    <a:gd name="connsiteX118" fmla="*/ 648433 w 1015512"/>
                    <a:gd name="connsiteY118" fmla="*/ 822081 h 934183"/>
                    <a:gd name="connsiteX119" fmla="*/ 637443 w 1015512"/>
                    <a:gd name="connsiteY119" fmla="*/ 811091 h 934183"/>
                    <a:gd name="connsiteX120" fmla="*/ 624254 w 1015512"/>
                    <a:gd name="connsiteY120" fmla="*/ 806694 h 934183"/>
                    <a:gd name="connsiteX121" fmla="*/ 615462 w 1015512"/>
                    <a:gd name="connsiteY121" fmla="*/ 793506 h 934183"/>
                    <a:gd name="connsiteX122" fmla="*/ 615462 w 1015512"/>
                    <a:gd name="connsiteY122" fmla="*/ 791308 h 934183"/>
                    <a:gd name="connsiteX123" fmla="*/ 0 w 1015512"/>
                    <a:gd name="connsiteY123" fmla="*/ 340702 h 934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</a:cxnLst>
                  <a:rect l="l" t="t" r="r" b="b"/>
                  <a:pathLst>
                    <a:path w="1015512" h="934183">
                      <a:moveTo>
                        <a:pt x="0" y="340702"/>
                      </a:moveTo>
                      <a:lnTo>
                        <a:pt x="109904" y="213214"/>
                      </a:lnTo>
                      <a:lnTo>
                        <a:pt x="294543" y="46160"/>
                      </a:lnTo>
                      <a:lnTo>
                        <a:pt x="378070" y="0"/>
                      </a:lnTo>
                      <a:lnTo>
                        <a:pt x="389060" y="26377"/>
                      </a:lnTo>
                      <a:cubicBezTo>
                        <a:pt x="387216" y="34674"/>
                        <a:pt x="380889" y="52160"/>
                        <a:pt x="386862" y="61546"/>
                      </a:cubicBezTo>
                      <a:cubicBezTo>
                        <a:pt x="390933" y="67943"/>
                        <a:pt x="399882" y="70283"/>
                        <a:pt x="406645" y="72537"/>
                      </a:cubicBezTo>
                      <a:cubicBezTo>
                        <a:pt x="422764" y="71804"/>
                        <a:pt x="438973" y="72189"/>
                        <a:pt x="455002" y="70339"/>
                      </a:cubicBezTo>
                      <a:cubicBezTo>
                        <a:pt x="458257" y="69963"/>
                        <a:pt x="460727" y="67093"/>
                        <a:pt x="463795" y="65942"/>
                      </a:cubicBezTo>
                      <a:cubicBezTo>
                        <a:pt x="466623" y="64881"/>
                        <a:pt x="469656" y="64477"/>
                        <a:pt x="472587" y="63744"/>
                      </a:cubicBezTo>
                      <a:cubicBezTo>
                        <a:pt x="484310" y="64477"/>
                        <a:pt x="496154" y="64110"/>
                        <a:pt x="507756" y="65942"/>
                      </a:cubicBezTo>
                      <a:cubicBezTo>
                        <a:pt x="510366" y="66354"/>
                        <a:pt x="512320" y="68648"/>
                        <a:pt x="514350" y="70339"/>
                      </a:cubicBezTo>
                      <a:cubicBezTo>
                        <a:pt x="524863" y="79100"/>
                        <a:pt x="517479" y="74092"/>
                        <a:pt x="525341" y="83527"/>
                      </a:cubicBezTo>
                      <a:cubicBezTo>
                        <a:pt x="527331" y="85915"/>
                        <a:pt x="529737" y="87923"/>
                        <a:pt x="531935" y="90121"/>
                      </a:cubicBezTo>
                      <a:cubicBezTo>
                        <a:pt x="532668" y="92319"/>
                        <a:pt x="533008" y="94690"/>
                        <a:pt x="534133" y="96716"/>
                      </a:cubicBezTo>
                      <a:cubicBezTo>
                        <a:pt x="536699" y="101335"/>
                        <a:pt x="541254" y="104892"/>
                        <a:pt x="542925" y="109904"/>
                      </a:cubicBezTo>
                      <a:cubicBezTo>
                        <a:pt x="544391" y="114300"/>
                        <a:pt x="544046" y="119815"/>
                        <a:pt x="547322" y="123092"/>
                      </a:cubicBezTo>
                      <a:cubicBezTo>
                        <a:pt x="551410" y="127181"/>
                        <a:pt x="553342" y="128539"/>
                        <a:pt x="556114" y="134083"/>
                      </a:cubicBezTo>
                      <a:cubicBezTo>
                        <a:pt x="557150" y="136155"/>
                        <a:pt x="557579" y="138479"/>
                        <a:pt x="558312" y="140677"/>
                      </a:cubicBezTo>
                      <a:cubicBezTo>
                        <a:pt x="557546" y="146803"/>
                        <a:pt x="555130" y="166972"/>
                        <a:pt x="553916" y="173648"/>
                      </a:cubicBezTo>
                      <a:cubicBezTo>
                        <a:pt x="553376" y="176620"/>
                        <a:pt x="552451" y="179510"/>
                        <a:pt x="551718" y="182441"/>
                      </a:cubicBezTo>
                      <a:cubicBezTo>
                        <a:pt x="553183" y="208085"/>
                        <a:pt x="554326" y="233749"/>
                        <a:pt x="556114" y="259373"/>
                      </a:cubicBezTo>
                      <a:cubicBezTo>
                        <a:pt x="556525" y="265266"/>
                        <a:pt x="556758" y="271259"/>
                        <a:pt x="558312" y="276958"/>
                      </a:cubicBezTo>
                      <a:cubicBezTo>
                        <a:pt x="559007" y="279507"/>
                        <a:pt x="561635" y="281138"/>
                        <a:pt x="562708" y="283552"/>
                      </a:cubicBezTo>
                      <a:cubicBezTo>
                        <a:pt x="567472" y="294272"/>
                        <a:pt x="565504" y="296540"/>
                        <a:pt x="571500" y="305533"/>
                      </a:cubicBezTo>
                      <a:cubicBezTo>
                        <a:pt x="572650" y="307257"/>
                        <a:pt x="574431" y="308464"/>
                        <a:pt x="575897" y="309929"/>
                      </a:cubicBezTo>
                      <a:cubicBezTo>
                        <a:pt x="577362" y="312860"/>
                        <a:pt x="579076" y="315679"/>
                        <a:pt x="580293" y="318721"/>
                      </a:cubicBezTo>
                      <a:cubicBezTo>
                        <a:pt x="583195" y="325976"/>
                        <a:pt x="583446" y="332865"/>
                        <a:pt x="589085" y="338504"/>
                      </a:cubicBezTo>
                      <a:cubicBezTo>
                        <a:pt x="590953" y="340372"/>
                        <a:pt x="593481" y="341435"/>
                        <a:pt x="595679" y="342900"/>
                      </a:cubicBezTo>
                      <a:cubicBezTo>
                        <a:pt x="605204" y="342167"/>
                        <a:pt x="614864" y="342462"/>
                        <a:pt x="624254" y="340702"/>
                      </a:cubicBezTo>
                      <a:cubicBezTo>
                        <a:pt x="626851" y="340215"/>
                        <a:pt x="628486" y="337487"/>
                        <a:pt x="630849" y="336306"/>
                      </a:cubicBezTo>
                      <a:cubicBezTo>
                        <a:pt x="636988" y="333237"/>
                        <a:pt x="647157" y="332720"/>
                        <a:pt x="652829" y="331910"/>
                      </a:cubicBezTo>
                      <a:cubicBezTo>
                        <a:pt x="657225" y="332643"/>
                        <a:pt x="661667" y="333141"/>
                        <a:pt x="666018" y="334108"/>
                      </a:cubicBezTo>
                      <a:cubicBezTo>
                        <a:pt x="668280" y="334611"/>
                        <a:pt x="670974" y="334668"/>
                        <a:pt x="672612" y="336306"/>
                      </a:cubicBezTo>
                      <a:cubicBezTo>
                        <a:pt x="676348" y="340042"/>
                        <a:pt x="681404" y="349494"/>
                        <a:pt x="681404" y="349494"/>
                      </a:cubicBezTo>
                      <a:cubicBezTo>
                        <a:pt x="688476" y="370713"/>
                        <a:pt x="677138" y="337732"/>
                        <a:pt x="687999" y="364881"/>
                      </a:cubicBezTo>
                      <a:cubicBezTo>
                        <a:pt x="689720" y="369183"/>
                        <a:pt x="690930" y="373673"/>
                        <a:pt x="692395" y="378069"/>
                      </a:cubicBezTo>
                      <a:lnTo>
                        <a:pt x="696791" y="391258"/>
                      </a:lnTo>
                      <a:lnTo>
                        <a:pt x="698989" y="397852"/>
                      </a:lnTo>
                      <a:cubicBezTo>
                        <a:pt x="703118" y="435017"/>
                        <a:pt x="697445" y="404725"/>
                        <a:pt x="705583" y="426427"/>
                      </a:cubicBezTo>
                      <a:cubicBezTo>
                        <a:pt x="706644" y="429256"/>
                        <a:pt x="706430" y="432517"/>
                        <a:pt x="707781" y="435219"/>
                      </a:cubicBezTo>
                      <a:cubicBezTo>
                        <a:pt x="709419" y="438496"/>
                        <a:pt x="712433" y="440905"/>
                        <a:pt x="714375" y="444012"/>
                      </a:cubicBezTo>
                      <a:cubicBezTo>
                        <a:pt x="716112" y="446791"/>
                        <a:pt x="717481" y="449792"/>
                        <a:pt x="718772" y="452804"/>
                      </a:cubicBezTo>
                      <a:cubicBezTo>
                        <a:pt x="721938" y="460190"/>
                        <a:pt x="719882" y="461788"/>
                        <a:pt x="727564" y="468191"/>
                      </a:cubicBezTo>
                      <a:cubicBezTo>
                        <a:pt x="729344" y="469674"/>
                        <a:pt x="732086" y="469353"/>
                        <a:pt x="734158" y="470389"/>
                      </a:cubicBezTo>
                      <a:cubicBezTo>
                        <a:pt x="751199" y="478910"/>
                        <a:pt x="730773" y="471459"/>
                        <a:pt x="747347" y="476983"/>
                      </a:cubicBezTo>
                      <a:cubicBezTo>
                        <a:pt x="750278" y="479181"/>
                        <a:pt x="752862" y="481939"/>
                        <a:pt x="756139" y="483577"/>
                      </a:cubicBezTo>
                      <a:cubicBezTo>
                        <a:pt x="758841" y="484928"/>
                        <a:pt x="762026" y="484945"/>
                        <a:pt x="764931" y="485775"/>
                      </a:cubicBezTo>
                      <a:cubicBezTo>
                        <a:pt x="767159" y="486412"/>
                        <a:pt x="769453" y="486937"/>
                        <a:pt x="771525" y="487973"/>
                      </a:cubicBezTo>
                      <a:cubicBezTo>
                        <a:pt x="773888" y="489154"/>
                        <a:pt x="775706" y="491296"/>
                        <a:pt x="778120" y="492369"/>
                      </a:cubicBezTo>
                      <a:cubicBezTo>
                        <a:pt x="782354" y="494251"/>
                        <a:pt x="791308" y="496766"/>
                        <a:pt x="791308" y="496766"/>
                      </a:cubicBezTo>
                      <a:lnTo>
                        <a:pt x="802299" y="507756"/>
                      </a:lnTo>
                      <a:lnTo>
                        <a:pt x="808893" y="514350"/>
                      </a:lnTo>
                      <a:cubicBezTo>
                        <a:pt x="809626" y="516548"/>
                        <a:pt x="809899" y="518957"/>
                        <a:pt x="811091" y="520944"/>
                      </a:cubicBezTo>
                      <a:cubicBezTo>
                        <a:pt x="813650" y="525210"/>
                        <a:pt x="818484" y="526740"/>
                        <a:pt x="822081" y="529737"/>
                      </a:cubicBezTo>
                      <a:cubicBezTo>
                        <a:pt x="839000" y="543836"/>
                        <a:pt x="818901" y="529816"/>
                        <a:pt x="835270" y="540727"/>
                      </a:cubicBezTo>
                      <a:cubicBezTo>
                        <a:pt x="840101" y="547973"/>
                        <a:pt x="840444" y="546887"/>
                        <a:pt x="841864" y="556114"/>
                      </a:cubicBezTo>
                      <a:cubicBezTo>
                        <a:pt x="842873" y="562671"/>
                        <a:pt x="842971" y="569352"/>
                        <a:pt x="844062" y="575896"/>
                      </a:cubicBezTo>
                      <a:cubicBezTo>
                        <a:pt x="844443" y="578182"/>
                        <a:pt x="844813" y="580681"/>
                        <a:pt x="846260" y="582491"/>
                      </a:cubicBezTo>
                      <a:cubicBezTo>
                        <a:pt x="847910" y="584554"/>
                        <a:pt x="850825" y="585196"/>
                        <a:pt x="852854" y="586887"/>
                      </a:cubicBezTo>
                      <a:cubicBezTo>
                        <a:pt x="860439" y="593207"/>
                        <a:pt x="861530" y="598571"/>
                        <a:pt x="872637" y="602273"/>
                      </a:cubicBezTo>
                      <a:cubicBezTo>
                        <a:pt x="874835" y="603006"/>
                        <a:pt x="877159" y="603435"/>
                        <a:pt x="879231" y="604471"/>
                      </a:cubicBezTo>
                      <a:cubicBezTo>
                        <a:pt x="881594" y="605652"/>
                        <a:pt x="883397" y="607826"/>
                        <a:pt x="885825" y="608867"/>
                      </a:cubicBezTo>
                      <a:cubicBezTo>
                        <a:pt x="895675" y="613089"/>
                        <a:pt x="892665" y="608991"/>
                        <a:pt x="901212" y="613264"/>
                      </a:cubicBezTo>
                      <a:cubicBezTo>
                        <a:pt x="918256" y="621786"/>
                        <a:pt x="897826" y="614333"/>
                        <a:pt x="914400" y="619858"/>
                      </a:cubicBezTo>
                      <a:cubicBezTo>
                        <a:pt x="923463" y="628918"/>
                        <a:pt x="913117" y="620201"/>
                        <a:pt x="929787" y="626452"/>
                      </a:cubicBezTo>
                      <a:cubicBezTo>
                        <a:pt x="935740" y="628684"/>
                        <a:pt x="938310" y="633555"/>
                        <a:pt x="942975" y="637442"/>
                      </a:cubicBezTo>
                      <a:cubicBezTo>
                        <a:pt x="945005" y="639133"/>
                        <a:pt x="947372" y="640373"/>
                        <a:pt x="949570" y="641839"/>
                      </a:cubicBezTo>
                      <a:cubicBezTo>
                        <a:pt x="950303" y="651364"/>
                        <a:pt x="949337" y="661175"/>
                        <a:pt x="951768" y="670414"/>
                      </a:cubicBezTo>
                      <a:cubicBezTo>
                        <a:pt x="953113" y="675523"/>
                        <a:pt x="957629" y="679206"/>
                        <a:pt x="960560" y="683602"/>
                      </a:cubicBezTo>
                      <a:cubicBezTo>
                        <a:pt x="962025" y="685800"/>
                        <a:pt x="963088" y="688328"/>
                        <a:pt x="964956" y="690196"/>
                      </a:cubicBezTo>
                      <a:lnTo>
                        <a:pt x="982541" y="707781"/>
                      </a:lnTo>
                      <a:cubicBezTo>
                        <a:pt x="984739" y="709979"/>
                        <a:pt x="987411" y="711789"/>
                        <a:pt x="989135" y="714375"/>
                      </a:cubicBezTo>
                      <a:cubicBezTo>
                        <a:pt x="1002655" y="734656"/>
                        <a:pt x="985407" y="709716"/>
                        <a:pt x="997927" y="725366"/>
                      </a:cubicBezTo>
                      <a:cubicBezTo>
                        <a:pt x="999577" y="727429"/>
                        <a:pt x="1000336" y="730220"/>
                        <a:pt x="1002324" y="731960"/>
                      </a:cubicBezTo>
                      <a:cubicBezTo>
                        <a:pt x="1006300" y="735439"/>
                        <a:pt x="1015512" y="740752"/>
                        <a:pt x="1015512" y="740752"/>
                      </a:cubicBezTo>
                      <a:cubicBezTo>
                        <a:pt x="1015281" y="741908"/>
                        <a:pt x="1012150" y="758466"/>
                        <a:pt x="1011116" y="760535"/>
                      </a:cubicBezTo>
                      <a:cubicBezTo>
                        <a:pt x="1009036" y="764695"/>
                        <a:pt x="1001699" y="772778"/>
                        <a:pt x="997927" y="775921"/>
                      </a:cubicBezTo>
                      <a:cubicBezTo>
                        <a:pt x="995898" y="777612"/>
                        <a:pt x="993396" y="778667"/>
                        <a:pt x="991333" y="780317"/>
                      </a:cubicBezTo>
                      <a:cubicBezTo>
                        <a:pt x="989715" y="781612"/>
                        <a:pt x="988791" y="783787"/>
                        <a:pt x="986937" y="784714"/>
                      </a:cubicBezTo>
                      <a:cubicBezTo>
                        <a:pt x="982793" y="786786"/>
                        <a:pt x="973749" y="789110"/>
                        <a:pt x="973749" y="789110"/>
                      </a:cubicBezTo>
                      <a:cubicBezTo>
                        <a:pt x="969660" y="793198"/>
                        <a:pt x="968302" y="795130"/>
                        <a:pt x="962758" y="797902"/>
                      </a:cubicBezTo>
                      <a:cubicBezTo>
                        <a:pt x="960686" y="798938"/>
                        <a:pt x="958236" y="799064"/>
                        <a:pt x="956164" y="800100"/>
                      </a:cubicBezTo>
                      <a:cubicBezTo>
                        <a:pt x="953801" y="801281"/>
                        <a:pt x="951984" y="803423"/>
                        <a:pt x="949570" y="804496"/>
                      </a:cubicBezTo>
                      <a:cubicBezTo>
                        <a:pt x="945335" y="806378"/>
                        <a:pt x="940777" y="807426"/>
                        <a:pt x="936381" y="808892"/>
                      </a:cubicBezTo>
                      <a:lnTo>
                        <a:pt x="929787" y="811091"/>
                      </a:lnTo>
                      <a:cubicBezTo>
                        <a:pt x="923197" y="809992"/>
                        <a:pt x="909213" y="808365"/>
                        <a:pt x="903410" y="804496"/>
                      </a:cubicBezTo>
                      <a:cubicBezTo>
                        <a:pt x="894888" y="798815"/>
                        <a:pt x="899322" y="800935"/>
                        <a:pt x="890222" y="797902"/>
                      </a:cubicBezTo>
                      <a:cubicBezTo>
                        <a:pt x="883628" y="798635"/>
                        <a:pt x="876674" y="797833"/>
                        <a:pt x="870439" y="800100"/>
                      </a:cubicBezTo>
                      <a:cubicBezTo>
                        <a:pt x="867956" y="801003"/>
                        <a:pt x="866946" y="804211"/>
                        <a:pt x="866043" y="806694"/>
                      </a:cubicBezTo>
                      <a:cubicBezTo>
                        <a:pt x="863978" y="812372"/>
                        <a:pt x="863112" y="818417"/>
                        <a:pt x="861647" y="824279"/>
                      </a:cubicBezTo>
                      <a:cubicBezTo>
                        <a:pt x="858887" y="835318"/>
                        <a:pt x="860404" y="830206"/>
                        <a:pt x="857250" y="839666"/>
                      </a:cubicBezTo>
                      <a:cubicBezTo>
                        <a:pt x="857033" y="841622"/>
                        <a:pt x="856369" y="860183"/>
                        <a:pt x="852854" y="866042"/>
                      </a:cubicBezTo>
                      <a:cubicBezTo>
                        <a:pt x="849173" y="872177"/>
                        <a:pt x="847793" y="869672"/>
                        <a:pt x="841864" y="872637"/>
                      </a:cubicBezTo>
                      <a:cubicBezTo>
                        <a:pt x="826411" y="880364"/>
                        <a:pt x="846566" y="875150"/>
                        <a:pt x="822081" y="879231"/>
                      </a:cubicBezTo>
                      <a:lnTo>
                        <a:pt x="808893" y="883627"/>
                      </a:lnTo>
                      <a:cubicBezTo>
                        <a:pt x="806695" y="884360"/>
                        <a:pt x="804371" y="884789"/>
                        <a:pt x="802299" y="885825"/>
                      </a:cubicBezTo>
                      <a:cubicBezTo>
                        <a:pt x="789358" y="892295"/>
                        <a:pt x="796620" y="889182"/>
                        <a:pt x="780318" y="894617"/>
                      </a:cubicBezTo>
                      <a:cubicBezTo>
                        <a:pt x="778120" y="895350"/>
                        <a:pt x="776030" y="896585"/>
                        <a:pt x="773724" y="896816"/>
                      </a:cubicBezTo>
                      <a:lnTo>
                        <a:pt x="751743" y="899014"/>
                      </a:lnTo>
                      <a:cubicBezTo>
                        <a:pt x="723445" y="908446"/>
                        <a:pt x="752421" y="899394"/>
                        <a:pt x="727564" y="905608"/>
                      </a:cubicBezTo>
                      <a:cubicBezTo>
                        <a:pt x="725316" y="906170"/>
                        <a:pt x="723042" y="906770"/>
                        <a:pt x="720970" y="907806"/>
                      </a:cubicBezTo>
                      <a:cubicBezTo>
                        <a:pt x="718607" y="908987"/>
                        <a:pt x="716906" y="911443"/>
                        <a:pt x="714375" y="912202"/>
                      </a:cubicBezTo>
                      <a:cubicBezTo>
                        <a:pt x="709413" y="913691"/>
                        <a:pt x="704118" y="913667"/>
                        <a:pt x="698989" y="914400"/>
                      </a:cubicBezTo>
                      <a:cubicBezTo>
                        <a:pt x="696791" y="915865"/>
                        <a:pt x="694823" y="917755"/>
                        <a:pt x="692395" y="918796"/>
                      </a:cubicBezTo>
                      <a:cubicBezTo>
                        <a:pt x="689618" y="919986"/>
                        <a:pt x="686379" y="919804"/>
                        <a:pt x="683602" y="920994"/>
                      </a:cubicBezTo>
                      <a:cubicBezTo>
                        <a:pt x="679489" y="922757"/>
                        <a:pt x="672914" y="928651"/>
                        <a:pt x="670414" y="931985"/>
                      </a:cubicBezTo>
                      <a:cubicBezTo>
                        <a:pt x="669974" y="932571"/>
                        <a:pt x="670414" y="933450"/>
                        <a:pt x="670414" y="934183"/>
                      </a:cubicBezTo>
                      <a:lnTo>
                        <a:pt x="655027" y="918796"/>
                      </a:lnTo>
                      <a:cubicBezTo>
                        <a:pt x="665001" y="907161"/>
                        <a:pt x="667200" y="905272"/>
                        <a:pt x="674810" y="894617"/>
                      </a:cubicBezTo>
                      <a:cubicBezTo>
                        <a:pt x="676345" y="892467"/>
                        <a:pt x="678025" y="890386"/>
                        <a:pt x="679206" y="888023"/>
                      </a:cubicBezTo>
                      <a:cubicBezTo>
                        <a:pt x="680242" y="885951"/>
                        <a:pt x="680119" y="883357"/>
                        <a:pt x="681404" y="881429"/>
                      </a:cubicBezTo>
                      <a:cubicBezTo>
                        <a:pt x="683129" y="878843"/>
                        <a:pt x="685801" y="877033"/>
                        <a:pt x="687999" y="874835"/>
                      </a:cubicBezTo>
                      <a:cubicBezTo>
                        <a:pt x="693350" y="858780"/>
                        <a:pt x="691271" y="866142"/>
                        <a:pt x="694593" y="852854"/>
                      </a:cubicBezTo>
                      <a:cubicBezTo>
                        <a:pt x="693128" y="846260"/>
                        <a:pt x="694716" y="838092"/>
                        <a:pt x="690197" y="833071"/>
                      </a:cubicBezTo>
                      <a:cubicBezTo>
                        <a:pt x="686731" y="829220"/>
                        <a:pt x="679858" y="832038"/>
                        <a:pt x="674810" y="830873"/>
                      </a:cubicBezTo>
                      <a:cubicBezTo>
                        <a:pt x="670295" y="829831"/>
                        <a:pt x="666018" y="827942"/>
                        <a:pt x="661622" y="826477"/>
                      </a:cubicBezTo>
                      <a:lnTo>
                        <a:pt x="655027" y="824279"/>
                      </a:lnTo>
                      <a:lnTo>
                        <a:pt x="648433" y="822081"/>
                      </a:lnTo>
                      <a:cubicBezTo>
                        <a:pt x="644422" y="816065"/>
                        <a:pt x="644384" y="814176"/>
                        <a:pt x="637443" y="811091"/>
                      </a:cubicBezTo>
                      <a:cubicBezTo>
                        <a:pt x="633208" y="809209"/>
                        <a:pt x="624254" y="806694"/>
                        <a:pt x="624254" y="806694"/>
                      </a:cubicBezTo>
                      <a:cubicBezTo>
                        <a:pt x="617444" y="799884"/>
                        <a:pt x="617583" y="801989"/>
                        <a:pt x="615462" y="793506"/>
                      </a:cubicBezTo>
                      <a:cubicBezTo>
                        <a:pt x="615284" y="792795"/>
                        <a:pt x="615462" y="792041"/>
                        <a:pt x="615462" y="791308"/>
                      </a:cubicBezTo>
                      <a:lnTo>
                        <a:pt x="0" y="340702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5" name="Freeform 344"/>
                <p:cNvSpPr/>
                <p:nvPr/>
              </p:nvSpPr>
              <p:spPr>
                <a:xfrm>
                  <a:off x="6917770" y="3188437"/>
                  <a:ext cx="881827" cy="760511"/>
                </a:xfrm>
                <a:custGeom>
                  <a:avLst/>
                  <a:gdLst>
                    <a:gd name="connsiteX0" fmla="*/ 828675 w 883627"/>
                    <a:gd name="connsiteY0" fmla="*/ 279155 h 763282"/>
                    <a:gd name="connsiteX1" fmla="*/ 828675 w 883627"/>
                    <a:gd name="connsiteY1" fmla="*/ 279155 h 763282"/>
                    <a:gd name="connsiteX2" fmla="*/ 866042 w 883627"/>
                    <a:gd name="connsiteY2" fmla="*/ 292344 h 763282"/>
                    <a:gd name="connsiteX3" fmla="*/ 883627 w 883627"/>
                    <a:gd name="connsiteY3" fmla="*/ 296740 h 763282"/>
                    <a:gd name="connsiteX4" fmla="*/ 872637 w 883627"/>
                    <a:gd name="connsiteY4" fmla="*/ 305532 h 763282"/>
                    <a:gd name="connsiteX5" fmla="*/ 861646 w 883627"/>
                    <a:gd name="connsiteY5" fmla="*/ 312126 h 763282"/>
                    <a:gd name="connsiteX6" fmla="*/ 855052 w 883627"/>
                    <a:gd name="connsiteY6" fmla="*/ 318721 h 763282"/>
                    <a:gd name="connsiteX7" fmla="*/ 846260 w 883627"/>
                    <a:gd name="connsiteY7" fmla="*/ 320919 h 763282"/>
                    <a:gd name="connsiteX8" fmla="*/ 839665 w 883627"/>
                    <a:gd name="connsiteY8" fmla="*/ 323117 h 763282"/>
                    <a:gd name="connsiteX9" fmla="*/ 835269 w 883627"/>
                    <a:gd name="connsiteY9" fmla="*/ 329711 h 763282"/>
                    <a:gd name="connsiteX10" fmla="*/ 824279 w 883627"/>
                    <a:gd name="connsiteY10" fmla="*/ 342900 h 763282"/>
                    <a:gd name="connsiteX11" fmla="*/ 819883 w 883627"/>
                    <a:gd name="connsiteY11" fmla="*/ 358286 h 763282"/>
                    <a:gd name="connsiteX12" fmla="*/ 815487 w 883627"/>
                    <a:gd name="connsiteY12" fmla="*/ 364880 h 763282"/>
                    <a:gd name="connsiteX13" fmla="*/ 813289 w 883627"/>
                    <a:gd name="connsiteY13" fmla="*/ 378069 h 763282"/>
                    <a:gd name="connsiteX14" fmla="*/ 795704 w 883627"/>
                    <a:gd name="connsiteY14" fmla="*/ 393455 h 763282"/>
                    <a:gd name="connsiteX15" fmla="*/ 782515 w 883627"/>
                    <a:gd name="connsiteY15" fmla="*/ 397851 h 763282"/>
                    <a:gd name="connsiteX16" fmla="*/ 767129 w 883627"/>
                    <a:gd name="connsiteY16" fmla="*/ 404446 h 763282"/>
                    <a:gd name="connsiteX17" fmla="*/ 758337 w 883627"/>
                    <a:gd name="connsiteY17" fmla="*/ 408842 h 763282"/>
                    <a:gd name="connsiteX18" fmla="*/ 751742 w 883627"/>
                    <a:gd name="connsiteY18" fmla="*/ 411040 h 763282"/>
                    <a:gd name="connsiteX19" fmla="*/ 742950 w 883627"/>
                    <a:gd name="connsiteY19" fmla="*/ 417634 h 763282"/>
                    <a:gd name="connsiteX20" fmla="*/ 727564 w 883627"/>
                    <a:gd name="connsiteY20" fmla="*/ 422030 h 763282"/>
                    <a:gd name="connsiteX21" fmla="*/ 709979 w 883627"/>
                    <a:gd name="connsiteY21" fmla="*/ 437417 h 763282"/>
                    <a:gd name="connsiteX22" fmla="*/ 703385 w 883627"/>
                    <a:gd name="connsiteY22" fmla="*/ 444011 h 763282"/>
                    <a:gd name="connsiteX23" fmla="*/ 694592 w 883627"/>
                    <a:gd name="connsiteY23" fmla="*/ 448407 h 763282"/>
                    <a:gd name="connsiteX24" fmla="*/ 687998 w 883627"/>
                    <a:gd name="connsiteY24" fmla="*/ 455001 h 763282"/>
                    <a:gd name="connsiteX25" fmla="*/ 679206 w 883627"/>
                    <a:gd name="connsiteY25" fmla="*/ 468190 h 763282"/>
                    <a:gd name="connsiteX26" fmla="*/ 672612 w 883627"/>
                    <a:gd name="connsiteY26" fmla="*/ 472586 h 763282"/>
                    <a:gd name="connsiteX27" fmla="*/ 674810 w 883627"/>
                    <a:gd name="connsiteY27" fmla="*/ 487973 h 763282"/>
                    <a:gd name="connsiteX28" fmla="*/ 690196 w 883627"/>
                    <a:gd name="connsiteY28" fmla="*/ 507755 h 763282"/>
                    <a:gd name="connsiteX29" fmla="*/ 687998 w 883627"/>
                    <a:gd name="connsiteY29" fmla="*/ 518746 h 763282"/>
                    <a:gd name="connsiteX30" fmla="*/ 674810 w 883627"/>
                    <a:gd name="connsiteY30" fmla="*/ 523142 h 763282"/>
                    <a:gd name="connsiteX31" fmla="*/ 652829 w 883627"/>
                    <a:gd name="connsiteY31" fmla="*/ 527538 h 763282"/>
                    <a:gd name="connsiteX32" fmla="*/ 639640 w 883627"/>
                    <a:gd name="connsiteY32" fmla="*/ 531934 h 763282"/>
                    <a:gd name="connsiteX33" fmla="*/ 624254 w 883627"/>
                    <a:gd name="connsiteY33" fmla="*/ 538528 h 763282"/>
                    <a:gd name="connsiteX34" fmla="*/ 613264 w 883627"/>
                    <a:gd name="connsiteY34" fmla="*/ 547321 h 763282"/>
                    <a:gd name="connsiteX35" fmla="*/ 600075 w 883627"/>
                    <a:gd name="connsiteY35" fmla="*/ 558311 h 763282"/>
                    <a:gd name="connsiteX36" fmla="*/ 591283 w 883627"/>
                    <a:gd name="connsiteY36" fmla="*/ 562707 h 763282"/>
                    <a:gd name="connsiteX37" fmla="*/ 578094 w 883627"/>
                    <a:gd name="connsiteY37" fmla="*/ 571500 h 763282"/>
                    <a:gd name="connsiteX38" fmla="*/ 571500 w 883627"/>
                    <a:gd name="connsiteY38" fmla="*/ 575896 h 763282"/>
                    <a:gd name="connsiteX39" fmla="*/ 564906 w 883627"/>
                    <a:gd name="connsiteY39" fmla="*/ 578094 h 763282"/>
                    <a:gd name="connsiteX40" fmla="*/ 553915 w 883627"/>
                    <a:gd name="connsiteY40" fmla="*/ 591282 h 763282"/>
                    <a:gd name="connsiteX41" fmla="*/ 547321 w 883627"/>
                    <a:gd name="connsiteY41" fmla="*/ 611065 h 763282"/>
                    <a:gd name="connsiteX42" fmla="*/ 540727 w 883627"/>
                    <a:gd name="connsiteY42" fmla="*/ 626451 h 763282"/>
                    <a:gd name="connsiteX43" fmla="*/ 534133 w 883627"/>
                    <a:gd name="connsiteY43" fmla="*/ 628650 h 763282"/>
                    <a:gd name="connsiteX44" fmla="*/ 525340 w 883627"/>
                    <a:gd name="connsiteY44" fmla="*/ 637442 h 763282"/>
                    <a:gd name="connsiteX45" fmla="*/ 514350 w 883627"/>
                    <a:gd name="connsiteY45" fmla="*/ 650630 h 763282"/>
                    <a:gd name="connsiteX46" fmla="*/ 507756 w 883627"/>
                    <a:gd name="connsiteY46" fmla="*/ 655026 h 763282"/>
                    <a:gd name="connsiteX47" fmla="*/ 503360 w 883627"/>
                    <a:gd name="connsiteY47" fmla="*/ 661621 h 763282"/>
                    <a:gd name="connsiteX48" fmla="*/ 490171 w 883627"/>
                    <a:gd name="connsiteY48" fmla="*/ 674809 h 763282"/>
                    <a:gd name="connsiteX49" fmla="*/ 481379 w 883627"/>
                    <a:gd name="connsiteY49" fmla="*/ 685800 h 763282"/>
                    <a:gd name="connsiteX50" fmla="*/ 476983 w 883627"/>
                    <a:gd name="connsiteY50" fmla="*/ 692394 h 763282"/>
                    <a:gd name="connsiteX51" fmla="*/ 463794 w 883627"/>
                    <a:gd name="connsiteY51" fmla="*/ 696790 h 763282"/>
                    <a:gd name="connsiteX52" fmla="*/ 457200 w 883627"/>
                    <a:gd name="connsiteY52" fmla="*/ 698988 h 763282"/>
                    <a:gd name="connsiteX53" fmla="*/ 450606 w 883627"/>
                    <a:gd name="connsiteY53" fmla="*/ 701186 h 763282"/>
                    <a:gd name="connsiteX54" fmla="*/ 435219 w 883627"/>
                    <a:gd name="connsiteY54" fmla="*/ 707780 h 763282"/>
                    <a:gd name="connsiteX55" fmla="*/ 426427 w 883627"/>
                    <a:gd name="connsiteY55" fmla="*/ 712176 h 763282"/>
                    <a:gd name="connsiteX56" fmla="*/ 419833 w 883627"/>
                    <a:gd name="connsiteY56" fmla="*/ 714375 h 763282"/>
                    <a:gd name="connsiteX57" fmla="*/ 404446 w 883627"/>
                    <a:gd name="connsiteY57" fmla="*/ 720969 h 763282"/>
                    <a:gd name="connsiteX58" fmla="*/ 393456 w 883627"/>
                    <a:gd name="connsiteY58" fmla="*/ 727563 h 763282"/>
                    <a:gd name="connsiteX59" fmla="*/ 386862 w 883627"/>
                    <a:gd name="connsiteY59" fmla="*/ 731959 h 763282"/>
                    <a:gd name="connsiteX60" fmla="*/ 380267 w 883627"/>
                    <a:gd name="connsiteY60" fmla="*/ 734157 h 763282"/>
                    <a:gd name="connsiteX61" fmla="*/ 360485 w 883627"/>
                    <a:gd name="connsiteY61" fmla="*/ 747346 h 763282"/>
                    <a:gd name="connsiteX62" fmla="*/ 347296 w 883627"/>
                    <a:gd name="connsiteY62" fmla="*/ 749544 h 763282"/>
                    <a:gd name="connsiteX63" fmla="*/ 331910 w 883627"/>
                    <a:gd name="connsiteY63" fmla="*/ 753940 h 763282"/>
                    <a:gd name="connsiteX64" fmla="*/ 305533 w 883627"/>
                    <a:gd name="connsiteY64" fmla="*/ 756138 h 763282"/>
                    <a:gd name="connsiteX65" fmla="*/ 237392 w 883627"/>
                    <a:gd name="connsiteY65" fmla="*/ 762732 h 763282"/>
                    <a:gd name="connsiteX66" fmla="*/ 105508 w 883627"/>
                    <a:gd name="connsiteY66" fmla="*/ 531934 h 763282"/>
                    <a:gd name="connsiteX67" fmla="*/ 193431 w 883627"/>
                    <a:gd name="connsiteY67" fmla="*/ 470388 h 763282"/>
                    <a:gd name="connsiteX68" fmla="*/ 0 w 883627"/>
                    <a:gd name="connsiteY68" fmla="*/ 252778 h 763282"/>
                    <a:gd name="connsiteX69" fmla="*/ 50556 w 883627"/>
                    <a:gd name="connsiteY69" fmla="*/ 217609 h 763282"/>
                    <a:gd name="connsiteX70" fmla="*/ 59348 w 883627"/>
                    <a:gd name="connsiteY70" fmla="*/ 197826 h 763282"/>
                    <a:gd name="connsiteX71" fmla="*/ 57150 w 883627"/>
                    <a:gd name="connsiteY71" fmla="*/ 180242 h 763282"/>
                    <a:gd name="connsiteX72" fmla="*/ 59348 w 883627"/>
                    <a:gd name="connsiteY72" fmla="*/ 160459 h 763282"/>
                    <a:gd name="connsiteX73" fmla="*/ 61546 w 883627"/>
                    <a:gd name="connsiteY73" fmla="*/ 153865 h 763282"/>
                    <a:gd name="connsiteX74" fmla="*/ 74735 w 883627"/>
                    <a:gd name="connsiteY74" fmla="*/ 142875 h 763282"/>
                    <a:gd name="connsiteX75" fmla="*/ 79131 w 883627"/>
                    <a:gd name="connsiteY75" fmla="*/ 136280 h 763282"/>
                    <a:gd name="connsiteX76" fmla="*/ 85725 w 883627"/>
                    <a:gd name="connsiteY76" fmla="*/ 120894 h 763282"/>
                    <a:gd name="connsiteX77" fmla="*/ 90121 w 883627"/>
                    <a:gd name="connsiteY77" fmla="*/ 103309 h 763282"/>
                    <a:gd name="connsiteX78" fmla="*/ 92319 w 883627"/>
                    <a:gd name="connsiteY78" fmla="*/ 96715 h 763282"/>
                    <a:gd name="connsiteX79" fmla="*/ 98914 w 883627"/>
                    <a:gd name="connsiteY79" fmla="*/ 90121 h 763282"/>
                    <a:gd name="connsiteX80" fmla="*/ 112102 w 883627"/>
                    <a:gd name="connsiteY80" fmla="*/ 83526 h 763282"/>
                    <a:gd name="connsiteX81" fmla="*/ 125290 w 883627"/>
                    <a:gd name="connsiteY81" fmla="*/ 81328 h 763282"/>
                    <a:gd name="connsiteX82" fmla="*/ 145073 w 883627"/>
                    <a:gd name="connsiteY82" fmla="*/ 72536 h 763282"/>
                    <a:gd name="connsiteX83" fmla="*/ 153865 w 883627"/>
                    <a:gd name="connsiteY83" fmla="*/ 61546 h 763282"/>
                    <a:gd name="connsiteX84" fmla="*/ 156064 w 883627"/>
                    <a:gd name="connsiteY84" fmla="*/ 54951 h 763282"/>
                    <a:gd name="connsiteX85" fmla="*/ 164856 w 883627"/>
                    <a:gd name="connsiteY85" fmla="*/ 52753 h 763282"/>
                    <a:gd name="connsiteX86" fmla="*/ 171450 w 883627"/>
                    <a:gd name="connsiteY86" fmla="*/ 50555 h 763282"/>
                    <a:gd name="connsiteX87" fmla="*/ 180242 w 883627"/>
                    <a:gd name="connsiteY87" fmla="*/ 48357 h 763282"/>
                    <a:gd name="connsiteX88" fmla="*/ 186837 w 883627"/>
                    <a:gd name="connsiteY88" fmla="*/ 46159 h 763282"/>
                    <a:gd name="connsiteX89" fmla="*/ 222006 w 883627"/>
                    <a:gd name="connsiteY89" fmla="*/ 46159 h 763282"/>
                    <a:gd name="connsiteX90" fmla="*/ 701187 w 883627"/>
                    <a:gd name="connsiteY90" fmla="*/ 0 h 763282"/>
                    <a:gd name="connsiteX91" fmla="*/ 655027 w 883627"/>
                    <a:gd name="connsiteY91" fmla="*/ 182440 h 763282"/>
                    <a:gd name="connsiteX92" fmla="*/ 745148 w 883627"/>
                    <a:gd name="connsiteY92" fmla="*/ 184638 h 763282"/>
                    <a:gd name="connsiteX93" fmla="*/ 780317 w 883627"/>
                    <a:gd name="connsiteY93" fmla="*/ 263769 h 763282"/>
                    <a:gd name="connsiteX94" fmla="*/ 804496 w 883627"/>
                    <a:gd name="connsiteY94" fmla="*/ 281353 h 763282"/>
                    <a:gd name="connsiteX95" fmla="*/ 828675 w 883627"/>
                    <a:gd name="connsiteY95" fmla="*/ 279155 h 763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883627" h="763282">
                      <a:moveTo>
                        <a:pt x="828675" y="279155"/>
                      </a:moveTo>
                      <a:lnTo>
                        <a:pt x="828675" y="279155"/>
                      </a:lnTo>
                      <a:cubicBezTo>
                        <a:pt x="835120" y="281572"/>
                        <a:pt x="859915" y="291119"/>
                        <a:pt x="866042" y="292344"/>
                      </a:cubicBezTo>
                      <a:cubicBezTo>
                        <a:pt x="879305" y="294996"/>
                        <a:pt x="873489" y="293361"/>
                        <a:pt x="883627" y="296740"/>
                      </a:cubicBezTo>
                      <a:cubicBezTo>
                        <a:pt x="874872" y="309872"/>
                        <a:pt x="884433" y="298455"/>
                        <a:pt x="872637" y="305532"/>
                      </a:cubicBezTo>
                      <a:cubicBezTo>
                        <a:pt x="857550" y="314583"/>
                        <a:pt x="880325" y="305900"/>
                        <a:pt x="861646" y="312126"/>
                      </a:cubicBezTo>
                      <a:cubicBezTo>
                        <a:pt x="859448" y="314324"/>
                        <a:pt x="857751" y="317179"/>
                        <a:pt x="855052" y="318721"/>
                      </a:cubicBezTo>
                      <a:cubicBezTo>
                        <a:pt x="852429" y="320220"/>
                        <a:pt x="849165" y="320089"/>
                        <a:pt x="846260" y="320919"/>
                      </a:cubicBezTo>
                      <a:cubicBezTo>
                        <a:pt x="844032" y="321556"/>
                        <a:pt x="841863" y="322384"/>
                        <a:pt x="839665" y="323117"/>
                      </a:cubicBezTo>
                      <a:cubicBezTo>
                        <a:pt x="838200" y="325315"/>
                        <a:pt x="836960" y="327682"/>
                        <a:pt x="835269" y="329711"/>
                      </a:cubicBezTo>
                      <a:cubicBezTo>
                        <a:pt x="829191" y="337005"/>
                        <a:pt x="828373" y="334711"/>
                        <a:pt x="824279" y="342900"/>
                      </a:cubicBezTo>
                      <a:cubicBezTo>
                        <a:pt x="820000" y="351459"/>
                        <a:pt x="824111" y="348421"/>
                        <a:pt x="819883" y="358286"/>
                      </a:cubicBezTo>
                      <a:cubicBezTo>
                        <a:pt x="818842" y="360714"/>
                        <a:pt x="816952" y="362682"/>
                        <a:pt x="815487" y="364880"/>
                      </a:cubicBezTo>
                      <a:cubicBezTo>
                        <a:pt x="814754" y="369276"/>
                        <a:pt x="815423" y="374156"/>
                        <a:pt x="813289" y="378069"/>
                      </a:cubicBezTo>
                      <a:cubicBezTo>
                        <a:pt x="811568" y="381224"/>
                        <a:pt x="800930" y="391133"/>
                        <a:pt x="795704" y="393455"/>
                      </a:cubicBezTo>
                      <a:cubicBezTo>
                        <a:pt x="791469" y="395337"/>
                        <a:pt x="782515" y="397851"/>
                        <a:pt x="782515" y="397851"/>
                      </a:cubicBezTo>
                      <a:cubicBezTo>
                        <a:pt x="769154" y="406760"/>
                        <a:pt x="783348" y="398364"/>
                        <a:pt x="767129" y="404446"/>
                      </a:cubicBezTo>
                      <a:cubicBezTo>
                        <a:pt x="764061" y="405596"/>
                        <a:pt x="761349" y="407551"/>
                        <a:pt x="758337" y="408842"/>
                      </a:cubicBezTo>
                      <a:cubicBezTo>
                        <a:pt x="756207" y="409755"/>
                        <a:pt x="753940" y="410307"/>
                        <a:pt x="751742" y="411040"/>
                      </a:cubicBezTo>
                      <a:cubicBezTo>
                        <a:pt x="748811" y="413238"/>
                        <a:pt x="746131" y="415816"/>
                        <a:pt x="742950" y="417634"/>
                      </a:cubicBezTo>
                      <a:cubicBezTo>
                        <a:pt x="740497" y="419035"/>
                        <a:pt x="729467" y="421554"/>
                        <a:pt x="727564" y="422030"/>
                      </a:cubicBezTo>
                      <a:cubicBezTo>
                        <a:pt x="716657" y="429300"/>
                        <a:pt x="722838" y="424557"/>
                        <a:pt x="709979" y="437417"/>
                      </a:cubicBezTo>
                      <a:cubicBezTo>
                        <a:pt x="707781" y="439615"/>
                        <a:pt x="706165" y="442621"/>
                        <a:pt x="703385" y="444011"/>
                      </a:cubicBezTo>
                      <a:lnTo>
                        <a:pt x="694592" y="448407"/>
                      </a:lnTo>
                      <a:cubicBezTo>
                        <a:pt x="692394" y="450605"/>
                        <a:pt x="689906" y="452547"/>
                        <a:pt x="687998" y="455001"/>
                      </a:cubicBezTo>
                      <a:cubicBezTo>
                        <a:pt x="684754" y="459172"/>
                        <a:pt x="683602" y="465259"/>
                        <a:pt x="679206" y="468190"/>
                      </a:cubicBezTo>
                      <a:lnTo>
                        <a:pt x="672612" y="472586"/>
                      </a:lnTo>
                      <a:cubicBezTo>
                        <a:pt x="673345" y="477715"/>
                        <a:pt x="672950" y="483137"/>
                        <a:pt x="674810" y="487973"/>
                      </a:cubicBezTo>
                      <a:cubicBezTo>
                        <a:pt x="678096" y="496517"/>
                        <a:pt x="684120" y="501679"/>
                        <a:pt x="690196" y="507755"/>
                      </a:cubicBezTo>
                      <a:cubicBezTo>
                        <a:pt x="689463" y="511419"/>
                        <a:pt x="690640" y="516104"/>
                        <a:pt x="687998" y="518746"/>
                      </a:cubicBezTo>
                      <a:cubicBezTo>
                        <a:pt x="684722" y="522023"/>
                        <a:pt x="679206" y="521677"/>
                        <a:pt x="674810" y="523142"/>
                      </a:cubicBezTo>
                      <a:cubicBezTo>
                        <a:pt x="663302" y="526978"/>
                        <a:pt x="670504" y="525013"/>
                        <a:pt x="652829" y="527538"/>
                      </a:cubicBezTo>
                      <a:cubicBezTo>
                        <a:pt x="648433" y="529003"/>
                        <a:pt x="643785" y="529862"/>
                        <a:pt x="639640" y="531934"/>
                      </a:cubicBezTo>
                      <a:cubicBezTo>
                        <a:pt x="628776" y="537366"/>
                        <a:pt x="633956" y="535294"/>
                        <a:pt x="624254" y="538528"/>
                      </a:cubicBezTo>
                      <a:cubicBezTo>
                        <a:pt x="613648" y="549136"/>
                        <a:pt x="627117" y="536240"/>
                        <a:pt x="613264" y="547321"/>
                      </a:cubicBezTo>
                      <a:cubicBezTo>
                        <a:pt x="602518" y="555917"/>
                        <a:pt x="617168" y="547628"/>
                        <a:pt x="600075" y="558311"/>
                      </a:cubicBezTo>
                      <a:cubicBezTo>
                        <a:pt x="597296" y="560048"/>
                        <a:pt x="594093" y="561021"/>
                        <a:pt x="591283" y="562707"/>
                      </a:cubicBezTo>
                      <a:cubicBezTo>
                        <a:pt x="586752" y="565426"/>
                        <a:pt x="582490" y="568569"/>
                        <a:pt x="578094" y="571500"/>
                      </a:cubicBezTo>
                      <a:cubicBezTo>
                        <a:pt x="575896" y="572965"/>
                        <a:pt x="574006" y="575061"/>
                        <a:pt x="571500" y="575896"/>
                      </a:cubicBezTo>
                      <a:lnTo>
                        <a:pt x="564906" y="578094"/>
                      </a:lnTo>
                      <a:cubicBezTo>
                        <a:pt x="561847" y="581153"/>
                        <a:pt x="555445" y="586694"/>
                        <a:pt x="553915" y="591282"/>
                      </a:cubicBezTo>
                      <a:cubicBezTo>
                        <a:pt x="546016" y="614977"/>
                        <a:pt x="557311" y="596080"/>
                        <a:pt x="547321" y="611065"/>
                      </a:cubicBezTo>
                      <a:cubicBezTo>
                        <a:pt x="546001" y="616345"/>
                        <a:pt x="545471" y="622656"/>
                        <a:pt x="540727" y="626451"/>
                      </a:cubicBezTo>
                      <a:cubicBezTo>
                        <a:pt x="538918" y="627899"/>
                        <a:pt x="536331" y="627917"/>
                        <a:pt x="534133" y="628650"/>
                      </a:cubicBezTo>
                      <a:cubicBezTo>
                        <a:pt x="529946" y="641210"/>
                        <a:pt x="535389" y="630743"/>
                        <a:pt x="525340" y="637442"/>
                      </a:cubicBezTo>
                      <a:cubicBezTo>
                        <a:pt x="514539" y="644642"/>
                        <a:pt x="522458" y="642522"/>
                        <a:pt x="514350" y="650630"/>
                      </a:cubicBezTo>
                      <a:cubicBezTo>
                        <a:pt x="512482" y="652498"/>
                        <a:pt x="509954" y="653561"/>
                        <a:pt x="507756" y="655026"/>
                      </a:cubicBezTo>
                      <a:cubicBezTo>
                        <a:pt x="506291" y="657224"/>
                        <a:pt x="505115" y="659646"/>
                        <a:pt x="503360" y="661621"/>
                      </a:cubicBezTo>
                      <a:cubicBezTo>
                        <a:pt x="499230" y="666268"/>
                        <a:pt x="493620" y="669636"/>
                        <a:pt x="490171" y="674809"/>
                      </a:cubicBezTo>
                      <a:cubicBezTo>
                        <a:pt x="476642" y="695103"/>
                        <a:pt x="493906" y="670139"/>
                        <a:pt x="481379" y="685800"/>
                      </a:cubicBezTo>
                      <a:cubicBezTo>
                        <a:pt x="479729" y="687863"/>
                        <a:pt x="479223" y="690994"/>
                        <a:pt x="476983" y="692394"/>
                      </a:cubicBezTo>
                      <a:cubicBezTo>
                        <a:pt x="473053" y="694850"/>
                        <a:pt x="468190" y="695325"/>
                        <a:pt x="463794" y="696790"/>
                      </a:cubicBezTo>
                      <a:lnTo>
                        <a:pt x="457200" y="698988"/>
                      </a:lnTo>
                      <a:cubicBezTo>
                        <a:pt x="455002" y="699721"/>
                        <a:pt x="452678" y="700150"/>
                        <a:pt x="450606" y="701186"/>
                      </a:cubicBezTo>
                      <a:cubicBezTo>
                        <a:pt x="421450" y="715764"/>
                        <a:pt x="457859" y="698078"/>
                        <a:pt x="435219" y="707780"/>
                      </a:cubicBezTo>
                      <a:cubicBezTo>
                        <a:pt x="432207" y="709071"/>
                        <a:pt x="429439" y="710885"/>
                        <a:pt x="426427" y="712176"/>
                      </a:cubicBezTo>
                      <a:cubicBezTo>
                        <a:pt x="424297" y="713089"/>
                        <a:pt x="421905" y="713339"/>
                        <a:pt x="419833" y="714375"/>
                      </a:cubicBezTo>
                      <a:cubicBezTo>
                        <a:pt x="404659" y="721963"/>
                        <a:pt x="422740" y="716396"/>
                        <a:pt x="404446" y="720969"/>
                      </a:cubicBezTo>
                      <a:cubicBezTo>
                        <a:pt x="400783" y="723167"/>
                        <a:pt x="397079" y="725299"/>
                        <a:pt x="393456" y="727563"/>
                      </a:cubicBezTo>
                      <a:cubicBezTo>
                        <a:pt x="391216" y="728963"/>
                        <a:pt x="389225" y="730778"/>
                        <a:pt x="386862" y="731959"/>
                      </a:cubicBezTo>
                      <a:cubicBezTo>
                        <a:pt x="384789" y="732995"/>
                        <a:pt x="382465" y="733424"/>
                        <a:pt x="380267" y="734157"/>
                      </a:cubicBezTo>
                      <a:cubicBezTo>
                        <a:pt x="368622" y="745803"/>
                        <a:pt x="373440" y="744755"/>
                        <a:pt x="360485" y="747346"/>
                      </a:cubicBezTo>
                      <a:cubicBezTo>
                        <a:pt x="356115" y="748220"/>
                        <a:pt x="351692" y="748811"/>
                        <a:pt x="347296" y="749544"/>
                      </a:cubicBezTo>
                      <a:cubicBezTo>
                        <a:pt x="342916" y="751004"/>
                        <a:pt x="336326" y="753388"/>
                        <a:pt x="331910" y="753940"/>
                      </a:cubicBezTo>
                      <a:cubicBezTo>
                        <a:pt x="323155" y="755034"/>
                        <a:pt x="314325" y="755405"/>
                        <a:pt x="305533" y="756138"/>
                      </a:cubicBezTo>
                      <a:cubicBezTo>
                        <a:pt x="265650" y="766108"/>
                        <a:pt x="288219" y="762732"/>
                        <a:pt x="237392" y="762732"/>
                      </a:cubicBezTo>
                      <a:lnTo>
                        <a:pt x="105508" y="531934"/>
                      </a:lnTo>
                      <a:lnTo>
                        <a:pt x="193431" y="470388"/>
                      </a:lnTo>
                      <a:lnTo>
                        <a:pt x="0" y="252778"/>
                      </a:lnTo>
                      <a:lnTo>
                        <a:pt x="50556" y="217609"/>
                      </a:lnTo>
                      <a:cubicBezTo>
                        <a:pt x="53487" y="211015"/>
                        <a:pt x="58094" y="204932"/>
                        <a:pt x="59348" y="197826"/>
                      </a:cubicBezTo>
                      <a:cubicBezTo>
                        <a:pt x="60375" y="192009"/>
                        <a:pt x="57150" y="186149"/>
                        <a:pt x="57150" y="180242"/>
                      </a:cubicBezTo>
                      <a:cubicBezTo>
                        <a:pt x="57150" y="173607"/>
                        <a:pt x="58257" y="167004"/>
                        <a:pt x="59348" y="160459"/>
                      </a:cubicBezTo>
                      <a:cubicBezTo>
                        <a:pt x="59729" y="158174"/>
                        <a:pt x="60261" y="155793"/>
                        <a:pt x="61546" y="153865"/>
                      </a:cubicBezTo>
                      <a:cubicBezTo>
                        <a:pt x="64931" y="148787"/>
                        <a:pt x="69868" y="146119"/>
                        <a:pt x="74735" y="142875"/>
                      </a:cubicBezTo>
                      <a:cubicBezTo>
                        <a:pt x="76200" y="140677"/>
                        <a:pt x="77820" y="138574"/>
                        <a:pt x="79131" y="136280"/>
                      </a:cubicBezTo>
                      <a:cubicBezTo>
                        <a:pt x="82264" y="130797"/>
                        <a:pt x="84117" y="126791"/>
                        <a:pt x="85725" y="120894"/>
                      </a:cubicBezTo>
                      <a:cubicBezTo>
                        <a:pt x="87315" y="115065"/>
                        <a:pt x="88210" y="109041"/>
                        <a:pt x="90121" y="103309"/>
                      </a:cubicBezTo>
                      <a:cubicBezTo>
                        <a:pt x="90854" y="101111"/>
                        <a:pt x="91034" y="98643"/>
                        <a:pt x="92319" y="96715"/>
                      </a:cubicBezTo>
                      <a:cubicBezTo>
                        <a:pt x="94044" y="94129"/>
                        <a:pt x="96526" y="92111"/>
                        <a:pt x="98914" y="90121"/>
                      </a:cubicBezTo>
                      <a:cubicBezTo>
                        <a:pt x="103224" y="86530"/>
                        <a:pt x="106696" y="84728"/>
                        <a:pt x="112102" y="83526"/>
                      </a:cubicBezTo>
                      <a:cubicBezTo>
                        <a:pt x="116452" y="82559"/>
                        <a:pt x="120966" y="82409"/>
                        <a:pt x="125290" y="81328"/>
                      </a:cubicBezTo>
                      <a:cubicBezTo>
                        <a:pt x="137847" y="78189"/>
                        <a:pt x="136412" y="78310"/>
                        <a:pt x="145073" y="72536"/>
                      </a:cubicBezTo>
                      <a:cubicBezTo>
                        <a:pt x="150598" y="55962"/>
                        <a:pt x="142503" y="75748"/>
                        <a:pt x="153865" y="61546"/>
                      </a:cubicBezTo>
                      <a:cubicBezTo>
                        <a:pt x="155313" y="59736"/>
                        <a:pt x="154254" y="56399"/>
                        <a:pt x="156064" y="54951"/>
                      </a:cubicBezTo>
                      <a:cubicBezTo>
                        <a:pt x="158423" y="53064"/>
                        <a:pt x="161951" y="53583"/>
                        <a:pt x="164856" y="52753"/>
                      </a:cubicBezTo>
                      <a:cubicBezTo>
                        <a:pt x="167084" y="52116"/>
                        <a:pt x="169222" y="51192"/>
                        <a:pt x="171450" y="50555"/>
                      </a:cubicBezTo>
                      <a:cubicBezTo>
                        <a:pt x="174355" y="49725"/>
                        <a:pt x="177337" y="49187"/>
                        <a:pt x="180242" y="48357"/>
                      </a:cubicBezTo>
                      <a:cubicBezTo>
                        <a:pt x="182470" y="47720"/>
                        <a:pt x="184523" y="46281"/>
                        <a:pt x="186837" y="46159"/>
                      </a:cubicBezTo>
                      <a:cubicBezTo>
                        <a:pt x="198544" y="45543"/>
                        <a:pt x="210283" y="46159"/>
                        <a:pt x="222006" y="46159"/>
                      </a:cubicBezTo>
                      <a:lnTo>
                        <a:pt x="701187" y="0"/>
                      </a:lnTo>
                      <a:lnTo>
                        <a:pt x="655027" y="182440"/>
                      </a:lnTo>
                      <a:lnTo>
                        <a:pt x="745148" y="184638"/>
                      </a:lnTo>
                      <a:lnTo>
                        <a:pt x="780317" y="263769"/>
                      </a:lnTo>
                      <a:lnTo>
                        <a:pt x="804496" y="281353"/>
                      </a:lnTo>
                      <a:lnTo>
                        <a:pt x="828675" y="279155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6" name="Freeform 345"/>
                <p:cNvSpPr/>
                <p:nvPr/>
              </p:nvSpPr>
              <p:spPr>
                <a:xfrm>
                  <a:off x="7266950" y="2605476"/>
                  <a:ext cx="869990" cy="890717"/>
                </a:xfrm>
                <a:custGeom>
                  <a:avLst/>
                  <a:gdLst>
                    <a:gd name="connsiteX0" fmla="*/ 353891 w 870543"/>
                    <a:gd name="connsiteY0" fmla="*/ 0 h 892419"/>
                    <a:gd name="connsiteX1" fmla="*/ 353891 w 870543"/>
                    <a:gd name="connsiteY1" fmla="*/ 0 h 892419"/>
                    <a:gd name="connsiteX2" fmla="*/ 371475 w 870543"/>
                    <a:gd name="connsiteY2" fmla="*/ 6594 h 892419"/>
                    <a:gd name="connsiteX3" fmla="*/ 375871 w 870543"/>
                    <a:gd name="connsiteY3" fmla="*/ 10991 h 892419"/>
                    <a:gd name="connsiteX4" fmla="*/ 389060 w 870543"/>
                    <a:gd name="connsiteY4" fmla="*/ 19783 h 892419"/>
                    <a:gd name="connsiteX5" fmla="*/ 395654 w 870543"/>
                    <a:gd name="connsiteY5" fmla="*/ 24179 h 892419"/>
                    <a:gd name="connsiteX6" fmla="*/ 408843 w 870543"/>
                    <a:gd name="connsiteY6" fmla="*/ 35169 h 892419"/>
                    <a:gd name="connsiteX7" fmla="*/ 424229 w 870543"/>
                    <a:gd name="connsiteY7" fmla="*/ 52754 h 892419"/>
                    <a:gd name="connsiteX8" fmla="*/ 439616 w 870543"/>
                    <a:gd name="connsiteY8" fmla="*/ 72537 h 892419"/>
                    <a:gd name="connsiteX9" fmla="*/ 448408 w 870543"/>
                    <a:gd name="connsiteY9" fmla="*/ 90121 h 892419"/>
                    <a:gd name="connsiteX10" fmla="*/ 450606 w 870543"/>
                    <a:gd name="connsiteY10" fmla="*/ 101112 h 892419"/>
                    <a:gd name="connsiteX11" fmla="*/ 452804 w 870543"/>
                    <a:gd name="connsiteY11" fmla="*/ 116498 h 892419"/>
                    <a:gd name="connsiteX12" fmla="*/ 457200 w 870543"/>
                    <a:gd name="connsiteY12" fmla="*/ 125291 h 892419"/>
                    <a:gd name="connsiteX13" fmla="*/ 461596 w 870543"/>
                    <a:gd name="connsiteY13" fmla="*/ 138479 h 892419"/>
                    <a:gd name="connsiteX14" fmla="*/ 468191 w 870543"/>
                    <a:gd name="connsiteY14" fmla="*/ 151667 h 892419"/>
                    <a:gd name="connsiteX15" fmla="*/ 476983 w 870543"/>
                    <a:gd name="connsiteY15" fmla="*/ 153866 h 892419"/>
                    <a:gd name="connsiteX16" fmla="*/ 483577 w 870543"/>
                    <a:gd name="connsiteY16" fmla="*/ 156064 h 892419"/>
                    <a:gd name="connsiteX17" fmla="*/ 490171 w 870543"/>
                    <a:gd name="connsiteY17" fmla="*/ 162658 h 892419"/>
                    <a:gd name="connsiteX18" fmla="*/ 498964 w 870543"/>
                    <a:gd name="connsiteY18" fmla="*/ 224204 h 892419"/>
                    <a:gd name="connsiteX19" fmla="*/ 523143 w 870543"/>
                    <a:gd name="connsiteY19" fmla="*/ 222006 h 892419"/>
                    <a:gd name="connsiteX20" fmla="*/ 536331 w 870543"/>
                    <a:gd name="connsiteY20" fmla="*/ 217610 h 892419"/>
                    <a:gd name="connsiteX21" fmla="*/ 586887 w 870543"/>
                    <a:gd name="connsiteY21" fmla="*/ 224204 h 892419"/>
                    <a:gd name="connsiteX22" fmla="*/ 593481 w 870543"/>
                    <a:gd name="connsiteY22" fmla="*/ 232996 h 892419"/>
                    <a:gd name="connsiteX23" fmla="*/ 597877 w 870543"/>
                    <a:gd name="connsiteY23" fmla="*/ 248383 h 892419"/>
                    <a:gd name="connsiteX24" fmla="*/ 600075 w 870543"/>
                    <a:gd name="connsiteY24" fmla="*/ 254977 h 892419"/>
                    <a:gd name="connsiteX25" fmla="*/ 606670 w 870543"/>
                    <a:gd name="connsiteY25" fmla="*/ 261571 h 892419"/>
                    <a:gd name="connsiteX26" fmla="*/ 619858 w 870543"/>
                    <a:gd name="connsiteY26" fmla="*/ 270364 h 892419"/>
                    <a:gd name="connsiteX27" fmla="*/ 635245 w 870543"/>
                    <a:gd name="connsiteY27" fmla="*/ 274760 h 892419"/>
                    <a:gd name="connsiteX28" fmla="*/ 672612 w 870543"/>
                    <a:gd name="connsiteY28" fmla="*/ 281354 h 892419"/>
                    <a:gd name="connsiteX29" fmla="*/ 679206 w 870543"/>
                    <a:gd name="connsiteY29" fmla="*/ 287948 h 892419"/>
                    <a:gd name="connsiteX30" fmla="*/ 690196 w 870543"/>
                    <a:gd name="connsiteY30" fmla="*/ 296741 h 892419"/>
                    <a:gd name="connsiteX31" fmla="*/ 703385 w 870543"/>
                    <a:gd name="connsiteY31" fmla="*/ 287948 h 892419"/>
                    <a:gd name="connsiteX32" fmla="*/ 712177 w 870543"/>
                    <a:gd name="connsiteY32" fmla="*/ 285750 h 892419"/>
                    <a:gd name="connsiteX33" fmla="*/ 718771 w 870543"/>
                    <a:gd name="connsiteY33" fmla="*/ 283552 h 892419"/>
                    <a:gd name="connsiteX34" fmla="*/ 729762 w 870543"/>
                    <a:gd name="connsiteY34" fmla="*/ 285750 h 892419"/>
                    <a:gd name="connsiteX35" fmla="*/ 736356 w 870543"/>
                    <a:gd name="connsiteY35" fmla="*/ 294542 h 892419"/>
                    <a:gd name="connsiteX36" fmla="*/ 747346 w 870543"/>
                    <a:gd name="connsiteY36" fmla="*/ 303335 h 892419"/>
                    <a:gd name="connsiteX37" fmla="*/ 791308 w 870543"/>
                    <a:gd name="connsiteY37" fmla="*/ 301137 h 892419"/>
                    <a:gd name="connsiteX38" fmla="*/ 797902 w 870543"/>
                    <a:gd name="connsiteY38" fmla="*/ 298939 h 892419"/>
                    <a:gd name="connsiteX39" fmla="*/ 806695 w 870543"/>
                    <a:gd name="connsiteY39" fmla="*/ 296741 h 892419"/>
                    <a:gd name="connsiteX40" fmla="*/ 813289 w 870543"/>
                    <a:gd name="connsiteY40" fmla="*/ 320919 h 892419"/>
                    <a:gd name="connsiteX41" fmla="*/ 817685 w 870543"/>
                    <a:gd name="connsiteY41" fmla="*/ 338504 h 892419"/>
                    <a:gd name="connsiteX42" fmla="*/ 824279 w 870543"/>
                    <a:gd name="connsiteY42" fmla="*/ 342900 h 892419"/>
                    <a:gd name="connsiteX43" fmla="*/ 828675 w 870543"/>
                    <a:gd name="connsiteY43" fmla="*/ 349494 h 892419"/>
                    <a:gd name="connsiteX44" fmla="*/ 839666 w 870543"/>
                    <a:gd name="connsiteY44" fmla="*/ 358287 h 892419"/>
                    <a:gd name="connsiteX45" fmla="*/ 846260 w 870543"/>
                    <a:gd name="connsiteY45" fmla="*/ 360485 h 892419"/>
                    <a:gd name="connsiteX46" fmla="*/ 855052 w 870543"/>
                    <a:gd name="connsiteY46" fmla="*/ 375871 h 892419"/>
                    <a:gd name="connsiteX47" fmla="*/ 863845 w 870543"/>
                    <a:gd name="connsiteY47" fmla="*/ 389060 h 892419"/>
                    <a:gd name="connsiteX48" fmla="*/ 866043 w 870543"/>
                    <a:gd name="connsiteY48" fmla="*/ 395654 h 892419"/>
                    <a:gd name="connsiteX49" fmla="*/ 870439 w 870543"/>
                    <a:gd name="connsiteY49" fmla="*/ 406644 h 892419"/>
                    <a:gd name="connsiteX50" fmla="*/ 868241 w 870543"/>
                    <a:gd name="connsiteY50" fmla="*/ 415437 h 892419"/>
                    <a:gd name="connsiteX51" fmla="*/ 857250 w 870543"/>
                    <a:gd name="connsiteY51" fmla="*/ 419833 h 892419"/>
                    <a:gd name="connsiteX52" fmla="*/ 850656 w 870543"/>
                    <a:gd name="connsiteY52" fmla="*/ 424229 h 892419"/>
                    <a:gd name="connsiteX53" fmla="*/ 844062 w 870543"/>
                    <a:gd name="connsiteY53" fmla="*/ 426427 h 892419"/>
                    <a:gd name="connsiteX54" fmla="*/ 837468 w 870543"/>
                    <a:gd name="connsiteY54" fmla="*/ 430823 h 892419"/>
                    <a:gd name="connsiteX55" fmla="*/ 824279 w 870543"/>
                    <a:gd name="connsiteY55" fmla="*/ 435219 h 892419"/>
                    <a:gd name="connsiteX56" fmla="*/ 806695 w 870543"/>
                    <a:gd name="connsiteY56" fmla="*/ 441814 h 892419"/>
                    <a:gd name="connsiteX57" fmla="*/ 793506 w 870543"/>
                    <a:gd name="connsiteY57" fmla="*/ 444012 h 892419"/>
                    <a:gd name="connsiteX58" fmla="*/ 775921 w 870543"/>
                    <a:gd name="connsiteY58" fmla="*/ 452804 h 892419"/>
                    <a:gd name="connsiteX59" fmla="*/ 771525 w 870543"/>
                    <a:gd name="connsiteY59" fmla="*/ 465992 h 892419"/>
                    <a:gd name="connsiteX60" fmla="*/ 760535 w 870543"/>
                    <a:gd name="connsiteY60" fmla="*/ 476983 h 892419"/>
                    <a:gd name="connsiteX61" fmla="*/ 745148 w 870543"/>
                    <a:gd name="connsiteY61" fmla="*/ 481379 h 892419"/>
                    <a:gd name="connsiteX62" fmla="*/ 727564 w 870543"/>
                    <a:gd name="connsiteY62" fmla="*/ 483577 h 892419"/>
                    <a:gd name="connsiteX63" fmla="*/ 725366 w 870543"/>
                    <a:gd name="connsiteY63" fmla="*/ 490171 h 892419"/>
                    <a:gd name="connsiteX64" fmla="*/ 720970 w 870543"/>
                    <a:gd name="connsiteY64" fmla="*/ 496766 h 892419"/>
                    <a:gd name="connsiteX65" fmla="*/ 723168 w 870543"/>
                    <a:gd name="connsiteY65" fmla="*/ 505558 h 892419"/>
                    <a:gd name="connsiteX66" fmla="*/ 718771 w 870543"/>
                    <a:gd name="connsiteY66" fmla="*/ 527539 h 892419"/>
                    <a:gd name="connsiteX67" fmla="*/ 712177 w 870543"/>
                    <a:gd name="connsiteY67" fmla="*/ 529737 h 892419"/>
                    <a:gd name="connsiteX68" fmla="*/ 703385 w 870543"/>
                    <a:gd name="connsiteY68" fmla="*/ 538529 h 892419"/>
                    <a:gd name="connsiteX69" fmla="*/ 692395 w 870543"/>
                    <a:gd name="connsiteY69" fmla="*/ 553916 h 892419"/>
                    <a:gd name="connsiteX70" fmla="*/ 687998 w 870543"/>
                    <a:gd name="connsiteY70" fmla="*/ 571500 h 892419"/>
                    <a:gd name="connsiteX71" fmla="*/ 685800 w 870543"/>
                    <a:gd name="connsiteY71" fmla="*/ 580292 h 892419"/>
                    <a:gd name="connsiteX72" fmla="*/ 683602 w 870543"/>
                    <a:gd name="connsiteY72" fmla="*/ 593481 h 892419"/>
                    <a:gd name="connsiteX73" fmla="*/ 672612 w 870543"/>
                    <a:gd name="connsiteY73" fmla="*/ 606669 h 892419"/>
                    <a:gd name="connsiteX74" fmla="*/ 668216 w 870543"/>
                    <a:gd name="connsiteY74" fmla="*/ 613264 h 892419"/>
                    <a:gd name="connsiteX75" fmla="*/ 670414 w 870543"/>
                    <a:gd name="connsiteY75" fmla="*/ 639641 h 892419"/>
                    <a:gd name="connsiteX76" fmla="*/ 672612 w 870543"/>
                    <a:gd name="connsiteY76" fmla="*/ 646235 h 892419"/>
                    <a:gd name="connsiteX77" fmla="*/ 668216 w 870543"/>
                    <a:gd name="connsiteY77" fmla="*/ 672612 h 892419"/>
                    <a:gd name="connsiteX78" fmla="*/ 666018 w 870543"/>
                    <a:gd name="connsiteY78" fmla="*/ 679206 h 892419"/>
                    <a:gd name="connsiteX79" fmla="*/ 661621 w 870543"/>
                    <a:gd name="connsiteY79" fmla="*/ 683602 h 892419"/>
                    <a:gd name="connsiteX80" fmla="*/ 650631 w 870543"/>
                    <a:gd name="connsiteY80" fmla="*/ 701187 h 892419"/>
                    <a:gd name="connsiteX81" fmla="*/ 648433 w 870543"/>
                    <a:gd name="connsiteY81" fmla="*/ 714375 h 892419"/>
                    <a:gd name="connsiteX82" fmla="*/ 644037 w 870543"/>
                    <a:gd name="connsiteY82" fmla="*/ 720969 h 892419"/>
                    <a:gd name="connsiteX83" fmla="*/ 641839 w 870543"/>
                    <a:gd name="connsiteY83" fmla="*/ 731960 h 892419"/>
                    <a:gd name="connsiteX84" fmla="*/ 635245 w 870543"/>
                    <a:gd name="connsiteY84" fmla="*/ 747346 h 892419"/>
                    <a:gd name="connsiteX85" fmla="*/ 628650 w 870543"/>
                    <a:gd name="connsiteY85" fmla="*/ 751742 h 892419"/>
                    <a:gd name="connsiteX86" fmla="*/ 624254 w 870543"/>
                    <a:gd name="connsiteY86" fmla="*/ 760535 h 892419"/>
                    <a:gd name="connsiteX87" fmla="*/ 617660 w 870543"/>
                    <a:gd name="connsiteY87" fmla="*/ 773723 h 892419"/>
                    <a:gd name="connsiteX88" fmla="*/ 608868 w 870543"/>
                    <a:gd name="connsiteY88" fmla="*/ 780317 h 892419"/>
                    <a:gd name="connsiteX89" fmla="*/ 600075 w 870543"/>
                    <a:gd name="connsiteY89" fmla="*/ 789110 h 892419"/>
                    <a:gd name="connsiteX90" fmla="*/ 595679 w 870543"/>
                    <a:gd name="connsiteY90" fmla="*/ 795704 h 892419"/>
                    <a:gd name="connsiteX91" fmla="*/ 575896 w 870543"/>
                    <a:gd name="connsiteY91" fmla="*/ 804496 h 892419"/>
                    <a:gd name="connsiteX92" fmla="*/ 562708 w 870543"/>
                    <a:gd name="connsiteY92" fmla="*/ 815487 h 892419"/>
                    <a:gd name="connsiteX93" fmla="*/ 556114 w 870543"/>
                    <a:gd name="connsiteY93" fmla="*/ 817685 h 892419"/>
                    <a:gd name="connsiteX94" fmla="*/ 547321 w 870543"/>
                    <a:gd name="connsiteY94" fmla="*/ 824279 h 892419"/>
                    <a:gd name="connsiteX95" fmla="*/ 540727 w 870543"/>
                    <a:gd name="connsiteY95" fmla="*/ 828675 h 892419"/>
                    <a:gd name="connsiteX96" fmla="*/ 527539 w 870543"/>
                    <a:gd name="connsiteY96" fmla="*/ 844062 h 892419"/>
                    <a:gd name="connsiteX97" fmla="*/ 514350 w 870543"/>
                    <a:gd name="connsiteY97" fmla="*/ 855052 h 892419"/>
                    <a:gd name="connsiteX98" fmla="*/ 512152 w 870543"/>
                    <a:gd name="connsiteY98" fmla="*/ 861646 h 892419"/>
                    <a:gd name="connsiteX99" fmla="*/ 492370 w 870543"/>
                    <a:gd name="connsiteY99" fmla="*/ 879231 h 892419"/>
                    <a:gd name="connsiteX100" fmla="*/ 483577 w 870543"/>
                    <a:gd name="connsiteY100" fmla="*/ 881429 h 892419"/>
                    <a:gd name="connsiteX101" fmla="*/ 463795 w 870543"/>
                    <a:gd name="connsiteY101" fmla="*/ 890221 h 892419"/>
                    <a:gd name="connsiteX102" fmla="*/ 457200 w 870543"/>
                    <a:gd name="connsiteY102" fmla="*/ 892419 h 892419"/>
                    <a:gd name="connsiteX103" fmla="*/ 435220 w 870543"/>
                    <a:gd name="connsiteY103" fmla="*/ 890221 h 892419"/>
                    <a:gd name="connsiteX104" fmla="*/ 433021 w 870543"/>
                    <a:gd name="connsiteY104" fmla="*/ 883627 h 892419"/>
                    <a:gd name="connsiteX105" fmla="*/ 428625 w 870543"/>
                    <a:gd name="connsiteY105" fmla="*/ 877033 h 892419"/>
                    <a:gd name="connsiteX106" fmla="*/ 426427 w 870543"/>
                    <a:gd name="connsiteY106" fmla="*/ 868241 h 892419"/>
                    <a:gd name="connsiteX107" fmla="*/ 422031 w 870543"/>
                    <a:gd name="connsiteY107" fmla="*/ 857250 h 892419"/>
                    <a:gd name="connsiteX108" fmla="*/ 382466 w 870543"/>
                    <a:gd name="connsiteY108" fmla="*/ 786912 h 892419"/>
                    <a:gd name="connsiteX109" fmla="*/ 290146 w 870543"/>
                    <a:gd name="connsiteY109" fmla="*/ 775921 h 892419"/>
                    <a:gd name="connsiteX110" fmla="*/ 329712 w 870543"/>
                    <a:gd name="connsiteY110" fmla="*/ 604471 h 892419"/>
                    <a:gd name="connsiteX111" fmla="*/ 0 w 870543"/>
                    <a:gd name="connsiteY111" fmla="*/ 630848 h 892419"/>
                    <a:gd name="connsiteX112" fmla="*/ 32971 w 870543"/>
                    <a:gd name="connsiteY112" fmla="*/ 575896 h 892419"/>
                    <a:gd name="connsiteX113" fmla="*/ 46160 w 870543"/>
                    <a:gd name="connsiteY113" fmla="*/ 558312 h 892419"/>
                    <a:gd name="connsiteX114" fmla="*/ 48358 w 870543"/>
                    <a:gd name="connsiteY114" fmla="*/ 542925 h 892419"/>
                    <a:gd name="connsiteX115" fmla="*/ 54952 w 870543"/>
                    <a:gd name="connsiteY115" fmla="*/ 518746 h 892419"/>
                    <a:gd name="connsiteX116" fmla="*/ 68141 w 870543"/>
                    <a:gd name="connsiteY116" fmla="*/ 496766 h 892419"/>
                    <a:gd name="connsiteX117" fmla="*/ 70339 w 870543"/>
                    <a:gd name="connsiteY117" fmla="*/ 490171 h 892419"/>
                    <a:gd name="connsiteX118" fmla="*/ 68141 w 870543"/>
                    <a:gd name="connsiteY118" fmla="*/ 476983 h 892419"/>
                    <a:gd name="connsiteX119" fmla="*/ 61546 w 870543"/>
                    <a:gd name="connsiteY119" fmla="*/ 474785 h 892419"/>
                    <a:gd name="connsiteX120" fmla="*/ 52754 w 870543"/>
                    <a:gd name="connsiteY120" fmla="*/ 465992 h 892419"/>
                    <a:gd name="connsiteX121" fmla="*/ 48358 w 870543"/>
                    <a:gd name="connsiteY121" fmla="*/ 459398 h 892419"/>
                    <a:gd name="connsiteX122" fmla="*/ 41764 w 870543"/>
                    <a:gd name="connsiteY122" fmla="*/ 457200 h 892419"/>
                    <a:gd name="connsiteX123" fmla="*/ 28575 w 870543"/>
                    <a:gd name="connsiteY123" fmla="*/ 435219 h 892419"/>
                    <a:gd name="connsiteX124" fmla="*/ 24179 w 870543"/>
                    <a:gd name="connsiteY124" fmla="*/ 428625 h 892419"/>
                    <a:gd name="connsiteX125" fmla="*/ 17585 w 870543"/>
                    <a:gd name="connsiteY125" fmla="*/ 408842 h 892419"/>
                    <a:gd name="connsiteX126" fmla="*/ 15387 w 870543"/>
                    <a:gd name="connsiteY126" fmla="*/ 402248 h 892419"/>
                    <a:gd name="connsiteX127" fmla="*/ 17585 w 870543"/>
                    <a:gd name="connsiteY127" fmla="*/ 393456 h 892419"/>
                    <a:gd name="connsiteX128" fmla="*/ 24179 w 870543"/>
                    <a:gd name="connsiteY128" fmla="*/ 391258 h 892419"/>
                    <a:gd name="connsiteX129" fmla="*/ 63745 w 870543"/>
                    <a:gd name="connsiteY129" fmla="*/ 393456 h 892419"/>
                    <a:gd name="connsiteX130" fmla="*/ 83527 w 870543"/>
                    <a:gd name="connsiteY130" fmla="*/ 391258 h 892419"/>
                    <a:gd name="connsiteX131" fmla="*/ 90121 w 870543"/>
                    <a:gd name="connsiteY131" fmla="*/ 386862 h 892419"/>
                    <a:gd name="connsiteX132" fmla="*/ 112102 w 870543"/>
                    <a:gd name="connsiteY132" fmla="*/ 382466 h 892419"/>
                    <a:gd name="connsiteX133" fmla="*/ 118696 w 870543"/>
                    <a:gd name="connsiteY133" fmla="*/ 378069 h 892419"/>
                    <a:gd name="connsiteX134" fmla="*/ 120895 w 870543"/>
                    <a:gd name="connsiteY134" fmla="*/ 371475 h 892419"/>
                    <a:gd name="connsiteX135" fmla="*/ 123093 w 870543"/>
                    <a:gd name="connsiteY135" fmla="*/ 349494 h 892419"/>
                    <a:gd name="connsiteX136" fmla="*/ 127489 w 870543"/>
                    <a:gd name="connsiteY136" fmla="*/ 342900 h 892419"/>
                    <a:gd name="connsiteX137" fmla="*/ 129687 w 870543"/>
                    <a:gd name="connsiteY137" fmla="*/ 336306 h 892419"/>
                    <a:gd name="connsiteX138" fmla="*/ 136281 w 870543"/>
                    <a:gd name="connsiteY138" fmla="*/ 329712 h 892419"/>
                    <a:gd name="connsiteX139" fmla="*/ 153866 w 870543"/>
                    <a:gd name="connsiteY139" fmla="*/ 320919 h 892419"/>
                    <a:gd name="connsiteX140" fmla="*/ 160460 w 870543"/>
                    <a:gd name="connsiteY140" fmla="*/ 318721 h 892419"/>
                    <a:gd name="connsiteX141" fmla="*/ 186837 w 870543"/>
                    <a:gd name="connsiteY141" fmla="*/ 316523 h 892419"/>
                    <a:gd name="connsiteX142" fmla="*/ 202223 w 870543"/>
                    <a:gd name="connsiteY142" fmla="*/ 309929 h 892419"/>
                    <a:gd name="connsiteX143" fmla="*/ 204421 w 870543"/>
                    <a:gd name="connsiteY143" fmla="*/ 303335 h 892419"/>
                    <a:gd name="connsiteX144" fmla="*/ 208818 w 870543"/>
                    <a:gd name="connsiteY144" fmla="*/ 294542 h 892419"/>
                    <a:gd name="connsiteX145" fmla="*/ 211016 w 870543"/>
                    <a:gd name="connsiteY145" fmla="*/ 287948 h 892419"/>
                    <a:gd name="connsiteX146" fmla="*/ 217610 w 870543"/>
                    <a:gd name="connsiteY146" fmla="*/ 279156 h 892419"/>
                    <a:gd name="connsiteX147" fmla="*/ 219808 w 870543"/>
                    <a:gd name="connsiteY147" fmla="*/ 272562 h 892419"/>
                    <a:gd name="connsiteX148" fmla="*/ 222006 w 870543"/>
                    <a:gd name="connsiteY148" fmla="*/ 263769 h 892419"/>
                    <a:gd name="connsiteX149" fmla="*/ 226402 w 870543"/>
                    <a:gd name="connsiteY149" fmla="*/ 254977 h 892419"/>
                    <a:gd name="connsiteX150" fmla="*/ 241789 w 870543"/>
                    <a:gd name="connsiteY150" fmla="*/ 250581 h 892419"/>
                    <a:gd name="connsiteX151" fmla="*/ 252779 w 870543"/>
                    <a:gd name="connsiteY151" fmla="*/ 232996 h 892419"/>
                    <a:gd name="connsiteX152" fmla="*/ 353891 w 870543"/>
                    <a:gd name="connsiteY152" fmla="*/ 0 h 89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870543" h="892419">
                      <a:moveTo>
                        <a:pt x="353891" y="0"/>
                      </a:moveTo>
                      <a:lnTo>
                        <a:pt x="353891" y="0"/>
                      </a:lnTo>
                      <a:cubicBezTo>
                        <a:pt x="359752" y="2198"/>
                        <a:pt x="365876" y="3794"/>
                        <a:pt x="371475" y="6594"/>
                      </a:cubicBezTo>
                      <a:cubicBezTo>
                        <a:pt x="373329" y="7521"/>
                        <a:pt x="374213" y="9747"/>
                        <a:pt x="375871" y="10991"/>
                      </a:cubicBezTo>
                      <a:cubicBezTo>
                        <a:pt x="380098" y="14161"/>
                        <a:pt x="384664" y="16852"/>
                        <a:pt x="389060" y="19783"/>
                      </a:cubicBezTo>
                      <a:cubicBezTo>
                        <a:pt x="391258" y="21248"/>
                        <a:pt x="393786" y="22311"/>
                        <a:pt x="395654" y="24179"/>
                      </a:cubicBezTo>
                      <a:cubicBezTo>
                        <a:pt x="422131" y="50656"/>
                        <a:pt x="384350" y="13738"/>
                        <a:pt x="408843" y="35169"/>
                      </a:cubicBezTo>
                      <a:cubicBezTo>
                        <a:pt x="429914" y="53606"/>
                        <a:pt x="412772" y="39005"/>
                        <a:pt x="424229" y="52754"/>
                      </a:cubicBezTo>
                      <a:cubicBezTo>
                        <a:pt x="433274" y="63608"/>
                        <a:pt x="431283" y="55871"/>
                        <a:pt x="439616" y="72537"/>
                      </a:cubicBezTo>
                      <a:lnTo>
                        <a:pt x="448408" y="90121"/>
                      </a:lnTo>
                      <a:cubicBezTo>
                        <a:pt x="449141" y="93785"/>
                        <a:pt x="449992" y="97427"/>
                        <a:pt x="450606" y="101112"/>
                      </a:cubicBezTo>
                      <a:cubicBezTo>
                        <a:pt x="451458" y="106222"/>
                        <a:pt x="451441" y="111500"/>
                        <a:pt x="452804" y="116498"/>
                      </a:cubicBezTo>
                      <a:cubicBezTo>
                        <a:pt x="453666" y="119659"/>
                        <a:pt x="455983" y="122248"/>
                        <a:pt x="457200" y="125291"/>
                      </a:cubicBezTo>
                      <a:cubicBezTo>
                        <a:pt x="458921" y="129593"/>
                        <a:pt x="460130" y="134083"/>
                        <a:pt x="461596" y="138479"/>
                      </a:cubicBezTo>
                      <a:cubicBezTo>
                        <a:pt x="462850" y="142239"/>
                        <a:pt x="464540" y="149233"/>
                        <a:pt x="468191" y="151667"/>
                      </a:cubicBezTo>
                      <a:cubicBezTo>
                        <a:pt x="470704" y="153343"/>
                        <a:pt x="474078" y="153036"/>
                        <a:pt x="476983" y="153866"/>
                      </a:cubicBezTo>
                      <a:cubicBezTo>
                        <a:pt x="479211" y="154503"/>
                        <a:pt x="481379" y="155331"/>
                        <a:pt x="483577" y="156064"/>
                      </a:cubicBezTo>
                      <a:cubicBezTo>
                        <a:pt x="485775" y="158262"/>
                        <a:pt x="489625" y="159598"/>
                        <a:pt x="490171" y="162658"/>
                      </a:cubicBezTo>
                      <a:cubicBezTo>
                        <a:pt x="502531" y="231872"/>
                        <a:pt x="483260" y="200649"/>
                        <a:pt x="498964" y="224204"/>
                      </a:cubicBezTo>
                      <a:cubicBezTo>
                        <a:pt x="507024" y="223471"/>
                        <a:pt x="515173" y="223412"/>
                        <a:pt x="523143" y="222006"/>
                      </a:cubicBezTo>
                      <a:cubicBezTo>
                        <a:pt x="527706" y="221201"/>
                        <a:pt x="536331" y="217610"/>
                        <a:pt x="536331" y="217610"/>
                      </a:cubicBezTo>
                      <a:cubicBezTo>
                        <a:pt x="546289" y="218108"/>
                        <a:pt x="574682" y="211999"/>
                        <a:pt x="586887" y="224204"/>
                      </a:cubicBezTo>
                      <a:cubicBezTo>
                        <a:pt x="589477" y="226794"/>
                        <a:pt x="591283" y="230065"/>
                        <a:pt x="593481" y="232996"/>
                      </a:cubicBezTo>
                      <a:cubicBezTo>
                        <a:pt x="598753" y="248815"/>
                        <a:pt x="592354" y="229054"/>
                        <a:pt x="597877" y="248383"/>
                      </a:cubicBezTo>
                      <a:cubicBezTo>
                        <a:pt x="598514" y="250611"/>
                        <a:pt x="598790" y="253049"/>
                        <a:pt x="600075" y="254977"/>
                      </a:cubicBezTo>
                      <a:cubicBezTo>
                        <a:pt x="601800" y="257563"/>
                        <a:pt x="604216" y="259662"/>
                        <a:pt x="606670" y="261571"/>
                      </a:cubicBezTo>
                      <a:cubicBezTo>
                        <a:pt x="610841" y="264815"/>
                        <a:pt x="614732" y="269083"/>
                        <a:pt x="619858" y="270364"/>
                      </a:cubicBezTo>
                      <a:cubicBezTo>
                        <a:pt x="630898" y="273124"/>
                        <a:pt x="625784" y="271607"/>
                        <a:pt x="635245" y="274760"/>
                      </a:cubicBezTo>
                      <a:cubicBezTo>
                        <a:pt x="653655" y="287034"/>
                        <a:pt x="626514" y="270508"/>
                        <a:pt x="672612" y="281354"/>
                      </a:cubicBezTo>
                      <a:cubicBezTo>
                        <a:pt x="675638" y="282066"/>
                        <a:pt x="676818" y="285958"/>
                        <a:pt x="679206" y="287948"/>
                      </a:cubicBezTo>
                      <a:cubicBezTo>
                        <a:pt x="695832" y="301803"/>
                        <a:pt x="677415" y="283957"/>
                        <a:pt x="690196" y="296741"/>
                      </a:cubicBezTo>
                      <a:cubicBezTo>
                        <a:pt x="715443" y="290427"/>
                        <a:pt x="685167" y="300093"/>
                        <a:pt x="703385" y="287948"/>
                      </a:cubicBezTo>
                      <a:cubicBezTo>
                        <a:pt x="705899" y="286272"/>
                        <a:pt x="709272" y="286580"/>
                        <a:pt x="712177" y="285750"/>
                      </a:cubicBezTo>
                      <a:cubicBezTo>
                        <a:pt x="714405" y="285113"/>
                        <a:pt x="716573" y="284285"/>
                        <a:pt x="718771" y="283552"/>
                      </a:cubicBezTo>
                      <a:cubicBezTo>
                        <a:pt x="722435" y="284285"/>
                        <a:pt x="726594" y="283770"/>
                        <a:pt x="729762" y="285750"/>
                      </a:cubicBezTo>
                      <a:cubicBezTo>
                        <a:pt x="732869" y="287691"/>
                        <a:pt x="734011" y="291728"/>
                        <a:pt x="736356" y="294542"/>
                      </a:cubicBezTo>
                      <a:cubicBezTo>
                        <a:pt x="740273" y="299243"/>
                        <a:pt x="742019" y="299784"/>
                        <a:pt x="747346" y="303335"/>
                      </a:cubicBezTo>
                      <a:cubicBezTo>
                        <a:pt x="762000" y="302602"/>
                        <a:pt x="776691" y="302408"/>
                        <a:pt x="791308" y="301137"/>
                      </a:cubicBezTo>
                      <a:cubicBezTo>
                        <a:pt x="793616" y="300936"/>
                        <a:pt x="795674" y="299575"/>
                        <a:pt x="797902" y="298939"/>
                      </a:cubicBezTo>
                      <a:cubicBezTo>
                        <a:pt x="800807" y="298109"/>
                        <a:pt x="803764" y="297474"/>
                        <a:pt x="806695" y="296741"/>
                      </a:cubicBezTo>
                      <a:cubicBezTo>
                        <a:pt x="814198" y="319251"/>
                        <a:pt x="808629" y="300727"/>
                        <a:pt x="813289" y="320919"/>
                      </a:cubicBezTo>
                      <a:cubicBezTo>
                        <a:pt x="814648" y="326806"/>
                        <a:pt x="814983" y="333100"/>
                        <a:pt x="817685" y="338504"/>
                      </a:cubicBezTo>
                      <a:cubicBezTo>
                        <a:pt x="818866" y="340867"/>
                        <a:pt x="822081" y="341435"/>
                        <a:pt x="824279" y="342900"/>
                      </a:cubicBezTo>
                      <a:cubicBezTo>
                        <a:pt x="825744" y="345098"/>
                        <a:pt x="827025" y="347431"/>
                        <a:pt x="828675" y="349494"/>
                      </a:cubicBezTo>
                      <a:cubicBezTo>
                        <a:pt x="831403" y="352904"/>
                        <a:pt x="835854" y="356381"/>
                        <a:pt x="839666" y="358287"/>
                      </a:cubicBezTo>
                      <a:cubicBezTo>
                        <a:pt x="841738" y="359323"/>
                        <a:pt x="844062" y="359752"/>
                        <a:pt x="846260" y="360485"/>
                      </a:cubicBezTo>
                      <a:cubicBezTo>
                        <a:pt x="850105" y="375865"/>
                        <a:pt x="845403" y="363465"/>
                        <a:pt x="855052" y="375871"/>
                      </a:cubicBezTo>
                      <a:cubicBezTo>
                        <a:pt x="858296" y="380042"/>
                        <a:pt x="863845" y="389060"/>
                        <a:pt x="863845" y="389060"/>
                      </a:cubicBezTo>
                      <a:cubicBezTo>
                        <a:pt x="864578" y="391258"/>
                        <a:pt x="865229" y="393485"/>
                        <a:pt x="866043" y="395654"/>
                      </a:cubicBezTo>
                      <a:cubicBezTo>
                        <a:pt x="867428" y="399348"/>
                        <a:pt x="870003" y="402723"/>
                        <a:pt x="870439" y="406644"/>
                      </a:cubicBezTo>
                      <a:cubicBezTo>
                        <a:pt x="870773" y="409647"/>
                        <a:pt x="870377" y="413301"/>
                        <a:pt x="868241" y="415437"/>
                      </a:cubicBezTo>
                      <a:cubicBezTo>
                        <a:pt x="865451" y="418227"/>
                        <a:pt x="860779" y="418068"/>
                        <a:pt x="857250" y="419833"/>
                      </a:cubicBezTo>
                      <a:cubicBezTo>
                        <a:pt x="854887" y="421014"/>
                        <a:pt x="853019" y="423048"/>
                        <a:pt x="850656" y="424229"/>
                      </a:cubicBezTo>
                      <a:cubicBezTo>
                        <a:pt x="848584" y="425265"/>
                        <a:pt x="846134" y="425391"/>
                        <a:pt x="844062" y="426427"/>
                      </a:cubicBezTo>
                      <a:cubicBezTo>
                        <a:pt x="841699" y="427608"/>
                        <a:pt x="839882" y="429750"/>
                        <a:pt x="837468" y="430823"/>
                      </a:cubicBezTo>
                      <a:cubicBezTo>
                        <a:pt x="833233" y="432705"/>
                        <a:pt x="828582" y="433498"/>
                        <a:pt x="824279" y="435219"/>
                      </a:cubicBezTo>
                      <a:cubicBezTo>
                        <a:pt x="822135" y="436077"/>
                        <a:pt x="810575" y="440952"/>
                        <a:pt x="806695" y="441814"/>
                      </a:cubicBezTo>
                      <a:cubicBezTo>
                        <a:pt x="802344" y="442781"/>
                        <a:pt x="797902" y="443279"/>
                        <a:pt x="793506" y="444012"/>
                      </a:cubicBezTo>
                      <a:cubicBezTo>
                        <a:pt x="778352" y="449063"/>
                        <a:pt x="783595" y="445132"/>
                        <a:pt x="775921" y="452804"/>
                      </a:cubicBezTo>
                      <a:cubicBezTo>
                        <a:pt x="774456" y="457200"/>
                        <a:pt x="774801" y="462715"/>
                        <a:pt x="771525" y="465992"/>
                      </a:cubicBezTo>
                      <a:cubicBezTo>
                        <a:pt x="767862" y="469656"/>
                        <a:pt x="765450" y="475345"/>
                        <a:pt x="760535" y="476983"/>
                      </a:cubicBezTo>
                      <a:cubicBezTo>
                        <a:pt x="755307" y="478726"/>
                        <a:pt x="750670" y="480459"/>
                        <a:pt x="745148" y="481379"/>
                      </a:cubicBezTo>
                      <a:cubicBezTo>
                        <a:pt x="739321" y="482350"/>
                        <a:pt x="733425" y="482844"/>
                        <a:pt x="727564" y="483577"/>
                      </a:cubicBezTo>
                      <a:cubicBezTo>
                        <a:pt x="726831" y="485775"/>
                        <a:pt x="726402" y="488099"/>
                        <a:pt x="725366" y="490171"/>
                      </a:cubicBezTo>
                      <a:cubicBezTo>
                        <a:pt x="724185" y="492534"/>
                        <a:pt x="721344" y="494151"/>
                        <a:pt x="720970" y="496766"/>
                      </a:cubicBezTo>
                      <a:cubicBezTo>
                        <a:pt x="720543" y="499757"/>
                        <a:pt x="722435" y="502627"/>
                        <a:pt x="723168" y="505558"/>
                      </a:cubicBezTo>
                      <a:cubicBezTo>
                        <a:pt x="721702" y="512885"/>
                        <a:pt x="721863" y="520737"/>
                        <a:pt x="718771" y="527539"/>
                      </a:cubicBezTo>
                      <a:cubicBezTo>
                        <a:pt x="717812" y="529648"/>
                        <a:pt x="714062" y="528390"/>
                        <a:pt x="712177" y="529737"/>
                      </a:cubicBezTo>
                      <a:cubicBezTo>
                        <a:pt x="708804" y="532146"/>
                        <a:pt x="706114" y="535410"/>
                        <a:pt x="703385" y="538529"/>
                      </a:cubicBezTo>
                      <a:cubicBezTo>
                        <a:pt x="699565" y="542894"/>
                        <a:pt x="695679" y="548989"/>
                        <a:pt x="692395" y="553916"/>
                      </a:cubicBezTo>
                      <a:lnTo>
                        <a:pt x="687998" y="571500"/>
                      </a:lnTo>
                      <a:cubicBezTo>
                        <a:pt x="687265" y="574431"/>
                        <a:pt x="686297" y="577312"/>
                        <a:pt x="685800" y="580292"/>
                      </a:cubicBezTo>
                      <a:cubicBezTo>
                        <a:pt x="685067" y="584688"/>
                        <a:pt x="685011" y="589253"/>
                        <a:pt x="683602" y="593481"/>
                      </a:cubicBezTo>
                      <a:cubicBezTo>
                        <a:pt x="681783" y="598938"/>
                        <a:pt x="676013" y="602588"/>
                        <a:pt x="672612" y="606669"/>
                      </a:cubicBezTo>
                      <a:cubicBezTo>
                        <a:pt x="670921" y="608699"/>
                        <a:pt x="669681" y="611066"/>
                        <a:pt x="668216" y="613264"/>
                      </a:cubicBezTo>
                      <a:cubicBezTo>
                        <a:pt x="668949" y="622056"/>
                        <a:pt x="669248" y="630896"/>
                        <a:pt x="670414" y="639641"/>
                      </a:cubicBezTo>
                      <a:cubicBezTo>
                        <a:pt x="670720" y="641938"/>
                        <a:pt x="672766" y="643923"/>
                        <a:pt x="672612" y="646235"/>
                      </a:cubicBezTo>
                      <a:cubicBezTo>
                        <a:pt x="672019" y="655129"/>
                        <a:pt x="669964" y="663871"/>
                        <a:pt x="668216" y="672612"/>
                      </a:cubicBezTo>
                      <a:cubicBezTo>
                        <a:pt x="667762" y="674884"/>
                        <a:pt x="667210" y="677219"/>
                        <a:pt x="666018" y="679206"/>
                      </a:cubicBezTo>
                      <a:cubicBezTo>
                        <a:pt x="664952" y="680983"/>
                        <a:pt x="663087" y="682137"/>
                        <a:pt x="661621" y="683602"/>
                      </a:cubicBezTo>
                      <a:cubicBezTo>
                        <a:pt x="656390" y="699297"/>
                        <a:pt x="661081" y="694220"/>
                        <a:pt x="650631" y="701187"/>
                      </a:cubicBezTo>
                      <a:cubicBezTo>
                        <a:pt x="649898" y="705583"/>
                        <a:pt x="649842" y="710147"/>
                        <a:pt x="648433" y="714375"/>
                      </a:cubicBezTo>
                      <a:cubicBezTo>
                        <a:pt x="647598" y="716881"/>
                        <a:pt x="644965" y="718496"/>
                        <a:pt x="644037" y="720969"/>
                      </a:cubicBezTo>
                      <a:cubicBezTo>
                        <a:pt x="642725" y="724467"/>
                        <a:pt x="642649" y="728313"/>
                        <a:pt x="641839" y="731960"/>
                      </a:cubicBezTo>
                      <a:cubicBezTo>
                        <a:pt x="640398" y="738445"/>
                        <a:pt x="640094" y="742497"/>
                        <a:pt x="635245" y="747346"/>
                      </a:cubicBezTo>
                      <a:cubicBezTo>
                        <a:pt x="633377" y="749214"/>
                        <a:pt x="630848" y="750277"/>
                        <a:pt x="628650" y="751742"/>
                      </a:cubicBezTo>
                      <a:cubicBezTo>
                        <a:pt x="627185" y="754673"/>
                        <a:pt x="625545" y="757523"/>
                        <a:pt x="624254" y="760535"/>
                      </a:cubicBezTo>
                      <a:cubicBezTo>
                        <a:pt x="621573" y="766792"/>
                        <a:pt x="622940" y="768443"/>
                        <a:pt x="617660" y="773723"/>
                      </a:cubicBezTo>
                      <a:cubicBezTo>
                        <a:pt x="615070" y="776313"/>
                        <a:pt x="611799" y="778119"/>
                        <a:pt x="608868" y="780317"/>
                      </a:cubicBezTo>
                      <a:cubicBezTo>
                        <a:pt x="604073" y="794705"/>
                        <a:pt x="610733" y="780584"/>
                        <a:pt x="600075" y="789110"/>
                      </a:cubicBezTo>
                      <a:cubicBezTo>
                        <a:pt x="598012" y="790760"/>
                        <a:pt x="597685" y="793985"/>
                        <a:pt x="595679" y="795704"/>
                      </a:cubicBezTo>
                      <a:cubicBezTo>
                        <a:pt x="587850" y="802415"/>
                        <a:pt x="584766" y="802279"/>
                        <a:pt x="575896" y="804496"/>
                      </a:cubicBezTo>
                      <a:cubicBezTo>
                        <a:pt x="571034" y="809358"/>
                        <a:pt x="568829" y="812426"/>
                        <a:pt x="562708" y="815487"/>
                      </a:cubicBezTo>
                      <a:cubicBezTo>
                        <a:pt x="560636" y="816523"/>
                        <a:pt x="558312" y="816952"/>
                        <a:pt x="556114" y="817685"/>
                      </a:cubicBezTo>
                      <a:cubicBezTo>
                        <a:pt x="553183" y="819883"/>
                        <a:pt x="550302" y="822150"/>
                        <a:pt x="547321" y="824279"/>
                      </a:cubicBezTo>
                      <a:cubicBezTo>
                        <a:pt x="545171" y="825814"/>
                        <a:pt x="542595" y="826807"/>
                        <a:pt x="540727" y="828675"/>
                      </a:cubicBezTo>
                      <a:cubicBezTo>
                        <a:pt x="526174" y="843228"/>
                        <a:pt x="541894" y="832098"/>
                        <a:pt x="527539" y="844062"/>
                      </a:cubicBezTo>
                      <a:cubicBezTo>
                        <a:pt x="509161" y="859378"/>
                        <a:pt x="533636" y="835769"/>
                        <a:pt x="514350" y="855052"/>
                      </a:cubicBezTo>
                      <a:cubicBezTo>
                        <a:pt x="513617" y="857250"/>
                        <a:pt x="513574" y="859817"/>
                        <a:pt x="512152" y="861646"/>
                      </a:cubicBezTo>
                      <a:cubicBezTo>
                        <a:pt x="509807" y="864662"/>
                        <a:pt x="498736" y="876503"/>
                        <a:pt x="492370" y="879231"/>
                      </a:cubicBezTo>
                      <a:cubicBezTo>
                        <a:pt x="489593" y="880421"/>
                        <a:pt x="486508" y="880696"/>
                        <a:pt x="483577" y="881429"/>
                      </a:cubicBezTo>
                      <a:cubicBezTo>
                        <a:pt x="473128" y="888395"/>
                        <a:pt x="479488" y="884990"/>
                        <a:pt x="463795" y="890221"/>
                      </a:cubicBezTo>
                      <a:lnTo>
                        <a:pt x="457200" y="892419"/>
                      </a:lnTo>
                      <a:cubicBezTo>
                        <a:pt x="449873" y="891686"/>
                        <a:pt x="442140" y="892737"/>
                        <a:pt x="435220" y="890221"/>
                      </a:cubicBezTo>
                      <a:cubicBezTo>
                        <a:pt x="433042" y="889429"/>
                        <a:pt x="434057" y="885699"/>
                        <a:pt x="433021" y="883627"/>
                      </a:cubicBezTo>
                      <a:cubicBezTo>
                        <a:pt x="431839" y="881264"/>
                        <a:pt x="430090" y="879231"/>
                        <a:pt x="428625" y="877033"/>
                      </a:cubicBezTo>
                      <a:cubicBezTo>
                        <a:pt x="427892" y="874102"/>
                        <a:pt x="427617" y="871018"/>
                        <a:pt x="426427" y="868241"/>
                      </a:cubicBezTo>
                      <a:cubicBezTo>
                        <a:pt x="421218" y="856086"/>
                        <a:pt x="422031" y="866695"/>
                        <a:pt x="422031" y="857250"/>
                      </a:cubicBezTo>
                      <a:lnTo>
                        <a:pt x="382466" y="786912"/>
                      </a:lnTo>
                      <a:lnTo>
                        <a:pt x="290146" y="775921"/>
                      </a:lnTo>
                      <a:lnTo>
                        <a:pt x="329712" y="604471"/>
                      </a:lnTo>
                      <a:lnTo>
                        <a:pt x="0" y="630848"/>
                      </a:lnTo>
                      <a:lnTo>
                        <a:pt x="32971" y="575896"/>
                      </a:lnTo>
                      <a:cubicBezTo>
                        <a:pt x="37367" y="570035"/>
                        <a:pt x="43061" y="564951"/>
                        <a:pt x="46160" y="558312"/>
                      </a:cubicBezTo>
                      <a:cubicBezTo>
                        <a:pt x="48351" y="553617"/>
                        <a:pt x="47506" y="548036"/>
                        <a:pt x="48358" y="542925"/>
                      </a:cubicBezTo>
                      <a:cubicBezTo>
                        <a:pt x="49275" y="537421"/>
                        <a:pt x="52091" y="523038"/>
                        <a:pt x="54952" y="518746"/>
                      </a:cubicBezTo>
                      <a:cubicBezTo>
                        <a:pt x="61203" y="509371"/>
                        <a:pt x="64086" y="506229"/>
                        <a:pt x="68141" y="496766"/>
                      </a:cubicBezTo>
                      <a:cubicBezTo>
                        <a:pt x="69054" y="494636"/>
                        <a:pt x="69606" y="492369"/>
                        <a:pt x="70339" y="490171"/>
                      </a:cubicBezTo>
                      <a:cubicBezTo>
                        <a:pt x="69606" y="485775"/>
                        <a:pt x="70352" y="480852"/>
                        <a:pt x="68141" y="476983"/>
                      </a:cubicBezTo>
                      <a:cubicBezTo>
                        <a:pt x="66991" y="474971"/>
                        <a:pt x="63432" y="476132"/>
                        <a:pt x="61546" y="474785"/>
                      </a:cubicBezTo>
                      <a:cubicBezTo>
                        <a:pt x="58173" y="472376"/>
                        <a:pt x="55451" y="469139"/>
                        <a:pt x="52754" y="465992"/>
                      </a:cubicBezTo>
                      <a:cubicBezTo>
                        <a:pt x="51035" y="463986"/>
                        <a:pt x="50421" y="461048"/>
                        <a:pt x="48358" y="459398"/>
                      </a:cubicBezTo>
                      <a:cubicBezTo>
                        <a:pt x="46549" y="457951"/>
                        <a:pt x="43962" y="457933"/>
                        <a:pt x="41764" y="457200"/>
                      </a:cubicBezTo>
                      <a:cubicBezTo>
                        <a:pt x="20263" y="424952"/>
                        <a:pt x="42088" y="458868"/>
                        <a:pt x="28575" y="435219"/>
                      </a:cubicBezTo>
                      <a:cubicBezTo>
                        <a:pt x="27264" y="432925"/>
                        <a:pt x="25252" y="431039"/>
                        <a:pt x="24179" y="428625"/>
                      </a:cubicBezTo>
                      <a:cubicBezTo>
                        <a:pt x="24175" y="428617"/>
                        <a:pt x="18685" y="412143"/>
                        <a:pt x="17585" y="408842"/>
                      </a:cubicBezTo>
                      <a:lnTo>
                        <a:pt x="15387" y="402248"/>
                      </a:lnTo>
                      <a:cubicBezTo>
                        <a:pt x="16120" y="399317"/>
                        <a:pt x="15698" y="395815"/>
                        <a:pt x="17585" y="393456"/>
                      </a:cubicBezTo>
                      <a:cubicBezTo>
                        <a:pt x="19032" y="391647"/>
                        <a:pt x="21862" y="391258"/>
                        <a:pt x="24179" y="391258"/>
                      </a:cubicBezTo>
                      <a:cubicBezTo>
                        <a:pt x="37388" y="391258"/>
                        <a:pt x="50556" y="392723"/>
                        <a:pt x="63745" y="393456"/>
                      </a:cubicBezTo>
                      <a:cubicBezTo>
                        <a:pt x="70339" y="392723"/>
                        <a:pt x="77091" y="392867"/>
                        <a:pt x="83527" y="391258"/>
                      </a:cubicBezTo>
                      <a:cubicBezTo>
                        <a:pt x="86090" y="390617"/>
                        <a:pt x="87693" y="387903"/>
                        <a:pt x="90121" y="386862"/>
                      </a:cubicBezTo>
                      <a:cubicBezTo>
                        <a:pt x="94293" y="385074"/>
                        <a:pt x="109128" y="382962"/>
                        <a:pt x="112102" y="382466"/>
                      </a:cubicBezTo>
                      <a:cubicBezTo>
                        <a:pt x="114300" y="381000"/>
                        <a:pt x="117046" y="380132"/>
                        <a:pt x="118696" y="378069"/>
                      </a:cubicBezTo>
                      <a:cubicBezTo>
                        <a:pt x="120143" y="376260"/>
                        <a:pt x="120543" y="373765"/>
                        <a:pt x="120895" y="371475"/>
                      </a:cubicBezTo>
                      <a:cubicBezTo>
                        <a:pt x="122015" y="364197"/>
                        <a:pt x="121437" y="356669"/>
                        <a:pt x="123093" y="349494"/>
                      </a:cubicBezTo>
                      <a:cubicBezTo>
                        <a:pt x="123687" y="346920"/>
                        <a:pt x="126308" y="345263"/>
                        <a:pt x="127489" y="342900"/>
                      </a:cubicBezTo>
                      <a:cubicBezTo>
                        <a:pt x="128525" y="340828"/>
                        <a:pt x="128402" y="338234"/>
                        <a:pt x="129687" y="336306"/>
                      </a:cubicBezTo>
                      <a:cubicBezTo>
                        <a:pt x="131411" y="333720"/>
                        <a:pt x="133893" y="331702"/>
                        <a:pt x="136281" y="329712"/>
                      </a:cubicBezTo>
                      <a:cubicBezTo>
                        <a:pt x="142075" y="324884"/>
                        <a:pt x="146522" y="323673"/>
                        <a:pt x="153866" y="320919"/>
                      </a:cubicBezTo>
                      <a:cubicBezTo>
                        <a:pt x="156035" y="320105"/>
                        <a:pt x="158163" y="319027"/>
                        <a:pt x="160460" y="318721"/>
                      </a:cubicBezTo>
                      <a:cubicBezTo>
                        <a:pt x="169205" y="317555"/>
                        <a:pt x="178045" y="317256"/>
                        <a:pt x="186837" y="316523"/>
                      </a:cubicBezTo>
                      <a:cubicBezTo>
                        <a:pt x="192116" y="315203"/>
                        <a:pt x="198428" y="314672"/>
                        <a:pt x="202223" y="309929"/>
                      </a:cubicBezTo>
                      <a:cubicBezTo>
                        <a:pt x="203670" y="308120"/>
                        <a:pt x="203508" y="305465"/>
                        <a:pt x="204421" y="303335"/>
                      </a:cubicBezTo>
                      <a:cubicBezTo>
                        <a:pt x="205712" y="300323"/>
                        <a:pt x="207527" y="297554"/>
                        <a:pt x="208818" y="294542"/>
                      </a:cubicBezTo>
                      <a:cubicBezTo>
                        <a:pt x="209731" y="292412"/>
                        <a:pt x="209866" y="289960"/>
                        <a:pt x="211016" y="287948"/>
                      </a:cubicBezTo>
                      <a:cubicBezTo>
                        <a:pt x="212834" y="284767"/>
                        <a:pt x="215412" y="282087"/>
                        <a:pt x="217610" y="279156"/>
                      </a:cubicBezTo>
                      <a:cubicBezTo>
                        <a:pt x="218343" y="276958"/>
                        <a:pt x="219172" y="274790"/>
                        <a:pt x="219808" y="272562"/>
                      </a:cubicBezTo>
                      <a:cubicBezTo>
                        <a:pt x="220638" y="269657"/>
                        <a:pt x="220945" y="266598"/>
                        <a:pt x="222006" y="263769"/>
                      </a:cubicBezTo>
                      <a:cubicBezTo>
                        <a:pt x="223156" y="260701"/>
                        <a:pt x="224085" y="257294"/>
                        <a:pt x="226402" y="254977"/>
                      </a:cubicBezTo>
                      <a:cubicBezTo>
                        <a:pt x="227453" y="253926"/>
                        <a:pt x="241713" y="250600"/>
                        <a:pt x="241789" y="250581"/>
                      </a:cubicBezTo>
                      <a:cubicBezTo>
                        <a:pt x="251490" y="236029"/>
                        <a:pt x="248218" y="242118"/>
                        <a:pt x="252779" y="232996"/>
                      </a:cubicBezTo>
                      <a:lnTo>
                        <a:pt x="353891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7" name="Freeform 346"/>
                <p:cNvSpPr/>
                <p:nvPr/>
              </p:nvSpPr>
              <p:spPr>
                <a:xfrm>
                  <a:off x="4748714" y="3404457"/>
                  <a:ext cx="751624" cy="609593"/>
                </a:xfrm>
                <a:custGeom>
                  <a:avLst/>
                  <a:gdLst>
                    <a:gd name="connsiteX0" fmla="*/ 747346 w 751966"/>
                    <a:gd name="connsiteY0" fmla="*/ 459398 h 608867"/>
                    <a:gd name="connsiteX1" fmla="*/ 679206 w 751966"/>
                    <a:gd name="connsiteY1" fmla="*/ 395654 h 608867"/>
                    <a:gd name="connsiteX2" fmla="*/ 666017 w 751966"/>
                    <a:gd name="connsiteY2" fmla="*/ 378069 h 608867"/>
                    <a:gd name="connsiteX3" fmla="*/ 661621 w 751966"/>
                    <a:gd name="connsiteY3" fmla="*/ 371475 h 608867"/>
                    <a:gd name="connsiteX4" fmla="*/ 657225 w 751966"/>
                    <a:gd name="connsiteY4" fmla="*/ 358287 h 608867"/>
                    <a:gd name="connsiteX5" fmla="*/ 652829 w 751966"/>
                    <a:gd name="connsiteY5" fmla="*/ 347296 h 608867"/>
                    <a:gd name="connsiteX6" fmla="*/ 648433 w 751966"/>
                    <a:gd name="connsiteY6" fmla="*/ 334108 h 608867"/>
                    <a:gd name="connsiteX7" fmla="*/ 646235 w 751966"/>
                    <a:gd name="connsiteY7" fmla="*/ 323117 h 608867"/>
                    <a:gd name="connsiteX8" fmla="*/ 641839 w 751966"/>
                    <a:gd name="connsiteY8" fmla="*/ 318721 h 608867"/>
                    <a:gd name="connsiteX9" fmla="*/ 681404 w 751966"/>
                    <a:gd name="connsiteY9" fmla="*/ 182441 h 608867"/>
                    <a:gd name="connsiteX10" fmla="*/ 674810 w 751966"/>
                    <a:gd name="connsiteY10" fmla="*/ 129687 h 608867"/>
                    <a:gd name="connsiteX11" fmla="*/ 668216 w 751966"/>
                    <a:gd name="connsiteY11" fmla="*/ 125291 h 608867"/>
                    <a:gd name="connsiteX12" fmla="*/ 657225 w 751966"/>
                    <a:gd name="connsiteY12" fmla="*/ 123092 h 608867"/>
                    <a:gd name="connsiteX13" fmla="*/ 648433 w 751966"/>
                    <a:gd name="connsiteY13" fmla="*/ 120894 h 608867"/>
                    <a:gd name="connsiteX14" fmla="*/ 641839 w 751966"/>
                    <a:gd name="connsiteY14" fmla="*/ 116498 h 608867"/>
                    <a:gd name="connsiteX15" fmla="*/ 633046 w 751966"/>
                    <a:gd name="connsiteY15" fmla="*/ 76933 h 608867"/>
                    <a:gd name="connsiteX16" fmla="*/ 630848 w 751966"/>
                    <a:gd name="connsiteY16" fmla="*/ 70339 h 608867"/>
                    <a:gd name="connsiteX17" fmla="*/ 628650 w 751966"/>
                    <a:gd name="connsiteY17" fmla="*/ 28575 h 608867"/>
                    <a:gd name="connsiteX18" fmla="*/ 619858 w 751966"/>
                    <a:gd name="connsiteY18" fmla="*/ 21981 h 608867"/>
                    <a:gd name="connsiteX19" fmla="*/ 512152 w 751966"/>
                    <a:gd name="connsiteY19" fmla="*/ 0 h 608867"/>
                    <a:gd name="connsiteX20" fmla="*/ 485775 w 751966"/>
                    <a:gd name="connsiteY20" fmla="*/ 105508 h 608867"/>
                    <a:gd name="connsiteX21" fmla="*/ 384664 w 751966"/>
                    <a:gd name="connsiteY21" fmla="*/ 112102 h 608867"/>
                    <a:gd name="connsiteX22" fmla="*/ 323117 w 751966"/>
                    <a:gd name="connsiteY22" fmla="*/ 145073 h 608867"/>
                    <a:gd name="connsiteX23" fmla="*/ 279156 w 751966"/>
                    <a:gd name="connsiteY23" fmla="*/ 145073 h 608867"/>
                    <a:gd name="connsiteX24" fmla="*/ 276958 w 751966"/>
                    <a:gd name="connsiteY24" fmla="*/ 162658 h 608867"/>
                    <a:gd name="connsiteX25" fmla="*/ 274760 w 751966"/>
                    <a:gd name="connsiteY25" fmla="*/ 178044 h 608867"/>
                    <a:gd name="connsiteX26" fmla="*/ 283552 w 751966"/>
                    <a:gd name="connsiteY26" fmla="*/ 189035 h 608867"/>
                    <a:gd name="connsiteX27" fmla="*/ 285750 w 751966"/>
                    <a:gd name="connsiteY27" fmla="*/ 189035 h 608867"/>
                    <a:gd name="connsiteX28" fmla="*/ 151667 w 751966"/>
                    <a:gd name="connsiteY28" fmla="*/ 349494 h 608867"/>
                    <a:gd name="connsiteX29" fmla="*/ 17585 w 751966"/>
                    <a:gd name="connsiteY29" fmla="*/ 514350 h 608867"/>
                    <a:gd name="connsiteX30" fmla="*/ 0 w 751966"/>
                    <a:gd name="connsiteY30" fmla="*/ 547321 h 608867"/>
                    <a:gd name="connsiteX31" fmla="*/ 4396 w 751966"/>
                    <a:gd name="connsiteY31" fmla="*/ 608867 h 608867"/>
                    <a:gd name="connsiteX32" fmla="*/ 406644 w 751966"/>
                    <a:gd name="connsiteY32" fmla="*/ 498964 h 608867"/>
                    <a:gd name="connsiteX33" fmla="*/ 448408 w 751966"/>
                    <a:gd name="connsiteY33" fmla="*/ 523142 h 608867"/>
                    <a:gd name="connsiteX34" fmla="*/ 516548 w 751966"/>
                    <a:gd name="connsiteY34" fmla="*/ 487973 h 608867"/>
                    <a:gd name="connsiteX35" fmla="*/ 633046 w 751966"/>
                    <a:gd name="connsiteY35" fmla="*/ 483577 h 608867"/>
                    <a:gd name="connsiteX36" fmla="*/ 646235 w 751966"/>
                    <a:gd name="connsiteY36" fmla="*/ 481379 h 608867"/>
                    <a:gd name="connsiteX37" fmla="*/ 661621 w 751966"/>
                    <a:gd name="connsiteY37" fmla="*/ 476983 h 608867"/>
                    <a:gd name="connsiteX38" fmla="*/ 668216 w 751966"/>
                    <a:gd name="connsiteY38" fmla="*/ 474785 h 608867"/>
                    <a:gd name="connsiteX39" fmla="*/ 716573 w 751966"/>
                    <a:gd name="connsiteY39" fmla="*/ 472587 h 608867"/>
                    <a:gd name="connsiteX40" fmla="*/ 742950 w 751966"/>
                    <a:gd name="connsiteY40" fmla="*/ 470389 h 608867"/>
                    <a:gd name="connsiteX41" fmla="*/ 747346 w 751966"/>
                    <a:gd name="connsiteY41" fmla="*/ 459398 h 608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751966" h="608867">
                      <a:moveTo>
                        <a:pt x="747346" y="459398"/>
                      </a:moveTo>
                      <a:cubicBezTo>
                        <a:pt x="736722" y="446942"/>
                        <a:pt x="701919" y="416902"/>
                        <a:pt x="679206" y="395654"/>
                      </a:cubicBezTo>
                      <a:cubicBezTo>
                        <a:pt x="674810" y="389792"/>
                        <a:pt x="670327" y="383995"/>
                        <a:pt x="666017" y="378069"/>
                      </a:cubicBezTo>
                      <a:cubicBezTo>
                        <a:pt x="664463" y="375933"/>
                        <a:pt x="662694" y="373889"/>
                        <a:pt x="661621" y="371475"/>
                      </a:cubicBezTo>
                      <a:cubicBezTo>
                        <a:pt x="659739" y="367241"/>
                        <a:pt x="658946" y="362589"/>
                        <a:pt x="657225" y="358287"/>
                      </a:cubicBezTo>
                      <a:cubicBezTo>
                        <a:pt x="655760" y="354623"/>
                        <a:pt x="654177" y="351004"/>
                        <a:pt x="652829" y="347296"/>
                      </a:cubicBezTo>
                      <a:cubicBezTo>
                        <a:pt x="651245" y="342941"/>
                        <a:pt x="649342" y="338652"/>
                        <a:pt x="648433" y="334108"/>
                      </a:cubicBezTo>
                      <a:cubicBezTo>
                        <a:pt x="647700" y="330444"/>
                        <a:pt x="647707" y="326551"/>
                        <a:pt x="646235" y="323117"/>
                      </a:cubicBezTo>
                      <a:cubicBezTo>
                        <a:pt x="645419" y="321212"/>
                        <a:pt x="643304" y="320186"/>
                        <a:pt x="641839" y="318721"/>
                      </a:cubicBezTo>
                      <a:lnTo>
                        <a:pt x="681404" y="182441"/>
                      </a:lnTo>
                      <a:cubicBezTo>
                        <a:pt x="680292" y="172430"/>
                        <a:pt x="676222" y="134490"/>
                        <a:pt x="674810" y="129687"/>
                      </a:cubicBezTo>
                      <a:cubicBezTo>
                        <a:pt x="674065" y="127153"/>
                        <a:pt x="670689" y="126219"/>
                        <a:pt x="668216" y="125291"/>
                      </a:cubicBezTo>
                      <a:cubicBezTo>
                        <a:pt x="664718" y="123979"/>
                        <a:pt x="660872" y="123903"/>
                        <a:pt x="657225" y="123092"/>
                      </a:cubicBezTo>
                      <a:cubicBezTo>
                        <a:pt x="654276" y="122437"/>
                        <a:pt x="651364" y="121627"/>
                        <a:pt x="648433" y="120894"/>
                      </a:cubicBezTo>
                      <a:cubicBezTo>
                        <a:pt x="646235" y="119429"/>
                        <a:pt x="643707" y="118366"/>
                        <a:pt x="641839" y="116498"/>
                      </a:cubicBezTo>
                      <a:cubicBezTo>
                        <a:pt x="632006" y="106666"/>
                        <a:pt x="634790" y="87398"/>
                        <a:pt x="633046" y="76933"/>
                      </a:cubicBezTo>
                      <a:cubicBezTo>
                        <a:pt x="632665" y="74648"/>
                        <a:pt x="631581" y="72537"/>
                        <a:pt x="630848" y="70339"/>
                      </a:cubicBezTo>
                      <a:cubicBezTo>
                        <a:pt x="630115" y="56418"/>
                        <a:pt x="631144" y="42291"/>
                        <a:pt x="628650" y="28575"/>
                      </a:cubicBezTo>
                      <a:cubicBezTo>
                        <a:pt x="627357" y="21463"/>
                        <a:pt x="623793" y="21981"/>
                        <a:pt x="619858" y="21981"/>
                      </a:cubicBezTo>
                      <a:lnTo>
                        <a:pt x="512152" y="0"/>
                      </a:lnTo>
                      <a:lnTo>
                        <a:pt x="485775" y="105508"/>
                      </a:lnTo>
                      <a:lnTo>
                        <a:pt x="384664" y="112102"/>
                      </a:lnTo>
                      <a:lnTo>
                        <a:pt x="323117" y="145073"/>
                      </a:lnTo>
                      <a:cubicBezTo>
                        <a:pt x="316733" y="144435"/>
                        <a:pt x="285540" y="139850"/>
                        <a:pt x="279156" y="145073"/>
                      </a:cubicBezTo>
                      <a:cubicBezTo>
                        <a:pt x="274584" y="148814"/>
                        <a:pt x="277739" y="156803"/>
                        <a:pt x="276958" y="162658"/>
                      </a:cubicBezTo>
                      <a:cubicBezTo>
                        <a:pt x="276273" y="167793"/>
                        <a:pt x="275493" y="172915"/>
                        <a:pt x="274760" y="178044"/>
                      </a:cubicBezTo>
                      <a:cubicBezTo>
                        <a:pt x="277246" y="187988"/>
                        <a:pt x="274302" y="186723"/>
                        <a:pt x="283552" y="189035"/>
                      </a:cubicBezTo>
                      <a:cubicBezTo>
                        <a:pt x="284263" y="189213"/>
                        <a:pt x="285017" y="189035"/>
                        <a:pt x="285750" y="189035"/>
                      </a:cubicBezTo>
                      <a:lnTo>
                        <a:pt x="151667" y="349494"/>
                      </a:lnTo>
                      <a:lnTo>
                        <a:pt x="17585" y="514350"/>
                      </a:lnTo>
                      <a:lnTo>
                        <a:pt x="0" y="547321"/>
                      </a:lnTo>
                      <a:lnTo>
                        <a:pt x="4396" y="608867"/>
                      </a:lnTo>
                      <a:lnTo>
                        <a:pt x="406644" y="498964"/>
                      </a:lnTo>
                      <a:lnTo>
                        <a:pt x="448408" y="523142"/>
                      </a:lnTo>
                      <a:lnTo>
                        <a:pt x="516548" y="487973"/>
                      </a:lnTo>
                      <a:cubicBezTo>
                        <a:pt x="551387" y="487102"/>
                        <a:pt x="595650" y="487513"/>
                        <a:pt x="633046" y="483577"/>
                      </a:cubicBezTo>
                      <a:cubicBezTo>
                        <a:pt x="637478" y="483110"/>
                        <a:pt x="641839" y="482112"/>
                        <a:pt x="646235" y="481379"/>
                      </a:cubicBezTo>
                      <a:cubicBezTo>
                        <a:pt x="662039" y="476111"/>
                        <a:pt x="642309" y="482500"/>
                        <a:pt x="661621" y="476983"/>
                      </a:cubicBezTo>
                      <a:cubicBezTo>
                        <a:pt x="663849" y="476346"/>
                        <a:pt x="665906" y="474970"/>
                        <a:pt x="668216" y="474785"/>
                      </a:cubicBezTo>
                      <a:cubicBezTo>
                        <a:pt x="684300" y="473498"/>
                        <a:pt x="700465" y="473534"/>
                        <a:pt x="716573" y="472587"/>
                      </a:cubicBezTo>
                      <a:cubicBezTo>
                        <a:pt x="725381" y="472069"/>
                        <a:pt x="734158" y="471122"/>
                        <a:pt x="742950" y="470389"/>
                      </a:cubicBezTo>
                      <a:cubicBezTo>
                        <a:pt x="747578" y="456505"/>
                        <a:pt x="757970" y="471854"/>
                        <a:pt x="747346" y="459398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8" name="Freeform 347"/>
                <p:cNvSpPr/>
                <p:nvPr/>
              </p:nvSpPr>
              <p:spPr>
                <a:xfrm>
                  <a:off x="4739836" y="3851296"/>
                  <a:ext cx="757542" cy="458673"/>
                </a:xfrm>
                <a:custGeom>
                  <a:avLst/>
                  <a:gdLst>
                    <a:gd name="connsiteX0" fmla="*/ 747346 w 758773"/>
                    <a:gd name="connsiteY0" fmla="*/ 0 h 459398"/>
                    <a:gd name="connsiteX1" fmla="*/ 747346 w 758773"/>
                    <a:gd name="connsiteY1" fmla="*/ 0 h 459398"/>
                    <a:gd name="connsiteX2" fmla="*/ 727563 w 758773"/>
                    <a:gd name="connsiteY2" fmla="*/ 4396 h 459398"/>
                    <a:gd name="connsiteX3" fmla="*/ 723167 w 758773"/>
                    <a:gd name="connsiteY3" fmla="*/ 10990 h 459398"/>
                    <a:gd name="connsiteX4" fmla="*/ 659423 w 758773"/>
                    <a:gd name="connsiteY4" fmla="*/ 13188 h 459398"/>
                    <a:gd name="connsiteX5" fmla="*/ 652829 w 758773"/>
                    <a:gd name="connsiteY5" fmla="*/ 17584 h 459398"/>
                    <a:gd name="connsiteX6" fmla="*/ 635244 w 758773"/>
                    <a:gd name="connsiteY6" fmla="*/ 21981 h 459398"/>
                    <a:gd name="connsiteX7" fmla="*/ 628650 w 758773"/>
                    <a:gd name="connsiteY7" fmla="*/ 24179 h 459398"/>
                    <a:gd name="connsiteX8" fmla="*/ 608867 w 758773"/>
                    <a:gd name="connsiteY8" fmla="*/ 21981 h 459398"/>
                    <a:gd name="connsiteX9" fmla="*/ 600075 w 758773"/>
                    <a:gd name="connsiteY9" fmla="*/ 19782 h 459398"/>
                    <a:gd name="connsiteX10" fmla="*/ 573698 w 758773"/>
                    <a:gd name="connsiteY10" fmla="*/ 17584 h 459398"/>
                    <a:gd name="connsiteX11" fmla="*/ 545123 w 758773"/>
                    <a:gd name="connsiteY11" fmla="*/ 19782 h 459398"/>
                    <a:gd name="connsiteX12" fmla="*/ 536331 w 758773"/>
                    <a:gd name="connsiteY12" fmla="*/ 21981 h 459398"/>
                    <a:gd name="connsiteX13" fmla="*/ 514350 w 758773"/>
                    <a:gd name="connsiteY13" fmla="*/ 24179 h 459398"/>
                    <a:gd name="connsiteX14" fmla="*/ 501161 w 758773"/>
                    <a:gd name="connsiteY14" fmla="*/ 30773 h 459398"/>
                    <a:gd name="connsiteX15" fmla="*/ 494567 w 758773"/>
                    <a:gd name="connsiteY15" fmla="*/ 35169 h 459398"/>
                    <a:gd name="connsiteX16" fmla="*/ 472586 w 758773"/>
                    <a:gd name="connsiteY16" fmla="*/ 48357 h 459398"/>
                    <a:gd name="connsiteX17" fmla="*/ 465992 w 758773"/>
                    <a:gd name="connsiteY17" fmla="*/ 52754 h 459398"/>
                    <a:gd name="connsiteX18" fmla="*/ 459398 w 758773"/>
                    <a:gd name="connsiteY18" fmla="*/ 57150 h 459398"/>
                    <a:gd name="connsiteX19" fmla="*/ 435219 w 758773"/>
                    <a:gd name="connsiteY19" fmla="*/ 52754 h 459398"/>
                    <a:gd name="connsiteX20" fmla="*/ 430823 w 758773"/>
                    <a:gd name="connsiteY20" fmla="*/ 48357 h 459398"/>
                    <a:gd name="connsiteX21" fmla="*/ 417634 w 758773"/>
                    <a:gd name="connsiteY21" fmla="*/ 41763 h 459398"/>
                    <a:gd name="connsiteX22" fmla="*/ 415436 w 758773"/>
                    <a:gd name="connsiteY22" fmla="*/ 41763 h 459398"/>
                    <a:gd name="connsiteX23" fmla="*/ 0 w 758773"/>
                    <a:gd name="connsiteY23" fmla="*/ 160459 h 459398"/>
                    <a:gd name="connsiteX24" fmla="*/ 10990 w 758773"/>
                    <a:gd name="connsiteY24" fmla="*/ 345098 h 459398"/>
                    <a:gd name="connsiteX25" fmla="*/ 292344 w 758773"/>
                    <a:gd name="connsiteY25" fmla="*/ 386861 h 459398"/>
                    <a:gd name="connsiteX26" fmla="*/ 345098 w 758773"/>
                    <a:gd name="connsiteY26" fmla="*/ 358286 h 459398"/>
                    <a:gd name="connsiteX27" fmla="*/ 360484 w 758773"/>
                    <a:gd name="connsiteY27" fmla="*/ 384663 h 459398"/>
                    <a:gd name="connsiteX28" fmla="*/ 433021 w 758773"/>
                    <a:gd name="connsiteY28" fmla="*/ 373673 h 459398"/>
                    <a:gd name="connsiteX29" fmla="*/ 435219 w 758773"/>
                    <a:gd name="connsiteY29" fmla="*/ 393456 h 459398"/>
                    <a:gd name="connsiteX30" fmla="*/ 437417 w 758773"/>
                    <a:gd name="connsiteY30" fmla="*/ 411040 h 459398"/>
                    <a:gd name="connsiteX31" fmla="*/ 457200 w 758773"/>
                    <a:gd name="connsiteY31" fmla="*/ 408842 h 459398"/>
                    <a:gd name="connsiteX32" fmla="*/ 470388 w 758773"/>
                    <a:gd name="connsiteY32" fmla="*/ 413238 h 459398"/>
                    <a:gd name="connsiteX33" fmla="*/ 474784 w 758773"/>
                    <a:gd name="connsiteY33" fmla="*/ 426427 h 459398"/>
                    <a:gd name="connsiteX34" fmla="*/ 476983 w 758773"/>
                    <a:gd name="connsiteY34" fmla="*/ 446209 h 459398"/>
                    <a:gd name="connsiteX35" fmla="*/ 479181 w 758773"/>
                    <a:gd name="connsiteY35" fmla="*/ 452804 h 459398"/>
                    <a:gd name="connsiteX36" fmla="*/ 485775 w 758773"/>
                    <a:gd name="connsiteY36" fmla="*/ 455002 h 459398"/>
                    <a:gd name="connsiteX37" fmla="*/ 492369 w 758773"/>
                    <a:gd name="connsiteY37" fmla="*/ 459398 h 459398"/>
                    <a:gd name="connsiteX38" fmla="*/ 507756 w 758773"/>
                    <a:gd name="connsiteY38" fmla="*/ 448407 h 459398"/>
                    <a:gd name="connsiteX39" fmla="*/ 518746 w 758773"/>
                    <a:gd name="connsiteY39" fmla="*/ 430823 h 459398"/>
                    <a:gd name="connsiteX40" fmla="*/ 525340 w 758773"/>
                    <a:gd name="connsiteY40" fmla="*/ 428625 h 459398"/>
                    <a:gd name="connsiteX41" fmla="*/ 580292 w 758773"/>
                    <a:gd name="connsiteY41" fmla="*/ 426427 h 459398"/>
                    <a:gd name="connsiteX42" fmla="*/ 586886 w 758773"/>
                    <a:gd name="connsiteY42" fmla="*/ 419832 h 459398"/>
                    <a:gd name="connsiteX43" fmla="*/ 593481 w 758773"/>
                    <a:gd name="connsiteY43" fmla="*/ 411040 h 459398"/>
                    <a:gd name="connsiteX44" fmla="*/ 606669 w 758773"/>
                    <a:gd name="connsiteY44" fmla="*/ 402248 h 459398"/>
                    <a:gd name="connsiteX45" fmla="*/ 615461 w 758773"/>
                    <a:gd name="connsiteY45" fmla="*/ 391257 h 459398"/>
                    <a:gd name="connsiteX46" fmla="*/ 626452 w 758773"/>
                    <a:gd name="connsiteY46" fmla="*/ 386861 h 459398"/>
                    <a:gd name="connsiteX47" fmla="*/ 633046 w 758773"/>
                    <a:gd name="connsiteY47" fmla="*/ 382465 h 459398"/>
                    <a:gd name="connsiteX48" fmla="*/ 648433 w 758773"/>
                    <a:gd name="connsiteY48" fmla="*/ 373673 h 459398"/>
                    <a:gd name="connsiteX49" fmla="*/ 652829 w 758773"/>
                    <a:gd name="connsiteY49" fmla="*/ 367079 h 459398"/>
                    <a:gd name="connsiteX50" fmla="*/ 661621 w 758773"/>
                    <a:gd name="connsiteY50" fmla="*/ 356088 h 459398"/>
                    <a:gd name="connsiteX51" fmla="*/ 670413 w 758773"/>
                    <a:gd name="connsiteY51" fmla="*/ 342900 h 459398"/>
                    <a:gd name="connsiteX52" fmla="*/ 677008 w 758773"/>
                    <a:gd name="connsiteY52" fmla="*/ 329711 h 459398"/>
                    <a:gd name="connsiteX53" fmla="*/ 681404 w 758773"/>
                    <a:gd name="connsiteY53" fmla="*/ 312127 h 459398"/>
                    <a:gd name="connsiteX54" fmla="*/ 685800 w 758773"/>
                    <a:gd name="connsiteY54" fmla="*/ 298938 h 459398"/>
                    <a:gd name="connsiteX55" fmla="*/ 690196 w 758773"/>
                    <a:gd name="connsiteY55" fmla="*/ 285750 h 459398"/>
                    <a:gd name="connsiteX56" fmla="*/ 692394 w 758773"/>
                    <a:gd name="connsiteY56" fmla="*/ 279156 h 459398"/>
                    <a:gd name="connsiteX57" fmla="*/ 692394 w 758773"/>
                    <a:gd name="connsiteY57" fmla="*/ 272561 h 459398"/>
                    <a:gd name="connsiteX58" fmla="*/ 690196 w 758773"/>
                    <a:gd name="connsiteY58" fmla="*/ 136281 h 459398"/>
                    <a:gd name="connsiteX59" fmla="*/ 716573 w 758773"/>
                    <a:gd name="connsiteY59" fmla="*/ 96715 h 459398"/>
                    <a:gd name="connsiteX60" fmla="*/ 740752 w 758773"/>
                    <a:gd name="connsiteY60" fmla="*/ 76932 h 459398"/>
                    <a:gd name="connsiteX61" fmla="*/ 742950 w 758773"/>
                    <a:gd name="connsiteY61" fmla="*/ 68140 h 459398"/>
                    <a:gd name="connsiteX62" fmla="*/ 747346 w 758773"/>
                    <a:gd name="connsiteY62" fmla="*/ 59348 h 459398"/>
                    <a:gd name="connsiteX63" fmla="*/ 753940 w 758773"/>
                    <a:gd name="connsiteY63" fmla="*/ 48357 h 459398"/>
                    <a:gd name="connsiteX64" fmla="*/ 756138 w 758773"/>
                    <a:gd name="connsiteY64" fmla="*/ 41763 h 459398"/>
                    <a:gd name="connsiteX65" fmla="*/ 756138 w 758773"/>
                    <a:gd name="connsiteY65" fmla="*/ 8792 h 459398"/>
                    <a:gd name="connsiteX66" fmla="*/ 749544 w 758773"/>
                    <a:gd name="connsiteY66" fmla="*/ 4396 h 459398"/>
                    <a:gd name="connsiteX67" fmla="*/ 747346 w 758773"/>
                    <a:gd name="connsiteY67" fmla="*/ 0 h 45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758773" h="459398">
                      <a:moveTo>
                        <a:pt x="747346" y="0"/>
                      </a:moveTo>
                      <a:lnTo>
                        <a:pt x="747346" y="0"/>
                      </a:lnTo>
                      <a:cubicBezTo>
                        <a:pt x="740752" y="1465"/>
                        <a:pt x="733713" y="1601"/>
                        <a:pt x="727563" y="4396"/>
                      </a:cubicBezTo>
                      <a:cubicBezTo>
                        <a:pt x="725158" y="5489"/>
                        <a:pt x="725787" y="10652"/>
                        <a:pt x="723167" y="10990"/>
                      </a:cubicBezTo>
                      <a:cubicBezTo>
                        <a:pt x="702081" y="13711"/>
                        <a:pt x="680671" y="12455"/>
                        <a:pt x="659423" y="13188"/>
                      </a:cubicBezTo>
                      <a:cubicBezTo>
                        <a:pt x="657225" y="14653"/>
                        <a:pt x="655312" y="16681"/>
                        <a:pt x="652829" y="17584"/>
                      </a:cubicBezTo>
                      <a:cubicBezTo>
                        <a:pt x="647151" y="19649"/>
                        <a:pt x="640976" y="20070"/>
                        <a:pt x="635244" y="21981"/>
                      </a:cubicBezTo>
                      <a:lnTo>
                        <a:pt x="628650" y="24179"/>
                      </a:lnTo>
                      <a:cubicBezTo>
                        <a:pt x="622056" y="23446"/>
                        <a:pt x="615425" y="22990"/>
                        <a:pt x="608867" y="21981"/>
                      </a:cubicBezTo>
                      <a:cubicBezTo>
                        <a:pt x="605881" y="21522"/>
                        <a:pt x="603073" y="20157"/>
                        <a:pt x="600075" y="19782"/>
                      </a:cubicBezTo>
                      <a:cubicBezTo>
                        <a:pt x="591320" y="18687"/>
                        <a:pt x="582490" y="18317"/>
                        <a:pt x="573698" y="17584"/>
                      </a:cubicBezTo>
                      <a:cubicBezTo>
                        <a:pt x="564173" y="18317"/>
                        <a:pt x="554611" y="18666"/>
                        <a:pt x="545123" y="19782"/>
                      </a:cubicBezTo>
                      <a:cubicBezTo>
                        <a:pt x="542123" y="20135"/>
                        <a:pt x="539322" y="21554"/>
                        <a:pt x="536331" y="21981"/>
                      </a:cubicBezTo>
                      <a:cubicBezTo>
                        <a:pt x="529041" y="23023"/>
                        <a:pt x="521677" y="23446"/>
                        <a:pt x="514350" y="24179"/>
                      </a:cubicBezTo>
                      <a:cubicBezTo>
                        <a:pt x="495454" y="36776"/>
                        <a:pt x="519362" y="21673"/>
                        <a:pt x="501161" y="30773"/>
                      </a:cubicBezTo>
                      <a:cubicBezTo>
                        <a:pt x="498798" y="31954"/>
                        <a:pt x="496861" y="33858"/>
                        <a:pt x="494567" y="35169"/>
                      </a:cubicBezTo>
                      <a:cubicBezTo>
                        <a:pt x="470920" y="48682"/>
                        <a:pt x="504836" y="26857"/>
                        <a:pt x="472586" y="48357"/>
                      </a:cubicBezTo>
                      <a:lnTo>
                        <a:pt x="465992" y="52754"/>
                      </a:lnTo>
                      <a:lnTo>
                        <a:pt x="459398" y="57150"/>
                      </a:lnTo>
                      <a:cubicBezTo>
                        <a:pt x="456977" y="56847"/>
                        <a:pt x="440568" y="55964"/>
                        <a:pt x="435219" y="52754"/>
                      </a:cubicBezTo>
                      <a:cubicBezTo>
                        <a:pt x="433442" y="51688"/>
                        <a:pt x="432441" y="49652"/>
                        <a:pt x="430823" y="48357"/>
                      </a:cubicBezTo>
                      <a:cubicBezTo>
                        <a:pt x="425939" y="44449"/>
                        <a:pt x="423544" y="43240"/>
                        <a:pt x="417634" y="41763"/>
                      </a:cubicBezTo>
                      <a:cubicBezTo>
                        <a:pt x="416923" y="41585"/>
                        <a:pt x="416169" y="41763"/>
                        <a:pt x="415436" y="41763"/>
                      </a:cubicBezTo>
                      <a:lnTo>
                        <a:pt x="0" y="160459"/>
                      </a:lnTo>
                      <a:lnTo>
                        <a:pt x="10990" y="345098"/>
                      </a:lnTo>
                      <a:lnTo>
                        <a:pt x="292344" y="386861"/>
                      </a:lnTo>
                      <a:lnTo>
                        <a:pt x="345098" y="358286"/>
                      </a:lnTo>
                      <a:lnTo>
                        <a:pt x="360484" y="384663"/>
                      </a:lnTo>
                      <a:lnTo>
                        <a:pt x="433021" y="373673"/>
                      </a:lnTo>
                      <a:cubicBezTo>
                        <a:pt x="433754" y="380267"/>
                        <a:pt x="434444" y="386867"/>
                        <a:pt x="435219" y="393456"/>
                      </a:cubicBezTo>
                      <a:cubicBezTo>
                        <a:pt x="435909" y="399322"/>
                        <a:pt x="432578" y="407653"/>
                        <a:pt x="437417" y="411040"/>
                      </a:cubicBezTo>
                      <a:cubicBezTo>
                        <a:pt x="442853" y="414845"/>
                        <a:pt x="450606" y="409575"/>
                        <a:pt x="457200" y="408842"/>
                      </a:cubicBezTo>
                      <a:cubicBezTo>
                        <a:pt x="464442" y="406428"/>
                        <a:pt x="465243" y="403977"/>
                        <a:pt x="470388" y="413238"/>
                      </a:cubicBezTo>
                      <a:cubicBezTo>
                        <a:pt x="472638" y="417289"/>
                        <a:pt x="474784" y="426427"/>
                        <a:pt x="474784" y="426427"/>
                      </a:cubicBezTo>
                      <a:cubicBezTo>
                        <a:pt x="475517" y="433021"/>
                        <a:pt x="475892" y="439665"/>
                        <a:pt x="476983" y="446209"/>
                      </a:cubicBezTo>
                      <a:cubicBezTo>
                        <a:pt x="477364" y="448495"/>
                        <a:pt x="477543" y="451165"/>
                        <a:pt x="479181" y="452804"/>
                      </a:cubicBezTo>
                      <a:cubicBezTo>
                        <a:pt x="480819" y="454442"/>
                        <a:pt x="483703" y="453966"/>
                        <a:pt x="485775" y="455002"/>
                      </a:cubicBezTo>
                      <a:cubicBezTo>
                        <a:pt x="488138" y="456183"/>
                        <a:pt x="492369" y="459398"/>
                        <a:pt x="492369" y="459398"/>
                      </a:cubicBezTo>
                      <a:lnTo>
                        <a:pt x="507756" y="448407"/>
                      </a:lnTo>
                      <a:cubicBezTo>
                        <a:pt x="511419" y="442546"/>
                        <a:pt x="514154" y="435989"/>
                        <a:pt x="518746" y="430823"/>
                      </a:cubicBezTo>
                      <a:cubicBezTo>
                        <a:pt x="520285" y="429091"/>
                        <a:pt x="523029" y="428790"/>
                        <a:pt x="525340" y="428625"/>
                      </a:cubicBezTo>
                      <a:cubicBezTo>
                        <a:pt x="543625" y="427319"/>
                        <a:pt x="561975" y="427160"/>
                        <a:pt x="580292" y="426427"/>
                      </a:cubicBezTo>
                      <a:cubicBezTo>
                        <a:pt x="582490" y="424229"/>
                        <a:pt x="584863" y="422192"/>
                        <a:pt x="586886" y="419832"/>
                      </a:cubicBezTo>
                      <a:cubicBezTo>
                        <a:pt x="589270" y="417050"/>
                        <a:pt x="590743" y="413474"/>
                        <a:pt x="593481" y="411040"/>
                      </a:cubicBezTo>
                      <a:cubicBezTo>
                        <a:pt x="597430" y="407530"/>
                        <a:pt x="606669" y="402248"/>
                        <a:pt x="606669" y="402248"/>
                      </a:cubicBezTo>
                      <a:cubicBezTo>
                        <a:pt x="608528" y="399460"/>
                        <a:pt x="612090" y="393184"/>
                        <a:pt x="615461" y="391257"/>
                      </a:cubicBezTo>
                      <a:cubicBezTo>
                        <a:pt x="618887" y="389299"/>
                        <a:pt x="622923" y="388626"/>
                        <a:pt x="626452" y="386861"/>
                      </a:cubicBezTo>
                      <a:cubicBezTo>
                        <a:pt x="628815" y="385680"/>
                        <a:pt x="630752" y="383776"/>
                        <a:pt x="633046" y="382465"/>
                      </a:cubicBezTo>
                      <a:cubicBezTo>
                        <a:pt x="652576" y="371305"/>
                        <a:pt x="632359" y="384388"/>
                        <a:pt x="648433" y="373673"/>
                      </a:cubicBezTo>
                      <a:cubicBezTo>
                        <a:pt x="649898" y="371475"/>
                        <a:pt x="651179" y="369142"/>
                        <a:pt x="652829" y="367079"/>
                      </a:cubicBezTo>
                      <a:cubicBezTo>
                        <a:pt x="658279" y="360266"/>
                        <a:pt x="657113" y="365105"/>
                        <a:pt x="661621" y="356088"/>
                      </a:cubicBezTo>
                      <a:cubicBezTo>
                        <a:pt x="667983" y="343364"/>
                        <a:pt x="657913" y="355400"/>
                        <a:pt x="670413" y="342900"/>
                      </a:cubicBezTo>
                      <a:cubicBezTo>
                        <a:pt x="675937" y="326327"/>
                        <a:pt x="668485" y="346755"/>
                        <a:pt x="677008" y="329711"/>
                      </a:cubicBezTo>
                      <a:cubicBezTo>
                        <a:pt x="679675" y="324377"/>
                        <a:pt x="679900" y="317643"/>
                        <a:pt x="681404" y="312127"/>
                      </a:cubicBezTo>
                      <a:cubicBezTo>
                        <a:pt x="682623" y="307656"/>
                        <a:pt x="684335" y="303334"/>
                        <a:pt x="685800" y="298938"/>
                      </a:cubicBezTo>
                      <a:lnTo>
                        <a:pt x="690196" y="285750"/>
                      </a:lnTo>
                      <a:cubicBezTo>
                        <a:pt x="690929" y="283552"/>
                        <a:pt x="692394" y="281473"/>
                        <a:pt x="692394" y="279156"/>
                      </a:cubicBezTo>
                      <a:lnTo>
                        <a:pt x="692394" y="272561"/>
                      </a:lnTo>
                      <a:cubicBezTo>
                        <a:pt x="691661" y="227134"/>
                        <a:pt x="690929" y="181708"/>
                        <a:pt x="690196" y="136281"/>
                      </a:cubicBezTo>
                      <a:lnTo>
                        <a:pt x="716573" y="96715"/>
                      </a:lnTo>
                      <a:cubicBezTo>
                        <a:pt x="727441" y="89923"/>
                        <a:pt x="735218" y="88001"/>
                        <a:pt x="740752" y="76932"/>
                      </a:cubicBezTo>
                      <a:cubicBezTo>
                        <a:pt x="742103" y="74230"/>
                        <a:pt x="741889" y="70969"/>
                        <a:pt x="742950" y="68140"/>
                      </a:cubicBezTo>
                      <a:cubicBezTo>
                        <a:pt x="744100" y="65072"/>
                        <a:pt x="746055" y="62360"/>
                        <a:pt x="747346" y="59348"/>
                      </a:cubicBezTo>
                      <a:cubicBezTo>
                        <a:pt x="751626" y="49361"/>
                        <a:pt x="746629" y="55669"/>
                        <a:pt x="753940" y="48357"/>
                      </a:cubicBezTo>
                      <a:cubicBezTo>
                        <a:pt x="754673" y="46159"/>
                        <a:pt x="755576" y="44011"/>
                        <a:pt x="756138" y="41763"/>
                      </a:cubicBezTo>
                      <a:cubicBezTo>
                        <a:pt x="758997" y="30329"/>
                        <a:pt x="760252" y="21134"/>
                        <a:pt x="756138" y="8792"/>
                      </a:cubicBezTo>
                      <a:cubicBezTo>
                        <a:pt x="755303" y="6286"/>
                        <a:pt x="751742" y="5861"/>
                        <a:pt x="749544" y="4396"/>
                      </a:cubicBezTo>
                      <a:lnTo>
                        <a:pt x="747346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9" name="Freeform 348"/>
                <p:cNvSpPr/>
                <p:nvPr/>
              </p:nvSpPr>
              <p:spPr>
                <a:xfrm>
                  <a:off x="3461483" y="3235784"/>
                  <a:ext cx="1574268" cy="976532"/>
                </a:xfrm>
                <a:custGeom>
                  <a:avLst/>
                  <a:gdLst>
                    <a:gd name="connsiteX0" fmla="*/ 1281479 w 1573823"/>
                    <a:gd name="connsiteY0" fmla="*/ 720970 h 973748"/>
                    <a:gd name="connsiteX1" fmla="*/ 1411166 w 1573823"/>
                    <a:gd name="connsiteY1" fmla="*/ 589085 h 973748"/>
                    <a:gd name="connsiteX2" fmla="*/ 1573823 w 1573823"/>
                    <a:gd name="connsiteY2" fmla="*/ 371475 h 973748"/>
                    <a:gd name="connsiteX3" fmla="*/ 1474910 w 1573823"/>
                    <a:gd name="connsiteY3" fmla="*/ 389060 h 973748"/>
                    <a:gd name="connsiteX4" fmla="*/ 1114425 w 1573823"/>
                    <a:gd name="connsiteY4" fmla="*/ 483577 h 973748"/>
                    <a:gd name="connsiteX5" fmla="*/ 1044087 w 1573823"/>
                    <a:gd name="connsiteY5" fmla="*/ 382466 h 973748"/>
                    <a:gd name="connsiteX6" fmla="*/ 1044087 w 1573823"/>
                    <a:gd name="connsiteY6" fmla="*/ 329712 h 973748"/>
                    <a:gd name="connsiteX7" fmla="*/ 989135 w 1573823"/>
                    <a:gd name="connsiteY7" fmla="*/ 252779 h 973748"/>
                    <a:gd name="connsiteX8" fmla="*/ 958362 w 1573823"/>
                    <a:gd name="connsiteY8" fmla="*/ 241789 h 973748"/>
                    <a:gd name="connsiteX9" fmla="*/ 947371 w 1573823"/>
                    <a:gd name="connsiteY9" fmla="*/ 239591 h 973748"/>
                    <a:gd name="connsiteX10" fmla="*/ 931985 w 1573823"/>
                    <a:gd name="connsiteY10" fmla="*/ 237393 h 973748"/>
                    <a:gd name="connsiteX11" fmla="*/ 923192 w 1573823"/>
                    <a:gd name="connsiteY11" fmla="*/ 235195 h 973748"/>
                    <a:gd name="connsiteX12" fmla="*/ 910004 w 1573823"/>
                    <a:gd name="connsiteY12" fmla="*/ 232996 h 973748"/>
                    <a:gd name="connsiteX13" fmla="*/ 892419 w 1573823"/>
                    <a:gd name="connsiteY13" fmla="*/ 226402 h 973748"/>
                    <a:gd name="connsiteX14" fmla="*/ 879231 w 1573823"/>
                    <a:gd name="connsiteY14" fmla="*/ 222006 h 973748"/>
                    <a:gd name="connsiteX15" fmla="*/ 872637 w 1573823"/>
                    <a:gd name="connsiteY15" fmla="*/ 219808 h 973748"/>
                    <a:gd name="connsiteX16" fmla="*/ 833071 w 1573823"/>
                    <a:gd name="connsiteY16" fmla="*/ 222006 h 973748"/>
                    <a:gd name="connsiteX17" fmla="*/ 797902 w 1573823"/>
                    <a:gd name="connsiteY17" fmla="*/ 219808 h 973748"/>
                    <a:gd name="connsiteX18" fmla="*/ 780317 w 1573823"/>
                    <a:gd name="connsiteY18" fmla="*/ 219808 h 973748"/>
                    <a:gd name="connsiteX19" fmla="*/ 760535 w 1573823"/>
                    <a:gd name="connsiteY19" fmla="*/ 156064 h 973748"/>
                    <a:gd name="connsiteX20" fmla="*/ 644037 w 1573823"/>
                    <a:gd name="connsiteY20" fmla="*/ 120895 h 973748"/>
                    <a:gd name="connsiteX21" fmla="*/ 635244 w 1573823"/>
                    <a:gd name="connsiteY21" fmla="*/ 0 h 973748"/>
                    <a:gd name="connsiteX22" fmla="*/ 580292 w 1573823"/>
                    <a:gd name="connsiteY22" fmla="*/ 32971 h 973748"/>
                    <a:gd name="connsiteX23" fmla="*/ 523142 w 1573823"/>
                    <a:gd name="connsiteY23" fmla="*/ 112102 h 973748"/>
                    <a:gd name="connsiteX24" fmla="*/ 516548 w 1573823"/>
                    <a:gd name="connsiteY24" fmla="*/ 147271 h 973748"/>
                    <a:gd name="connsiteX25" fmla="*/ 461596 w 1573823"/>
                    <a:gd name="connsiteY25" fmla="*/ 164856 h 973748"/>
                    <a:gd name="connsiteX26" fmla="*/ 424229 w 1573823"/>
                    <a:gd name="connsiteY26" fmla="*/ 171450 h 973748"/>
                    <a:gd name="connsiteX27" fmla="*/ 417635 w 1573823"/>
                    <a:gd name="connsiteY27" fmla="*/ 178045 h 973748"/>
                    <a:gd name="connsiteX28" fmla="*/ 408842 w 1573823"/>
                    <a:gd name="connsiteY28" fmla="*/ 191233 h 973748"/>
                    <a:gd name="connsiteX29" fmla="*/ 402248 w 1573823"/>
                    <a:gd name="connsiteY29" fmla="*/ 195629 h 973748"/>
                    <a:gd name="connsiteX30" fmla="*/ 389060 w 1573823"/>
                    <a:gd name="connsiteY30" fmla="*/ 208818 h 973748"/>
                    <a:gd name="connsiteX31" fmla="*/ 358287 w 1573823"/>
                    <a:gd name="connsiteY31" fmla="*/ 213214 h 973748"/>
                    <a:gd name="connsiteX32" fmla="*/ 349494 w 1573823"/>
                    <a:gd name="connsiteY32" fmla="*/ 215412 h 973748"/>
                    <a:gd name="connsiteX33" fmla="*/ 342900 w 1573823"/>
                    <a:gd name="connsiteY33" fmla="*/ 219808 h 973748"/>
                    <a:gd name="connsiteX34" fmla="*/ 336306 w 1573823"/>
                    <a:gd name="connsiteY34" fmla="*/ 226402 h 973748"/>
                    <a:gd name="connsiteX35" fmla="*/ 329712 w 1573823"/>
                    <a:gd name="connsiteY35" fmla="*/ 228600 h 973748"/>
                    <a:gd name="connsiteX36" fmla="*/ 323117 w 1573823"/>
                    <a:gd name="connsiteY36" fmla="*/ 235195 h 973748"/>
                    <a:gd name="connsiteX37" fmla="*/ 320919 w 1573823"/>
                    <a:gd name="connsiteY37" fmla="*/ 259373 h 973748"/>
                    <a:gd name="connsiteX38" fmla="*/ 389060 w 1573823"/>
                    <a:gd name="connsiteY38" fmla="*/ 364881 h 973748"/>
                    <a:gd name="connsiteX39" fmla="*/ 389060 w 1573823"/>
                    <a:gd name="connsiteY39" fmla="*/ 408843 h 973748"/>
                    <a:gd name="connsiteX40" fmla="*/ 397852 w 1573823"/>
                    <a:gd name="connsiteY40" fmla="*/ 415437 h 973748"/>
                    <a:gd name="connsiteX41" fmla="*/ 395654 w 1573823"/>
                    <a:gd name="connsiteY41" fmla="*/ 437418 h 973748"/>
                    <a:gd name="connsiteX42" fmla="*/ 386862 w 1573823"/>
                    <a:gd name="connsiteY42" fmla="*/ 450606 h 973748"/>
                    <a:gd name="connsiteX43" fmla="*/ 384664 w 1573823"/>
                    <a:gd name="connsiteY43" fmla="*/ 459398 h 973748"/>
                    <a:gd name="connsiteX44" fmla="*/ 378069 w 1573823"/>
                    <a:gd name="connsiteY44" fmla="*/ 463795 h 973748"/>
                    <a:gd name="connsiteX45" fmla="*/ 373673 w 1573823"/>
                    <a:gd name="connsiteY45" fmla="*/ 476983 h 973748"/>
                    <a:gd name="connsiteX46" fmla="*/ 369277 w 1573823"/>
                    <a:gd name="connsiteY46" fmla="*/ 507756 h 973748"/>
                    <a:gd name="connsiteX47" fmla="*/ 367079 w 1573823"/>
                    <a:gd name="connsiteY47" fmla="*/ 518746 h 973748"/>
                    <a:gd name="connsiteX48" fmla="*/ 362683 w 1573823"/>
                    <a:gd name="connsiteY48" fmla="*/ 523143 h 973748"/>
                    <a:gd name="connsiteX49" fmla="*/ 342900 w 1573823"/>
                    <a:gd name="connsiteY49" fmla="*/ 516548 h 973748"/>
                    <a:gd name="connsiteX50" fmla="*/ 338504 w 1573823"/>
                    <a:gd name="connsiteY50" fmla="*/ 509954 h 973748"/>
                    <a:gd name="connsiteX51" fmla="*/ 331910 w 1573823"/>
                    <a:gd name="connsiteY51" fmla="*/ 501162 h 973748"/>
                    <a:gd name="connsiteX52" fmla="*/ 323117 w 1573823"/>
                    <a:gd name="connsiteY52" fmla="*/ 490171 h 973748"/>
                    <a:gd name="connsiteX53" fmla="*/ 316523 w 1573823"/>
                    <a:gd name="connsiteY53" fmla="*/ 487973 h 973748"/>
                    <a:gd name="connsiteX54" fmla="*/ 301137 w 1573823"/>
                    <a:gd name="connsiteY54" fmla="*/ 490171 h 973748"/>
                    <a:gd name="connsiteX55" fmla="*/ 287948 w 1573823"/>
                    <a:gd name="connsiteY55" fmla="*/ 498964 h 973748"/>
                    <a:gd name="connsiteX56" fmla="*/ 274760 w 1573823"/>
                    <a:gd name="connsiteY56" fmla="*/ 507756 h 973748"/>
                    <a:gd name="connsiteX57" fmla="*/ 268166 w 1573823"/>
                    <a:gd name="connsiteY57" fmla="*/ 512152 h 973748"/>
                    <a:gd name="connsiteX58" fmla="*/ 263769 w 1573823"/>
                    <a:gd name="connsiteY58" fmla="*/ 516548 h 973748"/>
                    <a:gd name="connsiteX59" fmla="*/ 254977 w 1573823"/>
                    <a:gd name="connsiteY59" fmla="*/ 529737 h 973748"/>
                    <a:gd name="connsiteX60" fmla="*/ 250581 w 1573823"/>
                    <a:gd name="connsiteY60" fmla="*/ 545123 h 973748"/>
                    <a:gd name="connsiteX61" fmla="*/ 237392 w 1573823"/>
                    <a:gd name="connsiteY61" fmla="*/ 562708 h 973748"/>
                    <a:gd name="connsiteX62" fmla="*/ 228600 w 1573823"/>
                    <a:gd name="connsiteY62" fmla="*/ 575896 h 973748"/>
                    <a:gd name="connsiteX63" fmla="*/ 215412 w 1573823"/>
                    <a:gd name="connsiteY63" fmla="*/ 580293 h 973748"/>
                    <a:gd name="connsiteX64" fmla="*/ 191233 w 1573823"/>
                    <a:gd name="connsiteY64" fmla="*/ 586887 h 973748"/>
                    <a:gd name="connsiteX65" fmla="*/ 184639 w 1573823"/>
                    <a:gd name="connsiteY65" fmla="*/ 639641 h 973748"/>
                    <a:gd name="connsiteX66" fmla="*/ 182441 w 1573823"/>
                    <a:gd name="connsiteY66" fmla="*/ 648433 h 973748"/>
                    <a:gd name="connsiteX67" fmla="*/ 178044 w 1573823"/>
                    <a:gd name="connsiteY67" fmla="*/ 652829 h 973748"/>
                    <a:gd name="connsiteX68" fmla="*/ 162658 w 1573823"/>
                    <a:gd name="connsiteY68" fmla="*/ 661621 h 973748"/>
                    <a:gd name="connsiteX69" fmla="*/ 156064 w 1573823"/>
                    <a:gd name="connsiteY69" fmla="*/ 663820 h 973748"/>
                    <a:gd name="connsiteX70" fmla="*/ 151667 w 1573823"/>
                    <a:gd name="connsiteY70" fmla="*/ 668216 h 973748"/>
                    <a:gd name="connsiteX71" fmla="*/ 147271 w 1573823"/>
                    <a:gd name="connsiteY71" fmla="*/ 674810 h 973748"/>
                    <a:gd name="connsiteX72" fmla="*/ 101112 w 1573823"/>
                    <a:gd name="connsiteY72" fmla="*/ 685800 h 973748"/>
                    <a:gd name="connsiteX73" fmla="*/ 94517 w 1573823"/>
                    <a:gd name="connsiteY73" fmla="*/ 687998 h 973748"/>
                    <a:gd name="connsiteX74" fmla="*/ 87923 w 1573823"/>
                    <a:gd name="connsiteY74" fmla="*/ 736356 h 973748"/>
                    <a:gd name="connsiteX75" fmla="*/ 83527 w 1573823"/>
                    <a:gd name="connsiteY75" fmla="*/ 742950 h 973748"/>
                    <a:gd name="connsiteX76" fmla="*/ 70339 w 1573823"/>
                    <a:gd name="connsiteY76" fmla="*/ 751743 h 973748"/>
                    <a:gd name="connsiteX77" fmla="*/ 63744 w 1573823"/>
                    <a:gd name="connsiteY77" fmla="*/ 758337 h 973748"/>
                    <a:gd name="connsiteX78" fmla="*/ 50556 w 1573823"/>
                    <a:gd name="connsiteY78" fmla="*/ 762733 h 973748"/>
                    <a:gd name="connsiteX79" fmla="*/ 46160 w 1573823"/>
                    <a:gd name="connsiteY79" fmla="*/ 769327 h 973748"/>
                    <a:gd name="connsiteX80" fmla="*/ 39566 w 1573823"/>
                    <a:gd name="connsiteY80" fmla="*/ 773723 h 973748"/>
                    <a:gd name="connsiteX81" fmla="*/ 43962 w 1573823"/>
                    <a:gd name="connsiteY81" fmla="*/ 800100 h 973748"/>
                    <a:gd name="connsiteX82" fmla="*/ 41764 w 1573823"/>
                    <a:gd name="connsiteY82" fmla="*/ 811091 h 973748"/>
                    <a:gd name="connsiteX83" fmla="*/ 35169 w 1573823"/>
                    <a:gd name="connsiteY83" fmla="*/ 813289 h 973748"/>
                    <a:gd name="connsiteX84" fmla="*/ 21981 w 1573823"/>
                    <a:gd name="connsiteY84" fmla="*/ 826477 h 973748"/>
                    <a:gd name="connsiteX85" fmla="*/ 8792 w 1573823"/>
                    <a:gd name="connsiteY85" fmla="*/ 835270 h 973748"/>
                    <a:gd name="connsiteX86" fmla="*/ 4396 w 1573823"/>
                    <a:gd name="connsiteY86" fmla="*/ 841864 h 973748"/>
                    <a:gd name="connsiteX87" fmla="*/ 0 w 1573823"/>
                    <a:gd name="connsiteY87" fmla="*/ 855052 h 973748"/>
                    <a:gd name="connsiteX88" fmla="*/ 2198 w 1573823"/>
                    <a:gd name="connsiteY88" fmla="*/ 890221 h 973748"/>
                    <a:gd name="connsiteX89" fmla="*/ 360485 w 1573823"/>
                    <a:gd name="connsiteY89" fmla="*/ 883627 h 973748"/>
                    <a:gd name="connsiteX90" fmla="*/ 564906 w 1573823"/>
                    <a:gd name="connsiteY90" fmla="*/ 973748 h 973748"/>
                    <a:gd name="connsiteX91" fmla="*/ 725366 w 1573823"/>
                    <a:gd name="connsiteY91" fmla="*/ 890221 h 973748"/>
                    <a:gd name="connsiteX92" fmla="*/ 789110 w 1573823"/>
                    <a:gd name="connsiteY92" fmla="*/ 931985 h 973748"/>
                    <a:gd name="connsiteX93" fmla="*/ 846260 w 1573823"/>
                    <a:gd name="connsiteY93" fmla="*/ 914400 h 973748"/>
                    <a:gd name="connsiteX94" fmla="*/ 903410 w 1573823"/>
                    <a:gd name="connsiteY94" fmla="*/ 934183 h 973748"/>
                    <a:gd name="connsiteX95" fmla="*/ 914400 w 1573823"/>
                    <a:gd name="connsiteY95" fmla="*/ 896816 h 973748"/>
                    <a:gd name="connsiteX96" fmla="*/ 1281479 w 1573823"/>
                    <a:gd name="connsiteY96" fmla="*/ 720970 h 973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1573823" h="973748">
                      <a:moveTo>
                        <a:pt x="1281479" y="720970"/>
                      </a:moveTo>
                      <a:lnTo>
                        <a:pt x="1411166" y="589085"/>
                      </a:lnTo>
                      <a:lnTo>
                        <a:pt x="1573823" y="371475"/>
                      </a:lnTo>
                      <a:lnTo>
                        <a:pt x="1474910" y="389060"/>
                      </a:lnTo>
                      <a:lnTo>
                        <a:pt x="1114425" y="483577"/>
                      </a:lnTo>
                      <a:lnTo>
                        <a:pt x="1044087" y="382466"/>
                      </a:lnTo>
                      <a:lnTo>
                        <a:pt x="1044087" y="329712"/>
                      </a:lnTo>
                      <a:lnTo>
                        <a:pt x="989135" y="252779"/>
                      </a:lnTo>
                      <a:cubicBezTo>
                        <a:pt x="986902" y="251942"/>
                        <a:pt x="962914" y="242699"/>
                        <a:pt x="958362" y="241789"/>
                      </a:cubicBezTo>
                      <a:cubicBezTo>
                        <a:pt x="954698" y="241056"/>
                        <a:pt x="951056" y="240205"/>
                        <a:pt x="947371" y="239591"/>
                      </a:cubicBezTo>
                      <a:cubicBezTo>
                        <a:pt x="942261" y="238739"/>
                        <a:pt x="937082" y="238320"/>
                        <a:pt x="931985" y="237393"/>
                      </a:cubicBezTo>
                      <a:cubicBezTo>
                        <a:pt x="929013" y="236853"/>
                        <a:pt x="926154" y="235788"/>
                        <a:pt x="923192" y="235195"/>
                      </a:cubicBezTo>
                      <a:cubicBezTo>
                        <a:pt x="918822" y="234321"/>
                        <a:pt x="914374" y="233870"/>
                        <a:pt x="910004" y="232996"/>
                      </a:cubicBezTo>
                      <a:cubicBezTo>
                        <a:pt x="895726" y="230140"/>
                        <a:pt x="906417" y="232001"/>
                        <a:pt x="892419" y="226402"/>
                      </a:cubicBezTo>
                      <a:cubicBezTo>
                        <a:pt x="888117" y="224681"/>
                        <a:pt x="883627" y="223471"/>
                        <a:pt x="879231" y="222006"/>
                      </a:cubicBezTo>
                      <a:lnTo>
                        <a:pt x="872637" y="219808"/>
                      </a:lnTo>
                      <a:cubicBezTo>
                        <a:pt x="859448" y="220541"/>
                        <a:pt x="846280" y="222006"/>
                        <a:pt x="833071" y="222006"/>
                      </a:cubicBezTo>
                      <a:cubicBezTo>
                        <a:pt x="821325" y="222006"/>
                        <a:pt x="809638" y="220297"/>
                        <a:pt x="797902" y="219808"/>
                      </a:cubicBezTo>
                      <a:cubicBezTo>
                        <a:pt x="792045" y="219564"/>
                        <a:pt x="786179" y="219808"/>
                        <a:pt x="780317" y="219808"/>
                      </a:cubicBezTo>
                      <a:lnTo>
                        <a:pt x="760535" y="156064"/>
                      </a:lnTo>
                      <a:lnTo>
                        <a:pt x="644037" y="120895"/>
                      </a:lnTo>
                      <a:lnTo>
                        <a:pt x="635244" y="0"/>
                      </a:lnTo>
                      <a:lnTo>
                        <a:pt x="580292" y="32971"/>
                      </a:lnTo>
                      <a:lnTo>
                        <a:pt x="523142" y="112102"/>
                      </a:lnTo>
                      <a:lnTo>
                        <a:pt x="516548" y="147271"/>
                      </a:lnTo>
                      <a:lnTo>
                        <a:pt x="461596" y="164856"/>
                      </a:lnTo>
                      <a:cubicBezTo>
                        <a:pt x="441095" y="166320"/>
                        <a:pt x="436064" y="161586"/>
                        <a:pt x="424229" y="171450"/>
                      </a:cubicBezTo>
                      <a:cubicBezTo>
                        <a:pt x="421841" y="173440"/>
                        <a:pt x="419544" y="175591"/>
                        <a:pt x="417635" y="178045"/>
                      </a:cubicBezTo>
                      <a:cubicBezTo>
                        <a:pt x="414391" y="182216"/>
                        <a:pt x="413238" y="188302"/>
                        <a:pt x="408842" y="191233"/>
                      </a:cubicBezTo>
                      <a:cubicBezTo>
                        <a:pt x="406644" y="192698"/>
                        <a:pt x="404116" y="193761"/>
                        <a:pt x="402248" y="195629"/>
                      </a:cubicBezTo>
                      <a:cubicBezTo>
                        <a:pt x="398048" y="199829"/>
                        <a:pt x="395832" y="207224"/>
                        <a:pt x="389060" y="208818"/>
                      </a:cubicBezTo>
                      <a:cubicBezTo>
                        <a:pt x="378974" y="211191"/>
                        <a:pt x="368508" y="211511"/>
                        <a:pt x="358287" y="213214"/>
                      </a:cubicBezTo>
                      <a:cubicBezTo>
                        <a:pt x="355307" y="213711"/>
                        <a:pt x="352425" y="214679"/>
                        <a:pt x="349494" y="215412"/>
                      </a:cubicBezTo>
                      <a:cubicBezTo>
                        <a:pt x="347296" y="216877"/>
                        <a:pt x="344929" y="218117"/>
                        <a:pt x="342900" y="219808"/>
                      </a:cubicBezTo>
                      <a:cubicBezTo>
                        <a:pt x="340512" y="221798"/>
                        <a:pt x="338892" y="224678"/>
                        <a:pt x="336306" y="226402"/>
                      </a:cubicBezTo>
                      <a:cubicBezTo>
                        <a:pt x="334378" y="227687"/>
                        <a:pt x="331910" y="227867"/>
                        <a:pt x="329712" y="228600"/>
                      </a:cubicBezTo>
                      <a:cubicBezTo>
                        <a:pt x="327514" y="230798"/>
                        <a:pt x="324660" y="232496"/>
                        <a:pt x="323117" y="235195"/>
                      </a:cubicBezTo>
                      <a:cubicBezTo>
                        <a:pt x="319675" y="241218"/>
                        <a:pt x="320919" y="254114"/>
                        <a:pt x="320919" y="259373"/>
                      </a:cubicBezTo>
                      <a:lnTo>
                        <a:pt x="389060" y="364881"/>
                      </a:lnTo>
                      <a:cubicBezTo>
                        <a:pt x="387563" y="378357"/>
                        <a:pt x="384316" y="395561"/>
                        <a:pt x="389060" y="408843"/>
                      </a:cubicBezTo>
                      <a:cubicBezTo>
                        <a:pt x="390292" y="412293"/>
                        <a:pt x="394921" y="413239"/>
                        <a:pt x="397852" y="415437"/>
                      </a:cubicBezTo>
                      <a:cubicBezTo>
                        <a:pt x="397119" y="422764"/>
                        <a:pt x="397850" y="430390"/>
                        <a:pt x="395654" y="437418"/>
                      </a:cubicBezTo>
                      <a:cubicBezTo>
                        <a:pt x="394078" y="442461"/>
                        <a:pt x="386862" y="450606"/>
                        <a:pt x="386862" y="450606"/>
                      </a:cubicBezTo>
                      <a:cubicBezTo>
                        <a:pt x="386129" y="453537"/>
                        <a:pt x="386340" y="456885"/>
                        <a:pt x="384664" y="459398"/>
                      </a:cubicBezTo>
                      <a:cubicBezTo>
                        <a:pt x="383198" y="461596"/>
                        <a:pt x="379469" y="461555"/>
                        <a:pt x="378069" y="463795"/>
                      </a:cubicBezTo>
                      <a:cubicBezTo>
                        <a:pt x="375613" y="467724"/>
                        <a:pt x="373673" y="476983"/>
                        <a:pt x="373673" y="476983"/>
                      </a:cubicBezTo>
                      <a:cubicBezTo>
                        <a:pt x="372208" y="487241"/>
                        <a:pt x="370893" y="497521"/>
                        <a:pt x="369277" y="507756"/>
                      </a:cubicBezTo>
                      <a:cubicBezTo>
                        <a:pt x="368694" y="511446"/>
                        <a:pt x="368551" y="515312"/>
                        <a:pt x="367079" y="518746"/>
                      </a:cubicBezTo>
                      <a:cubicBezTo>
                        <a:pt x="366263" y="520651"/>
                        <a:pt x="364148" y="521677"/>
                        <a:pt x="362683" y="523143"/>
                      </a:cubicBezTo>
                      <a:cubicBezTo>
                        <a:pt x="353838" y="521669"/>
                        <a:pt x="349083" y="522731"/>
                        <a:pt x="342900" y="516548"/>
                      </a:cubicBezTo>
                      <a:cubicBezTo>
                        <a:pt x="341032" y="514680"/>
                        <a:pt x="340039" y="512104"/>
                        <a:pt x="338504" y="509954"/>
                      </a:cubicBezTo>
                      <a:cubicBezTo>
                        <a:pt x="336375" y="506973"/>
                        <a:pt x="334039" y="504143"/>
                        <a:pt x="331910" y="501162"/>
                      </a:cubicBezTo>
                      <a:cubicBezTo>
                        <a:pt x="329663" y="498016"/>
                        <a:pt x="326794" y="492377"/>
                        <a:pt x="323117" y="490171"/>
                      </a:cubicBezTo>
                      <a:cubicBezTo>
                        <a:pt x="321130" y="488979"/>
                        <a:pt x="318721" y="488706"/>
                        <a:pt x="316523" y="487973"/>
                      </a:cubicBezTo>
                      <a:cubicBezTo>
                        <a:pt x="311394" y="488706"/>
                        <a:pt x="305972" y="488311"/>
                        <a:pt x="301137" y="490171"/>
                      </a:cubicBezTo>
                      <a:cubicBezTo>
                        <a:pt x="296205" y="492068"/>
                        <a:pt x="292344" y="496033"/>
                        <a:pt x="287948" y="498964"/>
                      </a:cubicBezTo>
                      <a:lnTo>
                        <a:pt x="274760" y="507756"/>
                      </a:lnTo>
                      <a:cubicBezTo>
                        <a:pt x="272562" y="509221"/>
                        <a:pt x="270034" y="510284"/>
                        <a:pt x="268166" y="512152"/>
                      </a:cubicBezTo>
                      <a:cubicBezTo>
                        <a:pt x="266700" y="513617"/>
                        <a:pt x="265013" y="514890"/>
                        <a:pt x="263769" y="516548"/>
                      </a:cubicBezTo>
                      <a:cubicBezTo>
                        <a:pt x="260599" y="520775"/>
                        <a:pt x="254977" y="529737"/>
                        <a:pt x="254977" y="529737"/>
                      </a:cubicBezTo>
                      <a:cubicBezTo>
                        <a:pt x="254460" y="531807"/>
                        <a:pt x="252014" y="542543"/>
                        <a:pt x="250581" y="545123"/>
                      </a:cubicBezTo>
                      <a:cubicBezTo>
                        <a:pt x="244366" y="556311"/>
                        <a:pt x="244064" y="556038"/>
                        <a:pt x="237392" y="562708"/>
                      </a:cubicBezTo>
                      <a:cubicBezTo>
                        <a:pt x="235327" y="568904"/>
                        <a:pt x="235336" y="572154"/>
                        <a:pt x="228600" y="575896"/>
                      </a:cubicBezTo>
                      <a:cubicBezTo>
                        <a:pt x="224549" y="578147"/>
                        <a:pt x="219268" y="577723"/>
                        <a:pt x="215412" y="580293"/>
                      </a:cubicBezTo>
                      <a:cubicBezTo>
                        <a:pt x="203902" y="587965"/>
                        <a:pt x="211439" y="584361"/>
                        <a:pt x="191233" y="586887"/>
                      </a:cubicBezTo>
                      <a:cubicBezTo>
                        <a:pt x="175114" y="611066"/>
                        <a:pt x="182148" y="594800"/>
                        <a:pt x="184639" y="639641"/>
                      </a:cubicBezTo>
                      <a:cubicBezTo>
                        <a:pt x="183906" y="642572"/>
                        <a:pt x="183792" y="645731"/>
                        <a:pt x="182441" y="648433"/>
                      </a:cubicBezTo>
                      <a:cubicBezTo>
                        <a:pt x="181514" y="650287"/>
                        <a:pt x="179662" y="651534"/>
                        <a:pt x="178044" y="652829"/>
                      </a:cubicBezTo>
                      <a:cubicBezTo>
                        <a:pt x="173797" y="656226"/>
                        <a:pt x="167520" y="659537"/>
                        <a:pt x="162658" y="661621"/>
                      </a:cubicBezTo>
                      <a:cubicBezTo>
                        <a:pt x="160528" y="662534"/>
                        <a:pt x="158262" y="663087"/>
                        <a:pt x="156064" y="663820"/>
                      </a:cubicBezTo>
                      <a:cubicBezTo>
                        <a:pt x="154598" y="665285"/>
                        <a:pt x="152962" y="666598"/>
                        <a:pt x="151667" y="668216"/>
                      </a:cubicBezTo>
                      <a:cubicBezTo>
                        <a:pt x="150017" y="670279"/>
                        <a:pt x="149259" y="673070"/>
                        <a:pt x="147271" y="674810"/>
                      </a:cubicBezTo>
                      <a:cubicBezTo>
                        <a:pt x="130679" y="689328"/>
                        <a:pt x="127344" y="684051"/>
                        <a:pt x="101112" y="685800"/>
                      </a:cubicBezTo>
                      <a:cubicBezTo>
                        <a:pt x="98914" y="686533"/>
                        <a:pt x="96504" y="686806"/>
                        <a:pt x="94517" y="687998"/>
                      </a:cubicBezTo>
                      <a:cubicBezTo>
                        <a:pt x="80017" y="696699"/>
                        <a:pt x="88320" y="733310"/>
                        <a:pt x="87923" y="736356"/>
                      </a:cubicBezTo>
                      <a:cubicBezTo>
                        <a:pt x="87581" y="738975"/>
                        <a:pt x="85218" y="740921"/>
                        <a:pt x="83527" y="742950"/>
                      </a:cubicBezTo>
                      <a:cubicBezTo>
                        <a:pt x="77194" y="750550"/>
                        <a:pt x="78467" y="749034"/>
                        <a:pt x="70339" y="751743"/>
                      </a:cubicBezTo>
                      <a:cubicBezTo>
                        <a:pt x="68141" y="753941"/>
                        <a:pt x="66462" y="756827"/>
                        <a:pt x="63744" y="758337"/>
                      </a:cubicBezTo>
                      <a:cubicBezTo>
                        <a:pt x="59693" y="760587"/>
                        <a:pt x="50556" y="762733"/>
                        <a:pt x="50556" y="762733"/>
                      </a:cubicBezTo>
                      <a:cubicBezTo>
                        <a:pt x="49091" y="764931"/>
                        <a:pt x="48028" y="767459"/>
                        <a:pt x="46160" y="769327"/>
                      </a:cubicBezTo>
                      <a:cubicBezTo>
                        <a:pt x="44292" y="771195"/>
                        <a:pt x="40139" y="771144"/>
                        <a:pt x="39566" y="773723"/>
                      </a:cubicBezTo>
                      <a:cubicBezTo>
                        <a:pt x="38992" y="776306"/>
                        <a:pt x="43128" y="795928"/>
                        <a:pt x="43962" y="800100"/>
                      </a:cubicBezTo>
                      <a:cubicBezTo>
                        <a:pt x="43229" y="803764"/>
                        <a:pt x="43837" y="807982"/>
                        <a:pt x="41764" y="811091"/>
                      </a:cubicBezTo>
                      <a:cubicBezTo>
                        <a:pt x="40479" y="813019"/>
                        <a:pt x="36998" y="811866"/>
                        <a:pt x="35169" y="813289"/>
                      </a:cubicBezTo>
                      <a:cubicBezTo>
                        <a:pt x="30262" y="817106"/>
                        <a:pt x="27154" y="823028"/>
                        <a:pt x="21981" y="826477"/>
                      </a:cubicBezTo>
                      <a:lnTo>
                        <a:pt x="8792" y="835270"/>
                      </a:lnTo>
                      <a:cubicBezTo>
                        <a:pt x="7327" y="837468"/>
                        <a:pt x="5469" y="839450"/>
                        <a:pt x="4396" y="841864"/>
                      </a:cubicBezTo>
                      <a:cubicBezTo>
                        <a:pt x="2514" y="846098"/>
                        <a:pt x="0" y="855052"/>
                        <a:pt x="0" y="855052"/>
                      </a:cubicBezTo>
                      <a:lnTo>
                        <a:pt x="2198" y="890221"/>
                      </a:lnTo>
                      <a:lnTo>
                        <a:pt x="360485" y="883627"/>
                      </a:lnTo>
                      <a:lnTo>
                        <a:pt x="564906" y="973748"/>
                      </a:lnTo>
                      <a:lnTo>
                        <a:pt x="725366" y="890221"/>
                      </a:lnTo>
                      <a:lnTo>
                        <a:pt x="789110" y="931985"/>
                      </a:lnTo>
                      <a:lnTo>
                        <a:pt x="846260" y="914400"/>
                      </a:lnTo>
                      <a:lnTo>
                        <a:pt x="903410" y="934183"/>
                      </a:lnTo>
                      <a:lnTo>
                        <a:pt x="914400" y="896816"/>
                      </a:lnTo>
                      <a:lnTo>
                        <a:pt x="1281479" y="720970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0" name="Freeform 349"/>
                <p:cNvSpPr/>
                <p:nvPr/>
              </p:nvSpPr>
              <p:spPr>
                <a:xfrm>
                  <a:off x="2914041" y="3226906"/>
                  <a:ext cx="1017948" cy="917349"/>
                </a:xfrm>
                <a:custGeom>
                  <a:avLst/>
                  <a:gdLst>
                    <a:gd name="connsiteX0" fmla="*/ 1015512 w 1015512"/>
                    <a:gd name="connsiteY0" fmla="*/ 167054 h 916598"/>
                    <a:gd name="connsiteX1" fmla="*/ 1015512 w 1015512"/>
                    <a:gd name="connsiteY1" fmla="*/ 167054 h 916598"/>
                    <a:gd name="connsiteX2" fmla="*/ 1002323 w 1015512"/>
                    <a:gd name="connsiteY2" fmla="*/ 191233 h 916598"/>
                    <a:gd name="connsiteX3" fmla="*/ 997927 w 1015512"/>
                    <a:gd name="connsiteY3" fmla="*/ 197827 h 916598"/>
                    <a:gd name="connsiteX4" fmla="*/ 982540 w 1015512"/>
                    <a:gd name="connsiteY4" fmla="*/ 204421 h 916598"/>
                    <a:gd name="connsiteX5" fmla="*/ 975946 w 1015512"/>
                    <a:gd name="connsiteY5" fmla="*/ 208817 h 916598"/>
                    <a:gd name="connsiteX6" fmla="*/ 969352 w 1015512"/>
                    <a:gd name="connsiteY6" fmla="*/ 211015 h 916598"/>
                    <a:gd name="connsiteX7" fmla="*/ 962758 w 1015512"/>
                    <a:gd name="connsiteY7" fmla="*/ 217610 h 916598"/>
                    <a:gd name="connsiteX8" fmla="*/ 958362 w 1015512"/>
                    <a:gd name="connsiteY8" fmla="*/ 230798 h 916598"/>
                    <a:gd name="connsiteX9" fmla="*/ 956163 w 1015512"/>
                    <a:gd name="connsiteY9" fmla="*/ 239590 h 916598"/>
                    <a:gd name="connsiteX10" fmla="*/ 949569 w 1015512"/>
                    <a:gd name="connsiteY10" fmla="*/ 243986 h 916598"/>
                    <a:gd name="connsiteX11" fmla="*/ 912202 w 1015512"/>
                    <a:gd name="connsiteY11" fmla="*/ 246185 h 916598"/>
                    <a:gd name="connsiteX12" fmla="*/ 905608 w 1015512"/>
                    <a:gd name="connsiteY12" fmla="*/ 250581 h 916598"/>
                    <a:gd name="connsiteX13" fmla="*/ 896815 w 1015512"/>
                    <a:gd name="connsiteY13" fmla="*/ 254977 h 916598"/>
                    <a:gd name="connsiteX14" fmla="*/ 890221 w 1015512"/>
                    <a:gd name="connsiteY14" fmla="*/ 261571 h 916598"/>
                    <a:gd name="connsiteX15" fmla="*/ 899013 w 1015512"/>
                    <a:gd name="connsiteY15" fmla="*/ 274760 h 916598"/>
                    <a:gd name="connsiteX16" fmla="*/ 907806 w 1015512"/>
                    <a:gd name="connsiteY16" fmla="*/ 285750 h 916598"/>
                    <a:gd name="connsiteX17" fmla="*/ 910004 w 1015512"/>
                    <a:gd name="connsiteY17" fmla="*/ 298938 h 916598"/>
                    <a:gd name="connsiteX18" fmla="*/ 914400 w 1015512"/>
                    <a:gd name="connsiteY18" fmla="*/ 303335 h 916598"/>
                    <a:gd name="connsiteX19" fmla="*/ 918796 w 1015512"/>
                    <a:gd name="connsiteY19" fmla="*/ 312127 h 916598"/>
                    <a:gd name="connsiteX20" fmla="*/ 931985 w 1015512"/>
                    <a:gd name="connsiteY20" fmla="*/ 329711 h 916598"/>
                    <a:gd name="connsiteX21" fmla="*/ 936381 w 1015512"/>
                    <a:gd name="connsiteY21" fmla="*/ 345098 h 916598"/>
                    <a:gd name="connsiteX22" fmla="*/ 940777 w 1015512"/>
                    <a:gd name="connsiteY22" fmla="*/ 351692 h 916598"/>
                    <a:gd name="connsiteX23" fmla="*/ 945173 w 1015512"/>
                    <a:gd name="connsiteY23" fmla="*/ 364881 h 916598"/>
                    <a:gd name="connsiteX24" fmla="*/ 958362 w 1015512"/>
                    <a:gd name="connsiteY24" fmla="*/ 373673 h 916598"/>
                    <a:gd name="connsiteX25" fmla="*/ 956163 w 1015512"/>
                    <a:gd name="connsiteY25" fmla="*/ 386861 h 916598"/>
                    <a:gd name="connsiteX26" fmla="*/ 951767 w 1015512"/>
                    <a:gd name="connsiteY26" fmla="*/ 391258 h 916598"/>
                    <a:gd name="connsiteX27" fmla="*/ 947371 w 1015512"/>
                    <a:gd name="connsiteY27" fmla="*/ 397852 h 916598"/>
                    <a:gd name="connsiteX28" fmla="*/ 949569 w 1015512"/>
                    <a:gd name="connsiteY28" fmla="*/ 408842 h 916598"/>
                    <a:gd name="connsiteX29" fmla="*/ 956163 w 1015512"/>
                    <a:gd name="connsiteY29" fmla="*/ 413238 h 916598"/>
                    <a:gd name="connsiteX30" fmla="*/ 964956 w 1015512"/>
                    <a:gd name="connsiteY30" fmla="*/ 424229 h 916598"/>
                    <a:gd name="connsiteX31" fmla="*/ 964956 w 1015512"/>
                    <a:gd name="connsiteY31" fmla="*/ 446210 h 916598"/>
                    <a:gd name="connsiteX32" fmla="*/ 962758 w 1015512"/>
                    <a:gd name="connsiteY32" fmla="*/ 452804 h 916598"/>
                    <a:gd name="connsiteX33" fmla="*/ 956163 w 1015512"/>
                    <a:gd name="connsiteY33" fmla="*/ 455002 h 916598"/>
                    <a:gd name="connsiteX34" fmla="*/ 951767 w 1015512"/>
                    <a:gd name="connsiteY34" fmla="*/ 461596 h 916598"/>
                    <a:gd name="connsiteX35" fmla="*/ 940777 w 1015512"/>
                    <a:gd name="connsiteY35" fmla="*/ 463794 h 916598"/>
                    <a:gd name="connsiteX36" fmla="*/ 931985 w 1015512"/>
                    <a:gd name="connsiteY36" fmla="*/ 525340 h 916598"/>
                    <a:gd name="connsiteX37" fmla="*/ 929787 w 1015512"/>
                    <a:gd name="connsiteY37" fmla="*/ 531935 h 916598"/>
                    <a:gd name="connsiteX38" fmla="*/ 914400 w 1015512"/>
                    <a:gd name="connsiteY38" fmla="*/ 538529 h 916598"/>
                    <a:gd name="connsiteX39" fmla="*/ 894617 w 1015512"/>
                    <a:gd name="connsiteY39" fmla="*/ 542925 h 916598"/>
                    <a:gd name="connsiteX40" fmla="*/ 877033 w 1015512"/>
                    <a:gd name="connsiteY40" fmla="*/ 538529 h 916598"/>
                    <a:gd name="connsiteX41" fmla="*/ 872637 w 1015512"/>
                    <a:gd name="connsiteY41" fmla="*/ 531935 h 916598"/>
                    <a:gd name="connsiteX42" fmla="*/ 861646 w 1015512"/>
                    <a:gd name="connsiteY42" fmla="*/ 523142 h 916598"/>
                    <a:gd name="connsiteX43" fmla="*/ 844062 w 1015512"/>
                    <a:gd name="connsiteY43" fmla="*/ 525340 h 916598"/>
                    <a:gd name="connsiteX44" fmla="*/ 833071 w 1015512"/>
                    <a:gd name="connsiteY44" fmla="*/ 538529 h 916598"/>
                    <a:gd name="connsiteX45" fmla="*/ 830873 w 1015512"/>
                    <a:gd name="connsiteY45" fmla="*/ 551717 h 916598"/>
                    <a:gd name="connsiteX46" fmla="*/ 819883 w 1015512"/>
                    <a:gd name="connsiteY46" fmla="*/ 562708 h 916598"/>
                    <a:gd name="connsiteX47" fmla="*/ 808892 w 1015512"/>
                    <a:gd name="connsiteY47" fmla="*/ 580292 h 916598"/>
                    <a:gd name="connsiteX48" fmla="*/ 804496 w 1015512"/>
                    <a:gd name="connsiteY48" fmla="*/ 586886 h 916598"/>
                    <a:gd name="connsiteX49" fmla="*/ 802298 w 1015512"/>
                    <a:gd name="connsiteY49" fmla="*/ 593481 h 916598"/>
                    <a:gd name="connsiteX50" fmla="*/ 762733 w 1015512"/>
                    <a:gd name="connsiteY50" fmla="*/ 602273 h 916598"/>
                    <a:gd name="connsiteX51" fmla="*/ 753940 w 1015512"/>
                    <a:gd name="connsiteY51" fmla="*/ 604471 h 916598"/>
                    <a:gd name="connsiteX52" fmla="*/ 747346 w 1015512"/>
                    <a:gd name="connsiteY52" fmla="*/ 617660 h 916598"/>
                    <a:gd name="connsiteX53" fmla="*/ 753940 w 1015512"/>
                    <a:gd name="connsiteY53" fmla="*/ 637442 h 916598"/>
                    <a:gd name="connsiteX54" fmla="*/ 756138 w 1015512"/>
                    <a:gd name="connsiteY54" fmla="*/ 644036 h 916598"/>
                    <a:gd name="connsiteX55" fmla="*/ 740752 w 1015512"/>
                    <a:gd name="connsiteY55" fmla="*/ 659423 h 916598"/>
                    <a:gd name="connsiteX56" fmla="*/ 736356 w 1015512"/>
                    <a:gd name="connsiteY56" fmla="*/ 666017 h 916598"/>
                    <a:gd name="connsiteX57" fmla="*/ 734158 w 1015512"/>
                    <a:gd name="connsiteY57" fmla="*/ 672611 h 916598"/>
                    <a:gd name="connsiteX58" fmla="*/ 725365 w 1015512"/>
                    <a:gd name="connsiteY58" fmla="*/ 674810 h 916598"/>
                    <a:gd name="connsiteX59" fmla="*/ 723167 w 1015512"/>
                    <a:gd name="connsiteY59" fmla="*/ 681404 h 916598"/>
                    <a:gd name="connsiteX60" fmla="*/ 705583 w 1015512"/>
                    <a:gd name="connsiteY60" fmla="*/ 701186 h 916598"/>
                    <a:gd name="connsiteX61" fmla="*/ 692394 w 1015512"/>
                    <a:gd name="connsiteY61" fmla="*/ 709979 h 916598"/>
                    <a:gd name="connsiteX62" fmla="*/ 659423 w 1015512"/>
                    <a:gd name="connsiteY62" fmla="*/ 712177 h 916598"/>
                    <a:gd name="connsiteX63" fmla="*/ 655027 w 1015512"/>
                    <a:gd name="connsiteY63" fmla="*/ 734158 h 916598"/>
                    <a:gd name="connsiteX64" fmla="*/ 652829 w 1015512"/>
                    <a:gd name="connsiteY64" fmla="*/ 742950 h 916598"/>
                    <a:gd name="connsiteX65" fmla="*/ 650631 w 1015512"/>
                    <a:gd name="connsiteY65" fmla="*/ 756138 h 916598"/>
                    <a:gd name="connsiteX66" fmla="*/ 641838 w 1015512"/>
                    <a:gd name="connsiteY66" fmla="*/ 764931 h 916598"/>
                    <a:gd name="connsiteX67" fmla="*/ 635244 w 1015512"/>
                    <a:gd name="connsiteY67" fmla="*/ 771525 h 916598"/>
                    <a:gd name="connsiteX68" fmla="*/ 624254 w 1015512"/>
                    <a:gd name="connsiteY68" fmla="*/ 775921 h 916598"/>
                    <a:gd name="connsiteX69" fmla="*/ 608867 w 1015512"/>
                    <a:gd name="connsiteY69" fmla="*/ 789110 h 916598"/>
                    <a:gd name="connsiteX70" fmla="*/ 602273 w 1015512"/>
                    <a:gd name="connsiteY70" fmla="*/ 795704 h 916598"/>
                    <a:gd name="connsiteX71" fmla="*/ 606669 w 1015512"/>
                    <a:gd name="connsiteY71" fmla="*/ 806694 h 916598"/>
                    <a:gd name="connsiteX72" fmla="*/ 604471 w 1015512"/>
                    <a:gd name="connsiteY72" fmla="*/ 824279 h 916598"/>
                    <a:gd name="connsiteX73" fmla="*/ 589085 w 1015512"/>
                    <a:gd name="connsiteY73" fmla="*/ 841863 h 916598"/>
                    <a:gd name="connsiteX74" fmla="*/ 573698 w 1015512"/>
                    <a:gd name="connsiteY74" fmla="*/ 846260 h 916598"/>
                    <a:gd name="connsiteX75" fmla="*/ 560510 w 1015512"/>
                    <a:gd name="connsiteY75" fmla="*/ 857250 h 916598"/>
                    <a:gd name="connsiteX76" fmla="*/ 560510 w 1015512"/>
                    <a:gd name="connsiteY76" fmla="*/ 881429 h 916598"/>
                    <a:gd name="connsiteX77" fmla="*/ 564906 w 1015512"/>
                    <a:gd name="connsiteY77" fmla="*/ 888023 h 916598"/>
                    <a:gd name="connsiteX78" fmla="*/ 564906 w 1015512"/>
                    <a:gd name="connsiteY78" fmla="*/ 916598 h 916598"/>
                    <a:gd name="connsiteX79" fmla="*/ 0 w 1015512"/>
                    <a:gd name="connsiteY79" fmla="*/ 914400 h 916598"/>
                    <a:gd name="connsiteX80" fmla="*/ 2198 w 1015512"/>
                    <a:gd name="connsiteY80" fmla="*/ 215411 h 916598"/>
                    <a:gd name="connsiteX81" fmla="*/ 63744 w 1015512"/>
                    <a:gd name="connsiteY81" fmla="*/ 85725 h 916598"/>
                    <a:gd name="connsiteX82" fmla="*/ 138479 w 1015512"/>
                    <a:gd name="connsiteY82" fmla="*/ 92319 h 916598"/>
                    <a:gd name="connsiteX83" fmla="*/ 204421 w 1015512"/>
                    <a:gd name="connsiteY83" fmla="*/ 65942 h 916598"/>
                    <a:gd name="connsiteX84" fmla="*/ 211015 w 1015512"/>
                    <a:gd name="connsiteY84" fmla="*/ 0 h 916598"/>
                    <a:gd name="connsiteX85" fmla="*/ 756138 w 1015512"/>
                    <a:gd name="connsiteY85" fmla="*/ 43961 h 916598"/>
                    <a:gd name="connsiteX86" fmla="*/ 938579 w 1015512"/>
                    <a:gd name="connsiteY86" fmla="*/ 72536 h 916598"/>
                    <a:gd name="connsiteX87" fmla="*/ 1015512 w 1015512"/>
                    <a:gd name="connsiteY87" fmla="*/ 167054 h 91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15512" h="916598">
                      <a:moveTo>
                        <a:pt x="1015512" y="167054"/>
                      </a:moveTo>
                      <a:lnTo>
                        <a:pt x="1015512" y="167054"/>
                      </a:lnTo>
                      <a:cubicBezTo>
                        <a:pt x="1004799" y="195617"/>
                        <a:pt x="1014846" y="176204"/>
                        <a:pt x="1002323" y="191233"/>
                      </a:cubicBezTo>
                      <a:cubicBezTo>
                        <a:pt x="1000632" y="193262"/>
                        <a:pt x="999956" y="196136"/>
                        <a:pt x="997927" y="197827"/>
                      </a:cubicBezTo>
                      <a:cubicBezTo>
                        <a:pt x="994305" y="200846"/>
                        <a:pt x="987122" y="202894"/>
                        <a:pt x="982540" y="204421"/>
                      </a:cubicBezTo>
                      <a:cubicBezTo>
                        <a:pt x="980342" y="205886"/>
                        <a:pt x="978309" y="207636"/>
                        <a:pt x="975946" y="208817"/>
                      </a:cubicBezTo>
                      <a:cubicBezTo>
                        <a:pt x="973874" y="209853"/>
                        <a:pt x="971280" y="209730"/>
                        <a:pt x="969352" y="211015"/>
                      </a:cubicBezTo>
                      <a:cubicBezTo>
                        <a:pt x="966766" y="212740"/>
                        <a:pt x="964956" y="215412"/>
                        <a:pt x="962758" y="217610"/>
                      </a:cubicBezTo>
                      <a:cubicBezTo>
                        <a:pt x="961293" y="222006"/>
                        <a:pt x="959486" y="226303"/>
                        <a:pt x="958362" y="230798"/>
                      </a:cubicBezTo>
                      <a:cubicBezTo>
                        <a:pt x="957629" y="233729"/>
                        <a:pt x="957839" y="237077"/>
                        <a:pt x="956163" y="239590"/>
                      </a:cubicBezTo>
                      <a:cubicBezTo>
                        <a:pt x="954698" y="241788"/>
                        <a:pt x="952181" y="243594"/>
                        <a:pt x="949569" y="243986"/>
                      </a:cubicBezTo>
                      <a:cubicBezTo>
                        <a:pt x="937230" y="245837"/>
                        <a:pt x="924658" y="245452"/>
                        <a:pt x="912202" y="246185"/>
                      </a:cubicBezTo>
                      <a:cubicBezTo>
                        <a:pt x="910004" y="247650"/>
                        <a:pt x="907902" y="249270"/>
                        <a:pt x="905608" y="250581"/>
                      </a:cubicBezTo>
                      <a:cubicBezTo>
                        <a:pt x="902763" y="252207"/>
                        <a:pt x="899482" y="253072"/>
                        <a:pt x="896815" y="254977"/>
                      </a:cubicBezTo>
                      <a:cubicBezTo>
                        <a:pt x="894286" y="256784"/>
                        <a:pt x="892419" y="259373"/>
                        <a:pt x="890221" y="261571"/>
                      </a:cubicBezTo>
                      <a:cubicBezTo>
                        <a:pt x="895446" y="277247"/>
                        <a:pt x="888038" y="258298"/>
                        <a:pt x="899013" y="274760"/>
                      </a:cubicBezTo>
                      <a:cubicBezTo>
                        <a:pt x="907506" y="287499"/>
                        <a:pt x="893061" y="275920"/>
                        <a:pt x="907806" y="285750"/>
                      </a:cubicBezTo>
                      <a:cubicBezTo>
                        <a:pt x="908539" y="290146"/>
                        <a:pt x="908439" y="294765"/>
                        <a:pt x="910004" y="298938"/>
                      </a:cubicBezTo>
                      <a:cubicBezTo>
                        <a:pt x="910732" y="300879"/>
                        <a:pt x="913250" y="301611"/>
                        <a:pt x="914400" y="303335"/>
                      </a:cubicBezTo>
                      <a:cubicBezTo>
                        <a:pt x="916217" y="306061"/>
                        <a:pt x="917110" y="309317"/>
                        <a:pt x="918796" y="312127"/>
                      </a:cubicBezTo>
                      <a:cubicBezTo>
                        <a:pt x="926253" y="324555"/>
                        <a:pt x="924826" y="322554"/>
                        <a:pt x="931985" y="329711"/>
                      </a:cubicBezTo>
                      <a:cubicBezTo>
                        <a:pt x="932689" y="332529"/>
                        <a:pt x="934804" y="341944"/>
                        <a:pt x="936381" y="345098"/>
                      </a:cubicBezTo>
                      <a:cubicBezTo>
                        <a:pt x="937562" y="347461"/>
                        <a:pt x="939704" y="349278"/>
                        <a:pt x="940777" y="351692"/>
                      </a:cubicBezTo>
                      <a:cubicBezTo>
                        <a:pt x="942659" y="355927"/>
                        <a:pt x="941317" y="362311"/>
                        <a:pt x="945173" y="364881"/>
                      </a:cubicBezTo>
                      <a:lnTo>
                        <a:pt x="958362" y="373673"/>
                      </a:lnTo>
                      <a:cubicBezTo>
                        <a:pt x="957629" y="378069"/>
                        <a:pt x="957728" y="382688"/>
                        <a:pt x="956163" y="386861"/>
                      </a:cubicBezTo>
                      <a:cubicBezTo>
                        <a:pt x="955435" y="388802"/>
                        <a:pt x="953062" y="389640"/>
                        <a:pt x="951767" y="391258"/>
                      </a:cubicBezTo>
                      <a:cubicBezTo>
                        <a:pt x="950117" y="393321"/>
                        <a:pt x="948836" y="395654"/>
                        <a:pt x="947371" y="397852"/>
                      </a:cubicBezTo>
                      <a:cubicBezTo>
                        <a:pt x="948104" y="401515"/>
                        <a:pt x="947715" y="405598"/>
                        <a:pt x="949569" y="408842"/>
                      </a:cubicBezTo>
                      <a:cubicBezTo>
                        <a:pt x="950880" y="411136"/>
                        <a:pt x="954100" y="411588"/>
                        <a:pt x="956163" y="413238"/>
                      </a:cubicBezTo>
                      <a:cubicBezTo>
                        <a:pt x="960638" y="416818"/>
                        <a:pt x="961691" y="419332"/>
                        <a:pt x="964956" y="424229"/>
                      </a:cubicBezTo>
                      <a:cubicBezTo>
                        <a:pt x="967913" y="436056"/>
                        <a:pt x="968126" y="431944"/>
                        <a:pt x="964956" y="446210"/>
                      </a:cubicBezTo>
                      <a:cubicBezTo>
                        <a:pt x="964453" y="448472"/>
                        <a:pt x="964396" y="451166"/>
                        <a:pt x="962758" y="452804"/>
                      </a:cubicBezTo>
                      <a:cubicBezTo>
                        <a:pt x="961119" y="454442"/>
                        <a:pt x="958361" y="454269"/>
                        <a:pt x="956163" y="455002"/>
                      </a:cubicBezTo>
                      <a:cubicBezTo>
                        <a:pt x="954698" y="457200"/>
                        <a:pt x="954061" y="460285"/>
                        <a:pt x="951767" y="461596"/>
                      </a:cubicBezTo>
                      <a:cubicBezTo>
                        <a:pt x="948523" y="463450"/>
                        <a:pt x="941587" y="460147"/>
                        <a:pt x="940777" y="463794"/>
                      </a:cubicBezTo>
                      <a:cubicBezTo>
                        <a:pt x="925580" y="532182"/>
                        <a:pt x="956228" y="509178"/>
                        <a:pt x="931985" y="525340"/>
                      </a:cubicBezTo>
                      <a:cubicBezTo>
                        <a:pt x="931252" y="527538"/>
                        <a:pt x="931235" y="530126"/>
                        <a:pt x="929787" y="531935"/>
                      </a:cubicBezTo>
                      <a:cubicBezTo>
                        <a:pt x="926117" y="536522"/>
                        <a:pt x="919536" y="537388"/>
                        <a:pt x="914400" y="538529"/>
                      </a:cubicBezTo>
                      <a:cubicBezTo>
                        <a:pt x="889274" y="544113"/>
                        <a:pt x="916070" y="537562"/>
                        <a:pt x="894617" y="542925"/>
                      </a:cubicBezTo>
                      <a:cubicBezTo>
                        <a:pt x="894070" y="542816"/>
                        <a:pt x="879286" y="540331"/>
                        <a:pt x="877033" y="538529"/>
                      </a:cubicBezTo>
                      <a:cubicBezTo>
                        <a:pt x="874970" y="536879"/>
                        <a:pt x="874287" y="533998"/>
                        <a:pt x="872637" y="531935"/>
                      </a:cubicBezTo>
                      <a:cubicBezTo>
                        <a:pt x="869057" y="527460"/>
                        <a:pt x="866543" y="526407"/>
                        <a:pt x="861646" y="523142"/>
                      </a:cubicBezTo>
                      <a:cubicBezTo>
                        <a:pt x="855785" y="523875"/>
                        <a:pt x="849666" y="523472"/>
                        <a:pt x="844062" y="525340"/>
                      </a:cubicBezTo>
                      <a:cubicBezTo>
                        <a:pt x="836391" y="527897"/>
                        <a:pt x="834546" y="531892"/>
                        <a:pt x="833071" y="538529"/>
                      </a:cubicBezTo>
                      <a:cubicBezTo>
                        <a:pt x="832104" y="542880"/>
                        <a:pt x="833007" y="547805"/>
                        <a:pt x="830873" y="551717"/>
                      </a:cubicBezTo>
                      <a:cubicBezTo>
                        <a:pt x="828392" y="556265"/>
                        <a:pt x="822629" y="558315"/>
                        <a:pt x="819883" y="562708"/>
                      </a:cubicBezTo>
                      <a:cubicBezTo>
                        <a:pt x="816219" y="568569"/>
                        <a:pt x="812603" y="574461"/>
                        <a:pt x="808892" y="580292"/>
                      </a:cubicBezTo>
                      <a:cubicBezTo>
                        <a:pt x="807474" y="582521"/>
                        <a:pt x="804496" y="586886"/>
                        <a:pt x="804496" y="586886"/>
                      </a:cubicBezTo>
                      <a:cubicBezTo>
                        <a:pt x="803763" y="589084"/>
                        <a:pt x="803583" y="591553"/>
                        <a:pt x="802298" y="593481"/>
                      </a:cubicBezTo>
                      <a:cubicBezTo>
                        <a:pt x="792933" y="607529"/>
                        <a:pt x="781025" y="601054"/>
                        <a:pt x="762733" y="602273"/>
                      </a:cubicBezTo>
                      <a:cubicBezTo>
                        <a:pt x="759802" y="603006"/>
                        <a:pt x="756454" y="602795"/>
                        <a:pt x="753940" y="604471"/>
                      </a:cubicBezTo>
                      <a:cubicBezTo>
                        <a:pt x="750287" y="606906"/>
                        <a:pt x="748600" y="613898"/>
                        <a:pt x="747346" y="617660"/>
                      </a:cubicBezTo>
                      <a:lnTo>
                        <a:pt x="753940" y="637442"/>
                      </a:lnTo>
                      <a:lnTo>
                        <a:pt x="756138" y="644036"/>
                      </a:lnTo>
                      <a:cubicBezTo>
                        <a:pt x="746061" y="659153"/>
                        <a:pt x="752358" y="655554"/>
                        <a:pt x="740752" y="659423"/>
                      </a:cubicBezTo>
                      <a:cubicBezTo>
                        <a:pt x="739287" y="661621"/>
                        <a:pt x="737537" y="663654"/>
                        <a:pt x="736356" y="666017"/>
                      </a:cubicBezTo>
                      <a:cubicBezTo>
                        <a:pt x="735320" y="668089"/>
                        <a:pt x="735967" y="671164"/>
                        <a:pt x="734158" y="672611"/>
                      </a:cubicBezTo>
                      <a:cubicBezTo>
                        <a:pt x="731799" y="674498"/>
                        <a:pt x="728296" y="674077"/>
                        <a:pt x="725365" y="674810"/>
                      </a:cubicBezTo>
                      <a:cubicBezTo>
                        <a:pt x="724632" y="677008"/>
                        <a:pt x="724292" y="679379"/>
                        <a:pt x="723167" y="681404"/>
                      </a:cubicBezTo>
                      <a:cubicBezTo>
                        <a:pt x="716148" y="694038"/>
                        <a:pt x="715963" y="693920"/>
                        <a:pt x="705583" y="701186"/>
                      </a:cubicBezTo>
                      <a:cubicBezTo>
                        <a:pt x="701254" y="704216"/>
                        <a:pt x="697666" y="709628"/>
                        <a:pt x="692394" y="709979"/>
                      </a:cubicBezTo>
                      <a:lnTo>
                        <a:pt x="659423" y="712177"/>
                      </a:lnTo>
                      <a:cubicBezTo>
                        <a:pt x="654318" y="732598"/>
                        <a:pt x="660416" y="707211"/>
                        <a:pt x="655027" y="734158"/>
                      </a:cubicBezTo>
                      <a:cubicBezTo>
                        <a:pt x="654435" y="737120"/>
                        <a:pt x="653421" y="739988"/>
                        <a:pt x="652829" y="742950"/>
                      </a:cubicBezTo>
                      <a:cubicBezTo>
                        <a:pt x="651955" y="747320"/>
                        <a:pt x="652624" y="752152"/>
                        <a:pt x="650631" y="756138"/>
                      </a:cubicBezTo>
                      <a:cubicBezTo>
                        <a:pt x="648777" y="759845"/>
                        <a:pt x="644769" y="762000"/>
                        <a:pt x="641838" y="764931"/>
                      </a:cubicBezTo>
                      <a:cubicBezTo>
                        <a:pt x="639640" y="767129"/>
                        <a:pt x="638130" y="770371"/>
                        <a:pt x="635244" y="771525"/>
                      </a:cubicBezTo>
                      <a:cubicBezTo>
                        <a:pt x="631581" y="772990"/>
                        <a:pt x="627783" y="774157"/>
                        <a:pt x="624254" y="775921"/>
                      </a:cubicBezTo>
                      <a:cubicBezTo>
                        <a:pt x="617559" y="779269"/>
                        <a:pt x="614275" y="783702"/>
                        <a:pt x="608867" y="789110"/>
                      </a:cubicBezTo>
                      <a:lnTo>
                        <a:pt x="602273" y="795704"/>
                      </a:lnTo>
                      <a:cubicBezTo>
                        <a:pt x="603738" y="799367"/>
                        <a:pt x="606366" y="802760"/>
                        <a:pt x="606669" y="806694"/>
                      </a:cubicBezTo>
                      <a:cubicBezTo>
                        <a:pt x="607122" y="812584"/>
                        <a:pt x="606458" y="818716"/>
                        <a:pt x="604471" y="824279"/>
                      </a:cubicBezTo>
                      <a:cubicBezTo>
                        <a:pt x="602044" y="831076"/>
                        <a:pt x="596160" y="838831"/>
                        <a:pt x="589085" y="841863"/>
                      </a:cubicBezTo>
                      <a:cubicBezTo>
                        <a:pt x="579209" y="846095"/>
                        <a:pt x="582265" y="841976"/>
                        <a:pt x="573698" y="846260"/>
                      </a:cubicBezTo>
                      <a:cubicBezTo>
                        <a:pt x="567577" y="849321"/>
                        <a:pt x="565372" y="852388"/>
                        <a:pt x="560510" y="857250"/>
                      </a:cubicBezTo>
                      <a:cubicBezTo>
                        <a:pt x="557078" y="867547"/>
                        <a:pt x="556409" y="866392"/>
                        <a:pt x="560510" y="881429"/>
                      </a:cubicBezTo>
                      <a:cubicBezTo>
                        <a:pt x="561205" y="883978"/>
                        <a:pt x="564578" y="885402"/>
                        <a:pt x="564906" y="888023"/>
                      </a:cubicBezTo>
                      <a:cubicBezTo>
                        <a:pt x="566087" y="897474"/>
                        <a:pt x="564906" y="907073"/>
                        <a:pt x="564906" y="916598"/>
                      </a:cubicBezTo>
                      <a:lnTo>
                        <a:pt x="0" y="914400"/>
                      </a:lnTo>
                      <a:cubicBezTo>
                        <a:pt x="733" y="681404"/>
                        <a:pt x="1465" y="448407"/>
                        <a:pt x="2198" y="215411"/>
                      </a:cubicBezTo>
                      <a:lnTo>
                        <a:pt x="63744" y="85725"/>
                      </a:lnTo>
                      <a:lnTo>
                        <a:pt x="138479" y="92319"/>
                      </a:lnTo>
                      <a:lnTo>
                        <a:pt x="204421" y="65942"/>
                      </a:lnTo>
                      <a:lnTo>
                        <a:pt x="211015" y="0"/>
                      </a:lnTo>
                      <a:lnTo>
                        <a:pt x="756138" y="43961"/>
                      </a:lnTo>
                      <a:lnTo>
                        <a:pt x="938579" y="72536"/>
                      </a:lnTo>
                      <a:lnTo>
                        <a:pt x="1015512" y="167054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1" name="Freeform 350"/>
                <p:cNvSpPr/>
                <p:nvPr/>
              </p:nvSpPr>
              <p:spPr>
                <a:xfrm>
                  <a:off x="5671969" y="3138130"/>
                  <a:ext cx="579993" cy="926227"/>
                </a:xfrm>
                <a:custGeom>
                  <a:avLst/>
                  <a:gdLst>
                    <a:gd name="connsiteX0" fmla="*/ 435220 w 580293"/>
                    <a:gd name="connsiteY0" fmla="*/ 0 h 927588"/>
                    <a:gd name="connsiteX1" fmla="*/ 305533 w 580293"/>
                    <a:gd name="connsiteY1" fmla="*/ 0 h 927588"/>
                    <a:gd name="connsiteX2" fmla="*/ 57150 w 580293"/>
                    <a:gd name="connsiteY2" fmla="*/ 257175 h 927588"/>
                    <a:gd name="connsiteX3" fmla="*/ 0 w 580293"/>
                    <a:gd name="connsiteY3" fmla="*/ 254977 h 927588"/>
                    <a:gd name="connsiteX4" fmla="*/ 32972 w 580293"/>
                    <a:gd name="connsiteY4" fmla="*/ 435219 h 927588"/>
                    <a:gd name="connsiteX5" fmla="*/ 90122 w 580293"/>
                    <a:gd name="connsiteY5" fmla="*/ 463794 h 927588"/>
                    <a:gd name="connsiteX6" fmla="*/ 90122 w 580293"/>
                    <a:gd name="connsiteY6" fmla="*/ 527538 h 927588"/>
                    <a:gd name="connsiteX7" fmla="*/ 96716 w 580293"/>
                    <a:gd name="connsiteY7" fmla="*/ 545123 h 927588"/>
                    <a:gd name="connsiteX8" fmla="*/ 103310 w 580293"/>
                    <a:gd name="connsiteY8" fmla="*/ 549519 h 927588"/>
                    <a:gd name="connsiteX9" fmla="*/ 120895 w 580293"/>
                    <a:gd name="connsiteY9" fmla="*/ 564906 h 927588"/>
                    <a:gd name="connsiteX10" fmla="*/ 129687 w 580293"/>
                    <a:gd name="connsiteY10" fmla="*/ 578094 h 927588"/>
                    <a:gd name="connsiteX11" fmla="*/ 142875 w 580293"/>
                    <a:gd name="connsiteY11" fmla="*/ 591283 h 927588"/>
                    <a:gd name="connsiteX12" fmla="*/ 147272 w 580293"/>
                    <a:gd name="connsiteY12" fmla="*/ 617659 h 927588"/>
                    <a:gd name="connsiteX13" fmla="*/ 153866 w 580293"/>
                    <a:gd name="connsiteY13" fmla="*/ 633046 h 927588"/>
                    <a:gd name="connsiteX14" fmla="*/ 151668 w 580293"/>
                    <a:gd name="connsiteY14" fmla="*/ 692394 h 927588"/>
                    <a:gd name="connsiteX15" fmla="*/ 158262 w 580293"/>
                    <a:gd name="connsiteY15" fmla="*/ 740752 h 927588"/>
                    <a:gd name="connsiteX16" fmla="*/ 164856 w 580293"/>
                    <a:gd name="connsiteY16" fmla="*/ 758336 h 927588"/>
                    <a:gd name="connsiteX17" fmla="*/ 167054 w 580293"/>
                    <a:gd name="connsiteY17" fmla="*/ 764931 h 927588"/>
                    <a:gd name="connsiteX18" fmla="*/ 169252 w 580293"/>
                    <a:gd name="connsiteY18" fmla="*/ 778119 h 927588"/>
                    <a:gd name="connsiteX19" fmla="*/ 175847 w 580293"/>
                    <a:gd name="connsiteY19" fmla="*/ 802298 h 927588"/>
                    <a:gd name="connsiteX20" fmla="*/ 178045 w 580293"/>
                    <a:gd name="connsiteY20" fmla="*/ 811090 h 927588"/>
                    <a:gd name="connsiteX21" fmla="*/ 180243 w 580293"/>
                    <a:gd name="connsiteY21" fmla="*/ 817684 h 927588"/>
                    <a:gd name="connsiteX22" fmla="*/ 186837 w 580293"/>
                    <a:gd name="connsiteY22" fmla="*/ 833071 h 927588"/>
                    <a:gd name="connsiteX23" fmla="*/ 189035 w 580293"/>
                    <a:gd name="connsiteY23" fmla="*/ 839665 h 927588"/>
                    <a:gd name="connsiteX24" fmla="*/ 200025 w 580293"/>
                    <a:gd name="connsiteY24" fmla="*/ 850656 h 927588"/>
                    <a:gd name="connsiteX25" fmla="*/ 204422 w 580293"/>
                    <a:gd name="connsiteY25" fmla="*/ 855052 h 927588"/>
                    <a:gd name="connsiteX26" fmla="*/ 215412 w 580293"/>
                    <a:gd name="connsiteY26" fmla="*/ 861646 h 927588"/>
                    <a:gd name="connsiteX27" fmla="*/ 301137 w 580293"/>
                    <a:gd name="connsiteY27" fmla="*/ 828675 h 927588"/>
                    <a:gd name="connsiteX28" fmla="*/ 340702 w 580293"/>
                    <a:gd name="connsiteY28" fmla="*/ 927588 h 927588"/>
                    <a:gd name="connsiteX29" fmla="*/ 461597 w 580293"/>
                    <a:gd name="connsiteY29" fmla="*/ 870438 h 927588"/>
                    <a:gd name="connsiteX30" fmla="*/ 474785 w 580293"/>
                    <a:gd name="connsiteY30" fmla="*/ 720969 h 927588"/>
                    <a:gd name="connsiteX31" fmla="*/ 580293 w 580293"/>
                    <a:gd name="connsiteY31" fmla="*/ 606669 h 927588"/>
                    <a:gd name="connsiteX32" fmla="*/ 549520 w 580293"/>
                    <a:gd name="connsiteY32" fmla="*/ 452804 h 927588"/>
                    <a:gd name="connsiteX33" fmla="*/ 551718 w 580293"/>
                    <a:gd name="connsiteY33" fmla="*/ 261571 h 927588"/>
                    <a:gd name="connsiteX34" fmla="*/ 481379 w 580293"/>
                    <a:gd name="connsiteY34" fmla="*/ 279156 h 927588"/>
                    <a:gd name="connsiteX35" fmla="*/ 435220 w 580293"/>
                    <a:gd name="connsiteY35" fmla="*/ 175846 h 927588"/>
                    <a:gd name="connsiteX36" fmla="*/ 435220 w 580293"/>
                    <a:gd name="connsiteY36" fmla="*/ 0 h 927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580293" h="927588">
                      <a:moveTo>
                        <a:pt x="435220" y="0"/>
                      </a:moveTo>
                      <a:lnTo>
                        <a:pt x="305533" y="0"/>
                      </a:lnTo>
                      <a:lnTo>
                        <a:pt x="57150" y="257175"/>
                      </a:lnTo>
                      <a:lnTo>
                        <a:pt x="0" y="254977"/>
                      </a:lnTo>
                      <a:lnTo>
                        <a:pt x="32972" y="435219"/>
                      </a:lnTo>
                      <a:lnTo>
                        <a:pt x="90122" y="463794"/>
                      </a:lnTo>
                      <a:lnTo>
                        <a:pt x="90122" y="527538"/>
                      </a:lnTo>
                      <a:cubicBezTo>
                        <a:pt x="92320" y="533400"/>
                        <a:pt x="93495" y="539755"/>
                        <a:pt x="96716" y="545123"/>
                      </a:cubicBezTo>
                      <a:cubicBezTo>
                        <a:pt x="98075" y="547388"/>
                        <a:pt x="101160" y="547984"/>
                        <a:pt x="103310" y="549519"/>
                      </a:cubicBezTo>
                      <a:cubicBezTo>
                        <a:pt x="108466" y="553202"/>
                        <a:pt x="117378" y="559631"/>
                        <a:pt x="120895" y="564906"/>
                      </a:cubicBezTo>
                      <a:cubicBezTo>
                        <a:pt x="123826" y="569302"/>
                        <a:pt x="125951" y="574358"/>
                        <a:pt x="129687" y="578094"/>
                      </a:cubicBezTo>
                      <a:lnTo>
                        <a:pt x="142875" y="591283"/>
                      </a:lnTo>
                      <a:cubicBezTo>
                        <a:pt x="144116" y="599963"/>
                        <a:pt x="145130" y="609092"/>
                        <a:pt x="147272" y="617659"/>
                      </a:cubicBezTo>
                      <a:cubicBezTo>
                        <a:pt x="148890" y="624130"/>
                        <a:pt x="150719" y="626753"/>
                        <a:pt x="153866" y="633046"/>
                      </a:cubicBezTo>
                      <a:cubicBezTo>
                        <a:pt x="153133" y="652829"/>
                        <a:pt x="151668" y="672598"/>
                        <a:pt x="151668" y="692394"/>
                      </a:cubicBezTo>
                      <a:cubicBezTo>
                        <a:pt x="151668" y="700480"/>
                        <a:pt x="152916" y="730060"/>
                        <a:pt x="158262" y="740752"/>
                      </a:cubicBezTo>
                      <a:cubicBezTo>
                        <a:pt x="165090" y="754409"/>
                        <a:pt x="160866" y="744371"/>
                        <a:pt x="164856" y="758336"/>
                      </a:cubicBezTo>
                      <a:cubicBezTo>
                        <a:pt x="165493" y="760564"/>
                        <a:pt x="166551" y="762669"/>
                        <a:pt x="167054" y="764931"/>
                      </a:cubicBezTo>
                      <a:cubicBezTo>
                        <a:pt x="168021" y="769282"/>
                        <a:pt x="168318" y="773761"/>
                        <a:pt x="169252" y="778119"/>
                      </a:cubicBezTo>
                      <a:cubicBezTo>
                        <a:pt x="175970" y="809464"/>
                        <a:pt x="171064" y="785557"/>
                        <a:pt x="175847" y="802298"/>
                      </a:cubicBezTo>
                      <a:cubicBezTo>
                        <a:pt x="176677" y="805203"/>
                        <a:pt x="177215" y="808185"/>
                        <a:pt x="178045" y="811090"/>
                      </a:cubicBezTo>
                      <a:cubicBezTo>
                        <a:pt x="178682" y="813318"/>
                        <a:pt x="179607" y="815456"/>
                        <a:pt x="180243" y="817684"/>
                      </a:cubicBezTo>
                      <a:cubicBezTo>
                        <a:pt x="186342" y="839034"/>
                        <a:pt x="177914" y="815225"/>
                        <a:pt x="186837" y="833071"/>
                      </a:cubicBezTo>
                      <a:cubicBezTo>
                        <a:pt x="187873" y="835143"/>
                        <a:pt x="187645" y="837811"/>
                        <a:pt x="189035" y="839665"/>
                      </a:cubicBezTo>
                      <a:cubicBezTo>
                        <a:pt x="192143" y="843810"/>
                        <a:pt x="196361" y="846992"/>
                        <a:pt x="200025" y="850656"/>
                      </a:cubicBezTo>
                      <a:cubicBezTo>
                        <a:pt x="201491" y="852122"/>
                        <a:pt x="202698" y="853902"/>
                        <a:pt x="204422" y="855052"/>
                      </a:cubicBezTo>
                      <a:cubicBezTo>
                        <a:pt x="212379" y="860357"/>
                        <a:pt x="208653" y="858267"/>
                        <a:pt x="215412" y="861646"/>
                      </a:cubicBezTo>
                      <a:lnTo>
                        <a:pt x="301137" y="828675"/>
                      </a:lnTo>
                      <a:lnTo>
                        <a:pt x="340702" y="927588"/>
                      </a:lnTo>
                      <a:lnTo>
                        <a:pt x="461597" y="870438"/>
                      </a:lnTo>
                      <a:lnTo>
                        <a:pt x="474785" y="720969"/>
                      </a:lnTo>
                      <a:lnTo>
                        <a:pt x="580293" y="606669"/>
                      </a:lnTo>
                      <a:lnTo>
                        <a:pt x="549520" y="452804"/>
                      </a:lnTo>
                      <a:cubicBezTo>
                        <a:pt x="550253" y="389060"/>
                        <a:pt x="550985" y="325315"/>
                        <a:pt x="551718" y="261571"/>
                      </a:cubicBezTo>
                      <a:lnTo>
                        <a:pt x="481379" y="279156"/>
                      </a:lnTo>
                      <a:lnTo>
                        <a:pt x="435220" y="175846"/>
                      </a:lnTo>
                      <a:lnTo>
                        <a:pt x="43522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2" name="Freeform 351"/>
                <p:cNvSpPr/>
                <p:nvPr/>
              </p:nvSpPr>
              <p:spPr>
                <a:xfrm>
                  <a:off x="4435044" y="2658742"/>
                  <a:ext cx="1500288" cy="911430"/>
                </a:xfrm>
                <a:custGeom>
                  <a:avLst/>
                  <a:gdLst>
                    <a:gd name="connsiteX0" fmla="*/ 1219933 w 1499089"/>
                    <a:gd name="connsiteY0" fmla="*/ 753940 h 912202"/>
                    <a:gd name="connsiteX1" fmla="*/ 1303460 w 1499089"/>
                    <a:gd name="connsiteY1" fmla="*/ 753940 h 912202"/>
                    <a:gd name="connsiteX2" fmla="*/ 1499089 w 1499089"/>
                    <a:gd name="connsiteY2" fmla="*/ 536331 h 912202"/>
                    <a:gd name="connsiteX3" fmla="*/ 1303460 w 1499089"/>
                    <a:gd name="connsiteY3" fmla="*/ 494567 h 912202"/>
                    <a:gd name="connsiteX4" fmla="*/ 1103435 w 1499089"/>
                    <a:gd name="connsiteY4" fmla="*/ 323117 h 912202"/>
                    <a:gd name="connsiteX5" fmla="*/ 1033096 w 1499089"/>
                    <a:gd name="connsiteY5" fmla="*/ 13188 h 912202"/>
                    <a:gd name="connsiteX6" fmla="*/ 938579 w 1499089"/>
                    <a:gd name="connsiteY6" fmla="*/ 0 h 912202"/>
                    <a:gd name="connsiteX7" fmla="*/ 822081 w 1499089"/>
                    <a:gd name="connsiteY7" fmla="*/ 46160 h 912202"/>
                    <a:gd name="connsiteX8" fmla="*/ 815487 w 1499089"/>
                    <a:gd name="connsiteY8" fmla="*/ 65942 h 912202"/>
                    <a:gd name="connsiteX9" fmla="*/ 808893 w 1499089"/>
                    <a:gd name="connsiteY9" fmla="*/ 79131 h 912202"/>
                    <a:gd name="connsiteX10" fmla="*/ 2198 w 1499089"/>
                    <a:gd name="connsiteY10" fmla="*/ 92319 h 912202"/>
                    <a:gd name="connsiteX11" fmla="*/ 0 w 1499089"/>
                    <a:gd name="connsiteY11" fmla="*/ 230798 h 912202"/>
                    <a:gd name="connsiteX12" fmla="*/ 94518 w 1499089"/>
                    <a:gd name="connsiteY12" fmla="*/ 424229 h 912202"/>
                    <a:gd name="connsiteX13" fmla="*/ 134083 w 1499089"/>
                    <a:gd name="connsiteY13" fmla="*/ 468190 h 912202"/>
                    <a:gd name="connsiteX14" fmla="*/ 164856 w 1499089"/>
                    <a:gd name="connsiteY14" fmla="*/ 474785 h 912202"/>
                    <a:gd name="connsiteX15" fmla="*/ 169252 w 1499089"/>
                    <a:gd name="connsiteY15" fmla="*/ 481379 h 912202"/>
                    <a:gd name="connsiteX16" fmla="*/ 171450 w 1499089"/>
                    <a:gd name="connsiteY16" fmla="*/ 490171 h 912202"/>
                    <a:gd name="connsiteX17" fmla="*/ 178044 w 1499089"/>
                    <a:gd name="connsiteY17" fmla="*/ 514350 h 912202"/>
                    <a:gd name="connsiteX18" fmla="*/ 182441 w 1499089"/>
                    <a:gd name="connsiteY18" fmla="*/ 540727 h 912202"/>
                    <a:gd name="connsiteX19" fmla="*/ 184639 w 1499089"/>
                    <a:gd name="connsiteY19" fmla="*/ 547321 h 912202"/>
                    <a:gd name="connsiteX20" fmla="*/ 189035 w 1499089"/>
                    <a:gd name="connsiteY20" fmla="*/ 564906 h 912202"/>
                    <a:gd name="connsiteX21" fmla="*/ 206619 w 1499089"/>
                    <a:gd name="connsiteY21" fmla="*/ 580292 h 912202"/>
                    <a:gd name="connsiteX22" fmla="*/ 215412 w 1499089"/>
                    <a:gd name="connsiteY22" fmla="*/ 589085 h 912202"/>
                    <a:gd name="connsiteX23" fmla="*/ 230798 w 1499089"/>
                    <a:gd name="connsiteY23" fmla="*/ 593481 h 912202"/>
                    <a:gd name="connsiteX24" fmla="*/ 237393 w 1499089"/>
                    <a:gd name="connsiteY24" fmla="*/ 595679 h 912202"/>
                    <a:gd name="connsiteX25" fmla="*/ 259373 w 1499089"/>
                    <a:gd name="connsiteY25" fmla="*/ 597877 h 912202"/>
                    <a:gd name="connsiteX26" fmla="*/ 279156 w 1499089"/>
                    <a:gd name="connsiteY26" fmla="*/ 604471 h 912202"/>
                    <a:gd name="connsiteX27" fmla="*/ 285750 w 1499089"/>
                    <a:gd name="connsiteY27" fmla="*/ 613263 h 912202"/>
                    <a:gd name="connsiteX28" fmla="*/ 290146 w 1499089"/>
                    <a:gd name="connsiteY28" fmla="*/ 617660 h 912202"/>
                    <a:gd name="connsiteX29" fmla="*/ 294543 w 1499089"/>
                    <a:gd name="connsiteY29" fmla="*/ 624254 h 912202"/>
                    <a:gd name="connsiteX30" fmla="*/ 314325 w 1499089"/>
                    <a:gd name="connsiteY30" fmla="*/ 635244 h 912202"/>
                    <a:gd name="connsiteX31" fmla="*/ 331910 w 1499089"/>
                    <a:gd name="connsiteY31" fmla="*/ 650631 h 912202"/>
                    <a:gd name="connsiteX32" fmla="*/ 342900 w 1499089"/>
                    <a:gd name="connsiteY32" fmla="*/ 663819 h 912202"/>
                    <a:gd name="connsiteX33" fmla="*/ 349494 w 1499089"/>
                    <a:gd name="connsiteY33" fmla="*/ 666017 h 912202"/>
                    <a:gd name="connsiteX34" fmla="*/ 364881 w 1499089"/>
                    <a:gd name="connsiteY34" fmla="*/ 670413 h 912202"/>
                    <a:gd name="connsiteX35" fmla="*/ 382466 w 1499089"/>
                    <a:gd name="connsiteY35" fmla="*/ 679206 h 912202"/>
                    <a:gd name="connsiteX36" fmla="*/ 584689 w 1499089"/>
                    <a:gd name="connsiteY36" fmla="*/ 903410 h 912202"/>
                    <a:gd name="connsiteX37" fmla="*/ 633046 w 1499089"/>
                    <a:gd name="connsiteY37" fmla="*/ 912202 h 912202"/>
                    <a:gd name="connsiteX38" fmla="*/ 709979 w 1499089"/>
                    <a:gd name="connsiteY38" fmla="*/ 881429 h 912202"/>
                    <a:gd name="connsiteX39" fmla="*/ 813289 w 1499089"/>
                    <a:gd name="connsiteY39" fmla="*/ 874835 h 912202"/>
                    <a:gd name="connsiteX40" fmla="*/ 841864 w 1499089"/>
                    <a:gd name="connsiteY40" fmla="*/ 771525 h 912202"/>
                    <a:gd name="connsiteX41" fmla="*/ 934183 w 1499089"/>
                    <a:gd name="connsiteY41" fmla="*/ 793506 h 912202"/>
                    <a:gd name="connsiteX42" fmla="*/ 949569 w 1499089"/>
                    <a:gd name="connsiteY42" fmla="*/ 769327 h 912202"/>
                    <a:gd name="connsiteX43" fmla="*/ 969352 w 1499089"/>
                    <a:gd name="connsiteY43" fmla="*/ 764931 h 912202"/>
                    <a:gd name="connsiteX44" fmla="*/ 975946 w 1499089"/>
                    <a:gd name="connsiteY44" fmla="*/ 762733 h 912202"/>
                    <a:gd name="connsiteX45" fmla="*/ 995729 w 1499089"/>
                    <a:gd name="connsiteY45" fmla="*/ 758337 h 912202"/>
                    <a:gd name="connsiteX46" fmla="*/ 1008918 w 1499089"/>
                    <a:gd name="connsiteY46" fmla="*/ 753940 h 912202"/>
                    <a:gd name="connsiteX47" fmla="*/ 1024304 w 1499089"/>
                    <a:gd name="connsiteY47" fmla="*/ 749544 h 912202"/>
                    <a:gd name="connsiteX48" fmla="*/ 1039691 w 1499089"/>
                    <a:gd name="connsiteY48" fmla="*/ 745148 h 912202"/>
                    <a:gd name="connsiteX49" fmla="*/ 1057275 w 1499089"/>
                    <a:gd name="connsiteY49" fmla="*/ 742950 h 912202"/>
                    <a:gd name="connsiteX50" fmla="*/ 1063869 w 1499089"/>
                    <a:gd name="connsiteY50" fmla="*/ 740752 h 912202"/>
                    <a:gd name="connsiteX51" fmla="*/ 1121019 w 1499089"/>
                    <a:gd name="connsiteY51" fmla="*/ 740752 h 912202"/>
                    <a:gd name="connsiteX52" fmla="*/ 1134208 w 1499089"/>
                    <a:gd name="connsiteY52" fmla="*/ 745148 h 912202"/>
                    <a:gd name="connsiteX53" fmla="*/ 1147396 w 1499089"/>
                    <a:gd name="connsiteY53" fmla="*/ 751742 h 912202"/>
                    <a:gd name="connsiteX54" fmla="*/ 1151793 w 1499089"/>
                    <a:gd name="connsiteY54" fmla="*/ 756138 h 912202"/>
                    <a:gd name="connsiteX55" fmla="*/ 1158387 w 1499089"/>
                    <a:gd name="connsiteY55" fmla="*/ 758337 h 912202"/>
                    <a:gd name="connsiteX56" fmla="*/ 1219933 w 1499089"/>
                    <a:gd name="connsiteY56" fmla="*/ 753940 h 912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1499089" h="912202">
                      <a:moveTo>
                        <a:pt x="1219933" y="753940"/>
                      </a:moveTo>
                      <a:lnTo>
                        <a:pt x="1303460" y="753940"/>
                      </a:lnTo>
                      <a:lnTo>
                        <a:pt x="1499089" y="536331"/>
                      </a:lnTo>
                      <a:lnTo>
                        <a:pt x="1303460" y="494567"/>
                      </a:lnTo>
                      <a:lnTo>
                        <a:pt x="1103435" y="323117"/>
                      </a:lnTo>
                      <a:lnTo>
                        <a:pt x="1033096" y="13188"/>
                      </a:lnTo>
                      <a:lnTo>
                        <a:pt x="938579" y="0"/>
                      </a:lnTo>
                      <a:lnTo>
                        <a:pt x="822081" y="46160"/>
                      </a:lnTo>
                      <a:cubicBezTo>
                        <a:pt x="819883" y="52754"/>
                        <a:pt x="818400" y="59631"/>
                        <a:pt x="815487" y="65942"/>
                      </a:cubicBezTo>
                      <a:cubicBezTo>
                        <a:pt x="808014" y="82134"/>
                        <a:pt x="808893" y="68581"/>
                        <a:pt x="808893" y="79131"/>
                      </a:cubicBezTo>
                      <a:lnTo>
                        <a:pt x="2198" y="92319"/>
                      </a:lnTo>
                      <a:cubicBezTo>
                        <a:pt x="1465" y="138479"/>
                        <a:pt x="733" y="184638"/>
                        <a:pt x="0" y="230798"/>
                      </a:cubicBezTo>
                      <a:lnTo>
                        <a:pt x="94518" y="424229"/>
                      </a:lnTo>
                      <a:lnTo>
                        <a:pt x="134083" y="468190"/>
                      </a:lnTo>
                      <a:cubicBezTo>
                        <a:pt x="152830" y="469752"/>
                        <a:pt x="156499" y="464338"/>
                        <a:pt x="164856" y="474785"/>
                      </a:cubicBezTo>
                      <a:cubicBezTo>
                        <a:pt x="166506" y="476848"/>
                        <a:pt x="167787" y="479181"/>
                        <a:pt x="169252" y="481379"/>
                      </a:cubicBezTo>
                      <a:cubicBezTo>
                        <a:pt x="169985" y="484310"/>
                        <a:pt x="170620" y="487266"/>
                        <a:pt x="171450" y="490171"/>
                      </a:cubicBezTo>
                      <a:cubicBezTo>
                        <a:pt x="174860" y="502107"/>
                        <a:pt x="174908" y="495535"/>
                        <a:pt x="178044" y="514350"/>
                      </a:cubicBezTo>
                      <a:cubicBezTo>
                        <a:pt x="179510" y="523142"/>
                        <a:pt x="180693" y="531986"/>
                        <a:pt x="182441" y="540727"/>
                      </a:cubicBezTo>
                      <a:cubicBezTo>
                        <a:pt x="182895" y="542999"/>
                        <a:pt x="184077" y="545073"/>
                        <a:pt x="184639" y="547321"/>
                      </a:cubicBezTo>
                      <a:cubicBezTo>
                        <a:pt x="185893" y="552338"/>
                        <a:pt x="186523" y="559881"/>
                        <a:pt x="189035" y="564906"/>
                      </a:cubicBezTo>
                      <a:cubicBezTo>
                        <a:pt x="195263" y="577361"/>
                        <a:pt x="193431" y="567104"/>
                        <a:pt x="206619" y="580292"/>
                      </a:cubicBezTo>
                      <a:cubicBezTo>
                        <a:pt x="209550" y="583223"/>
                        <a:pt x="211480" y="587774"/>
                        <a:pt x="215412" y="589085"/>
                      </a:cubicBezTo>
                      <a:cubicBezTo>
                        <a:pt x="231216" y="594353"/>
                        <a:pt x="211486" y="587964"/>
                        <a:pt x="230798" y="593481"/>
                      </a:cubicBezTo>
                      <a:cubicBezTo>
                        <a:pt x="233026" y="594118"/>
                        <a:pt x="235103" y="595327"/>
                        <a:pt x="237393" y="595679"/>
                      </a:cubicBezTo>
                      <a:cubicBezTo>
                        <a:pt x="244671" y="596799"/>
                        <a:pt x="252046" y="597144"/>
                        <a:pt x="259373" y="597877"/>
                      </a:cubicBezTo>
                      <a:cubicBezTo>
                        <a:pt x="265967" y="600075"/>
                        <a:pt x="274985" y="598910"/>
                        <a:pt x="279156" y="604471"/>
                      </a:cubicBezTo>
                      <a:cubicBezTo>
                        <a:pt x="281354" y="607402"/>
                        <a:pt x="283405" y="610449"/>
                        <a:pt x="285750" y="613263"/>
                      </a:cubicBezTo>
                      <a:cubicBezTo>
                        <a:pt x="287077" y="614855"/>
                        <a:pt x="288851" y="616042"/>
                        <a:pt x="290146" y="617660"/>
                      </a:cubicBezTo>
                      <a:cubicBezTo>
                        <a:pt x="291796" y="619723"/>
                        <a:pt x="292555" y="622514"/>
                        <a:pt x="294543" y="624254"/>
                      </a:cubicBezTo>
                      <a:cubicBezTo>
                        <a:pt x="303846" y="632394"/>
                        <a:pt x="305268" y="632225"/>
                        <a:pt x="314325" y="635244"/>
                      </a:cubicBezTo>
                      <a:cubicBezTo>
                        <a:pt x="327184" y="648103"/>
                        <a:pt x="321005" y="643361"/>
                        <a:pt x="331910" y="650631"/>
                      </a:cubicBezTo>
                      <a:cubicBezTo>
                        <a:pt x="335154" y="655497"/>
                        <a:pt x="337823" y="660434"/>
                        <a:pt x="342900" y="663819"/>
                      </a:cubicBezTo>
                      <a:cubicBezTo>
                        <a:pt x="344828" y="665104"/>
                        <a:pt x="347266" y="665381"/>
                        <a:pt x="349494" y="666017"/>
                      </a:cubicBezTo>
                      <a:cubicBezTo>
                        <a:pt x="368814" y="671537"/>
                        <a:pt x="349071" y="665143"/>
                        <a:pt x="364881" y="670413"/>
                      </a:cubicBezTo>
                      <a:cubicBezTo>
                        <a:pt x="379288" y="680019"/>
                        <a:pt x="372785" y="679206"/>
                        <a:pt x="382466" y="679206"/>
                      </a:cubicBezTo>
                      <a:lnTo>
                        <a:pt x="584689" y="903410"/>
                      </a:lnTo>
                      <a:lnTo>
                        <a:pt x="633046" y="912202"/>
                      </a:lnTo>
                      <a:lnTo>
                        <a:pt x="709979" y="881429"/>
                      </a:lnTo>
                      <a:lnTo>
                        <a:pt x="813289" y="874835"/>
                      </a:lnTo>
                      <a:lnTo>
                        <a:pt x="841864" y="771525"/>
                      </a:lnTo>
                      <a:lnTo>
                        <a:pt x="934183" y="793506"/>
                      </a:lnTo>
                      <a:lnTo>
                        <a:pt x="949569" y="769327"/>
                      </a:lnTo>
                      <a:cubicBezTo>
                        <a:pt x="956163" y="767862"/>
                        <a:pt x="962798" y="766569"/>
                        <a:pt x="969352" y="764931"/>
                      </a:cubicBezTo>
                      <a:cubicBezTo>
                        <a:pt x="971600" y="764369"/>
                        <a:pt x="973698" y="763295"/>
                        <a:pt x="975946" y="762733"/>
                      </a:cubicBezTo>
                      <a:cubicBezTo>
                        <a:pt x="982500" y="761095"/>
                        <a:pt x="989202" y="760078"/>
                        <a:pt x="995729" y="758337"/>
                      </a:cubicBezTo>
                      <a:cubicBezTo>
                        <a:pt x="1000207" y="757143"/>
                        <a:pt x="1004462" y="755213"/>
                        <a:pt x="1008918" y="753940"/>
                      </a:cubicBezTo>
                      <a:lnTo>
                        <a:pt x="1024304" y="749544"/>
                      </a:lnTo>
                      <a:cubicBezTo>
                        <a:pt x="1030839" y="747584"/>
                        <a:pt x="1032465" y="746352"/>
                        <a:pt x="1039691" y="745148"/>
                      </a:cubicBezTo>
                      <a:cubicBezTo>
                        <a:pt x="1045518" y="744177"/>
                        <a:pt x="1051414" y="743683"/>
                        <a:pt x="1057275" y="742950"/>
                      </a:cubicBezTo>
                      <a:cubicBezTo>
                        <a:pt x="1059473" y="742217"/>
                        <a:pt x="1061589" y="741166"/>
                        <a:pt x="1063869" y="740752"/>
                      </a:cubicBezTo>
                      <a:cubicBezTo>
                        <a:pt x="1087214" y="736508"/>
                        <a:pt x="1091983" y="739139"/>
                        <a:pt x="1121019" y="740752"/>
                      </a:cubicBezTo>
                      <a:cubicBezTo>
                        <a:pt x="1125415" y="742217"/>
                        <a:pt x="1130352" y="742577"/>
                        <a:pt x="1134208" y="745148"/>
                      </a:cubicBezTo>
                      <a:cubicBezTo>
                        <a:pt x="1142730" y="750829"/>
                        <a:pt x="1138296" y="748709"/>
                        <a:pt x="1147396" y="751742"/>
                      </a:cubicBezTo>
                      <a:cubicBezTo>
                        <a:pt x="1148862" y="753207"/>
                        <a:pt x="1150016" y="755072"/>
                        <a:pt x="1151793" y="756138"/>
                      </a:cubicBezTo>
                      <a:cubicBezTo>
                        <a:pt x="1153780" y="757330"/>
                        <a:pt x="1156152" y="757727"/>
                        <a:pt x="1158387" y="758337"/>
                      </a:cubicBezTo>
                      <a:cubicBezTo>
                        <a:pt x="1179483" y="764091"/>
                        <a:pt x="1170046" y="759771"/>
                        <a:pt x="1219933" y="75394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3" name="Freeform 352"/>
                <p:cNvSpPr/>
                <p:nvPr/>
              </p:nvSpPr>
              <p:spPr>
                <a:xfrm>
                  <a:off x="4257495" y="4188643"/>
                  <a:ext cx="1059376" cy="745716"/>
                </a:xfrm>
                <a:custGeom>
                  <a:avLst/>
                  <a:gdLst>
                    <a:gd name="connsiteX0" fmla="*/ 562708 w 1059473"/>
                    <a:gd name="connsiteY0" fmla="*/ 4396 h 745148"/>
                    <a:gd name="connsiteX1" fmla="*/ 780317 w 1059473"/>
                    <a:gd name="connsiteY1" fmla="*/ 32971 h 745148"/>
                    <a:gd name="connsiteX2" fmla="*/ 830873 w 1059473"/>
                    <a:gd name="connsiteY2" fmla="*/ 0 h 745148"/>
                    <a:gd name="connsiteX3" fmla="*/ 855052 w 1059473"/>
                    <a:gd name="connsiteY3" fmla="*/ 30773 h 745148"/>
                    <a:gd name="connsiteX4" fmla="*/ 877033 w 1059473"/>
                    <a:gd name="connsiteY4" fmla="*/ 28575 h 745148"/>
                    <a:gd name="connsiteX5" fmla="*/ 925390 w 1059473"/>
                    <a:gd name="connsiteY5" fmla="*/ 24178 h 745148"/>
                    <a:gd name="connsiteX6" fmla="*/ 927588 w 1059473"/>
                    <a:gd name="connsiteY6" fmla="*/ 54952 h 745148"/>
                    <a:gd name="connsiteX7" fmla="*/ 934183 w 1059473"/>
                    <a:gd name="connsiteY7" fmla="*/ 59348 h 745148"/>
                    <a:gd name="connsiteX8" fmla="*/ 949569 w 1059473"/>
                    <a:gd name="connsiteY8" fmla="*/ 57150 h 745148"/>
                    <a:gd name="connsiteX9" fmla="*/ 953965 w 1059473"/>
                    <a:gd name="connsiteY9" fmla="*/ 54952 h 745148"/>
                    <a:gd name="connsiteX10" fmla="*/ 969352 w 1059473"/>
                    <a:gd name="connsiteY10" fmla="*/ 83527 h 745148"/>
                    <a:gd name="connsiteX11" fmla="*/ 971550 w 1059473"/>
                    <a:gd name="connsiteY11" fmla="*/ 103309 h 745148"/>
                    <a:gd name="connsiteX12" fmla="*/ 975946 w 1059473"/>
                    <a:gd name="connsiteY12" fmla="*/ 96715 h 745148"/>
                    <a:gd name="connsiteX13" fmla="*/ 989135 w 1059473"/>
                    <a:gd name="connsiteY13" fmla="*/ 79130 h 745148"/>
                    <a:gd name="connsiteX14" fmla="*/ 1015512 w 1059473"/>
                    <a:gd name="connsiteY14" fmla="*/ 76932 h 745148"/>
                    <a:gd name="connsiteX15" fmla="*/ 1026502 w 1059473"/>
                    <a:gd name="connsiteY15" fmla="*/ 74734 h 745148"/>
                    <a:gd name="connsiteX16" fmla="*/ 1035294 w 1059473"/>
                    <a:gd name="connsiteY16" fmla="*/ 72536 h 745148"/>
                    <a:gd name="connsiteX17" fmla="*/ 1046285 w 1059473"/>
                    <a:gd name="connsiteY17" fmla="*/ 74734 h 745148"/>
                    <a:gd name="connsiteX18" fmla="*/ 1057275 w 1059473"/>
                    <a:gd name="connsiteY18" fmla="*/ 87923 h 745148"/>
                    <a:gd name="connsiteX19" fmla="*/ 1059473 w 1059473"/>
                    <a:gd name="connsiteY19" fmla="*/ 94517 h 745148"/>
                    <a:gd name="connsiteX20" fmla="*/ 1052879 w 1059473"/>
                    <a:gd name="connsiteY20" fmla="*/ 114300 h 745148"/>
                    <a:gd name="connsiteX21" fmla="*/ 1048483 w 1059473"/>
                    <a:gd name="connsiteY21" fmla="*/ 123092 h 745148"/>
                    <a:gd name="connsiteX22" fmla="*/ 1035294 w 1059473"/>
                    <a:gd name="connsiteY22" fmla="*/ 129686 h 745148"/>
                    <a:gd name="connsiteX23" fmla="*/ 1028700 w 1059473"/>
                    <a:gd name="connsiteY23" fmla="*/ 134082 h 745148"/>
                    <a:gd name="connsiteX24" fmla="*/ 1013313 w 1059473"/>
                    <a:gd name="connsiteY24" fmla="*/ 138478 h 745148"/>
                    <a:gd name="connsiteX25" fmla="*/ 953965 w 1059473"/>
                    <a:gd name="connsiteY25" fmla="*/ 169252 h 745148"/>
                    <a:gd name="connsiteX26" fmla="*/ 753940 w 1059473"/>
                    <a:gd name="connsiteY26" fmla="*/ 197827 h 745148"/>
                    <a:gd name="connsiteX27" fmla="*/ 782515 w 1059473"/>
                    <a:gd name="connsiteY27" fmla="*/ 228600 h 745148"/>
                    <a:gd name="connsiteX28" fmla="*/ 626452 w 1059473"/>
                    <a:gd name="connsiteY28" fmla="*/ 298938 h 745148"/>
                    <a:gd name="connsiteX29" fmla="*/ 303335 w 1059473"/>
                    <a:gd name="connsiteY29" fmla="*/ 494567 h 745148"/>
                    <a:gd name="connsiteX30" fmla="*/ 294542 w 1059473"/>
                    <a:gd name="connsiteY30" fmla="*/ 551717 h 745148"/>
                    <a:gd name="connsiteX31" fmla="*/ 283552 w 1059473"/>
                    <a:gd name="connsiteY31" fmla="*/ 556113 h 745148"/>
                    <a:gd name="connsiteX32" fmla="*/ 279156 w 1059473"/>
                    <a:gd name="connsiteY32" fmla="*/ 562707 h 745148"/>
                    <a:gd name="connsiteX33" fmla="*/ 270363 w 1059473"/>
                    <a:gd name="connsiteY33" fmla="*/ 569302 h 745148"/>
                    <a:gd name="connsiteX34" fmla="*/ 235194 w 1059473"/>
                    <a:gd name="connsiteY34" fmla="*/ 575896 h 745148"/>
                    <a:gd name="connsiteX35" fmla="*/ 228600 w 1059473"/>
                    <a:gd name="connsiteY35" fmla="*/ 575896 h 745148"/>
                    <a:gd name="connsiteX36" fmla="*/ 68140 w 1059473"/>
                    <a:gd name="connsiteY36" fmla="*/ 745148 h 745148"/>
                    <a:gd name="connsiteX37" fmla="*/ 0 w 1059473"/>
                    <a:gd name="connsiteY37" fmla="*/ 538528 h 745148"/>
                    <a:gd name="connsiteX38" fmla="*/ 180242 w 1059473"/>
                    <a:gd name="connsiteY38" fmla="*/ 331909 h 745148"/>
                    <a:gd name="connsiteX39" fmla="*/ 167054 w 1059473"/>
                    <a:gd name="connsiteY39" fmla="*/ 292344 h 745148"/>
                    <a:gd name="connsiteX40" fmla="*/ 325315 w 1059473"/>
                    <a:gd name="connsiteY40" fmla="*/ 182440 h 745148"/>
                    <a:gd name="connsiteX41" fmla="*/ 329712 w 1059473"/>
                    <a:gd name="connsiteY41" fmla="*/ 109903 h 745148"/>
                    <a:gd name="connsiteX42" fmla="*/ 562708 w 1059473"/>
                    <a:gd name="connsiteY42" fmla="*/ 4396 h 745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059473" h="745148">
                      <a:moveTo>
                        <a:pt x="562708" y="4396"/>
                      </a:moveTo>
                      <a:lnTo>
                        <a:pt x="780317" y="32971"/>
                      </a:lnTo>
                      <a:lnTo>
                        <a:pt x="830873" y="0"/>
                      </a:lnTo>
                      <a:lnTo>
                        <a:pt x="855052" y="30773"/>
                      </a:lnTo>
                      <a:cubicBezTo>
                        <a:pt x="862379" y="30040"/>
                        <a:pt x="869690" y="29119"/>
                        <a:pt x="877033" y="28575"/>
                      </a:cubicBezTo>
                      <a:cubicBezTo>
                        <a:pt x="923103" y="25163"/>
                        <a:pt x="900676" y="29123"/>
                        <a:pt x="925390" y="24178"/>
                      </a:cubicBezTo>
                      <a:cubicBezTo>
                        <a:pt x="926123" y="34436"/>
                        <a:pt x="925094" y="44975"/>
                        <a:pt x="927588" y="54952"/>
                      </a:cubicBezTo>
                      <a:cubicBezTo>
                        <a:pt x="928229" y="57515"/>
                        <a:pt x="931554" y="59085"/>
                        <a:pt x="934183" y="59348"/>
                      </a:cubicBezTo>
                      <a:cubicBezTo>
                        <a:pt x="939338" y="59863"/>
                        <a:pt x="944512" y="58274"/>
                        <a:pt x="949569" y="57150"/>
                      </a:cubicBezTo>
                      <a:cubicBezTo>
                        <a:pt x="951168" y="56795"/>
                        <a:pt x="952500" y="55685"/>
                        <a:pt x="953965" y="54952"/>
                      </a:cubicBezTo>
                      <a:lnTo>
                        <a:pt x="969352" y="83527"/>
                      </a:lnTo>
                      <a:cubicBezTo>
                        <a:pt x="970085" y="90121"/>
                        <a:pt x="968583" y="97375"/>
                        <a:pt x="971550" y="103309"/>
                      </a:cubicBezTo>
                      <a:cubicBezTo>
                        <a:pt x="972731" y="105672"/>
                        <a:pt x="974765" y="99078"/>
                        <a:pt x="975946" y="96715"/>
                      </a:cubicBezTo>
                      <a:cubicBezTo>
                        <a:pt x="979083" y="90441"/>
                        <a:pt x="978070" y="80052"/>
                        <a:pt x="989135" y="79130"/>
                      </a:cubicBezTo>
                      <a:lnTo>
                        <a:pt x="1015512" y="76932"/>
                      </a:lnTo>
                      <a:cubicBezTo>
                        <a:pt x="1019175" y="76199"/>
                        <a:pt x="1022855" y="75544"/>
                        <a:pt x="1026502" y="74734"/>
                      </a:cubicBezTo>
                      <a:cubicBezTo>
                        <a:pt x="1029451" y="74079"/>
                        <a:pt x="1032273" y="72536"/>
                        <a:pt x="1035294" y="72536"/>
                      </a:cubicBezTo>
                      <a:cubicBezTo>
                        <a:pt x="1039030" y="72536"/>
                        <a:pt x="1042621" y="74001"/>
                        <a:pt x="1046285" y="74734"/>
                      </a:cubicBezTo>
                      <a:cubicBezTo>
                        <a:pt x="1051148" y="79597"/>
                        <a:pt x="1054214" y="81801"/>
                        <a:pt x="1057275" y="87923"/>
                      </a:cubicBezTo>
                      <a:cubicBezTo>
                        <a:pt x="1058311" y="89995"/>
                        <a:pt x="1058740" y="92319"/>
                        <a:pt x="1059473" y="94517"/>
                      </a:cubicBezTo>
                      <a:cubicBezTo>
                        <a:pt x="1056159" y="114398"/>
                        <a:pt x="1060151" y="101574"/>
                        <a:pt x="1052879" y="114300"/>
                      </a:cubicBezTo>
                      <a:cubicBezTo>
                        <a:pt x="1051253" y="117145"/>
                        <a:pt x="1050581" y="120575"/>
                        <a:pt x="1048483" y="123092"/>
                      </a:cubicBezTo>
                      <a:cubicBezTo>
                        <a:pt x="1043984" y="128491"/>
                        <a:pt x="1040866" y="126900"/>
                        <a:pt x="1035294" y="129686"/>
                      </a:cubicBezTo>
                      <a:cubicBezTo>
                        <a:pt x="1032931" y="130867"/>
                        <a:pt x="1031114" y="133009"/>
                        <a:pt x="1028700" y="134082"/>
                      </a:cubicBezTo>
                      <a:cubicBezTo>
                        <a:pt x="1018287" y="138710"/>
                        <a:pt x="1019597" y="138478"/>
                        <a:pt x="1013313" y="138478"/>
                      </a:cubicBezTo>
                      <a:lnTo>
                        <a:pt x="953965" y="169252"/>
                      </a:lnTo>
                      <a:lnTo>
                        <a:pt x="753940" y="197827"/>
                      </a:lnTo>
                      <a:lnTo>
                        <a:pt x="782515" y="228600"/>
                      </a:lnTo>
                      <a:lnTo>
                        <a:pt x="626452" y="298938"/>
                      </a:lnTo>
                      <a:lnTo>
                        <a:pt x="303335" y="494567"/>
                      </a:lnTo>
                      <a:cubicBezTo>
                        <a:pt x="302686" y="509497"/>
                        <a:pt x="312755" y="540335"/>
                        <a:pt x="294542" y="551717"/>
                      </a:cubicBezTo>
                      <a:cubicBezTo>
                        <a:pt x="291196" y="553808"/>
                        <a:pt x="287215" y="554648"/>
                        <a:pt x="283552" y="556113"/>
                      </a:cubicBezTo>
                      <a:cubicBezTo>
                        <a:pt x="282087" y="558311"/>
                        <a:pt x="281024" y="560839"/>
                        <a:pt x="279156" y="562707"/>
                      </a:cubicBezTo>
                      <a:cubicBezTo>
                        <a:pt x="276565" y="565298"/>
                        <a:pt x="273640" y="567663"/>
                        <a:pt x="270363" y="569302"/>
                      </a:cubicBezTo>
                      <a:cubicBezTo>
                        <a:pt x="259050" y="574959"/>
                        <a:pt x="247706" y="574934"/>
                        <a:pt x="235194" y="575896"/>
                      </a:cubicBezTo>
                      <a:cubicBezTo>
                        <a:pt x="233002" y="576065"/>
                        <a:pt x="230798" y="575896"/>
                        <a:pt x="228600" y="575896"/>
                      </a:cubicBezTo>
                      <a:lnTo>
                        <a:pt x="68140" y="745148"/>
                      </a:lnTo>
                      <a:lnTo>
                        <a:pt x="0" y="538528"/>
                      </a:lnTo>
                      <a:lnTo>
                        <a:pt x="180242" y="331909"/>
                      </a:lnTo>
                      <a:lnTo>
                        <a:pt x="167054" y="292344"/>
                      </a:lnTo>
                      <a:lnTo>
                        <a:pt x="325315" y="182440"/>
                      </a:lnTo>
                      <a:lnTo>
                        <a:pt x="329712" y="109903"/>
                      </a:lnTo>
                      <a:lnTo>
                        <a:pt x="562708" y="439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4" name="Freeform 353"/>
                <p:cNvSpPr/>
                <p:nvPr/>
              </p:nvSpPr>
              <p:spPr>
                <a:xfrm>
                  <a:off x="4358106" y="4304051"/>
                  <a:ext cx="1003151" cy="769389"/>
                </a:xfrm>
                <a:custGeom>
                  <a:avLst/>
                  <a:gdLst>
                    <a:gd name="connsiteX0" fmla="*/ 7929 w 1005856"/>
                    <a:gd name="connsiteY0" fmla="*/ 584688 h 769327"/>
                    <a:gd name="connsiteX1" fmla="*/ 139813 w 1005856"/>
                    <a:gd name="connsiteY1" fmla="*/ 444011 h 769327"/>
                    <a:gd name="connsiteX2" fmla="*/ 159596 w 1005856"/>
                    <a:gd name="connsiteY2" fmla="*/ 441813 h 769327"/>
                    <a:gd name="connsiteX3" fmla="*/ 172785 w 1005856"/>
                    <a:gd name="connsiteY3" fmla="*/ 437417 h 769327"/>
                    <a:gd name="connsiteX4" fmla="*/ 179379 w 1005856"/>
                    <a:gd name="connsiteY4" fmla="*/ 433021 h 769327"/>
                    <a:gd name="connsiteX5" fmla="*/ 183775 w 1005856"/>
                    <a:gd name="connsiteY5" fmla="*/ 426427 h 769327"/>
                    <a:gd name="connsiteX6" fmla="*/ 188171 w 1005856"/>
                    <a:gd name="connsiteY6" fmla="*/ 422030 h 769327"/>
                    <a:gd name="connsiteX7" fmla="*/ 190369 w 1005856"/>
                    <a:gd name="connsiteY7" fmla="*/ 413238 h 769327"/>
                    <a:gd name="connsiteX8" fmla="*/ 194765 w 1005856"/>
                    <a:gd name="connsiteY8" fmla="*/ 406644 h 769327"/>
                    <a:gd name="connsiteX9" fmla="*/ 192567 w 1005856"/>
                    <a:gd name="connsiteY9" fmla="*/ 386861 h 769327"/>
                    <a:gd name="connsiteX10" fmla="*/ 188171 w 1005856"/>
                    <a:gd name="connsiteY10" fmla="*/ 375871 h 769327"/>
                    <a:gd name="connsiteX11" fmla="*/ 528873 w 1005856"/>
                    <a:gd name="connsiteY11" fmla="*/ 169252 h 769327"/>
                    <a:gd name="connsiteX12" fmla="*/ 660758 w 1005856"/>
                    <a:gd name="connsiteY12" fmla="*/ 109903 h 769327"/>
                    <a:gd name="connsiteX13" fmla="*/ 636579 w 1005856"/>
                    <a:gd name="connsiteY13" fmla="*/ 72536 h 769327"/>
                    <a:gd name="connsiteX14" fmla="*/ 849792 w 1005856"/>
                    <a:gd name="connsiteY14" fmla="*/ 37367 h 769327"/>
                    <a:gd name="connsiteX15" fmla="*/ 942111 w 1005856"/>
                    <a:gd name="connsiteY15" fmla="*/ 0 h 769327"/>
                    <a:gd name="connsiteX16" fmla="*/ 948706 w 1005856"/>
                    <a:gd name="connsiteY16" fmla="*/ 39565 h 769327"/>
                    <a:gd name="connsiteX17" fmla="*/ 939913 w 1005856"/>
                    <a:gd name="connsiteY17" fmla="*/ 57150 h 769327"/>
                    <a:gd name="connsiteX18" fmla="*/ 924527 w 1005856"/>
                    <a:gd name="connsiteY18" fmla="*/ 70338 h 769327"/>
                    <a:gd name="connsiteX19" fmla="*/ 922329 w 1005856"/>
                    <a:gd name="connsiteY19" fmla="*/ 76932 h 769327"/>
                    <a:gd name="connsiteX20" fmla="*/ 909140 w 1005856"/>
                    <a:gd name="connsiteY20" fmla="*/ 87923 h 769327"/>
                    <a:gd name="connsiteX21" fmla="*/ 909140 w 1005856"/>
                    <a:gd name="connsiteY21" fmla="*/ 112102 h 769327"/>
                    <a:gd name="connsiteX22" fmla="*/ 913536 w 1005856"/>
                    <a:gd name="connsiteY22" fmla="*/ 120894 h 769327"/>
                    <a:gd name="connsiteX23" fmla="*/ 920131 w 1005856"/>
                    <a:gd name="connsiteY23" fmla="*/ 136280 h 769327"/>
                    <a:gd name="connsiteX24" fmla="*/ 915735 w 1005856"/>
                    <a:gd name="connsiteY24" fmla="*/ 160459 h 769327"/>
                    <a:gd name="connsiteX25" fmla="*/ 911338 w 1005856"/>
                    <a:gd name="connsiteY25" fmla="*/ 173648 h 769327"/>
                    <a:gd name="connsiteX26" fmla="*/ 913536 w 1005856"/>
                    <a:gd name="connsiteY26" fmla="*/ 180242 h 769327"/>
                    <a:gd name="connsiteX27" fmla="*/ 928923 w 1005856"/>
                    <a:gd name="connsiteY27" fmla="*/ 186836 h 769327"/>
                    <a:gd name="connsiteX28" fmla="*/ 935517 w 1005856"/>
                    <a:gd name="connsiteY28" fmla="*/ 191232 h 769327"/>
                    <a:gd name="connsiteX29" fmla="*/ 944310 w 1005856"/>
                    <a:gd name="connsiteY29" fmla="*/ 195628 h 769327"/>
                    <a:gd name="connsiteX30" fmla="*/ 950904 w 1005856"/>
                    <a:gd name="connsiteY30" fmla="*/ 213213 h 769327"/>
                    <a:gd name="connsiteX31" fmla="*/ 953102 w 1005856"/>
                    <a:gd name="connsiteY31" fmla="*/ 222005 h 769327"/>
                    <a:gd name="connsiteX32" fmla="*/ 957498 w 1005856"/>
                    <a:gd name="connsiteY32" fmla="*/ 239590 h 769327"/>
                    <a:gd name="connsiteX33" fmla="*/ 950904 w 1005856"/>
                    <a:gd name="connsiteY33" fmla="*/ 268165 h 769327"/>
                    <a:gd name="connsiteX34" fmla="*/ 946508 w 1005856"/>
                    <a:gd name="connsiteY34" fmla="*/ 274759 h 769327"/>
                    <a:gd name="connsiteX35" fmla="*/ 944310 w 1005856"/>
                    <a:gd name="connsiteY35" fmla="*/ 283552 h 769327"/>
                    <a:gd name="connsiteX36" fmla="*/ 933319 w 1005856"/>
                    <a:gd name="connsiteY36" fmla="*/ 294542 h 769327"/>
                    <a:gd name="connsiteX37" fmla="*/ 920131 w 1005856"/>
                    <a:gd name="connsiteY37" fmla="*/ 305532 h 769327"/>
                    <a:gd name="connsiteX38" fmla="*/ 915735 w 1005856"/>
                    <a:gd name="connsiteY38" fmla="*/ 312127 h 769327"/>
                    <a:gd name="connsiteX39" fmla="*/ 900348 w 1005856"/>
                    <a:gd name="connsiteY39" fmla="*/ 320919 h 769327"/>
                    <a:gd name="connsiteX40" fmla="*/ 887160 w 1005856"/>
                    <a:gd name="connsiteY40" fmla="*/ 329711 h 769327"/>
                    <a:gd name="connsiteX41" fmla="*/ 882763 w 1005856"/>
                    <a:gd name="connsiteY41" fmla="*/ 336305 h 769327"/>
                    <a:gd name="connsiteX42" fmla="*/ 878367 w 1005856"/>
                    <a:gd name="connsiteY42" fmla="*/ 340702 h 769327"/>
                    <a:gd name="connsiteX43" fmla="*/ 876169 w 1005856"/>
                    <a:gd name="connsiteY43" fmla="*/ 358286 h 769327"/>
                    <a:gd name="connsiteX44" fmla="*/ 871773 w 1005856"/>
                    <a:gd name="connsiteY44" fmla="*/ 371475 h 769327"/>
                    <a:gd name="connsiteX45" fmla="*/ 869575 w 1005856"/>
                    <a:gd name="connsiteY45" fmla="*/ 378069 h 769327"/>
                    <a:gd name="connsiteX46" fmla="*/ 865179 w 1005856"/>
                    <a:gd name="connsiteY46" fmla="*/ 384663 h 769327"/>
                    <a:gd name="connsiteX47" fmla="*/ 867377 w 1005856"/>
                    <a:gd name="connsiteY47" fmla="*/ 404446 h 769327"/>
                    <a:gd name="connsiteX48" fmla="*/ 880565 w 1005856"/>
                    <a:gd name="connsiteY48" fmla="*/ 411040 h 769327"/>
                    <a:gd name="connsiteX49" fmla="*/ 887160 w 1005856"/>
                    <a:gd name="connsiteY49" fmla="*/ 415436 h 769327"/>
                    <a:gd name="connsiteX50" fmla="*/ 915735 w 1005856"/>
                    <a:gd name="connsiteY50" fmla="*/ 422030 h 769327"/>
                    <a:gd name="connsiteX51" fmla="*/ 924527 w 1005856"/>
                    <a:gd name="connsiteY51" fmla="*/ 424228 h 769327"/>
                    <a:gd name="connsiteX52" fmla="*/ 957498 w 1005856"/>
                    <a:gd name="connsiteY52" fmla="*/ 428625 h 769327"/>
                    <a:gd name="connsiteX53" fmla="*/ 972885 w 1005856"/>
                    <a:gd name="connsiteY53" fmla="*/ 433021 h 769327"/>
                    <a:gd name="connsiteX54" fmla="*/ 977281 w 1005856"/>
                    <a:gd name="connsiteY54" fmla="*/ 439615 h 769327"/>
                    <a:gd name="connsiteX55" fmla="*/ 990469 w 1005856"/>
                    <a:gd name="connsiteY55" fmla="*/ 448407 h 769327"/>
                    <a:gd name="connsiteX56" fmla="*/ 992667 w 1005856"/>
                    <a:gd name="connsiteY56" fmla="*/ 455002 h 769327"/>
                    <a:gd name="connsiteX57" fmla="*/ 994865 w 1005856"/>
                    <a:gd name="connsiteY57" fmla="*/ 463794 h 769327"/>
                    <a:gd name="connsiteX58" fmla="*/ 999261 w 1005856"/>
                    <a:gd name="connsiteY58" fmla="*/ 470388 h 769327"/>
                    <a:gd name="connsiteX59" fmla="*/ 1005856 w 1005856"/>
                    <a:gd name="connsiteY59" fmla="*/ 483577 h 769327"/>
                    <a:gd name="connsiteX60" fmla="*/ 1003658 w 1005856"/>
                    <a:gd name="connsiteY60" fmla="*/ 492369 h 769327"/>
                    <a:gd name="connsiteX61" fmla="*/ 983875 w 1005856"/>
                    <a:gd name="connsiteY61" fmla="*/ 503359 h 769327"/>
                    <a:gd name="connsiteX62" fmla="*/ 972885 w 1005856"/>
                    <a:gd name="connsiteY62" fmla="*/ 505557 h 769327"/>
                    <a:gd name="connsiteX63" fmla="*/ 966290 w 1005856"/>
                    <a:gd name="connsiteY63" fmla="*/ 507755 h 769327"/>
                    <a:gd name="connsiteX64" fmla="*/ 961894 w 1005856"/>
                    <a:gd name="connsiteY64" fmla="*/ 512152 h 769327"/>
                    <a:gd name="connsiteX65" fmla="*/ 955300 w 1005856"/>
                    <a:gd name="connsiteY65" fmla="*/ 514350 h 769327"/>
                    <a:gd name="connsiteX66" fmla="*/ 946508 w 1005856"/>
                    <a:gd name="connsiteY66" fmla="*/ 518746 h 769327"/>
                    <a:gd name="connsiteX67" fmla="*/ 931121 w 1005856"/>
                    <a:gd name="connsiteY67" fmla="*/ 531934 h 769327"/>
                    <a:gd name="connsiteX68" fmla="*/ 920131 w 1005856"/>
                    <a:gd name="connsiteY68" fmla="*/ 534132 h 769327"/>
                    <a:gd name="connsiteX69" fmla="*/ 904744 w 1005856"/>
                    <a:gd name="connsiteY69" fmla="*/ 542925 h 769327"/>
                    <a:gd name="connsiteX70" fmla="*/ 889358 w 1005856"/>
                    <a:gd name="connsiteY70" fmla="*/ 551717 h 769327"/>
                    <a:gd name="connsiteX71" fmla="*/ 878367 w 1005856"/>
                    <a:gd name="connsiteY71" fmla="*/ 553915 h 769327"/>
                    <a:gd name="connsiteX72" fmla="*/ 777256 w 1005856"/>
                    <a:gd name="connsiteY72" fmla="*/ 549519 h 769327"/>
                    <a:gd name="connsiteX73" fmla="*/ 728898 w 1005856"/>
                    <a:gd name="connsiteY73" fmla="*/ 551717 h 769327"/>
                    <a:gd name="connsiteX74" fmla="*/ 715710 w 1005856"/>
                    <a:gd name="connsiteY74" fmla="*/ 560509 h 769327"/>
                    <a:gd name="connsiteX75" fmla="*/ 700323 w 1005856"/>
                    <a:gd name="connsiteY75" fmla="*/ 567103 h 769327"/>
                    <a:gd name="connsiteX76" fmla="*/ 673946 w 1005856"/>
                    <a:gd name="connsiteY76" fmla="*/ 578094 h 769327"/>
                    <a:gd name="connsiteX77" fmla="*/ 660758 w 1005856"/>
                    <a:gd name="connsiteY77" fmla="*/ 582490 h 769327"/>
                    <a:gd name="connsiteX78" fmla="*/ 629985 w 1005856"/>
                    <a:gd name="connsiteY78" fmla="*/ 589084 h 769327"/>
                    <a:gd name="connsiteX79" fmla="*/ 614598 w 1005856"/>
                    <a:gd name="connsiteY79" fmla="*/ 591282 h 769327"/>
                    <a:gd name="connsiteX80" fmla="*/ 597013 w 1005856"/>
                    <a:gd name="connsiteY80" fmla="*/ 595678 h 769327"/>
                    <a:gd name="connsiteX81" fmla="*/ 583825 w 1005856"/>
                    <a:gd name="connsiteY81" fmla="*/ 597877 h 769327"/>
                    <a:gd name="connsiteX82" fmla="*/ 568438 w 1005856"/>
                    <a:gd name="connsiteY82" fmla="*/ 600075 h 769327"/>
                    <a:gd name="connsiteX83" fmla="*/ 559646 w 1005856"/>
                    <a:gd name="connsiteY83" fmla="*/ 602273 h 769327"/>
                    <a:gd name="connsiteX84" fmla="*/ 491506 w 1005856"/>
                    <a:gd name="connsiteY84" fmla="*/ 606669 h 769327"/>
                    <a:gd name="connsiteX85" fmla="*/ 478317 w 1005856"/>
                    <a:gd name="connsiteY85" fmla="*/ 613263 h 769327"/>
                    <a:gd name="connsiteX86" fmla="*/ 471723 w 1005856"/>
                    <a:gd name="connsiteY86" fmla="*/ 617659 h 769327"/>
                    <a:gd name="connsiteX87" fmla="*/ 456336 w 1005856"/>
                    <a:gd name="connsiteY87" fmla="*/ 615461 h 769327"/>
                    <a:gd name="connsiteX88" fmla="*/ 449742 w 1005856"/>
                    <a:gd name="connsiteY88" fmla="*/ 597877 h 769327"/>
                    <a:gd name="connsiteX89" fmla="*/ 445346 w 1005856"/>
                    <a:gd name="connsiteY89" fmla="*/ 591282 h 769327"/>
                    <a:gd name="connsiteX90" fmla="*/ 436554 w 1005856"/>
                    <a:gd name="connsiteY90" fmla="*/ 593480 h 769327"/>
                    <a:gd name="connsiteX91" fmla="*/ 432158 w 1005856"/>
                    <a:gd name="connsiteY91" fmla="*/ 600075 h 769327"/>
                    <a:gd name="connsiteX92" fmla="*/ 427761 w 1005856"/>
                    <a:gd name="connsiteY92" fmla="*/ 604471 h 769327"/>
                    <a:gd name="connsiteX93" fmla="*/ 414573 w 1005856"/>
                    <a:gd name="connsiteY93" fmla="*/ 613263 h 769327"/>
                    <a:gd name="connsiteX94" fmla="*/ 405781 w 1005856"/>
                    <a:gd name="connsiteY94" fmla="*/ 617659 h 769327"/>
                    <a:gd name="connsiteX95" fmla="*/ 392592 w 1005856"/>
                    <a:gd name="connsiteY95" fmla="*/ 628650 h 769327"/>
                    <a:gd name="connsiteX96" fmla="*/ 383800 w 1005856"/>
                    <a:gd name="connsiteY96" fmla="*/ 630848 h 769327"/>
                    <a:gd name="connsiteX97" fmla="*/ 377206 w 1005856"/>
                    <a:gd name="connsiteY97" fmla="*/ 635244 h 769327"/>
                    <a:gd name="connsiteX98" fmla="*/ 350829 w 1005856"/>
                    <a:gd name="connsiteY98" fmla="*/ 641838 h 769327"/>
                    <a:gd name="connsiteX99" fmla="*/ 339838 w 1005856"/>
                    <a:gd name="connsiteY99" fmla="*/ 639640 h 769327"/>
                    <a:gd name="connsiteX100" fmla="*/ 337640 w 1005856"/>
                    <a:gd name="connsiteY100" fmla="*/ 633046 h 769327"/>
                    <a:gd name="connsiteX101" fmla="*/ 333244 w 1005856"/>
                    <a:gd name="connsiteY101" fmla="*/ 626452 h 769327"/>
                    <a:gd name="connsiteX102" fmla="*/ 333244 w 1005856"/>
                    <a:gd name="connsiteY102" fmla="*/ 586886 h 769327"/>
                    <a:gd name="connsiteX103" fmla="*/ 342036 w 1005856"/>
                    <a:gd name="connsiteY103" fmla="*/ 573698 h 769327"/>
                    <a:gd name="connsiteX104" fmla="*/ 348631 w 1005856"/>
                    <a:gd name="connsiteY104" fmla="*/ 571500 h 769327"/>
                    <a:gd name="connsiteX105" fmla="*/ 353027 w 1005856"/>
                    <a:gd name="connsiteY105" fmla="*/ 567103 h 769327"/>
                    <a:gd name="connsiteX106" fmla="*/ 350829 w 1005856"/>
                    <a:gd name="connsiteY106" fmla="*/ 573698 h 769327"/>
                    <a:gd name="connsiteX107" fmla="*/ 344235 w 1005856"/>
                    <a:gd name="connsiteY107" fmla="*/ 578094 h 769327"/>
                    <a:gd name="connsiteX108" fmla="*/ 333244 w 1005856"/>
                    <a:gd name="connsiteY108" fmla="*/ 580292 h 769327"/>
                    <a:gd name="connsiteX109" fmla="*/ 320056 w 1005856"/>
                    <a:gd name="connsiteY109" fmla="*/ 584688 h 769327"/>
                    <a:gd name="connsiteX110" fmla="*/ 306867 w 1005856"/>
                    <a:gd name="connsiteY110" fmla="*/ 600075 h 769327"/>
                    <a:gd name="connsiteX111" fmla="*/ 302471 w 1005856"/>
                    <a:gd name="connsiteY111" fmla="*/ 608867 h 769327"/>
                    <a:gd name="connsiteX112" fmla="*/ 280490 w 1005856"/>
                    <a:gd name="connsiteY112" fmla="*/ 626452 h 769327"/>
                    <a:gd name="connsiteX113" fmla="*/ 271698 w 1005856"/>
                    <a:gd name="connsiteY113" fmla="*/ 641838 h 769327"/>
                    <a:gd name="connsiteX114" fmla="*/ 265104 w 1005856"/>
                    <a:gd name="connsiteY114" fmla="*/ 646234 h 769327"/>
                    <a:gd name="connsiteX115" fmla="*/ 254113 w 1005856"/>
                    <a:gd name="connsiteY115" fmla="*/ 659423 h 769327"/>
                    <a:gd name="connsiteX116" fmla="*/ 249717 w 1005856"/>
                    <a:gd name="connsiteY116" fmla="*/ 666017 h 769327"/>
                    <a:gd name="connsiteX117" fmla="*/ 240925 w 1005856"/>
                    <a:gd name="connsiteY117" fmla="*/ 674809 h 769327"/>
                    <a:gd name="connsiteX118" fmla="*/ 236529 w 1005856"/>
                    <a:gd name="connsiteY118" fmla="*/ 681403 h 769327"/>
                    <a:gd name="connsiteX119" fmla="*/ 225538 w 1005856"/>
                    <a:gd name="connsiteY119" fmla="*/ 692394 h 769327"/>
                    <a:gd name="connsiteX120" fmla="*/ 159596 w 1005856"/>
                    <a:gd name="connsiteY120" fmla="*/ 712177 h 769327"/>
                    <a:gd name="connsiteX121" fmla="*/ 148606 w 1005856"/>
                    <a:gd name="connsiteY121" fmla="*/ 729761 h 769327"/>
                    <a:gd name="connsiteX122" fmla="*/ 137615 w 1005856"/>
                    <a:gd name="connsiteY122" fmla="*/ 740752 h 769327"/>
                    <a:gd name="connsiteX123" fmla="*/ 122229 w 1005856"/>
                    <a:gd name="connsiteY123" fmla="*/ 753940 h 769327"/>
                    <a:gd name="connsiteX124" fmla="*/ 117833 w 1005856"/>
                    <a:gd name="connsiteY124" fmla="*/ 760534 h 769327"/>
                    <a:gd name="connsiteX125" fmla="*/ 109040 w 1005856"/>
                    <a:gd name="connsiteY125" fmla="*/ 762732 h 769327"/>
                    <a:gd name="connsiteX126" fmla="*/ 87060 w 1005856"/>
                    <a:gd name="connsiteY126" fmla="*/ 769327 h 769327"/>
                    <a:gd name="connsiteX127" fmla="*/ 73871 w 1005856"/>
                    <a:gd name="connsiteY127" fmla="*/ 767128 h 769327"/>
                    <a:gd name="connsiteX128" fmla="*/ 71673 w 1005856"/>
                    <a:gd name="connsiteY128" fmla="*/ 727563 h 769327"/>
                    <a:gd name="connsiteX129" fmla="*/ 73871 w 1005856"/>
                    <a:gd name="connsiteY129" fmla="*/ 718771 h 769327"/>
                    <a:gd name="connsiteX130" fmla="*/ 80465 w 1005856"/>
                    <a:gd name="connsiteY130" fmla="*/ 714375 h 769327"/>
                    <a:gd name="connsiteX131" fmla="*/ 84861 w 1005856"/>
                    <a:gd name="connsiteY131" fmla="*/ 709978 h 769327"/>
                    <a:gd name="connsiteX132" fmla="*/ 87060 w 1005856"/>
                    <a:gd name="connsiteY132" fmla="*/ 698988 h 769327"/>
                    <a:gd name="connsiteX133" fmla="*/ 73871 w 1005856"/>
                    <a:gd name="connsiteY133" fmla="*/ 703384 h 769327"/>
                    <a:gd name="connsiteX134" fmla="*/ 62881 w 1005856"/>
                    <a:gd name="connsiteY134" fmla="*/ 701186 h 769327"/>
                    <a:gd name="connsiteX135" fmla="*/ 43098 w 1005856"/>
                    <a:gd name="connsiteY135" fmla="*/ 663819 h 769327"/>
                    <a:gd name="connsiteX136" fmla="*/ 40900 w 1005856"/>
                    <a:gd name="connsiteY136" fmla="*/ 644036 h 769327"/>
                    <a:gd name="connsiteX137" fmla="*/ 38702 w 1005856"/>
                    <a:gd name="connsiteY137" fmla="*/ 635244 h 769327"/>
                    <a:gd name="connsiteX138" fmla="*/ 25513 w 1005856"/>
                    <a:gd name="connsiteY138" fmla="*/ 626452 h 769327"/>
                    <a:gd name="connsiteX139" fmla="*/ 18919 w 1005856"/>
                    <a:gd name="connsiteY139" fmla="*/ 619857 h 769327"/>
                    <a:gd name="connsiteX140" fmla="*/ 14523 w 1005856"/>
                    <a:gd name="connsiteY140" fmla="*/ 604471 h 769327"/>
                    <a:gd name="connsiteX141" fmla="*/ 7929 w 1005856"/>
                    <a:gd name="connsiteY141" fmla="*/ 584688 h 76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</a:cxnLst>
                  <a:rect l="l" t="t" r="r" b="b"/>
                  <a:pathLst>
                    <a:path w="1005856" h="769327">
                      <a:moveTo>
                        <a:pt x="7929" y="584688"/>
                      </a:moveTo>
                      <a:cubicBezTo>
                        <a:pt x="28811" y="557945"/>
                        <a:pt x="95852" y="490903"/>
                        <a:pt x="139813" y="444011"/>
                      </a:cubicBezTo>
                      <a:cubicBezTo>
                        <a:pt x="146407" y="443278"/>
                        <a:pt x="153090" y="443114"/>
                        <a:pt x="159596" y="441813"/>
                      </a:cubicBezTo>
                      <a:cubicBezTo>
                        <a:pt x="164140" y="440904"/>
                        <a:pt x="172785" y="437417"/>
                        <a:pt x="172785" y="437417"/>
                      </a:cubicBezTo>
                      <a:cubicBezTo>
                        <a:pt x="174983" y="435952"/>
                        <a:pt x="177511" y="434889"/>
                        <a:pt x="179379" y="433021"/>
                      </a:cubicBezTo>
                      <a:cubicBezTo>
                        <a:pt x="181247" y="431153"/>
                        <a:pt x="182125" y="428490"/>
                        <a:pt x="183775" y="426427"/>
                      </a:cubicBezTo>
                      <a:cubicBezTo>
                        <a:pt x="185070" y="424809"/>
                        <a:pt x="186706" y="423496"/>
                        <a:pt x="188171" y="422030"/>
                      </a:cubicBezTo>
                      <a:cubicBezTo>
                        <a:pt x="188904" y="419099"/>
                        <a:pt x="189179" y="416015"/>
                        <a:pt x="190369" y="413238"/>
                      </a:cubicBezTo>
                      <a:cubicBezTo>
                        <a:pt x="191410" y="410810"/>
                        <a:pt x="194546" y="409277"/>
                        <a:pt x="194765" y="406644"/>
                      </a:cubicBezTo>
                      <a:cubicBezTo>
                        <a:pt x="195316" y="400032"/>
                        <a:pt x="193957" y="393349"/>
                        <a:pt x="192567" y="386861"/>
                      </a:cubicBezTo>
                      <a:cubicBezTo>
                        <a:pt x="191740" y="383003"/>
                        <a:pt x="188171" y="375871"/>
                        <a:pt x="188171" y="375871"/>
                      </a:cubicBezTo>
                      <a:lnTo>
                        <a:pt x="528873" y="169252"/>
                      </a:lnTo>
                      <a:lnTo>
                        <a:pt x="660758" y="109903"/>
                      </a:lnTo>
                      <a:lnTo>
                        <a:pt x="636579" y="72536"/>
                      </a:lnTo>
                      <a:lnTo>
                        <a:pt x="849792" y="37367"/>
                      </a:lnTo>
                      <a:lnTo>
                        <a:pt x="942111" y="0"/>
                      </a:lnTo>
                      <a:lnTo>
                        <a:pt x="948706" y="39565"/>
                      </a:lnTo>
                      <a:cubicBezTo>
                        <a:pt x="945775" y="45427"/>
                        <a:pt x="943432" y="51621"/>
                        <a:pt x="939913" y="57150"/>
                      </a:cubicBezTo>
                      <a:cubicBezTo>
                        <a:pt x="937118" y="61543"/>
                        <a:pt x="928276" y="67526"/>
                        <a:pt x="924527" y="70338"/>
                      </a:cubicBezTo>
                      <a:cubicBezTo>
                        <a:pt x="923794" y="72536"/>
                        <a:pt x="923614" y="75004"/>
                        <a:pt x="922329" y="76932"/>
                      </a:cubicBezTo>
                      <a:cubicBezTo>
                        <a:pt x="918943" y="82012"/>
                        <a:pt x="914008" y="84678"/>
                        <a:pt x="909140" y="87923"/>
                      </a:cubicBezTo>
                      <a:cubicBezTo>
                        <a:pt x="905631" y="98450"/>
                        <a:pt x="905234" y="96479"/>
                        <a:pt x="909140" y="112102"/>
                      </a:cubicBezTo>
                      <a:cubicBezTo>
                        <a:pt x="909935" y="115281"/>
                        <a:pt x="912245" y="117882"/>
                        <a:pt x="913536" y="120894"/>
                      </a:cubicBezTo>
                      <a:cubicBezTo>
                        <a:pt x="923240" y="143533"/>
                        <a:pt x="905552" y="107122"/>
                        <a:pt x="920131" y="136280"/>
                      </a:cubicBezTo>
                      <a:cubicBezTo>
                        <a:pt x="918666" y="144340"/>
                        <a:pt x="917611" y="152485"/>
                        <a:pt x="915735" y="160459"/>
                      </a:cubicBezTo>
                      <a:cubicBezTo>
                        <a:pt x="914674" y="164970"/>
                        <a:pt x="911338" y="173648"/>
                        <a:pt x="911338" y="173648"/>
                      </a:cubicBezTo>
                      <a:cubicBezTo>
                        <a:pt x="912071" y="175846"/>
                        <a:pt x="911898" y="178604"/>
                        <a:pt x="913536" y="180242"/>
                      </a:cubicBezTo>
                      <a:cubicBezTo>
                        <a:pt x="918110" y="184816"/>
                        <a:pt x="923669" y="184209"/>
                        <a:pt x="928923" y="186836"/>
                      </a:cubicBezTo>
                      <a:cubicBezTo>
                        <a:pt x="931286" y="188017"/>
                        <a:pt x="933223" y="189921"/>
                        <a:pt x="935517" y="191232"/>
                      </a:cubicBezTo>
                      <a:cubicBezTo>
                        <a:pt x="938362" y="192858"/>
                        <a:pt x="941379" y="194163"/>
                        <a:pt x="944310" y="195628"/>
                      </a:cubicBezTo>
                      <a:cubicBezTo>
                        <a:pt x="949884" y="223503"/>
                        <a:pt x="942414" y="193404"/>
                        <a:pt x="950904" y="213213"/>
                      </a:cubicBezTo>
                      <a:cubicBezTo>
                        <a:pt x="952094" y="215990"/>
                        <a:pt x="952447" y="219056"/>
                        <a:pt x="953102" y="222005"/>
                      </a:cubicBezTo>
                      <a:cubicBezTo>
                        <a:pt x="956639" y="237921"/>
                        <a:pt x="953570" y="227806"/>
                        <a:pt x="957498" y="239590"/>
                      </a:cubicBezTo>
                      <a:cubicBezTo>
                        <a:pt x="955765" y="249989"/>
                        <a:pt x="954918" y="258129"/>
                        <a:pt x="950904" y="268165"/>
                      </a:cubicBezTo>
                      <a:cubicBezTo>
                        <a:pt x="949923" y="270618"/>
                        <a:pt x="947973" y="272561"/>
                        <a:pt x="946508" y="274759"/>
                      </a:cubicBezTo>
                      <a:cubicBezTo>
                        <a:pt x="945775" y="277690"/>
                        <a:pt x="945986" y="281038"/>
                        <a:pt x="944310" y="283552"/>
                      </a:cubicBezTo>
                      <a:cubicBezTo>
                        <a:pt x="941436" y="287863"/>
                        <a:pt x="936983" y="290879"/>
                        <a:pt x="933319" y="294542"/>
                      </a:cubicBezTo>
                      <a:cubicBezTo>
                        <a:pt x="924856" y="303005"/>
                        <a:pt x="929313" y="299411"/>
                        <a:pt x="920131" y="305532"/>
                      </a:cubicBezTo>
                      <a:cubicBezTo>
                        <a:pt x="918666" y="307730"/>
                        <a:pt x="917603" y="310259"/>
                        <a:pt x="915735" y="312127"/>
                      </a:cubicBezTo>
                      <a:cubicBezTo>
                        <a:pt x="910546" y="317316"/>
                        <a:pt x="906378" y="316612"/>
                        <a:pt x="900348" y="320919"/>
                      </a:cubicBezTo>
                      <a:cubicBezTo>
                        <a:pt x="885941" y="331209"/>
                        <a:pt x="901305" y="324996"/>
                        <a:pt x="887160" y="329711"/>
                      </a:cubicBezTo>
                      <a:cubicBezTo>
                        <a:pt x="885694" y="331909"/>
                        <a:pt x="884413" y="334242"/>
                        <a:pt x="882763" y="336305"/>
                      </a:cubicBezTo>
                      <a:cubicBezTo>
                        <a:pt x="881468" y="337923"/>
                        <a:pt x="878963" y="338717"/>
                        <a:pt x="878367" y="340702"/>
                      </a:cubicBezTo>
                      <a:cubicBezTo>
                        <a:pt x="876670" y="346360"/>
                        <a:pt x="877407" y="352510"/>
                        <a:pt x="876169" y="358286"/>
                      </a:cubicBezTo>
                      <a:cubicBezTo>
                        <a:pt x="875198" y="362817"/>
                        <a:pt x="873238" y="367079"/>
                        <a:pt x="871773" y="371475"/>
                      </a:cubicBezTo>
                      <a:cubicBezTo>
                        <a:pt x="871040" y="373673"/>
                        <a:pt x="870860" y="376141"/>
                        <a:pt x="869575" y="378069"/>
                      </a:cubicBezTo>
                      <a:lnTo>
                        <a:pt x="865179" y="384663"/>
                      </a:lnTo>
                      <a:cubicBezTo>
                        <a:pt x="865912" y="391257"/>
                        <a:pt x="865110" y="398211"/>
                        <a:pt x="867377" y="404446"/>
                      </a:cubicBezTo>
                      <a:cubicBezTo>
                        <a:pt x="868777" y="408295"/>
                        <a:pt x="877711" y="409613"/>
                        <a:pt x="880565" y="411040"/>
                      </a:cubicBezTo>
                      <a:cubicBezTo>
                        <a:pt x="882928" y="412221"/>
                        <a:pt x="884746" y="414363"/>
                        <a:pt x="887160" y="415436"/>
                      </a:cubicBezTo>
                      <a:cubicBezTo>
                        <a:pt x="900256" y="421256"/>
                        <a:pt x="901360" y="419416"/>
                        <a:pt x="915735" y="422030"/>
                      </a:cubicBezTo>
                      <a:cubicBezTo>
                        <a:pt x="918707" y="422570"/>
                        <a:pt x="921555" y="423687"/>
                        <a:pt x="924527" y="424228"/>
                      </a:cubicBezTo>
                      <a:cubicBezTo>
                        <a:pt x="931222" y="425446"/>
                        <a:pt x="951350" y="427857"/>
                        <a:pt x="957498" y="428625"/>
                      </a:cubicBezTo>
                      <a:cubicBezTo>
                        <a:pt x="958072" y="428769"/>
                        <a:pt x="971452" y="431875"/>
                        <a:pt x="972885" y="433021"/>
                      </a:cubicBezTo>
                      <a:cubicBezTo>
                        <a:pt x="974948" y="434671"/>
                        <a:pt x="975293" y="437875"/>
                        <a:pt x="977281" y="439615"/>
                      </a:cubicBezTo>
                      <a:cubicBezTo>
                        <a:pt x="981257" y="443094"/>
                        <a:pt x="990469" y="448407"/>
                        <a:pt x="990469" y="448407"/>
                      </a:cubicBezTo>
                      <a:cubicBezTo>
                        <a:pt x="991202" y="450605"/>
                        <a:pt x="992030" y="452774"/>
                        <a:pt x="992667" y="455002"/>
                      </a:cubicBezTo>
                      <a:cubicBezTo>
                        <a:pt x="993497" y="457907"/>
                        <a:pt x="993675" y="461017"/>
                        <a:pt x="994865" y="463794"/>
                      </a:cubicBezTo>
                      <a:cubicBezTo>
                        <a:pt x="995906" y="466222"/>
                        <a:pt x="998079" y="468025"/>
                        <a:pt x="999261" y="470388"/>
                      </a:cubicBezTo>
                      <a:cubicBezTo>
                        <a:pt x="1008365" y="488594"/>
                        <a:pt x="993254" y="464671"/>
                        <a:pt x="1005856" y="483577"/>
                      </a:cubicBezTo>
                      <a:cubicBezTo>
                        <a:pt x="1005123" y="486508"/>
                        <a:pt x="1005647" y="490096"/>
                        <a:pt x="1003658" y="492369"/>
                      </a:cubicBezTo>
                      <a:cubicBezTo>
                        <a:pt x="999074" y="497607"/>
                        <a:pt x="990863" y="501612"/>
                        <a:pt x="983875" y="503359"/>
                      </a:cubicBezTo>
                      <a:cubicBezTo>
                        <a:pt x="980251" y="504265"/>
                        <a:pt x="976509" y="504651"/>
                        <a:pt x="972885" y="505557"/>
                      </a:cubicBezTo>
                      <a:cubicBezTo>
                        <a:pt x="970637" y="506119"/>
                        <a:pt x="968488" y="507022"/>
                        <a:pt x="966290" y="507755"/>
                      </a:cubicBezTo>
                      <a:cubicBezTo>
                        <a:pt x="964825" y="509221"/>
                        <a:pt x="963671" y="511086"/>
                        <a:pt x="961894" y="512152"/>
                      </a:cubicBezTo>
                      <a:cubicBezTo>
                        <a:pt x="959907" y="513344"/>
                        <a:pt x="957430" y="513437"/>
                        <a:pt x="955300" y="514350"/>
                      </a:cubicBezTo>
                      <a:cubicBezTo>
                        <a:pt x="952288" y="515641"/>
                        <a:pt x="949234" y="516929"/>
                        <a:pt x="946508" y="518746"/>
                      </a:cubicBezTo>
                      <a:cubicBezTo>
                        <a:pt x="933397" y="527486"/>
                        <a:pt x="955945" y="519522"/>
                        <a:pt x="931121" y="531934"/>
                      </a:cubicBezTo>
                      <a:cubicBezTo>
                        <a:pt x="927780" y="533605"/>
                        <a:pt x="923794" y="533399"/>
                        <a:pt x="920131" y="534132"/>
                      </a:cubicBezTo>
                      <a:cubicBezTo>
                        <a:pt x="904057" y="544846"/>
                        <a:pt x="924274" y="531764"/>
                        <a:pt x="904744" y="542925"/>
                      </a:cubicBezTo>
                      <a:cubicBezTo>
                        <a:pt x="897993" y="546783"/>
                        <a:pt x="897326" y="549061"/>
                        <a:pt x="889358" y="551717"/>
                      </a:cubicBezTo>
                      <a:cubicBezTo>
                        <a:pt x="885814" y="552898"/>
                        <a:pt x="882031" y="553182"/>
                        <a:pt x="878367" y="553915"/>
                      </a:cubicBezTo>
                      <a:lnTo>
                        <a:pt x="777256" y="549519"/>
                      </a:lnTo>
                      <a:cubicBezTo>
                        <a:pt x="761120" y="549519"/>
                        <a:pt x="745017" y="550984"/>
                        <a:pt x="728898" y="551717"/>
                      </a:cubicBezTo>
                      <a:cubicBezTo>
                        <a:pt x="714752" y="556432"/>
                        <a:pt x="730118" y="550218"/>
                        <a:pt x="715710" y="560509"/>
                      </a:cubicBezTo>
                      <a:cubicBezTo>
                        <a:pt x="710957" y="563903"/>
                        <a:pt x="705704" y="565309"/>
                        <a:pt x="700323" y="567103"/>
                      </a:cubicBezTo>
                      <a:cubicBezTo>
                        <a:pt x="683427" y="578368"/>
                        <a:pt x="692347" y="575027"/>
                        <a:pt x="673946" y="578094"/>
                      </a:cubicBezTo>
                      <a:cubicBezTo>
                        <a:pt x="669550" y="579559"/>
                        <a:pt x="665253" y="581366"/>
                        <a:pt x="660758" y="582490"/>
                      </a:cubicBezTo>
                      <a:cubicBezTo>
                        <a:pt x="650097" y="585155"/>
                        <a:pt x="641620" y="587422"/>
                        <a:pt x="629985" y="589084"/>
                      </a:cubicBezTo>
                      <a:cubicBezTo>
                        <a:pt x="624856" y="589817"/>
                        <a:pt x="619678" y="590266"/>
                        <a:pt x="614598" y="591282"/>
                      </a:cubicBezTo>
                      <a:cubicBezTo>
                        <a:pt x="608673" y="592467"/>
                        <a:pt x="602973" y="594684"/>
                        <a:pt x="597013" y="595678"/>
                      </a:cubicBezTo>
                      <a:lnTo>
                        <a:pt x="583825" y="597877"/>
                      </a:lnTo>
                      <a:cubicBezTo>
                        <a:pt x="578704" y="598665"/>
                        <a:pt x="573536" y="599148"/>
                        <a:pt x="568438" y="600075"/>
                      </a:cubicBezTo>
                      <a:cubicBezTo>
                        <a:pt x="565466" y="600615"/>
                        <a:pt x="562656" y="602015"/>
                        <a:pt x="559646" y="602273"/>
                      </a:cubicBezTo>
                      <a:cubicBezTo>
                        <a:pt x="536969" y="604217"/>
                        <a:pt x="491506" y="606669"/>
                        <a:pt x="491506" y="606669"/>
                      </a:cubicBezTo>
                      <a:cubicBezTo>
                        <a:pt x="472600" y="619271"/>
                        <a:pt x="496523" y="604160"/>
                        <a:pt x="478317" y="613263"/>
                      </a:cubicBezTo>
                      <a:cubicBezTo>
                        <a:pt x="475954" y="614444"/>
                        <a:pt x="473921" y="616194"/>
                        <a:pt x="471723" y="617659"/>
                      </a:cubicBezTo>
                      <a:cubicBezTo>
                        <a:pt x="466594" y="616926"/>
                        <a:pt x="461071" y="617565"/>
                        <a:pt x="456336" y="615461"/>
                      </a:cubicBezTo>
                      <a:cubicBezTo>
                        <a:pt x="450924" y="613056"/>
                        <a:pt x="450965" y="601138"/>
                        <a:pt x="449742" y="597877"/>
                      </a:cubicBezTo>
                      <a:cubicBezTo>
                        <a:pt x="448814" y="595403"/>
                        <a:pt x="446811" y="593480"/>
                        <a:pt x="445346" y="591282"/>
                      </a:cubicBezTo>
                      <a:cubicBezTo>
                        <a:pt x="442415" y="592015"/>
                        <a:pt x="439067" y="591804"/>
                        <a:pt x="436554" y="593480"/>
                      </a:cubicBezTo>
                      <a:cubicBezTo>
                        <a:pt x="434356" y="594946"/>
                        <a:pt x="433808" y="598012"/>
                        <a:pt x="432158" y="600075"/>
                      </a:cubicBezTo>
                      <a:cubicBezTo>
                        <a:pt x="430863" y="601693"/>
                        <a:pt x="429419" y="603228"/>
                        <a:pt x="427761" y="604471"/>
                      </a:cubicBezTo>
                      <a:cubicBezTo>
                        <a:pt x="423534" y="607641"/>
                        <a:pt x="419299" y="610900"/>
                        <a:pt x="414573" y="613263"/>
                      </a:cubicBezTo>
                      <a:cubicBezTo>
                        <a:pt x="411642" y="614728"/>
                        <a:pt x="408447" y="615755"/>
                        <a:pt x="405781" y="617659"/>
                      </a:cubicBezTo>
                      <a:cubicBezTo>
                        <a:pt x="397863" y="623314"/>
                        <a:pt x="401309" y="624914"/>
                        <a:pt x="392592" y="628650"/>
                      </a:cubicBezTo>
                      <a:cubicBezTo>
                        <a:pt x="389815" y="629840"/>
                        <a:pt x="386731" y="630115"/>
                        <a:pt x="383800" y="630848"/>
                      </a:cubicBezTo>
                      <a:cubicBezTo>
                        <a:pt x="381602" y="632313"/>
                        <a:pt x="379620" y="634171"/>
                        <a:pt x="377206" y="635244"/>
                      </a:cubicBezTo>
                      <a:cubicBezTo>
                        <a:pt x="366757" y="639888"/>
                        <a:pt x="361887" y="639995"/>
                        <a:pt x="350829" y="641838"/>
                      </a:cubicBezTo>
                      <a:cubicBezTo>
                        <a:pt x="347165" y="641105"/>
                        <a:pt x="342947" y="641712"/>
                        <a:pt x="339838" y="639640"/>
                      </a:cubicBezTo>
                      <a:cubicBezTo>
                        <a:pt x="337910" y="638355"/>
                        <a:pt x="338676" y="635118"/>
                        <a:pt x="337640" y="633046"/>
                      </a:cubicBezTo>
                      <a:cubicBezTo>
                        <a:pt x="336459" y="630683"/>
                        <a:pt x="334709" y="628650"/>
                        <a:pt x="333244" y="626452"/>
                      </a:cubicBezTo>
                      <a:cubicBezTo>
                        <a:pt x="328864" y="608930"/>
                        <a:pt x="329769" y="616425"/>
                        <a:pt x="333244" y="586886"/>
                      </a:cubicBezTo>
                      <a:cubicBezTo>
                        <a:pt x="333930" y="581052"/>
                        <a:pt x="337151" y="576955"/>
                        <a:pt x="342036" y="573698"/>
                      </a:cubicBezTo>
                      <a:cubicBezTo>
                        <a:pt x="343964" y="572413"/>
                        <a:pt x="346433" y="572233"/>
                        <a:pt x="348631" y="571500"/>
                      </a:cubicBezTo>
                      <a:cubicBezTo>
                        <a:pt x="350096" y="570034"/>
                        <a:pt x="351561" y="565637"/>
                        <a:pt x="353027" y="567103"/>
                      </a:cubicBezTo>
                      <a:cubicBezTo>
                        <a:pt x="354666" y="568742"/>
                        <a:pt x="352276" y="571888"/>
                        <a:pt x="350829" y="573698"/>
                      </a:cubicBezTo>
                      <a:cubicBezTo>
                        <a:pt x="349179" y="575761"/>
                        <a:pt x="346708" y="577166"/>
                        <a:pt x="344235" y="578094"/>
                      </a:cubicBezTo>
                      <a:cubicBezTo>
                        <a:pt x="340737" y="579406"/>
                        <a:pt x="336849" y="579309"/>
                        <a:pt x="333244" y="580292"/>
                      </a:cubicBezTo>
                      <a:cubicBezTo>
                        <a:pt x="328773" y="581511"/>
                        <a:pt x="320056" y="584688"/>
                        <a:pt x="320056" y="584688"/>
                      </a:cubicBezTo>
                      <a:cubicBezTo>
                        <a:pt x="314058" y="590685"/>
                        <a:pt x="311569" y="592552"/>
                        <a:pt x="306867" y="600075"/>
                      </a:cubicBezTo>
                      <a:cubicBezTo>
                        <a:pt x="305130" y="602854"/>
                        <a:pt x="304518" y="606308"/>
                        <a:pt x="302471" y="608867"/>
                      </a:cubicBezTo>
                      <a:cubicBezTo>
                        <a:pt x="292135" y="621788"/>
                        <a:pt x="292119" y="620637"/>
                        <a:pt x="280490" y="626452"/>
                      </a:cubicBezTo>
                      <a:cubicBezTo>
                        <a:pt x="278766" y="629900"/>
                        <a:pt x="274805" y="638731"/>
                        <a:pt x="271698" y="641838"/>
                      </a:cubicBezTo>
                      <a:cubicBezTo>
                        <a:pt x="269830" y="643706"/>
                        <a:pt x="267302" y="644769"/>
                        <a:pt x="265104" y="646234"/>
                      </a:cubicBezTo>
                      <a:cubicBezTo>
                        <a:pt x="254190" y="662605"/>
                        <a:pt x="268217" y="642498"/>
                        <a:pt x="254113" y="659423"/>
                      </a:cubicBezTo>
                      <a:cubicBezTo>
                        <a:pt x="252422" y="661452"/>
                        <a:pt x="251436" y="664011"/>
                        <a:pt x="249717" y="666017"/>
                      </a:cubicBezTo>
                      <a:cubicBezTo>
                        <a:pt x="247020" y="669164"/>
                        <a:pt x="243622" y="671662"/>
                        <a:pt x="240925" y="674809"/>
                      </a:cubicBezTo>
                      <a:cubicBezTo>
                        <a:pt x="239206" y="676815"/>
                        <a:pt x="238269" y="679415"/>
                        <a:pt x="236529" y="681403"/>
                      </a:cubicBezTo>
                      <a:cubicBezTo>
                        <a:pt x="233117" y="685302"/>
                        <a:pt x="225538" y="692394"/>
                        <a:pt x="225538" y="692394"/>
                      </a:cubicBezTo>
                      <a:lnTo>
                        <a:pt x="159596" y="712177"/>
                      </a:lnTo>
                      <a:cubicBezTo>
                        <a:pt x="155933" y="718038"/>
                        <a:pt x="152820" y="724282"/>
                        <a:pt x="148606" y="729761"/>
                      </a:cubicBezTo>
                      <a:cubicBezTo>
                        <a:pt x="145447" y="733868"/>
                        <a:pt x="141279" y="737088"/>
                        <a:pt x="137615" y="740752"/>
                      </a:cubicBezTo>
                      <a:cubicBezTo>
                        <a:pt x="126955" y="751412"/>
                        <a:pt x="132272" y="747245"/>
                        <a:pt x="122229" y="753940"/>
                      </a:cubicBezTo>
                      <a:cubicBezTo>
                        <a:pt x="120764" y="756138"/>
                        <a:pt x="120031" y="759069"/>
                        <a:pt x="117833" y="760534"/>
                      </a:cubicBezTo>
                      <a:cubicBezTo>
                        <a:pt x="115319" y="762210"/>
                        <a:pt x="111934" y="761864"/>
                        <a:pt x="109040" y="762732"/>
                      </a:cubicBezTo>
                      <a:cubicBezTo>
                        <a:pt x="82252" y="770768"/>
                        <a:pt x="107345" y="764253"/>
                        <a:pt x="87060" y="769327"/>
                      </a:cubicBezTo>
                      <a:lnTo>
                        <a:pt x="73871" y="767128"/>
                      </a:lnTo>
                      <a:cubicBezTo>
                        <a:pt x="69305" y="754734"/>
                        <a:pt x="71673" y="740772"/>
                        <a:pt x="71673" y="727563"/>
                      </a:cubicBezTo>
                      <a:cubicBezTo>
                        <a:pt x="71673" y="724542"/>
                        <a:pt x="72195" y="721285"/>
                        <a:pt x="73871" y="718771"/>
                      </a:cubicBezTo>
                      <a:cubicBezTo>
                        <a:pt x="75336" y="716573"/>
                        <a:pt x="78402" y="716025"/>
                        <a:pt x="80465" y="714375"/>
                      </a:cubicBezTo>
                      <a:cubicBezTo>
                        <a:pt x="82083" y="713080"/>
                        <a:pt x="83396" y="711444"/>
                        <a:pt x="84861" y="709978"/>
                      </a:cubicBezTo>
                      <a:cubicBezTo>
                        <a:pt x="85594" y="706315"/>
                        <a:pt x="90264" y="700910"/>
                        <a:pt x="87060" y="698988"/>
                      </a:cubicBezTo>
                      <a:cubicBezTo>
                        <a:pt x="83086" y="696604"/>
                        <a:pt x="73871" y="703384"/>
                        <a:pt x="73871" y="703384"/>
                      </a:cubicBezTo>
                      <a:cubicBezTo>
                        <a:pt x="70208" y="702651"/>
                        <a:pt x="66584" y="701680"/>
                        <a:pt x="62881" y="701186"/>
                      </a:cubicBezTo>
                      <a:cubicBezTo>
                        <a:pt x="29282" y="696706"/>
                        <a:pt x="40330" y="708113"/>
                        <a:pt x="43098" y="663819"/>
                      </a:cubicBezTo>
                      <a:cubicBezTo>
                        <a:pt x="42365" y="657225"/>
                        <a:pt x="41909" y="650594"/>
                        <a:pt x="40900" y="644036"/>
                      </a:cubicBezTo>
                      <a:cubicBezTo>
                        <a:pt x="40441" y="641050"/>
                        <a:pt x="40691" y="637517"/>
                        <a:pt x="38702" y="635244"/>
                      </a:cubicBezTo>
                      <a:cubicBezTo>
                        <a:pt x="35223" y="631268"/>
                        <a:pt x="29249" y="630188"/>
                        <a:pt x="25513" y="626452"/>
                      </a:cubicBezTo>
                      <a:lnTo>
                        <a:pt x="18919" y="619857"/>
                      </a:lnTo>
                      <a:cubicBezTo>
                        <a:pt x="17750" y="616351"/>
                        <a:pt x="14695" y="607748"/>
                        <a:pt x="14523" y="604471"/>
                      </a:cubicBezTo>
                      <a:cubicBezTo>
                        <a:pt x="13945" y="593496"/>
                        <a:pt x="-12953" y="611431"/>
                        <a:pt x="7929" y="584688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5" name="Freeform 354"/>
                <p:cNvSpPr/>
                <p:nvPr/>
              </p:nvSpPr>
              <p:spPr>
                <a:xfrm>
                  <a:off x="4423208" y="4777521"/>
                  <a:ext cx="1006111" cy="680614"/>
                </a:xfrm>
                <a:custGeom>
                  <a:avLst/>
                  <a:gdLst>
                    <a:gd name="connsiteX0" fmla="*/ 15386 w 1004521"/>
                    <a:gd name="connsiteY0" fmla="*/ 239638 h 679253"/>
                    <a:gd name="connsiteX1" fmla="*/ 15386 w 1004521"/>
                    <a:gd name="connsiteY1" fmla="*/ 239638 h 679253"/>
                    <a:gd name="connsiteX2" fmla="*/ 26377 w 1004521"/>
                    <a:gd name="connsiteY2" fmla="*/ 263816 h 679253"/>
                    <a:gd name="connsiteX3" fmla="*/ 32971 w 1004521"/>
                    <a:gd name="connsiteY3" fmla="*/ 266015 h 679253"/>
                    <a:gd name="connsiteX4" fmla="*/ 54952 w 1004521"/>
                    <a:gd name="connsiteY4" fmla="*/ 252826 h 679253"/>
                    <a:gd name="connsiteX5" fmla="*/ 61546 w 1004521"/>
                    <a:gd name="connsiteY5" fmla="*/ 248430 h 679253"/>
                    <a:gd name="connsiteX6" fmla="*/ 72536 w 1004521"/>
                    <a:gd name="connsiteY6" fmla="*/ 235241 h 679253"/>
                    <a:gd name="connsiteX7" fmla="*/ 85725 w 1004521"/>
                    <a:gd name="connsiteY7" fmla="*/ 230845 h 679253"/>
                    <a:gd name="connsiteX8" fmla="*/ 103309 w 1004521"/>
                    <a:gd name="connsiteY8" fmla="*/ 222053 h 679253"/>
                    <a:gd name="connsiteX9" fmla="*/ 112102 w 1004521"/>
                    <a:gd name="connsiteY9" fmla="*/ 215459 h 679253"/>
                    <a:gd name="connsiteX10" fmla="*/ 147271 w 1004521"/>
                    <a:gd name="connsiteY10" fmla="*/ 213261 h 679253"/>
                    <a:gd name="connsiteX11" fmla="*/ 158261 w 1004521"/>
                    <a:gd name="connsiteY11" fmla="*/ 200072 h 679253"/>
                    <a:gd name="connsiteX12" fmla="*/ 169252 w 1004521"/>
                    <a:gd name="connsiteY12" fmla="*/ 189082 h 679253"/>
                    <a:gd name="connsiteX13" fmla="*/ 173648 w 1004521"/>
                    <a:gd name="connsiteY13" fmla="*/ 182488 h 679253"/>
                    <a:gd name="connsiteX14" fmla="*/ 175846 w 1004521"/>
                    <a:gd name="connsiteY14" fmla="*/ 175893 h 679253"/>
                    <a:gd name="connsiteX15" fmla="*/ 186836 w 1004521"/>
                    <a:gd name="connsiteY15" fmla="*/ 160507 h 679253"/>
                    <a:gd name="connsiteX16" fmla="*/ 191233 w 1004521"/>
                    <a:gd name="connsiteY16" fmla="*/ 156111 h 679253"/>
                    <a:gd name="connsiteX17" fmla="*/ 195629 w 1004521"/>
                    <a:gd name="connsiteY17" fmla="*/ 149516 h 679253"/>
                    <a:gd name="connsiteX18" fmla="*/ 197827 w 1004521"/>
                    <a:gd name="connsiteY18" fmla="*/ 140724 h 679253"/>
                    <a:gd name="connsiteX19" fmla="*/ 204421 w 1004521"/>
                    <a:gd name="connsiteY19" fmla="*/ 138526 h 679253"/>
                    <a:gd name="connsiteX20" fmla="*/ 208817 w 1004521"/>
                    <a:gd name="connsiteY20" fmla="*/ 131932 h 679253"/>
                    <a:gd name="connsiteX21" fmla="*/ 215411 w 1004521"/>
                    <a:gd name="connsiteY21" fmla="*/ 129734 h 679253"/>
                    <a:gd name="connsiteX22" fmla="*/ 228600 w 1004521"/>
                    <a:gd name="connsiteY22" fmla="*/ 120941 h 679253"/>
                    <a:gd name="connsiteX23" fmla="*/ 243986 w 1004521"/>
                    <a:gd name="connsiteY23" fmla="*/ 107753 h 679253"/>
                    <a:gd name="connsiteX24" fmla="*/ 250581 w 1004521"/>
                    <a:gd name="connsiteY24" fmla="*/ 105555 h 679253"/>
                    <a:gd name="connsiteX25" fmla="*/ 257175 w 1004521"/>
                    <a:gd name="connsiteY25" fmla="*/ 101159 h 679253"/>
                    <a:gd name="connsiteX26" fmla="*/ 263769 w 1004521"/>
                    <a:gd name="connsiteY26" fmla="*/ 98961 h 679253"/>
                    <a:gd name="connsiteX27" fmla="*/ 272561 w 1004521"/>
                    <a:gd name="connsiteY27" fmla="*/ 92366 h 679253"/>
                    <a:gd name="connsiteX28" fmla="*/ 276958 w 1004521"/>
                    <a:gd name="connsiteY28" fmla="*/ 87970 h 679253"/>
                    <a:gd name="connsiteX29" fmla="*/ 283552 w 1004521"/>
                    <a:gd name="connsiteY29" fmla="*/ 85772 h 679253"/>
                    <a:gd name="connsiteX30" fmla="*/ 290146 w 1004521"/>
                    <a:gd name="connsiteY30" fmla="*/ 79178 h 679253"/>
                    <a:gd name="connsiteX31" fmla="*/ 305533 w 1004521"/>
                    <a:gd name="connsiteY31" fmla="*/ 70386 h 679253"/>
                    <a:gd name="connsiteX32" fmla="*/ 316523 w 1004521"/>
                    <a:gd name="connsiteY32" fmla="*/ 61593 h 679253"/>
                    <a:gd name="connsiteX33" fmla="*/ 323117 w 1004521"/>
                    <a:gd name="connsiteY33" fmla="*/ 57197 h 679253"/>
                    <a:gd name="connsiteX34" fmla="*/ 340702 w 1004521"/>
                    <a:gd name="connsiteY34" fmla="*/ 52801 h 679253"/>
                    <a:gd name="connsiteX35" fmla="*/ 351692 w 1004521"/>
                    <a:gd name="connsiteY35" fmla="*/ 57197 h 679253"/>
                    <a:gd name="connsiteX36" fmla="*/ 340702 w 1004521"/>
                    <a:gd name="connsiteY36" fmla="*/ 68188 h 679253"/>
                    <a:gd name="connsiteX37" fmla="*/ 323117 w 1004521"/>
                    <a:gd name="connsiteY37" fmla="*/ 85772 h 679253"/>
                    <a:gd name="connsiteX38" fmla="*/ 309929 w 1004521"/>
                    <a:gd name="connsiteY38" fmla="*/ 98961 h 679253"/>
                    <a:gd name="connsiteX39" fmla="*/ 305533 w 1004521"/>
                    <a:gd name="connsiteY39" fmla="*/ 105555 h 679253"/>
                    <a:gd name="connsiteX40" fmla="*/ 298938 w 1004521"/>
                    <a:gd name="connsiteY40" fmla="*/ 109951 h 679253"/>
                    <a:gd name="connsiteX41" fmla="*/ 292344 w 1004521"/>
                    <a:gd name="connsiteY41" fmla="*/ 116545 h 679253"/>
                    <a:gd name="connsiteX42" fmla="*/ 283552 w 1004521"/>
                    <a:gd name="connsiteY42" fmla="*/ 127536 h 679253"/>
                    <a:gd name="connsiteX43" fmla="*/ 281354 w 1004521"/>
                    <a:gd name="connsiteY43" fmla="*/ 136328 h 679253"/>
                    <a:gd name="connsiteX44" fmla="*/ 283552 w 1004521"/>
                    <a:gd name="connsiteY44" fmla="*/ 147318 h 679253"/>
                    <a:gd name="connsiteX45" fmla="*/ 309929 w 1004521"/>
                    <a:gd name="connsiteY45" fmla="*/ 145120 h 679253"/>
                    <a:gd name="connsiteX46" fmla="*/ 329711 w 1004521"/>
                    <a:gd name="connsiteY46" fmla="*/ 134130 h 679253"/>
                    <a:gd name="connsiteX47" fmla="*/ 334108 w 1004521"/>
                    <a:gd name="connsiteY47" fmla="*/ 129734 h 679253"/>
                    <a:gd name="connsiteX48" fmla="*/ 342900 w 1004521"/>
                    <a:gd name="connsiteY48" fmla="*/ 127536 h 679253"/>
                    <a:gd name="connsiteX49" fmla="*/ 353890 w 1004521"/>
                    <a:gd name="connsiteY49" fmla="*/ 118743 h 679253"/>
                    <a:gd name="connsiteX50" fmla="*/ 358286 w 1004521"/>
                    <a:gd name="connsiteY50" fmla="*/ 112149 h 679253"/>
                    <a:gd name="connsiteX51" fmla="*/ 380267 w 1004521"/>
                    <a:gd name="connsiteY51" fmla="*/ 107753 h 679253"/>
                    <a:gd name="connsiteX52" fmla="*/ 400050 w 1004521"/>
                    <a:gd name="connsiteY52" fmla="*/ 105555 h 679253"/>
                    <a:gd name="connsiteX53" fmla="*/ 404446 w 1004521"/>
                    <a:gd name="connsiteY53" fmla="*/ 112149 h 679253"/>
                    <a:gd name="connsiteX54" fmla="*/ 411040 w 1004521"/>
                    <a:gd name="connsiteY54" fmla="*/ 127536 h 679253"/>
                    <a:gd name="connsiteX55" fmla="*/ 417634 w 1004521"/>
                    <a:gd name="connsiteY55" fmla="*/ 129734 h 679253"/>
                    <a:gd name="connsiteX56" fmla="*/ 435219 w 1004521"/>
                    <a:gd name="connsiteY56" fmla="*/ 127536 h 679253"/>
                    <a:gd name="connsiteX57" fmla="*/ 441813 w 1004521"/>
                    <a:gd name="connsiteY57" fmla="*/ 120941 h 679253"/>
                    <a:gd name="connsiteX58" fmla="*/ 455002 w 1004521"/>
                    <a:gd name="connsiteY58" fmla="*/ 114347 h 679253"/>
                    <a:gd name="connsiteX59" fmla="*/ 476983 w 1004521"/>
                    <a:gd name="connsiteY59" fmla="*/ 107753 h 679253"/>
                    <a:gd name="connsiteX60" fmla="*/ 490171 w 1004521"/>
                    <a:gd name="connsiteY60" fmla="*/ 103357 h 679253"/>
                    <a:gd name="connsiteX61" fmla="*/ 534133 w 1004521"/>
                    <a:gd name="connsiteY61" fmla="*/ 98961 h 679253"/>
                    <a:gd name="connsiteX62" fmla="*/ 545123 w 1004521"/>
                    <a:gd name="connsiteY62" fmla="*/ 94565 h 679253"/>
                    <a:gd name="connsiteX63" fmla="*/ 575896 w 1004521"/>
                    <a:gd name="connsiteY63" fmla="*/ 92366 h 679253"/>
                    <a:gd name="connsiteX64" fmla="*/ 591283 w 1004521"/>
                    <a:gd name="connsiteY64" fmla="*/ 90168 h 679253"/>
                    <a:gd name="connsiteX65" fmla="*/ 611065 w 1004521"/>
                    <a:gd name="connsiteY65" fmla="*/ 85772 h 679253"/>
                    <a:gd name="connsiteX66" fmla="*/ 617659 w 1004521"/>
                    <a:gd name="connsiteY66" fmla="*/ 83574 h 679253"/>
                    <a:gd name="connsiteX67" fmla="*/ 626452 w 1004521"/>
                    <a:gd name="connsiteY67" fmla="*/ 81376 h 679253"/>
                    <a:gd name="connsiteX68" fmla="*/ 639640 w 1004521"/>
                    <a:gd name="connsiteY68" fmla="*/ 74782 h 679253"/>
                    <a:gd name="connsiteX69" fmla="*/ 650631 w 1004521"/>
                    <a:gd name="connsiteY69" fmla="*/ 70386 h 679253"/>
                    <a:gd name="connsiteX70" fmla="*/ 817684 w 1004521"/>
                    <a:gd name="connsiteY70" fmla="*/ 61593 h 679253"/>
                    <a:gd name="connsiteX71" fmla="*/ 824279 w 1004521"/>
                    <a:gd name="connsiteY71" fmla="*/ 59395 h 679253"/>
                    <a:gd name="connsiteX72" fmla="*/ 833071 w 1004521"/>
                    <a:gd name="connsiteY72" fmla="*/ 57197 h 679253"/>
                    <a:gd name="connsiteX73" fmla="*/ 850656 w 1004521"/>
                    <a:gd name="connsiteY73" fmla="*/ 48405 h 679253"/>
                    <a:gd name="connsiteX74" fmla="*/ 857250 w 1004521"/>
                    <a:gd name="connsiteY74" fmla="*/ 44009 h 679253"/>
                    <a:gd name="connsiteX75" fmla="*/ 863844 w 1004521"/>
                    <a:gd name="connsiteY75" fmla="*/ 41811 h 679253"/>
                    <a:gd name="connsiteX76" fmla="*/ 877033 w 1004521"/>
                    <a:gd name="connsiteY76" fmla="*/ 33018 h 679253"/>
                    <a:gd name="connsiteX77" fmla="*/ 899013 w 1004521"/>
                    <a:gd name="connsiteY77" fmla="*/ 19830 h 679253"/>
                    <a:gd name="connsiteX78" fmla="*/ 905608 w 1004521"/>
                    <a:gd name="connsiteY78" fmla="*/ 17632 h 679253"/>
                    <a:gd name="connsiteX79" fmla="*/ 914400 w 1004521"/>
                    <a:gd name="connsiteY79" fmla="*/ 13236 h 679253"/>
                    <a:gd name="connsiteX80" fmla="*/ 931984 w 1004521"/>
                    <a:gd name="connsiteY80" fmla="*/ 8840 h 679253"/>
                    <a:gd name="connsiteX81" fmla="*/ 938579 w 1004521"/>
                    <a:gd name="connsiteY81" fmla="*/ 6641 h 679253"/>
                    <a:gd name="connsiteX82" fmla="*/ 949569 w 1004521"/>
                    <a:gd name="connsiteY82" fmla="*/ 47 h 679253"/>
                    <a:gd name="connsiteX83" fmla="*/ 934183 w 1004521"/>
                    <a:gd name="connsiteY83" fmla="*/ 35216 h 679253"/>
                    <a:gd name="connsiteX84" fmla="*/ 936381 w 1004521"/>
                    <a:gd name="connsiteY84" fmla="*/ 54999 h 679253"/>
                    <a:gd name="connsiteX85" fmla="*/ 938579 w 1004521"/>
                    <a:gd name="connsiteY85" fmla="*/ 61593 h 679253"/>
                    <a:gd name="connsiteX86" fmla="*/ 940777 w 1004521"/>
                    <a:gd name="connsiteY86" fmla="*/ 74782 h 679253"/>
                    <a:gd name="connsiteX87" fmla="*/ 945173 w 1004521"/>
                    <a:gd name="connsiteY87" fmla="*/ 87970 h 679253"/>
                    <a:gd name="connsiteX88" fmla="*/ 947371 w 1004521"/>
                    <a:gd name="connsiteY88" fmla="*/ 98961 h 679253"/>
                    <a:gd name="connsiteX89" fmla="*/ 951767 w 1004521"/>
                    <a:gd name="connsiteY89" fmla="*/ 112149 h 679253"/>
                    <a:gd name="connsiteX90" fmla="*/ 958361 w 1004521"/>
                    <a:gd name="connsiteY90" fmla="*/ 129734 h 679253"/>
                    <a:gd name="connsiteX91" fmla="*/ 964956 w 1004521"/>
                    <a:gd name="connsiteY91" fmla="*/ 140724 h 679253"/>
                    <a:gd name="connsiteX92" fmla="*/ 973748 w 1004521"/>
                    <a:gd name="connsiteY92" fmla="*/ 153913 h 679253"/>
                    <a:gd name="connsiteX93" fmla="*/ 978144 w 1004521"/>
                    <a:gd name="connsiteY93" fmla="*/ 160507 h 679253"/>
                    <a:gd name="connsiteX94" fmla="*/ 984738 w 1004521"/>
                    <a:gd name="connsiteY94" fmla="*/ 164903 h 679253"/>
                    <a:gd name="connsiteX95" fmla="*/ 986936 w 1004521"/>
                    <a:gd name="connsiteY95" fmla="*/ 171497 h 679253"/>
                    <a:gd name="connsiteX96" fmla="*/ 991333 w 1004521"/>
                    <a:gd name="connsiteY96" fmla="*/ 175893 h 679253"/>
                    <a:gd name="connsiteX97" fmla="*/ 995729 w 1004521"/>
                    <a:gd name="connsiteY97" fmla="*/ 184686 h 679253"/>
                    <a:gd name="connsiteX98" fmla="*/ 1000125 w 1004521"/>
                    <a:gd name="connsiteY98" fmla="*/ 191280 h 679253"/>
                    <a:gd name="connsiteX99" fmla="*/ 1004521 w 1004521"/>
                    <a:gd name="connsiteY99" fmla="*/ 204468 h 679253"/>
                    <a:gd name="connsiteX100" fmla="*/ 1002323 w 1004521"/>
                    <a:gd name="connsiteY100" fmla="*/ 215459 h 679253"/>
                    <a:gd name="connsiteX101" fmla="*/ 995729 w 1004521"/>
                    <a:gd name="connsiteY101" fmla="*/ 217657 h 679253"/>
                    <a:gd name="connsiteX102" fmla="*/ 986936 w 1004521"/>
                    <a:gd name="connsiteY102" fmla="*/ 222053 h 679253"/>
                    <a:gd name="connsiteX103" fmla="*/ 973748 w 1004521"/>
                    <a:gd name="connsiteY103" fmla="*/ 226449 h 679253"/>
                    <a:gd name="connsiteX104" fmla="*/ 960559 w 1004521"/>
                    <a:gd name="connsiteY104" fmla="*/ 230845 h 679253"/>
                    <a:gd name="connsiteX105" fmla="*/ 951767 w 1004521"/>
                    <a:gd name="connsiteY105" fmla="*/ 233043 h 679253"/>
                    <a:gd name="connsiteX106" fmla="*/ 945173 w 1004521"/>
                    <a:gd name="connsiteY106" fmla="*/ 235241 h 679253"/>
                    <a:gd name="connsiteX107" fmla="*/ 934183 w 1004521"/>
                    <a:gd name="connsiteY107" fmla="*/ 237440 h 679253"/>
                    <a:gd name="connsiteX108" fmla="*/ 938579 w 1004521"/>
                    <a:gd name="connsiteY108" fmla="*/ 263816 h 679253"/>
                    <a:gd name="connsiteX109" fmla="*/ 947371 w 1004521"/>
                    <a:gd name="connsiteY109" fmla="*/ 277005 h 679253"/>
                    <a:gd name="connsiteX110" fmla="*/ 953965 w 1004521"/>
                    <a:gd name="connsiteY110" fmla="*/ 281401 h 679253"/>
                    <a:gd name="connsiteX111" fmla="*/ 951767 w 1004521"/>
                    <a:gd name="connsiteY111" fmla="*/ 290193 h 679253"/>
                    <a:gd name="connsiteX112" fmla="*/ 936381 w 1004521"/>
                    <a:gd name="connsiteY112" fmla="*/ 296788 h 679253"/>
                    <a:gd name="connsiteX113" fmla="*/ 892419 w 1004521"/>
                    <a:gd name="connsiteY113" fmla="*/ 301184 h 679253"/>
                    <a:gd name="connsiteX114" fmla="*/ 881429 w 1004521"/>
                    <a:gd name="connsiteY114" fmla="*/ 303382 h 679253"/>
                    <a:gd name="connsiteX115" fmla="*/ 866042 w 1004521"/>
                    <a:gd name="connsiteY115" fmla="*/ 305580 h 679253"/>
                    <a:gd name="connsiteX116" fmla="*/ 859448 w 1004521"/>
                    <a:gd name="connsiteY116" fmla="*/ 307778 h 679253"/>
                    <a:gd name="connsiteX117" fmla="*/ 857250 w 1004521"/>
                    <a:gd name="connsiteY117" fmla="*/ 323165 h 679253"/>
                    <a:gd name="connsiteX118" fmla="*/ 850656 w 1004521"/>
                    <a:gd name="connsiteY118" fmla="*/ 325363 h 679253"/>
                    <a:gd name="connsiteX119" fmla="*/ 841863 w 1004521"/>
                    <a:gd name="connsiteY119" fmla="*/ 327561 h 679253"/>
                    <a:gd name="connsiteX120" fmla="*/ 811090 w 1004521"/>
                    <a:gd name="connsiteY120" fmla="*/ 331957 h 679253"/>
                    <a:gd name="connsiteX121" fmla="*/ 784713 w 1004521"/>
                    <a:gd name="connsiteY121" fmla="*/ 336353 h 679253"/>
                    <a:gd name="connsiteX122" fmla="*/ 762733 w 1004521"/>
                    <a:gd name="connsiteY122" fmla="*/ 338551 h 679253"/>
                    <a:gd name="connsiteX123" fmla="*/ 580292 w 1004521"/>
                    <a:gd name="connsiteY123" fmla="*/ 536378 h 679253"/>
                    <a:gd name="connsiteX124" fmla="*/ 294542 w 1004521"/>
                    <a:gd name="connsiteY124" fmla="*/ 617707 h 679253"/>
                    <a:gd name="connsiteX125" fmla="*/ 232996 w 1004521"/>
                    <a:gd name="connsiteY125" fmla="*/ 679253 h 679253"/>
                    <a:gd name="connsiteX126" fmla="*/ 193431 w 1004521"/>
                    <a:gd name="connsiteY126" fmla="*/ 663866 h 679253"/>
                    <a:gd name="connsiteX127" fmla="*/ 206619 w 1004521"/>
                    <a:gd name="connsiteY127" fmla="*/ 619905 h 679253"/>
                    <a:gd name="connsiteX128" fmla="*/ 142875 w 1004521"/>
                    <a:gd name="connsiteY128" fmla="*/ 560557 h 679253"/>
                    <a:gd name="connsiteX129" fmla="*/ 120894 w 1004521"/>
                    <a:gd name="connsiteY129" fmla="*/ 505605 h 679253"/>
                    <a:gd name="connsiteX130" fmla="*/ 114300 w 1004521"/>
                    <a:gd name="connsiteY130" fmla="*/ 483624 h 679253"/>
                    <a:gd name="connsiteX131" fmla="*/ 109904 w 1004521"/>
                    <a:gd name="connsiteY131" fmla="*/ 477030 h 679253"/>
                    <a:gd name="connsiteX132" fmla="*/ 105508 w 1004521"/>
                    <a:gd name="connsiteY132" fmla="*/ 468238 h 679253"/>
                    <a:gd name="connsiteX133" fmla="*/ 103309 w 1004521"/>
                    <a:gd name="connsiteY133" fmla="*/ 461643 h 679253"/>
                    <a:gd name="connsiteX134" fmla="*/ 94517 w 1004521"/>
                    <a:gd name="connsiteY134" fmla="*/ 448455 h 679253"/>
                    <a:gd name="connsiteX135" fmla="*/ 92319 w 1004521"/>
                    <a:gd name="connsiteY135" fmla="*/ 439663 h 679253"/>
                    <a:gd name="connsiteX136" fmla="*/ 90121 w 1004521"/>
                    <a:gd name="connsiteY136" fmla="*/ 428672 h 679253"/>
                    <a:gd name="connsiteX137" fmla="*/ 79131 w 1004521"/>
                    <a:gd name="connsiteY137" fmla="*/ 415484 h 679253"/>
                    <a:gd name="connsiteX138" fmla="*/ 76933 w 1004521"/>
                    <a:gd name="connsiteY138" fmla="*/ 408890 h 679253"/>
                    <a:gd name="connsiteX139" fmla="*/ 61546 w 1004521"/>
                    <a:gd name="connsiteY139" fmla="*/ 386909 h 679253"/>
                    <a:gd name="connsiteX140" fmla="*/ 52754 w 1004521"/>
                    <a:gd name="connsiteY140" fmla="*/ 373720 h 679253"/>
                    <a:gd name="connsiteX141" fmla="*/ 46159 w 1004521"/>
                    <a:gd name="connsiteY141" fmla="*/ 360532 h 679253"/>
                    <a:gd name="connsiteX142" fmla="*/ 37367 w 1004521"/>
                    <a:gd name="connsiteY142" fmla="*/ 351740 h 679253"/>
                    <a:gd name="connsiteX143" fmla="*/ 32971 w 1004521"/>
                    <a:gd name="connsiteY143" fmla="*/ 345145 h 679253"/>
                    <a:gd name="connsiteX144" fmla="*/ 30773 w 1004521"/>
                    <a:gd name="connsiteY144" fmla="*/ 338551 h 679253"/>
                    <a:gd name="connsiteX145" fmla="*/ 24179 w 1004521"/>
                    <a:gd name="connsiteY145" fmla="*/ 334155 h 679253"/>
                    <a:gd name="connsiteX146" fmla="*/ 19783 w 1004521"/>
                    <a:gd name="connsiteY146" fmla="*/ 327561 h 679253"/>
                    <a:gd name="connsiteX147" fmla="*/ 17584 w 1004521"/>
                    <a:gd name="connsiteY147" fmla="*/ 320966 h 679253"/>
                    <a:gd name="connsiteX148" fmla="*/ 10990 w 1004521"/>
                    <a:gd name="connsiteY148" fmla="*/ 316570 h 679253"/>
                    <a:gd name="connsiteX149" fmla="*/ 8792 w 1004521"/>
                    <a:gd name="connsiteY149" fmla="*/ 305580 h 679253"/>
                    <a:gd name="connsiteX150" fmla="*/ 4396 w 1004521"/>
                    <a:gd name="connsiteY150" fmla="*/ 298986 h 679253"/>
                    <a:gd name="connsiteX151" fmla="*/ 0 w 1004521"/>
                    <a:gd name="connsiteY151" fmla="*/ 272609 h 679253"/>
                    <a:gd name="connsiteX152" fmla="*/ 2198 w 1004521"/>
                    <a:gd name="connsiteY152" fmla="*/ 250628 h 679253"/>
                    <a:gd name="connsiteX153" fmla="*/ 4396 w 1004521"/>
                    <a:gd name="connsiteY153" fmla="*/ 244034 h 679253"/>
                    <a:gd name="connsiteX154" fmla="*/ 10990 w 1004521"/>
                    <a:gd name="connsiteY154" fmla="*/ 239638 h 679253"/>
                    <a:gd name="connsiteX155" fmla="*/ 15386 w 1004521"/>
                    <a:gd name="connsiteY155" fmla="*/ 239638 h 679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</a:cxnLst>
                  <a:rect l="l" t="t" r="r" b="b"/>
                  <a:pathLst>
                    <a:path w="1004521" h="679253">
                      <a:moveTo>
                        <a:pt x="15386" y="239638"/>
                      </a:moveTo>
                      <a:lnTo>
                        <a:pt x="15386" y="239638"/>
                      </a:lnTo>
                      <a:cubicBezTo>
                        <a:pt x="18028" y="266055"/>
                        <a:pt x="10382" y="259245"/>
                        <a:pt x="26377" y="263816"/>
                      </a:cubicBezTo>
                      <a:cubicBezTo>
                        <a:pt x="28605" y="264453"/>
                        <a:pt x="30773" y="265282"/>
                        <a:pt x="32971" y="266015"/>
                      </a:cubicBezTo>
                      <a:cubicBezTo>
                        <a:pt x="46488" y="259255"/>
                        <a:pt x="39038" y="263435"/>
                        <a:pt x="54952" y="252826"/>
                      </a:cubicBezTo>
                      <a:lnTo>
                        <a:pt x="61546" y="248430"/>
                      </a:lnTo>
                      <a:cubicBezTo>
                        <a:pt x="64282" y="244327"/>
                        <a:pt x="68057" y="237729"/>
                        <a:pt x="72536" y="235241"/>
                      </a:cubicBezTo>
                      <a:cubicBezTo>
                        <a:pt x="76587" y="232990"/>
                        <a:pt x="85725" y="230845"/>
                        <a:pt x="85725" y="230845"/>
                      </a:cubicBezTo>
                      <a:cubicBezTo>
                        <a:pt x="111902" y="211212"/>
                        <a:pt x="78620" y="234397"/>
                        <a:pt x="103309" y="222053"/>
                      </a:cubicBezTo>
                      <a:cubicBezTo>
                        <a:pt x="106586" y="220415"/>
                        <a:pt x="108510" y="216177"/>
                        <a:pt x="112102" y="215459"/>
                      </a:cubicBezTo>
                      <a:cubicBezTo>
                        <a:pt x="123620" y="213156"/>
                        <a:pt x="135548" y="213994"/>
                        <a:pt x="147271" y="213261"/>
                      </a:cubicBezTo>
                      <a:cubicBezTo>
                        <a:pt x="161781" y="203587"/>
                        <a:pt x="146246" y="215520"/>
                        <a:pt x="158261" y="200072"/>
                      </a:cubicBezTo>
                      <a:cubicBezTo>
                        <a:pt x="161442" y="195982"/>
                        <a:pt x="166378" y="193393"/>
                        <a:pt x="169252" y="189082"/>
                      </a:cubicBezTo>
                      <a:lnTo>
                        <a:pt x="173648" y="182488"/>
                      </a:lnTo>
                      <a:cubicBezTo>
                        <a:pt x="174381" y="180290"/>
                        <a:pt x="174810" y="177966"/>
                        <a:pt x="175846" y="175893"/>
                      </a:cubicBezTo>
                      <a:cubicBezTo>
                        <a:pt x="177273" y="173039"/>
                        <a:pt x="185592" y="162000"/>
                        <a:pt x="186836" y="160507"/>
                      </a:cubicBezTo>
                      <a:cubicBezTo>
                        <a:pt x="188163" y="158915"/>
                        <a:pt x="189938" y="157729"/>
                        <a:pt x="191233" y="156111"/>
                      </a:cubicBezTo>
                      <a:cubicBezTo>
                        <a:pt x="192883" y="154048"/>
                        <a:pt x="194164" y="151714"/>
                        <a:pt x="195629" y="149516"/>
                      </a:cubicBezTo>
                      <a:cubicBezTo>
                        <a:pt x="196362" y="146585"/>
                        <a:pt x="195940" y="143083"/>
                        <a:pt x="197827" y="140724"/>
                      </a:cubicBezTo>
                      <a:cubicBezTo>
                        <a:pt x="199274" y="138915"/>
                        <a:pt x="202612" y="139973"/>
                        <a:pt x="204421" y="138526"/>
                      </a:cubicBezTo>
                      <a:cubicBezTo>
                        <a:pt x="206484" y="136876"/>
                        <a:pt x="206754" y="133582"/>
                        <a:pt x="208817" y="131932"/>
                      </a:cubicBezTo>
                      <a:cubicBezTo>
                        <a:pt x="210626" y="130485"/>
                        <a:pt x="213386" y="130859"/>
                        <a:pt x="215411" y="129734"/>
                      </a:cubicBezTo>
                      <a:cubicBezTo>
                        <a:pt x="220030" y="127168"/>
                        <a:pt x="224864" y="124677"/>
                        <a:pt x="228600" y="120941"/>
                      </a:cubicBezTo>
                      <a:cubicBezTo>
                        <a:pt x="233796" y="115745"/>
                        <a:pt x="237407" y="111512"/>
                        <a:pt x="243986" y="107753"/>
                      </a:cubicBezTo>
                      <a:cubicBezTo>
                        <a:pt x="245998" y="106603"/>
                        <a:pt x="248383" y="106288"/>
                        <a:pt x="250581" y="105555"/>
                      </a:cubicBezTo>
                      <a:cubicBezTo>
                        <a:pt x="252779" y="104090"/>
                        <a:pt x="254812" y="102340"/>
                        <a:pt x="257175" y="101159"/>
                      </a:cubicBezTo>
                      <a:cubicBezTo>
                        <a:pt x="259247" y="100123"/>
                        <a:pt x="261757" y="100111"/>
                        <a:pt x="263769" y="98961"/>
                      </a:cubicBezTo>
                      <a:cubicBezTo>
                        <a:pt x="266950" y="97143"/>
                        <a:pt x="269747" y="94711"/>
                        <a:pt x="272561" y="92366"/>
                      </a:cubicBezTo>
                      <a:cubicBezTo>
                        <a:pt x="274153" y="91039"/>
                        <a:pt x="275181" y="89036"/>
                        <a:pt x="276958" y="87970"/>
                      </a:cubicBezTo>
                      <a:cubicBezTo>
                        <a:pt x="278945" y="86778"/>
                        <a:pt x="281354" y="86505"/>
                        <a:pt x="283552" y="85772"/>
                      </a:cubicBezTo>
                      <a:cubicBezTo>
                        <a:pt x="285750" y="83574"/>
                        <a:pt x="287758" y="81168"/>
                        <a:pt x="290146" y="79178"/>
                      </a:cubicBezTo>
                      <a:cubicBezTo>
                        <a:pt x="294807" y="75294"/>
                        <a:pt x="300157" y="73074"/>
                        <a:pt x="305533" y="70386"/>
                      </a:cubicBezTo>
                      <a:cubicBezTo>
                        <a:pt x="312943" y="59269"/>
                        <a:pt x="305906" y="66901"/>
                        <a:pt x="316523" y="61593"/>
                      </a:cubicBezTo>
                      <a:cubicBezTo>
                        <a:pt x="318886" y="60412"/>
                        <a:pt x="320634" y="58100"/>
                        <a:pt x="323117" y="57197"/>
                      </a:cubicBezTo>
                      <a:cubicBezTo>
                        <a:pt x="328795" y="55132"/>
                        <a:pt x="340702" y="52801"/>
                        <a:pt x="340702" y="52801"/>
                      </a:cubicBezTo>
                      <a:cubicBezTo>
                        <a:pt x="344365" y="54266"/>
                        <a:pt x="349662" y="53814"/>
                        <a:pt x="351692" y="57197"/>
                      </a:cubicBezTo>
                      <a:cubicBezTo>
                        <a:pt x="353853" y="60799"/>
                        <a:pt x="341470" y="67516"/>
                        <a:pt x="340702" y="68188"/>
                      </a:cubicBezTo>
                      <a:cubicBezTo>
                        <a:pt x="340692" y="68196"/>
                        <a:pt x="325467" y="83422"/>
                        <a:pt x="323117" y="85772"/>
                      </a:cubicBezTo>
                      <a:lnTo>
                        <a:pt x="309929" y="98961"/>
                      </a:lnTo>
                      <a:cubicBezTo>
                        <a:pt x="308464" y="101159"/>
                        <a:pt x="307401" y="103687"/>
                        <a:pt x="305533" y="105555"/>
                      </a:cubicBezTo>
                      <a:cubicBezTo>
                        <a:pt x="303665" y="107423"/>
                        <a:pt x="300968" y="108260"/>
                        <a:pt x="298938" y="109951"/>
                      </a:cubicBezTo>
                      <a:cubicBezTo>
                        <a:pt x="296550" y="111941"/>
                        <a:pt x="294542" y="114347"/>
                        <a:pt x="292344" y="116545"/>
                      </a:cubicBezTo>
                      <a:cubicBezTo>
                        <a:pt x="285159" y="138103"/>
                        <a:pt x="296807" y="107653"/>
                        <a:pt x="283552" y="127536"/>
                      </a:cubicBezTo>
                      <a:cubicBezTo>
                        <a:pt x="281876" y="130050"/>
                        <a:pt x="282087" y="133397"/>
                        <a:pt x="281354" y="136328"/>
                      </a:cubicBezTo>
                      <a:cubicBezTo>
                        <a:pt x="282087" y="139991"/>
                        <a:pt x="279981" y="146219"/>
                        <a:pt x="283552" y="147318"/>
                      </a:cubicBezTo>
                      <a:cubicBezTo>
                        <a:pt x="291985" y="149913"/>
                        <a:pt x="301184" y="146286"/>
                        <a:pt x="309929" y="145120"/>
                      </a:cubicBezTo>
                      <a:cubicBezTo>
                        <a:pt x="316308" y="144270"/>
                        <a:pt x="326516" y="137324"/>
                        <a:pt x="329711" y="134130"/>
                      </a:cubicBezTo>
                      <a:cubicBezTo>
                        <a:pt x="331177" y="132665"/>
                        <a:pt x="332254" y="130661"/>
                        <a:pt x="334108" y="129734"/>
                      </a:cubicBezTo>
                      <a:cubicBezTo>
                        <a:pt x="336810" y="128383"/>
                        <a:pt x="339969" y="128269"/>
                        <a:pt x="342900" y="127536"/>
                      </a:cubicBezTo>
                      <a:cubicBezTo>
                        <a:pt x="355497" y="108638"/>
                        <a:pt x="338725" y="130875"/>
                        <a:pt x="353890" y="118743"/>
                      </a:cubicBezTo>
                      <a:cubicBezTo>
                        <a:pt x="355953" y="117093"/>
                        <a:pt x="356088" y="113614"/>
                        <a:pt x="358286" y="112149"/>
                      </a:cubicBezTo>
                      <a:cubicBezTo>
                        <a:pt x="360472" y="110692"/>
                        <a:pt x="380224" y="107760"/>
                        <a:pt x="380267" y="107753"/>
                      </a:cubicBezTo>
                      <a:cubicBezTo>
                        <a:pt x="387895" y="102668"/>
                        <a:pt x="388768" y="99914"/>
                        <a:pt x="400050" y="105555"/>
                      </a:cubicBezTo>
                      <a:cubicBezTo>
                        <a:pt x="402413" y="106736"/>
                        <a:pt x="402981" y="109951"/>
                        <a:pt x="404446" y="112149"/>
                      </a:cubicBezTo>
                      <a:cubicBezTo>
                        <a:pt x="405766" y="117428"/>
                        <a:pt x="406297" y="123741"/>
                        <a:pt x="411040" y="127536"/>
                      </a:cubicBezTo>
                      <a:cubicBezTo>
                        <a:pt x="412849" y="128983"/>
                        <a:pt x="415436" y="129001"/>
                        <a:pt x="417634" y="129734"/>
                      </a:cubicBezTo>
                      <a:cubicBezTo>
                        <a:pt x="423496" y="129001"/>
                        <a:pt x="429667" y="129555"/>
                        <a:pt x="435219" y="127536"/>
                      </a:cubicBezTo>
                      <a:cubicBezTo>
                        <a:pt x="438140" y="126474"/>
                        <a:pt x="439425" y="122931"/>
                        <a:pt x="441813" y="120941"/>
                      </a:cubicBezTo>
                      <a:cubicBezTo>
                        <a:pt x="446838" y="116754"/>
                        <a:pt x="448969" y="116071"/>
                        <a:pt x="455002" y="114347"/>
                      </a:cubicBezTo>
                      <a:cubicBezTo>
                        <a:pt x="478255" y="107703"/>
                        <a:pt x="445640" y="118200"/>
                        <a:pt x="476983" y="107753"/>
                      </a:cubicBezTo>
                      <a:cubicBezTo>
                        <a:pt x="481379" y="106288"/>
                        <a:pt x="485566" y="103869"/>
                        <a:pt x="490171" y="103357"/>
                      </a:cubicBezTo>
                      <a:cubicBezTo>
                        <a:pt x="517997" y="100265"/>
                        <a:pt x="503346" y="101760"/>
                        <a:pt x="534133" y="98961"/>
                      </a:cubicBezTo>
                      <a:cubicBezTo>
                        <a:pt x="537796" y="97496"/>
                        <a:pt x="541226" y="95180"/>
                        <a:pt x="545123" y="94565"/>
                      </a:cubicBezTo>
                      <a:cubicBezTo>
                        <a:pt x="555281" y="92961"/>
                        <a:pt x="565659" y="93341"/>
                        <a:pt x="575896" y="92366"/>
                      </a:cubicBezTo>
                      <a:cubicBezTo>
                        <a:pt x="581054" y="91875"/>
                        <a:pt x="586154" y="90901"/>
                        <a:pt x="591283" y="90168"/>
                      </a:cubicBezTo>
                      <a:cubicBezTo>
                        <a:pt x="606127" y="85220"/>
                        <a:pt x="587855" y="90930"/>
                        <a:pt x="611065" y="85772"/>
                      </a:cubicBezTo>
                      <a:cubicBezTo>
                        <a:pt x="613327" y="85269"/>
                        <a:pt x="615431" y="84210"/>
                        <a:pt x="617659" y="83574"/>
                      </a:cubicBezTo>
                      <a:cubicBezTo>
                        <a:pt x="620564" y="82744"/>
                        <a:pt x="623521" y="82109"/>
                        <a:pt x="626452" y="81376"/>
                      </a:cubicBezTo>
                      <a:cubicBezTo>
                        <a:pt x="636455" y="74707"/>
                        <a:pt x="629241" y="78682"/>
                        <a:pt x="639640" y="74782"/>
                      </a:cubicBezTo>
                      <a:cubicBezTo>
                        <a:pt x="643335" y="73397"/>
                        <a:pt x="646818" y="71403"/>
                        <a:pt x="650631" y="70386"/>
                      </a:cubicBezTo>
                      <a:cubicBezTo>
                        <a:pt x="700472" y="57095"/>
                        <a:pt x="791916" y="62374"/>
                        <a:pt x="817684" y="61593"/>
                      </a:cubicBezTo>
                      <a:cubicBezTo>
                        <a:pt x="819882" y="60860"/>
                        <a:pt x="822051" y="60032"/>
                        <a:pt x="824279" y="59395"/>
                      </a:cubicBezTo>
                      <a:cubicBezTo>
                        <a:pt x="827184" y="58565"/>
                        <a:pt x="830448" y="58696"/>
                        <a:pt x="833071" y="57197"/>
                      </a:cubicBezTo>
                      <a:cubicBezTo>
                        <a:pt x="852963" y="45830"/>
                        <a:pt x="823809" y="53774"/>
                        <a:pt x="850656" y="48405"/>
                      </a:cubicBezTo>
                      <a:cubicBezTo>
                        <a:pt x="852854" y="46940"/>
                        <a:pt x="854887" y="45190"/>
                        <a:pt x="857250" y="44009"/>
                      </a:cubicBezTo>
                      <a:cubicBezTo>
                        <a:pt x="859322" y="42973"/>
                        <a:pt x="861916" y="43096"/>
                        <a:pt x="863844" y="41811"/>
                      </a:cubicBezTo>
                      <a:cubicBezTo>
                        <a:pt x="880308" y="30834"/>
                        <a:pt x="861353" y="38244"/>
                        <a:pt x="877033" y="33018"/>
                      </a:cubicBezTo>
                      <a:cubicBezTo>
                        <a:pt x="886407" y="26769"/>
                        <a:pt x="889552" y="23885"/>
                        <a:pt x="899013" y="19830"/>
                      </a:cubicBezTo>
                      <a:cubicBezTo>
                        <a:pt x="901143" y="18917"/>
                        <a:pt x="903478" y="18545"/>
                        <a:pt x="905608" y="17632"/>
                      </a:cubicBezTo>
                      <a:cubicBezTo>
                        <a:pt x="908620" y="16341"/>
                        <a:pt x="911292" y="14272"/>
                        <a:pt x="914400" y="13236"/>
                      </a:cubicBezTo>
                      <a:cubicBezTo>
                        <a:pt x="920132" y="11325"/>
                        <a:pt x="926252" y="10751"/>
                        <a:pt x="931984" y="8840"/>
                      </a:cubicBezTo>
                      <a:lnTo>
                        <a:pt x="938579" y="6641"/>
                      </a:lnTo>
                      <a:cubicBezTo>
                        <a:pt x="946209" y="-989"/>
                        <a:pt x="942065" y="47"/>
                        <a:pt x="949569" y="47"/>
                      </a:cubicBezTo>
                      <a:lnTo>
                        <a:pt x="934183" y="35216"/>
                      </a:lnTo>
                      <a:cubicBezTo>
                        <a:pt x="934916" y="41810"/>
                        <a:pt x="935290" y="48454"/>
                        <a:pt x="936381" y="54999"/>
                      </a:cubicBezTo>
                      <a:cubicBezTo>
                        <a:pt x="936762" y="57284"/>
                        <a:pt x="938076" y="59331"/>
                        <a:pt x="938579" y="61593"/>
                      </a:cubicBezTo>
                      <a:cubicBezTo>
                        <a:pt x="939546" y="65944"/>
                        <a:pt x="939696" y="70458"/>
                        <a:pt x="940777" y="74782"/>
                      </a:cubicBezTo>
                      <a:cubicBezTo>
                        <a:pt x="941901" y="79277"/>
                        <a:pt x="944264" y="83426"/>
                        <a:pt x="945173" y="87970"/>
                      </a:cubicBezTo>
                      <a:cubicBezTo>
                        <a:pt x="945906" y="91634"/>
                        <a:pt x="946388" y="95356"/>
                        <a:pt x="947371" y="98961"/>
                      </a:cubicBezTo>
                      <a:cubicBezTo>
                        <a:pt x="948590" y="103432"/>
                        <a:pt x="950858" y="107605"/>
                        <a:pt x="951767" y="112149"/>
                      </a:cubicBezTo>
                      <a:cubicBezTo>
                        <a:pt x="956008" y="133354"/>
                        <a:pt x="950815" y="114641"/>
                        <a:pt x="958361" y="129734"/>
                      </a:cubicBezTo>
                      <a:cubicBezTo>
                        <a:pt x="964067" y="141146"/>
                        <a:pt x="956369" y="132139"/>
                        <a:pt x="964956" y="140724"/>
                      </a:cubicBezTo>
                      <a:cubicBezTo>
                        <a:pt x="973815" y="158443"/>
                        <a:pt x="964799" y="142725"/>
                        <a:pt x="973748" y="153913"/>
                      </a:cubicBezTo>
                      <a:cubicBezTo>
                        <a:pt x="975398" y="155976"/>
                        <a:pt x="976276" y="158639"/>
                        <a:pt x="978144" y="160507"/>
                      </a:cubicBezTo>
                      <a:cubicBezTo>
                        <a:pt x="980012" y="162375"/>
                        <a:pt x="982540" y="163438"/>
                        <a:pt x="984738" y="164903"/>
                      </a:cubicBezTo>
                      <a:cubicBezTo>
                        <a:pt x="985471" y="167101"/>
                        <a:pt x="985744" y="169510"/>
                        <a:pt x="986936" y="171497"/>
                      </a:cubicBezTo>
                      <a:cubicBezTo>
                        <a:pt x="988002" y="173274"/>
                        <a:pt x="990183" y="174169"/>
                        <a:pt x="991333" y="175893"/>
                      </a:cubicBezTo>
                      <a:cubicBezTo>
                        <a:pt x="993151" y="178619"/>
                        <a:pt x="994103" y="181841"/>
                        <a:pt x="995729" y="184686"/>
                      </a:cubicBezTo>
                      <a:cubicBezTo>
                        <a:pt x="997040" y="186980"/>
                        <a:pt x="999052" y="188866"/>
                        <a:pt x="1000125" y="191280"/>
                      </a:cubicBezTo>
                      <a:cubicBezTo>
                        <a:pt x="1002007" y="195514"/>
                        <a:pt x="1004521" y="204468"/>
                        <a:pt x="1004521" y="204468"/>
                      </a:cubicBezTo>
                      <a:cubicBezTo>
                        <a:pt x="1003788" y="208132"/>
                        <a:pt x="1004395" y="212350"/>
                        <a:pt x="1002323" y="215459"/>
                      </a:cubicBezTo>
                      <a:cubicBezTo>
                        <a:pt x="1001038" y="217387"/>
                        <a:pt x="997859" y="216744"/>
                        <a:pt x="995729" y="217657"/>
                      </a:cubicBezTo>
                      <a:cubicBezTo>
                        <a:pt x="992717" y="218948"/>
                        <a:pt x="989979" y="220836"/>
                        <a:pt x="986936" y="222053"/>
                      </a:cubicBezTo>
                      <a:cubicBezTo>
                        <a:pt x="982634" y="223774"/>
                        <a:pt x="978144" y="224984"/>
                        <a:pt x="973748" y="226449"/>
                      </a:cubicBezTo>
                      <a:lnTo>
                        <a:pt x="960559" y="230845"/>
                      </a:lnTo>
                      <a:cubicBezTo>
                        <a:pt x="957628" y="231578"/>
                        <a:pt x="954672" y="232213"/>
                        <a:pt x="951767" y="233043"/>
                      </a:cubicBezTo>
                      <a:cubicBezTo>
                        <a:pt x="949539" y="233680"/>
                        <a:pt x="947421" y="234679"/>
                        <a:pt x="945173" y="235241"/>
                      </a:cubicBezTo>
                      <a:cubicBezTo>
                        <a:pt x="941549" y="236147"/>
                        <a:pt x="937846" y="236707"/>
                        <a:pt x="934183" y="237440"/>
                      </a:cubicBezTo>
                      <a:cubicBezTo>
                        <a:pt x="934587" y="241073"/>
                        <a:pt x="934999" y="257372"/>
                        <a:pt x="938579" y="263816"/>
                      </a:cubicBezTo>
                      <a:cubicBezTo>
                        <a:pt x="941145" y="268435"/>
                        <a:pt x="942975" y="274074"/>
                        <a:pt x="947371" y="277005"/>
                      </a:cubicBezTo>
                      <a:lnTo>
                        <a:pt x="953965" y="281401"/>
                      </a:lnTo>
                      <a:cubicBezTo>
                        <a:pt x="953232" y="284332"/>
                        <a:pt x="953443" y="287679"/>
                        <a:pt x="951767" y="290193"/>
                      </a:cubicBezTo>
                      <a:cubicBezTo>
                        <a:pt x="948879" y="294526"/>
                        <a:pt x="940625" y="295939"/>
                        <a:pt x="936381" y="296788"/>
                      </a:cubicBezTo>
                      <a:cubicBezTo>
                        <a:pt x="919098" y="300244"/>
                        <a:pt x="913678" y="299666"/>
                        <a:pt x="892419" y="301184"/>
                      </a:cubicBezTo>
                      <a:cubicBezTo>
                        <a:pt x="888756" y="301917"/>
                        <a:pt x="885114" y="302768"/>
                        <a:pt x="881429" y="303382"/>
                      </a:cubicBezTo>
                      <a:cubicBezTo>
                        <a:pt x="876318" y="304234"/>
                        <a:pt x="871122" y="304564"/>
                        <a:pt x="866042" y="305580"/>
                      </a:cubicBezTo>
                      <a:cubicBezTo>
                        <a:pt x="863770" y="306034"/>
                        <a:pt x="861646" y="307045"/>
                        <a:pt x="859448" y="307778"/>
                      </a:cubicBezTo>
                      <a:cubicBezTo>
                        <a:pt x="858715" y="312907"/>
                        <a:pt x="859567" y="318531"/>
                        <a:pt x="857250" y="323165"/>
                      </a:cubicBezTo>
                      <a:cubicBezTo>
                        <a:pt x="856214" y="325237"/>
                        <a:pt x="852884" y="324727"/>
                        <a:pt x="850656" y="325363"/>
                      </a:cubicBezTo>
                      <a:cubicBezTo>
                        <a:pt x="847751" y="326193"/>
                        <a:pt x="844843" y="327064"/>
                        <a:pt x="841863" y="327561"/>
                      </a:cubicBezTo>
                      <a:cubicBezTo>
                        <a:pt x="831642" y="329264"/>
                        <a:pt x="821251" y="329925"/>
                        <a:pt x="811090" y="331957"/>
                      </a:cubicBezTo>
                      <a:cubicBezTo>
                        <a:pt x="791742" y="335827"/>
                        <a:pt x="808344" y="332718"/>
                        <a:pt x="784713" y="336353"/>
                      </a:cubicBezTo>
                      <a:cubicBezTo>
                        <a:pt x="767294" y="339033"/>
                        <a:pt x="776863" y="338551"/>
                        <a:pt x="762733" y="338551"/>
                      </a:cubicBezTo>
                      <a:lnTo>
                        <a:pt x="580292" y="536378"/>
                      </a:lnTo>
                      <a:lnTo>
                        <a:pt x="294542" y="617707"/>
                      </a:lnTo>
                      <a:lnTo>
                        <a:pt x="232996" y="679253"/>
                      </a:lnTo>
                      <a:lnTo>
                        <a:pt x="193431" y="663866"/>
                      </a:lnTo>
                      <a:lnTo>
                        <a:pt x="206619" y="619905"/>
                      </a:lnTo>
                      <a:lnTo>
                        <a:pt x="142875" y="560557"/>
                      </a:lnTo>
                      <a:lnTo>
                        <a:pt x="120894" y="505605"/>
                      </a:lnTo>
                      <a:cubicBezTo>
                        <a:pt x="118696" y="498278"/>
                        <a:pt x="117046" y="490764"/>
                        <a:pt x="114300" y="483624"/>
                      </a:cubicBezTo>
                      <a:cubicBezTo>
                        <a:pt x="113352" y="481158"/>
                        <a:pt x="111215" y="479324"/>
                        <a:pt x="109904" y="477030"/>
                      </a:cubicBezTo>
                      <a:cubicBezTo>
                        <a:pt x="108278" y="474185"/>
                        <a:pt x="106799" y="471250"/>
                        <a:pt x="105508" y="468238"/>
                      </a:cubicBezTo>
                      <a:cubicBezTo>
                        <a:pt x="104595" y="466108"/>
                        <a:pt x="104434" y="463669"/>
                        <a:pt x="103309" y="461643"/>
                      </a:cubicBezTo>
                      <a:cubicBezTo>
                        <a:pt x="100743" y="457025"/>
                        <a:pt x="94517" y="448455"/>
                        <a:pt x="94517" y="448455"/>
                      </a:cubicBezTo>
                      <a:cubicBezTo>
                        <a:pt x="93784" y="445524"/>
                        <a:pt x="92974" y="442612"/>
                        <a:pt x="92319" y="439663"/>
                      </a:cubicBezTo>
                      <a:cubicBezTo>
                        <a:pt x="91509" y="436016"/>
                        <a:pt x="91433" y="432170"/>
                        <a:pt x="90121" y="428672"/>
                      </a:cubicBezTo>
                      <a:cubicBezTo>
                        <a:pt x="88285" y="423776"/>
                        <a:pt x="82552" y="418905"/>
                        <a:pt x="79131" y="415484"/>
                      </a:cubicBezTo>
                      <a:cubicBezTo>
                        <a:pt x="78398" y="413286"/>
                        <a:pt x="78058" y="410915"/>
                        <a:pt x="76933" y="408890"/>
                      </a:cubicBezTo>
                      <a:cubicBezTo>
                        <a:pt x="71239" y="398641"/>
                        <a:pt x="67753" y="395776"/>
                        <a:pt x="61546" y="386909"/>
                      </a:cubicBezTo>
                      <a:cubicBezTo>
                        <a:pt x="58516" y="382580"/>
                        <a:pt x="54425" y="378732"/>
                        <a:pt x="52754" y="373720"/>
                      </a:cubicBezTo>
                      <a:cubicBezTo>
                        <a:pt x="50626" y="367336"/>
                        <a:pt x="50809" y="365957"/>
                        <a:pt x="46159" y="360532"/>
                      </a:cubicBezTo>
                      <a:cubicBezTo>
                        <a:pt x="43462" y="357385"/>
                        <a:pt x="40064" y="354887"/>
                        <a:pt x="37367" y="351740"/>
                      </a:cubicBezTo>
                      <a:cubicBezTo>
                        <a:pt x="35648" y="349734"/>
                        <a:pt x="34152" y="347508"/>
                        <a:pt x="32971" y="345145"/>
                      </a:cubicBezTo>
                      <a:cubicBezTo>
                        <a:pt x="31935" y="343073"/>
                        <a:pt x="32220" y="340360"/>
                        <a:pt x="30773" y="338551"/>
                      </a:cubicBezTo>
                      <a:cubicBezTo>
                        <a:pt x="29123" y="336488"/>
                        <a:pt x="26377" y="335620"/>
                        <a:pt x="24179" y="334155"/>
                      </a:cubicBezTo>
                      <a:cubicBezTo>
                        <a:pt x="22714" y="331957"/>
                        <a:pt x="20964" y="329924"/>
                        <a:pt x="19783" y="327561"/>
                      </a:cubicBezTo>
                      <a:cubicBezTo>
                        <a:pt x="18747" y="325488"/>
                        <a:pt x="19032" y="322776"/>
                        <a:pt x="17584" y="320966"/>
                      </a:cubicBezTo>
                      <a:cubicBezTo>
                        <a:pt x="15934" y="318903"/>
                        <a:pt x="13188" y="318035"/>
                        <a:pt x="10990" y="316570"/>
                      </a:cubicBezTo>
                      <a:cubicBezTo>
                        <a:pt x="10257" y="312907"/>
                        <a:pt x="10104" y="309078"/>
                        <a:pt x="8792" y="305580"/>
                      </a:cubicBezTo>
                      <a:cubicBezTo>
                        <a:pt x="7864" y="303107"/>
                        <a:pt x="5324" y="301459"/>
                        <a:pt x="4396" y="298986"/>
                      </a:cubicBezTo>
                      <a:cubicBezTo>
                        <a:pt x="2913" y="295031"/>
                        <a:pt x="326" y="274893"/>
                        <a:pt x="0" y="272609"/>
                      </a:cubicBezTo>
                      <a:cubicBezTo>
                        <a:pt x="733" y="265282"/>
                        <a:pt x="1078" y="257906"/>
                        <a:pt x="2198" y="250628"/>
                      </a:cubicBezTo>
                      <a:cubicBezTo>
                        <a:pt x="2550" y="248338"/>
                        <a:pt x="2949" y="245843"/>
                        <a:pt x="4396" y="244034"/>
                      </a:cubicBezTo>
                      <a:cubicBezTo>
                        <a:pt x="6046" y="241971"/>
                        <a:pt x="8484" y="240473"/>
                        <a:pt x="10990" y="239638"/>
                      </a:cubicBezTo>
                      <a:cubicBezTo>
                        <a:pt x="13075" y="238943"/>
                        <a:pt x="14653" y="239638"/>
                        <a:pt x="15386" y="239638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6" name="Freeform 355"/>
                <p:cNvSpPr/>
                <p:nvPr/>
              </p:nvSpPr>
              <p:spPr>
                <a:xfrm>
                  <a:off x="3594646" y="4108744"/>
                  <a:ext cx="787134" cy="1154084"/>
                </a:xfrm>
                <a:custGeom>
                  <a:avLst/>
                  <a:gdLst>
                    <a:gd name="connsiteX0" fmla="*/ 171450 w 784713"/>
                    <a:gd name="connsiteY0" fmla="*/ 2198 h 1153990"/>
                    <a:gd name="connsiteX1" fmla="*/ 232996 w 784713"/>
                    <a:gd name="connsiteY1" fmla="*/ 0 h 1153990"/>
                    <a:gd name="connsiteX2" fmla="*/ 426427 w 784713"/>
                    <a:gd name="connsiteY2" fmla="*/ 85725 h 1153990"/>
                    <a:gd name="connsiteX3" fmla="*/ 593481 w 784713"/>
                    <a:gd name="connsiteY3" fmla="*/ 4396 h 1153990"/>
                    <a:gd name="connsiteX4" fmla="*/ 661621 w 784713"/>
                    <a:gd name="connsiteY4" fmla="*/ 46159 h 1153990"/>
                    <a:gd name="connsiteX5" fmla="*/ 716573 w 784713"/>
                    <a:gd name="connsiteY5" fmla="*/ 32971 h 1153990"/>
                    <a:gd name="connsiteX6" fmla="*/ 734158 w 784713"/>
                    <a:gd name="connsiteY6" fmla="*/ 39565 h 1153990"/>
                    <a:gd name="connsiteX7" fmla="*/ 742950 w 784713"/>
                    <a:gd name="connsiteY7" fmla="*/ 41763 h 1153990"/>
                    <a:gd name="connsiteX8" fmla="*/ 764931 w 784713"/>
                    <a:gd name="connsiteY8" fmla="*/ 37367 h 1153990"/>
                    <a:gd name="connsiteX9" fmla="*/ 769327 w 784713"/>
                    <a:gd name="connsiteY9" fmla="*/ 30773 h 1153990"/>
                    <a:gd name="connsiteX10" fmla="*/ 775921 w 784713"/>
                    <a:gd name="connsiteY10" fmla="*/ 28575 h 1153990"/>
                    <a:gd name="connsiteX11" fmla="*/ 764931 w 784713"/>
                    <a:gd name="connsiteY11" fmla="*/ 70338 h 1153990"/>
                    <a:gd name="connsiteX12" fmla="*/ 758336 w 784713"/>
                    <a:gd name="connsiteY12" fmla="*/ 87923 h 1153990"/>
                    <a:gd name="connsiteX13" fmla="*/ 764931 w 784713"/>
                    <a:gd name="connsiteY13" fmla="*/ 90121 h 1153990"/>
                    <a:gd name="connsiteX14" fmla="*/ 771525 w 784713"/>
                    <a:gd name="connsiteY14" fmla="*/ 94517 h 1153990"/>
                    <a:gd name="connsiteX15" fmla="*/ 784713 w 784713"/>
                    <a:gd name="connsiteY15" fmla="*/ 98913 h 1153990"/>
                    <a:gd name="connsiteX16" fmla="*/ 780317 w 784713"/>
                    <a:gd name="connsiteY16" fmla="*/ 112102 h 1153990"/>
                    <a:gd name="connsiteX17" fmla="*/ 773723 w 784713"/>
                    <a:gd name="connsiteY17" fmla="*/ 116498 h 1153990"/>
                    <a:gd name="connsiteX18" fmla="*/ 751742 w 784713"/>
                    <a:gd name="connsiteY18" fmla="*/ 129686 h 1153990"/>
                    <a:gd name="connsiteX19" fmla="*/ 679206 w 784713"/>
                    <a:gd name="connsiteY19" fmla="*/ 186836 h 1153990"/>
                    <a:gd name="connsiteX20" fmla="*/ 578094 w 784713"/>
                    <a:gd name="connsiteY20" fmla="*/ 323117 h 1153990"/>
                    <a:gd name="connsiteX21" fmla="*/ 613263 w 784713"/>
                    <a:gd name="connsiteY21" fmla="*/ 415436 h 1153990"/>
                    <a:gd name="connsiteX22" fmla="*/ 507756 w 784713"/>
                    <a:gd name="connsiteY22" fmla="*/ 545123 h 1153990"/>
                    <a:gd name="connsiteX23" fmla="*/ 494567 w 784713"/>
                    <a:gd name="connsiteY23" fmla="*/ 560509 h 1153990"/>
                    <a:gd name="connsiteX24" fmla="*/ 479181 w 784713"/>
                    <a:gd name="connsiteY24" fmla="*/ 571500 h 1153990"/>
                    <a:gd name="connsiteX25" fmla="*/ 483577 w 784713"/>
                    <a:gd name="connsiteY25" fmla="*/ 578094 h 1153990"/>
                    <a:gd name="connsiteX26" fmla="*/ 490171 w 784713"/>
                    <a:gd name="connsiteY26" fmla="*/ 580292 h 1153990"/>
                    <a:gd name="connsiteX27" fmla="*/ 534133 w 784713"/>
                    <a:gd name="connsiteY27" fmla="*/ 582490 h 1153990"/>
                    <a:gd name="connsiteX28" fmla="*/ 547321 w 784713"/>
                    <a:gd name="connsiteY28" fmla="*/ 593481 h 1153990"/>
                    <a:gd name="connsiteX29" fmla="*/ 551717 w 784713"/>
                    <a:gd name="connsiteY29" fmla="*/ 600075 h 1153990"/>
                    <a:gd name="connsiteX30" fmla="*/ 562708 w 784713"/>
                    <a:gd name="connsiteY30" fmla="*/ 608867 h 1153990"/>
                    <a:gd name="connsiteX31" fmla="*/ 567104 w 784713"/>
                    <a:gd name="connsiteY31" fmla="*/ 615461 h 1153990"/>
                    <a:gd name="connsiteX32" fmla="*/ 580292 w 784713"/>
                    <a:gd name="connsiteY32" fmla="*/ 619857 h 1153990"/>
                    <a:gd name="connsiteX33" fmla="*/ 611065 w 784713"/>
                    <a:gd name="connsiteY33" fmla="*/ 617659 h 1153990"/>
                    <a:gd name="connsiteX34" fmla="*/ 630848 w 784713"/>
                    <a:gd name="connsiteY34" fmla="*/ 613263 h 1153990"/>
                    <a:gd name="connsiteX35" fmla="*/ 655027 w 784713"/>
                    <a:gd name="connsiteY35" fmla="*/ 611065 h 1153990"/>
                    <a:gd name="connsiteX36" fmla="*/ 672611 w 784713"/>
                    <a:gd name="connsiteY36" fmla="*/ 606669 h 1153990"/>
                    <a:gd name="connsiteX37" fmla="*/ 742950 w 784713"/>
                    <a:gd name="connsiteY37" fmla="*/ 824279 h 1153990"/>
                    <a:gd name="connsiteX38" fmla="*/ 672611 w 784713"/>
                    <a:gd name="connsiteY38" fmla="*/ 903409 h 1153990"/>
                    <a:gd name="connsiteX39" fmla="*/ 536331 w 784713"/>
                    <a:gd name="connsiteY39" fmla="*/ 1153990 h 1153990"/>
                    <a:gd name="connsiteX40" fmla="*/ 496765 w 784713"/>
                    <a:gd name="connsiteY40" fmla="*/ 1153990 h 1153990"/>
                    <a:gd name="connsiteX41" fmla="*/ 452804 w 784713"/>
                    <a:gd name="connsiteY41" fmla="*/ 1081454 h 1153990"/>
                    <a:gd name="connsiteX42" fmla="*/ 241788 w 784713"/>
                    <a:gd name="connsiteY42" fmla="*/ 1033096 h 1153990"/>
                    <a:gd name="connsiteX43" fmla="*/ 28575 w 784713"/>
                    <a:gd name="connsiteY43" fmla="*/ 883627 h 1153990"/>
                    <a:gd name="connsiteX44" fmla="*/ 0 w 784713"/>
                    <a:gd name="connsiteY44" fmla="*/ 767129 h 1153990"/>
                    <a:gd name="connsiteX45" fmla="*/ 173648 w 784713"/>
                    <a:gd name="connsiteY45" fmla="*/ 461596 h 1153990"/>
                    <a:gd name="connsiteX46" fmla="*/ 164856 w 784713"/>
                    <a:gd name="connsiteY46" fmla="*/ 444011 h 1153990"/>
                    <a:gd name="connsiteX47" fmla="*/ 149469 w 784713"/>
                    <a:gd name="connsiteY47" fmla="*/ 430823 h 1153990"/>
                    <a:gd name="connsiteX48" fmla="*/ 145073 w 784713"/>
                    <a:gd name="connsiteY48" fmla="*/ 413238 h 1153990"/>
                    <a:gd name="connsiteX49" fmla="*/ 149469 w 784713"/>
                    <a:gd name="connsiteY49" fmla="*/ 362682 h 1153990"/>
                    <a:gd name="connsiteX50" fmla="*/ 153865 w 784713"/>
                    <a:gd name="connsiteY50" fmla="*/ 353890 h 1153990"/>
                    <a:gd name="connsiteX51" fmla="*/ 147271 w 784713"/>
                    <a:gd name="connsiteY51" fmla="*/ 349494 h 1153990"/>
                    <a:gd name="connsiteX52" fmla="*/ 118696 w 784713"/>
                    <a:gd name="connsiteY52" fmla="*/ 353890 h 1153990"/>
                    <a:gd name="connsiteX53" fmla="*/ 103309 w 784713"/>
                    <a:gd name="connsiteY53" fmla="*/ 351692 h 1153990"/>
                    <a:gd name="connsiteX54" fmla="*/ 101111 w 784713"/>
                    <a:gd name="connsiteY54" fmla="*/ 345098 h 1153990"/>
                    <a:gd name="connsiteX55" fmla="*/ 107706 w 784713"/>
                    <a:gd name="connsiteY55" fmla="*/ 246184 h 1153990"/>
                    <a:gd name="connsiteX56" fmla="*/ 116498 w 784713"/>
                    <a:gd name="connsiteY56" fmla="*/ 235194 h 1153990"/>
                    <a:gd name="connsiteX57" fmla="*/ 123092 w 784713"/>
                    <a:gd name="connsiteY57" fmla="*/ 217609 h 1153990"/>
                    <a:gd name="connsiteX58" fmla="*/ 118696 w 784713"/>
                    <a:gd name="connsiteY58" fmla="*/ 197827 h 1153990"/>
                    <a:gd name="connsiteX59" fmla="*/ 103309 w 784713"/>
                    <a:gd name="connsiteY59" fmla="*/ 175846 h 1153990"/>
                    <a:gd name="connsiteX60" fmla="*/ 90121 w 784713"/>
                    <a:gd name="connsiteY60" fmla="*/ 162657 h 1153990"/>
                    <a:gd name="connsiteX61" fmla="*/ 70338 w 784713"/>
                    <a:gd name="connsiteY61" fmla="*/ 142875 h 1153990"/>
                    <a:gd name="connsiteX62" fmla="*/ 63744 w 784713"/>
                    <a:gd name="connsiteY62" fmla="*/ 136281 h 1153990"/>
                    <a:gd name="connsiteX63" fmla="*/ 59348 w 784713"/>
                    <a:gd name="connsiteY63" fmla="*/ 131884 h 1153990"/>
                    <a:gd name="connsiteX64" fmla="*/ 54952 w 784713"/>
                    <a:gd name="connsiteY64" fmla="*/ 123092 h 1153990"/>
                    <a:gd name="connsiteX65" fmla="*/ 46159 w 784713"/>
                    <a:gd name="connsiteY65" fmla="*/ 109904 h 1153990"/>
                    <a:gd name="connsiteX66" fmla="*/ 48358 w 784713"/>
                    <a:gd name="connsiteY66" fmla="*/ 85725 h 1153990"/>
                    <a:gd name="connsiteX67" fmla="*/ 171450 w 784713"/>
                    <a:gd name="connsiteY67" fmla="*/ 2198 h 1153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784713" h="1153990">
                      <a:moveTo>
                        <a:pt x="171450" y="2198"/>
                      </a:moveTo>
                      <a:lnTo>
                        <a:pt x="232996" y="0"/>
                      </a:lnTo>
                      <a:lnTo>
                        <a:pt x="426427" y="85725"/>
                      </a:lnTo>
                      <a:lnTo>
                        <a:pt x="593481" y="4396"/>
                      </a:lnTo>
                      <a:lnTo>
                        <a:pt x="661621" y="46159"/>
                      </a:lnTo>
                      <a:lnTo>
                        <a:pt x="716573" y="32971"/>
                      </a:lnTo>
                      <a:cubicBezTo>
                        <a:pt x="722435" y="35169"/>
                        <a:pt x="728219" y="37585"/>
                        <a:pt x="734158" y="39565"/>
                      </a:cubicBezTo>
                      <a:cubicBezTo>
                        <a:pt x="737024" y="40520"/>
                        <a:pt x="739937" y="41978"/>
                        <a:pt x="742950" y="41763"/>
                      </a:cubicBezTo>
                      <a:cubicBezTo>
                        <a:pt x="750403" y="41231"/>
                        <a:pt x="757604" y="38832"/>
                        <a:pt x="764931" y="37367"/>
                      </a:cubicBezTo>
                      <a:cubicBezTo>
                        <a:pt x="766396" y="35169"/>
                        <a:pt x="767264" y="32423"/>
                        <a:pt x="769327" y="30773"/>
                      </a:cubicBezTo>
                      <a:cubicBezTo>
                        <a:pt x="771136" y="29326"/>
                        <a:pt x="775921" y="28575"/>
                        <a:pt x="775921" y="28575"/>
                      </a:cubicBezTo>
                      <a:lnTo>
                        <a:pt x="764931" y="70338"/>
                      </a:lnTo>
                      <a:cubicBezTo>
                        <a:pt x="762733" y="76200"/>
                        <a:pt x="758336" y="81663"/>
                        <a:pt x="758336" y="87923"/>
                      </a:cubicBezTo>
                      <a:cubicBezTo>
                        <a:pt x="758336" y="90240"/>
                        <a:pt x="762858" y="89085"/>
                        <a:pt x="764931" y="90121"/>
                      </a:cubicBezTo>
                      <a:cubicBezTo>
                        <a:pt x="767294" y="91302"/>
                        <a:pt x="769111" y="93444"/>
                        <a:pt x="771525" y="94517"/>
                      </a:cubicBezTo>
                      <a:cubicBezTo>
                        <a:pt x="775759" y="96399"/>
                        <a:pt x="784713" y="98913"/>
                        <a:pt x="784713" y="98913"/>
                      </a:cubicBezTo>
                      <a:cubicBezTo>
                        <a:pt x="783248" y="103309"/>
                        <a:pt x="782773" y="108172"/>
                        <a:pt x="780317" y="112102"/>
                      </a:cubicBezTo>
                      <a:cubicBezTo>
                        <a:pt x="778917" y="114342"/>
                        <a:pt x="776042" y="115233"/>
                        <a:pt x="773723" y="116498"/>
                      </a:cubicBezTo>
                      <a:cubicBezTo>
                        <a:pt x="752340" y="128161"/>
                        <a:pt x="761387" y="120041"/>
                        <a:pt x="751742" y="129686"/>
                      </a:cubicBezTo>
                      <a:lnTo>
                        <a:pt x="679206" y="186836"/>
                      </a:lnTo>
                      <a:lnTo>
                        <a:pt x="578094" y="323117"/>
                      </a:lnTo>
                      <a:lnTo>
                        <a:pt x="613263" y="415436"/>
                      </a:lnTo>
                      <a:lnTo>
                        <a:pt x="507756" y="545123"/>
                      </a:lnTo>
                      <a:cubicBezTo>
                        <a:pt x="503360" y="550252"/>
                        <a:pt x="499344" y="555732"/>
                        <a:pt x="494567" y="560509"/>
                      </a:cubicBezTo>
                      <a:cubicBezTo>
                        <a:pt x="491837" y="563239"/>
                        <a:pt x="482928" y="569002"/>
                        <a:pt x="479181" y="571500"/>
                      </a:cubicBezTo>
                      <a:cubicBezTo>
                        <a:pt x="480646" y="573698"/>
                        <a:pt x="481514" y="576444"/>
                        <a:pt x="483577" y="578094"/>
                      </a:cubicBezTo>
                      <a:cubicBezTo>
                        <a:pt x="485386" y="579541"/>
                        <a:pt x="487863" y="580091"/>
                        <a:pt x="490171" y="580292"/>
                      </a:cubicBezTo>
                      <a:cubicBezTo>
                        <a:pt x="504788" y="581563"/>
                        <a:pt x="519479" y="581757"/>
                        <a:pt x="534133" y="582490"/>
                      </a:cubicBezTo>
                      <a:cubicBezTo>
                        <a:pt x="540618" y="586814"/>
                        <a:pt x="542031" y="587132"/>
                        <a:pt x="547321" y="593481"/>
                      </a:cubicBezTo>
                      <a:cubicBezTo>
                        <a:pt x="549012" y="595510"/>
                        <a:pt x="549849" y="598207"/>
                        <a:pt x="551717" y="600075"/>
                      </a:cubicBezTo>
                      <a:cubicBezTo>
                        <a:pt x="563140" y="611498"/>
                        <a:pt x="554007" y="597992"/>
                        <a:pt x="562708" y="608867"/>
                      </a:cubicBezTo>
                      <a:cubicBezTo>
                        <a:pt x="564358" y="610930"/>
                        <a:pt x="564864" y="614061"/>
                        <a:pt x="567104" y="615461"/>
                      </a:cubicBezTo>
                      <a:cubicBezTo>
                        <a:pt x="571033" y="617917"/>
                        <a:pt x="580292" y="619857"/>
                        <a:pt x="580292" y="619857"/>
                      </a:cubicBezTo>
                      <a:cubicBezTo>
                        <a:pt x="590550" y="619124"/>
                        <a:pt x="600838" y="618736"/>
                        <a:pt x="611065" y="617659"/>
                      </a:cubicBezTo>
                      <a:cubicBezTo>
                        <a:pt x="641762" y="614428"/>
                        <a:pt x="604894" y="616723"/>
                        <a:pt x="630848" y="613263"/>
                      </a:cubicBezTo>
                      <a:cubicBezTo>
                        <a:pt x="638870" y="612193"/>
                        <a:pt x="646967" y="611798"/>
                        <a:pt x="655027" y="611065"/>
                      </a:cubicBezTo>
                      <a:cubicBezTo>
                        <a:pt x="664669" y="604637"/>
                        <a:pt x="658979" y="606669"/>
                        <a:pt x="672611" y="606669"/>
                      </a:cubicBezTo>
                      <a:lnTo>
                        <a:pt x="742950" y="824279"/>
                      </a:lnTo>
                      <a:lnTo>
                        <a:pt x="672611" y="903409"/>
                      </a:lnTo>
                      <a:lnTo>
                        <a:pt x="536331" y="1153990"/>
                      </a:lnTo>
                      <a:lnTo>
                        <a:pt x="496765" y="1153990"/>
                      </a:lnTo>
                      <a:lnTo>
                        <a:pt x="452804" y="1081454"/>
                      </a:lnTo>
                      <a:lnTo>
                        <a:pt x="241788" y="1033096"/>
                      </a:lnTo>
                      <a:lnTo>
                        <a:pt x="28575" y="883627"/>
                      </a:lnTo>
                      <a:lnTo>
                        <a:pt x="0" y="767129"/>
                      </a:lnTo>
                      <a:lnTo>
                        <a:pt x="173648" y="461596"/>
                      </a:lnTo>
                      <a:lnTo>
                        <a:pt x="164856" y="444011"/>
                      </a:lnTo>
                      <a:cubicBezTo>
                        <a:pt x="159727" y="439615"/>
                        <a:pt x="153122" y="436505"/>
                        <a:pt x="149469" y="430823"/>
                      </a:cubicBezTo>
                      <a:cubicBezTo>
                        <a:pt x="146202" y="425741"/>
                        <a:pt x="145073" y="413238"/>
                        <a:pt x="145073" y="413238"/>
                      </a:cubicBezTo>
                      <a:cubicBezTo>
                        <a:pt x="145328" y="408392"/>
                        <a:pt x="144346" y="376345"/>
                        <a:pt x="149469" y="362682"/>
                      </a:cubicBezTo>
                      <a:cubicBezTo>
                        <a:pt x="150619" y="359614"/>
                        <a:pt x="152400" y="356821"/>
                        <a:pt x="153865" y="353890"/>
                      </a:cubicBezTo>
                      <a:cubicBezTo>
                        <a:pt x="151667" y="352425"/>
                        <a:pt x="149905" y="349697"/>
                        <a:pt x="147271" y="349494"/>
                      </a:cubicBezTo>
                      <a:cubicBezTo>
                        <a:pt x="133458" y="348431"/>
                        <a:pt x="128980" y="350462"/>
                        <a:pt x="118696" y="353890"/>
                      </a:cubicBezTo>
                      <a:cubicBezTo>
                        <a:pt x="113567" y="353157"/>
                        <a:pt x="107943" y="354009"/>
                        <a:pt x="103309" y="351692"/>
                      </a:cubicBezTo>
                      <a:cubicBezTo>
                        <a:pt x="101237" y="350656"/>
                        <a:pt x="101111" y="347415"/>
                        <a:pt x="101111" y="345098"/>
                      </a:cubicBezTo>
                      <a:cubicBezTo>
                        <a:pt x="101111" y="250755"/>
                        <a:pt x="81173" y="272717"/>
                        <a:pt x="107706" y="246184"/>
                      </a:cubicBezTo>
                      <a:cubicBezTo>
                        <a:pt x="114165" y="226807"/>
                        <a:pt x="104070" y="252593"/>
                        <a:pt x="116498" y="235194"/>
                      </a:cubicBezTo>
                      <a:cubicBezTo>
                        <a:pt x="118142" y="232893"/>
                        <a:pt x="121768" y="221581"/>
                        <a:pt x="123092" y="217609"/>
                      </a:cubicBezTo>
                      <a:cubicBezTo>
                        <a:pt x="122496" y="214030"/>
                        <a:pt x="121273" y="202465"/>
                        <a:pt x="118696" y="197827"/>
                      </a:cubicBezTo>
                      <a:cubicBezTo>
                        <a:pt x="117123" y="194996"/>
                        <a:pt x="106660" y="179569"/>
                        <a:pt x="103309" y="175846"/>
                      </a:cubicBezTo>
                      <a:cubicBezTo>
                        <a:pt x="99150" y="171225"/>
                        <a:pt x="94517" y="167053"/>
                        <a:pt x="90121" y="162657"/>
                      </a:cubicBezTo>
                      <a:lnTo>
                        <a:pt x="70338" y="142875"/>
                      </a:lnTo>
                      <a:lnTo>
                        <a:pt x="63744" y="136281"/>
                      </a:lnTo>
                      <a:cubicBezTo>
                        <a:pt x="62279" y="134815"/>
                        <a:pt x="60275" y="133738"/>
                        <a:pt x="59348" y="131884"/>
                      </a:cubicBezTo>
                      <a:cubicBezTo>
                        <a:pt x="57883" y="128953"/>
                        <a:pt x="56638" y="125902"/>
                        <a:pt x="54952" y="123092"/>
                      </a:cubicBezTo>
                      <a:cubicBezTo>
                        <a:pt x="52234" y="118562"/>
                        <a:pt x="46159" y="109904"/>
                        <a:pt x="46159" y="109904"/>
                      </a:cubicBezTo>
                      <a:cubicBezTo>
                        <a:pt x="48431" y="87194"/>
                        <a:pt x="48358" y="95287"/>
                        <a:pt x="48358" y="85725"/>
                      </a:cubicBezTo>
                      <a:lnTo>
                        <a:pt x="171450" y="2198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7" name="Freeform 356"/>
                <p:cNvSpPr/>
                <p:nvPr/>
              </p:nvSpPr>
              <p:spPr>
                <a:xfrm>
                  <a:off x="2570780" y="4120581"/>
                  <a:ext cx="929173" cy="828573"/>
                </a:xfrm>
                <a:custGeom>
                  <a:avLst/>
                  <a:gdLst>
                    <a:gd name="connsiteX0" fmla="*/ 927588 w 927588"/>
                    <a:gd name="connsiteY0" fmla="*/ 0 h 828675"/>
                    <a:gd name="connsiteX1" fmla="*/ 327513 w 927588"/>
                    <a:gd name="connsiteY1" fmla="*/ 0 h 828675"/>
                    <a:gd name="connsiteX2" fmla="*/ 112102 w 927588"/>
                    <a:gd name="connsiteY2" fmla="*/ 542925 h 828675"/>
                    <a:gd name="connsiteX3" fmla="*/ 0 w 927588"/>
                    <a:gd name="connsiteY3" fmla="*/ 740752 h 828675"/>
                    <a:gd name="connsiteX4" fmla="*/ 26377 w 927588"/>
                    <a:gd name="connsiteY4" fmla="*/ 756139 h 828675"/>
                    <a:gd name="connsiteX5" fmla="*/ 167054 w 927588"/>
                    <a:gd name="connsiteY5" fmla="*/ 756139 h 828675"/>
                    <a:gd name="connsiteX6" fmla="*/ 208817 w 927588"/>
                    <a:gd name="connsiteY6" fmla="*/ 773723 h 828675"/>
                    <a:gd name="connsiteX7" fmla="*/ 219808 w 927588"/>
                    <a:gd name="connsiteY7" fmla="*/ 819883 h 828675"/>
                    <a:gd name="connsiteX8" fmla="*/ 547321 w 927588"/>
                    <a:gd name="connsiteY8" fmla="*/ 828675 h 828675"/>
                    <a:gd name="connsiteX9" fmla="*/ 564906 w 927588"/>
                    <a:gd name="connsiteY9" fmla="*/ 780318 h 828675"/>
                    <a:gd name="connsiteX10" fmla="*/ 562708 w 927588"/>
                    <a:gd name="connsiteY10" fmla="*/ 756139 h 828675"/>
                    <a:gd name="connsiteX11" fmla="*/ 560510 w 927588"/>
                    <a:gd name="connsiteY11" fmla="*/ 747346 h 828675"/>
                    <a:gd name="connsiteX12" fmla="*/ 564906 w 927588"/>
                    <a:gd name="connsiteY12" fmla="*/ 740752 h 828675"/>
                    <a:gd name="connsiteX13" fmla="*/ 575896 w 927588"/>
                    <a:gd name="connsiteY13" fmla="*/ 738554 h 828675"/>
                    <a:gd name="connsiteX14" fmla="*/ 582490 w 927588"/>
                    <a:gd name="connsiteY14" fmla="*/ 734158 h 828675"/>
                    <a:gd name="connsiteX15" fmla="*/ 586887 w 927588"/>
                    <a:gd name="connsiteY15" fmla="*/ 727564 h 828675"/>
                    <a:gd name="connsiteX16" fmla="*/ 593481 w 927588"/>
                    <a:gd name="connsiteY16" fmla="*/ 720969 h 828675"/>
                    <a:gd name="connsiteX17" fmla="*/ 595679 w 927588"/>
                    <a:gd name="connsiteY17" fmla="*/ 677008 h 828675"/>
                    <a:gd name="connsiteX18" fmla="*/ 604471 w 927588"/>
                    <a:gd name="connsiteY18" fmla="*/ 663819 h 828675"/>
                    <a:gd name="connsiteX19" fmla="*/ 608867 w 927588"/>
                    <a:gd name="connsiteY19" fmla="*/ 657225 h 828675"/>
                    <a:gd name="connsiteX20" fmla="*/ 619858 w 927588"/>
                    <a:gd name="connsiteY20" fmla="*/ 655027 h 828675"/>
                    <a:gd name="connsiteX21" fmla="*/ 626452 w 927588"/>
                    <a:gd name="connsiteY21" fmla="*/ 650631 h 828675"/>
                    <a:gd name="connsiteX22" fmla="*/ 633046 w 927588"/>
                    <a:gd name="connsiteY22" fmla="*/ 644037 h 828675"/>
                    <a:gd name="connsiteX23" fmla="*/ 641838 w 927588"/>
                    <a:gd name="connsiteY23" fmla="*/ 641839 h 828675"/>
                    <a:gd name="connsiteX24" fmla="*/ 655027 w 927588"/>
                    <a:gd name="connsiteY24" fmla="*/ 637443 h 828675"/>
                    <a:gd name="connsiteX25" fmla="*/ 666017 w 927588"/>
                    <a:gd name="connsiteY25" fmla="*/ 626452 h 828675"/>
                    <a:gd name="connsiteX26" fmla="*/ 672612 w 927588"/>
                    <a:gd name="connsiteY26" fmla="*/ 615462 h 828675"/>
                    <a:gd name="connsiteX27" fmla="*/ 677008 w 927588"/>
                    <a:gd name="connsiteY27" fmla="*/ 600075 h 828675"/>
                    <a:gd name="connsiteX28" fmla="*/ 679206 w 927588"/>
                    <a:gd name="connsiteY28" fmla="*/ 593481 h 828675"/>
                    <a:gd name="connsiteX29" fmla="*/ 681404 w 927588"/>
                    <a:gd name="connsiteY29" fmla="*/ 580293 h 828675"/>
                    <a:gd name="connsiteX30" fmla="*/ 683602 w 927588"/>
                    <a:gd name="connsiteY30" fmla="*/ 553916 h 828675"/>
                    <a:gd name="connsiteX31" fmla="*/ 685800 w 927588"/>
                    <a:gd name="connsiteY31" fmla="*/ 540727 h 828675"/>
                    <a:gd name="connsiteX32" fmla="*/ 690196 w 927588"/>
                    <a:gd name="connsiteY32" fmla="*/ 520944 h 828675"/>
                    <a:gd name="connsiteX33" fmla="*/ 692394 w 927588"/>
                    <a:gd name="connsiteY33" fmla="*/ 441814 h 828675"/>
                    <a:gd name="connsiteX34" fmla="*/ 694592 w 927588"/>
                    <a:gd name="connsiteY34" fmla="*/ 435219 h 828675"/>
                    <a:gd name="connsiteX35" fmla="*/ 696790 w 927588"/>
                    <a:gd name="connsiteY35" fmla="*/ 426427 h 828675"/>
                    <a:gd name="connsiteX36" fmla="*/ 698988 w 927588"/>
                    <a:gd name="connsiteY36" fmla="*/ 419833 h 828675"/>
                    <a:gd name="connsiteX37" fmla="*/ 703385 w 927588"/>
                    <a:gd name="connsiteY37" fmla="*/ 404446 h 828675"/>
                    <a:gd name="connsiteX38" fmla="*/ 707781 w 927588"/>
                    <a:gd name="connsiteY38" fmla="*/ 397852 h 828675"/>
                    <a:gd name="connsiteX39" fmla="*/ 712177 w 927588"/>
                    <a:gd name="connsiteY39" fmla="*/ 384664 h 828675"/>
                    <a:gd name="connsiteX40" fmla="*/ 714375 w 927588"/>
                    <a:gd name="connsiteY40" fmla="*/ 378069 h 828675"/>
                    <a:gd name="connsiteX41" fmla="*/ 714375 w 927588"/>
                    <a:gd name="connsiteY41" fmla="*/ 371475 h 828675"/>
                    <a:gd name="connsiteX42" fmla="*/ 729762 w 927588"/>
                    <a:gd name="connsiteY42" fmla="*/ 351693 h 828675"/>
                    <a:gd name="connsiteX43" fmla="*/ 745148 w 927588"/>
                    <a:gd name="connsiteY43" fmla="*/ 338504 h 828675"/>
                    <a:gd name="connsiteX44" fmla="*/ 758337 w 927588"/>
                    <a:gd name="connsiteY44" fmla="*/ 327514 h 828675"/>
                    <a:gd name="connsiteX45" fmla="*/ 764931 w 927588"/>
                    <a:gd name="connsiteY45" fmla="*/ 325316 h 828675"/>
                    <a:gd name="connsiteX46" fmla="*/ 782515 w 927588"/>
                    <a:gd name="connsiteY46" fmla="*/ 316523 h 828675"/>
                    <a:gd name="connsiteX47" fmla="*/ 789110 w 927588"/>
                    <a:gd name="connsiteY47" fmla="*/ 314325 h 828675"/>
                    <a:gd name="connsiteX48" fmla="*/ 795704 w 927588"/>
                    <a:gd name="connsiteY48" fmla="*/ 309929 h 828675"/>
                    <a:gd name="connsiteX49" fmla="*/ 804496 w 927588"/>
                    <a:gd name="connsiteY49" fmla="*/ 301137 h 828675"/>
                    <a:gd name="connsiteX50" fmla="*/ 811090 w 927588"/>
                    <a:gd name="connsiteY50" fmla="*/ 290146 h 828675"/>
                    <a:gd name="connsiteX51" fmla="*/ 815487 w 927588"/>
                    <a:gd name="connsiteY51" fmla="*/ 270364 h 828675"/>
                    <a:gd name="connsiteX52" fmla="*/ 819883 w 927588"/>
                    <a:gd name="connsiteY52" fmla="*/ 263769 h 828675"/>
                    <a:gd name="connsiteX53" fmla="*/ 824279 w 927588"/>
                    <a:gd name="connsiteY53" fmla="*/ 246185 h 828675"/>
                    <a:gd name="connsiteX54" fmla="*/ 833071 w 927588"/>
                    <a:gd name="connsiteY54" fmla="*/ 235194 h 828675"/>
                    <a:gd name="connsiteX55" fmla="*/ 835269 w 927588"/>
                    <a:gd name="connsiteY55" fmla="*/ 226402 h 828675"/>
                    <a:gd name="connsiteX56" fmla="*/ 837467 w 927588"/>
                    <a:gd name="connsiteY56" fmla="*/ 219808 h 828675"/>
                    <a:gd name="connsiteX57" fmla="*/ 835269 w 927588"/>
                    <a:gd name="connsiteY57" fmla="*/ 195629 h 828675"/>
                    <a:gd name="connsiteX58" fmla="*/ 833071 w 927588"/>
                    <a:gd name="connsiteY58" fmla="*/ 189035 h 828675"/>
                    <a:gd name="connsiteX59" fmla="*/ 826477 w 927588"/>
                    <a:gd name="connsiteY59" fmla="*/ 182441 h 828675"/>
                    <a:gd name="connsiteX60" fmla="*/ 828675 w 927588"/>
                    <a:gd name="connsiteY60" fmla="*/ 160460 h 828675"/>
                    <a:gd name="connsiteX61" fmla="*/ 835269 w 927588"/>
                    <a:gd name="connsiteY61" fmla="*/ 158262 h 828675"/>
                    <a:gd name="connsiteX62" fmla="*/ 841863 w 927588"/>
                    <a:gd name="connsiteY62" fmla="*/ 153866 h 828675"/>
                    <a:gd name="connsiteX63" fmla="*/ 850656 w 927588"/>
                    <a:gd name="connsiteY63" fmla="*/ 147271 h 828675"/>
                    <a:gd name="connsiteX64" fmla="*/ 927588 w 927588"/>
                    <a:gd name="connsiteY64" fmla="*/ 0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927588" h="828675">
                      <a:moveTo>
                        <a:pt x="927588" y="0"/>
                      </a:moveTo>
                      <a:lnTo>
                        <a:pt x="327513" y="0"/>
                      </a:lnTo>
                      <a:lnTo>
                        <a:pt x="112102" y="542925"/>
                      </a:lnTo>
                      <a:lnTo>
                        <a:pt x="0" y="740752"/>
                      </a:lnTo>
                      <a:lnTo>
                        <a:pt x="26377" y="756139"/>
                      </a:lnTo>
                      <a:lnTo>
                        <a:pt x="167054" y="756139"/>
                      </a:lnTo>
                      <a:lnTo>
                        <a:pt x="208817" y="773723"/>
                      </a:lnTo>
                      <a:lnTo>
                        <a:pt x="219808" y="819883"/>
                      </a:lnTo>
                      <a:lnTo>
                        <a:pt x="547321" y="828675"/>
                      </a:lnTo>
                      <a:lnTo>
                        <a:pt x="564906" y="780318"/>
                      </a:lnTo>
                      <a:cubicBezTo>
                        <a:pt x="564173" y="772258"/>
                        <a:pt x="563778" y="764161"/>
                        <a:pt x="562708" y="756139"/>
                      </a:cubicBezTo>
                      <a:cubicBezTo>
                        <a:pt x="562309" y="753144"/>
                        <a:pt x="560083" y="750337"/>
                        <a:pt x="560510" y="747346"/>
                      </a:cubicBezTo>
                      <a:cubicBezTo>
                        <a:pt x="560884" y="744731"/>
                        <a:pt x="562612" y="742063"/>
                        <a:pt x="564906" y="740752"/>
                      </a:cubicBezTo>
                      <a:cubicBezTo>
                        <a:pt x="568150" y="738898"/>
                        <a:pt x="572233" y="739287"/>
                        <a:pt x="575896" y="738554"/>
                      </a:cubicBezTo>
                      <a:cubicBezTo>
                        <a:pt x="578094" y="737089"/>
                        <a:pt x="580622" y="736026"/>
                        <a:pt x="582490" y="734158"/>
                      </a:cubicBezTo>
                      <a:cubicBezTo>
                        <a:pt x="584358" y="732290"/>
                        <a:pt x="585196" y="729594"/>
                        <a:pt x="586887" y="727564"/>
                      </a:cubicBezTo>
                      <a:cubicBezTo>
                        <a:pt x="588877" y="725176"/>
                        <a:pt x="591283" y="723167"/>
                        <a:pt x="593481" y="720969"/>
                      </a:cubicBezTo>
                      <a:cubicBezTo>
                        <a:pt x="594214" y="706315"/>
                        <a:pt x="592908" y="691416"/>
                        <a:pt x="595679" y="677008"/>
                      </a:cubicBezTo>
                      <a:cubicBezTo>
                        <a:pt x="596677" y="671819"/>
                        <a:pt x="601540" y="668215"/>
                        <a:pt x="604471" y="663819"/>
                      </a:cubicBezTo>
                      <a:cubicBezTo>
                        <a:pt x="605936" y="661621"/>
                        <a:pt x="606277" y="657743"/>
                        <a:pt x="608867" y="657225"/>
                      </a:cubicBezTo>
                      <a:lnTo>
                        <a:pt x="619858" y="655027"/>
                      </a:lnTo>
                      <a:cubicBezTo>
                        <a:pt x="622056" y="653562"/>
                        <a:pt x="624423" y="652322"/>
                        <a:pt x="626452" y="650631"/>
                      </a:cubicBezTo>
                      <a:cubicBezTo>
                        <a:pt x="628840" y="648641"/>
                        <a:pt x="630347" y="645579"/>
                        <a:pt x="633046" y="644037"/>
                      </a:cubicBezTo>
                      <a:cubicBezTo>
                        <a:pt x="635669" y="642538"/>
                        <a:pt x="638945" y="642707"/>
                        <a:pt x="641838" y="641839"/>
                      </a:cubicBezTo>
                      <a:cubicBezTo>
                        <a:pt x="646277" y="640507"/>
                        <a:pt x="655027" y="637443"/>
                        <a:pt x="655027" y="637443"/>
                      </a:cubicBezTo>
                      <a:cubicBezTo>
                        <a:pt x="658690" y="633779"/>
                        <a:pt x="664379" y="631367"/>
                        <a:pt x="666017" y="626452"/>
                      </a:cubicBezTo>
                      <a:cubicBezTo>
                        <a:pt x="668870" y="617892"/>
                        <a:pt x="666577" y="621496"/>
                        <a:pt x="672612" y="615462"/>
                      </a:cubicBezTo>
                      <a:cubicBezTo>
                        <a:pt x="677882" y="599652"/>
                        <a:pt x="671488" y="619395"/>
                        <a:pt x="677008" y="600075"/>
                      </a:cubicBezTo>
                      <a:cubicBezTo>
                        <a:pt x="677644" y="597847"/>
                        <a:pt x="678703" y="595743"/>
                        <a:pt x="679206" y="593481"/>
                      </a:cubicBezTo>
                      <a:cubicBezTo>
                        <a:pt x="680173" y="589130"/>
                        <a:pt x="680671" y="584689"/>
                        <a:pt x="681404" y="580293"/>
                      </a:cubicBezTo>
                      <a:cubicBezTo>
                        <a:pt x="682137" y="571501"/>
                        <a:pt x="682628" y="562685"/>
                        <a:pt x="683602" y="553916"/>
                      </a:cubicBezTo>
                      <a:cubicBezTo>
                        <a:pt x="684094" y="549486"/>
                        <a:pt x="685003" y="545112"/>
                        <a:pt x="685800" y="540727"/>
                      </a:cubicBezTo>
                      <a:cubicBezTo>
                        <a:pt x="687660" y="530498"/>
                        <a:pt x="687845" y="530350"/>
                        <a:pt x="690196" y="520944"/>
                      </a:cubicBezTo>
                      <a:cubicBezTo>
                        <a:pt x="690929" y="494567"/>
                        <a:pt x="691043" y="468166"/>
                        <a:pt x="692394" y="441814"/>
                      </a:cubicBezTo>
                      <a:cubicBezTo>
                        <a:pt x="692513" y="439500"/>
                        <a:pt x="693955" y="437447"/>
                        <a:pt x="694592" y="435219"/>
                      </a:cubicBezTo>
                      <a:cubicBezTo>
                        <a:pt x="695422" y="432314"/>
                        <a:pt x="695960" y="429332"/>
                        <a:pt x="696790" y="426427"/>
                      </a:cubicBezTo>
                      <a:cubicBezTo>
                        <a:pt x="697427" y="424199"/>
                        <a:pt x="698351" y="422061"/>
                        <a:pt x="698988" y="419833"/>
                      </a:cubicBezTo>
                      <a:cubicBezTo>
                        <a:pt x="699925" y="416553"/>
                        <a:pt x="701631" y="407954"/>
                        <a:pt x="703385" y="404446"/>
                      </a:cubicBezTo>
                      <a:cubicBezTo>
                        <a:pt x="704566" y="402083"/>
                        <a:pt x="706708" y="400266"/>
                        <a:pt x="707781" y="397852"/>
                      </a:cubicBezTo>
                      <a:cubicBezTo>
                        <a:pt x="709663" y="393618"/>
                        <a:pt x="710712" y="389060"/>
                        <a:pt x="712177" y="384664"/>
                      </a:cubicBezTo>
                      <a:cubicBezTo>
                        <a:pt x="712910" y="382466"/>
                        <a:pt x="714375" y="380386"/>
                        <a:pt x="714375" y="378069"/>
                      </a:cubicBezTo>
                      <a:lnTo>
                        <a:pt x="714375" y="371475"/>
                      </a:lnTo>
                      <a:lnTo>
                        <a:pt x="729762" y="351693"/>
                      </a:lnTo>
                      <a:cubicBezTo>
                        <a:pt x="734891" y="347297"/>
                        <a:pt x="740127" y="343023"/>
                        <a:pt x="745148" y="338504"/>
                      </a:cubicBezTo>
                      <a:cubicBezTo>
                        <a:pt x="751226" y="333034"/>
                        <a:pt x="751182" y="331091"/>
                        <a:pt x="758337" y="327514"/>
                      </a:cubicBezTo>
                      <a:cubicBezTo>
                        <a:pt x="760409" y="326478"/>
                        <a:pt x="762733" y="326049"/>
                        <a:pt x="764931" y="325316"/>
                      </a:cubicBezTo>
                      <a:cubicBezTo>
                        <a:pt x="772603" y="317642"/>
                        <a:pt x="767361" y="321574"/>
                        <a:pt x="782515" y="316523"/>
                      </a:cubicBezTo>
                      <a:lnTo>
                        <a:pt x="789110" y="314325"/>
                      </a:lnTo>
                      <a:cubicBezTo>
                        <a:pt x="791308" y="312860"/>
                        <a:pt x="794054" y="311992"/>
                        <a:pt x="795704" y="309929"/>
                      </a:cubicBezTo>
                      <a:cubicBezTo>
                        <a:pt x="804230" y="299272"/>
                        <a:pt x="790109" y="305933"/>
                        <a:pt x="804496" y="301137"/>
                      </a:cubicBezTo>
                      <a:cubicBezTo>
                        <a:pt x="810722" y="282458"/>
                        <a:pt x="802039" y="305233"/>
                        <a:pt x="811090" y="290146"/>
                      </a:cubicBezTo>
                      <a:cubicBezTo>
                        <a:pt x="814106" y="285119"/>
                        <a:pt x="814045" y="274690"/>
                        <a:pt x="815487" y="270364"/>
                      </a:cubicBezTo>
                      <a:cubicBezTo>
                        <a:pt x="816323" y="267858"/>
                        <a:pt x="818418" y="265967"/>
                        <a:pt x="819883" y="263769"/>
                      </a:cubicBezTo>
                      <a:cubicBezTo>
                        <a:pt x="820719" y="259589"/>
                        <a:pt x="822026" y="250691"/>
                        <a:pt x="824279" y="246185"/>
                      </a:cubicBezTo>
                      <a:cubicBezTo>
                        <a:pt x="827051" y="240641"/>
                        <a:pt x="828983" y="239283"/>
                        <a:pt x="833071" y="235194"/>
                      </a:cubicBezTo>
                      <a:cubicBezTo>
                        <a:pt x="833804" y="232263"/>
                        <a:pt x="834439" y="229307"/>
                        <a:pt x="835269" y="226402"/>
                      </a:cubicBezTo>
                      <a:cubicBezTo>
                        <a:pt x="835906" y="224174"/>
                        <a:pt x="837467" y="222125"/>
                        <a:pt x="837467" y="219808"/>
                      </a:cubicBezTo>
                      <a:cubicBezTo>
                        <a:pt x="837467" y="211715"/>
                        <a:pt x="836413" y="203641"/>
                        <a:pt x="835269" y="195629"/>
                      </a:cubicBezTo>
                      <a:cubicBezTo>
                        <a:pt x="834941" y="193335"/>
                        <a:pt x="834356" y="190963"/>
                        <a:pt x="833071" y="189035"/>
                      </a:cubicBezTo>
                      <a:cubicBezTo>
                        <a:pt x="831347" y="186449"/>
                        <a:pt x="828675" y="184639"/>
                        <a:pt x="826477" y="182441"/>
                      </a:cubicBezTo>
                      <a:cubicBezTo>
                        <a:pt x="827210" y="175114"/>
                        <a:pt x="826159" y="167380"/>
                        <a:pt x="828675" y="160460"/>
                      </a:cubicBezTo>
                      <a:cubicBezTo>
                        <a:pt x="829467" y="158283"/>
                        <a:pt x="833197" y="159298"/>
                        <a:pt x="835269" y="158262"/>
                      </a:cubicBezTo>
                      <a:cubicBezTo>
                        <a:pt x="837632" y="157081"/>
                        <a:pt x="839500" y="155047"/>
                        <a:pt x="841863" y="153866"/>
                      </a:cubicBezTo>
                      <a:cubicBezTo>
                        <a:pt x="850918" y="149339"/>
                        <a:pt x="846782" y="155021"/>
                        <a:pt x="850656" y="147271"/>
                      </a:cubicBezTo>
                      <a:lnTo>
                        <a:pt x="927588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8" name="Freeform 357"/>
                <p:cNvSpPr/>
                <p:nvPr/>
              </p:nvSpPr>
              <p:spPr>
                <a:xfrm>
                  <a:off x="2399149" y="3019763"/>
                  <a:ext cx="665808" cy="825615"/>
                </a:xfrm>
                <a:custGeom>
                  <a:avLst/>
                  <a:gdLst>
                    <a:gd name="connsiteX0" fmla="*/ 674810 w 674810"/>
                    <a:gd name="connsiteY0" fmla="*/ 298938 h 826477"/>
                    <a:gd name="connsiteX1" fmla="*/ 591283 w 674810"/>
                    <a:gd name="connsiteY1" fmla="*/ 312127 h 826477"/>
                    <a:gd name="connsiteX2" fmla="*/ 538529 w 674810"/>
                    <a:gd name="connsiteY2" fmla="*/ 424229 h 826477"/>
                    <a:gd name="connsiteX3" fmla="*/ 523142 w 674810"/>
                    <a:gd name="connsiteY3" fmla="*/ 826477 h 826477"/>
                    <a:gd name="connsiteX4" fmla="*/ 0 w 674810"/>
                    <a:gd name="connsiteY4" fmla="*/ 826477 h 826477"/>
                    <a:gd name="connsiteX5" fmla="*/ 15386 w 674810"/>
                    <a:gd name="connsiteY5" fmla="*/ 72536 h 826477"/>
                    <a:gd name="connsiteX6" fmla="*/ 68140 w 674810"/>
                    <a:gd name="connsiteY6" fmla="*/ 57150 h 826477"/>
                    <a:gd name="connsiteX7" fmla="*/ 94517 w 674810"/>
                    <a:gd name="connsiteY7" fmla="*/ 59348 h 826477"/>
                    <a:gd name="connsiteX8" fmla="*/ 98913 w 674810"/>
                    <a:gd name="connsiteY8" fmla="*/ 65942 h 826477"/>
                    <a:gd name="connsiteX9" fmla="*/ 105508 w 674810"/>
                    <a:gd name="connsiteY9" fmla="*/ 68140 h 826477"/>
                    <a:gd name="connsiteX10" fmla="*/ 118696 w 674810"/>
                    <a:gd name="connsiteY10" fmla="*/ 61546 h 826477"/>
                    <a:gd name="connsiteX11" fmla="*/ 127488 w 674810"/>
                    <a:gd name="connsiteY11" fmla="*/ 52754 h 826477"/>
                    <a:gd name="connsiteX12" fmla="*/ 149469 w 674810"/>
                    <a:gd name="connsiteY12" fmla="*/ 54952 h 826477"/>
                    <a:gd name="connsiteX13" fmla="*/ 151667 w 674810"/>
                    <a:gd name="connsiteY13" fmla="*/ 61546 h 826477"/>
                    <a:gd name="connsiteX14" fmla="*/ 158261 w 674810"/>
                    <a:gd name="connsiteY14" fmla="*/ 65942 h 826477"/>
                    <a:gd name="connsiteX15" fmla="*/ 164856 w 674810"/>
                    <a:gd name="connsiteY15" fmla="*/ 52754 h 826477"/>
                    <a:gd name="connsiteX16" fmla="*/ 169252 w 674810"/>
                    <a:gd name="connsiteY16" fmla="*/ 43961 h 826477"/>
                    <a:gd name="connsiteX17" fmla="*/ 175846 w 674810"/>
                    <a:gd name="connsiteY17" fmla="*/ 37367 h 826477"/>
                    <a:gd name="connsiteX18" fmla="*/ 189035 w 674810"/>
                    <a:gd name="connsiteY18" fmla="*/ 30773 h 826477"/>
                    <a:gd name="connsiteX19" fmla="*/ 215411 w 674810"/>
                    <a:gd name="connsiteY19" fmla="*/ 28575 h 826477"/>
                    <a:gd name="connsiteX20" fmla="*/ 224204 w 674810"/>
                    <a:gd name="connsiteY20" fmla="*/ 26377 h 826477"/>
                    <a:gd name="connsiteX21" fmla="*/ 252779 w 674810"/>
                    <a:gd name="connsiteY21" fmla="*/ 30773 h 826477"/>
                    <a:gd name="connsiteX22" fmla="*/ 279156 w 674810"/>
                    <a:gd name="connsiteY22" fmla="*/ 28575 h 826477"/>
                    <a:gd name="connsiteX23" fmla="*/ 281354 w 674810"/>
                    <a:gd name="connsiteY23" fmla="*/ 21980 h 826477"/>
                    <a:gd name="connsiteX24" fmla="*/ 294542 w 674810"/>
                    <a:gd name="connsiteY24" fmla="*/ 10990 h 826477"/>
                    <a:gd name="connsiteX25" fmla="*/ 301136 w 674810"/>
                    <a:gd name="connsiteY25" fmla="*/ 8792 h 826477"/>
                    <a:gd name="connsiteX26" fmla="*/ 305533 w 674810"/>
                    <a:gd name="connsiteY26" fmla="*/ 4396 h 826477"/>
                    <a:gd name="connsiteX27" fmla="*/ 314325 w 674810"/>
                    <a:gd name="connsiteY27" fmla="*/ 2198 h 826477"/>
                    <a:gd name="connsiteX28" fmla="*/ 320919 w 674810"/>
                    <a:gd name="connsiteY28" fmla="*/ 0 h 826477"/>
                    <a:gd name="connsiteX29" fmla="*/ 351692 w 674810"/>
                    <a:gd name="connsiteY29" fmla="*/ 4396 h 826477"/>
                    <a:gd name="connsiteX30" fmla="*/ 358286 w 674810"/>
                    <a:gd name="connsiteY30" fmla="*/ 8792 h 826477"/>
                    <a:gd name="connsiteX31" fmla="*/ 362683 w 674810"/>
                    <a:gd name="connsiteY31" fmla="*/ 15386 h 826477"/>
                    <a:gd name="connsiteX32" fmla="*/ 364881 w 674810"/>
                    <a:gd name="connsiteY32" fmla="*/ 21980 h 826477"/>
                    <a:gd name="connsiteX33" fmla="*/ 371475 w 674810"/>
                    <a:gd name="connsiteY33" fmla="*/ 28575 h 826477"/>
                    <a:gd name="connsiteX34" fmla="*/ 637442 w 674810"/>
                    <a:gd name="connsiteY34" fmla="*/ 197827 h 826477"/>
                    <a:gd name="connsiteX35" fmla="*/ 637442 w 674810"/>
                    <a:gd name="connsiteY35" fmla="*/ 248382 h 826477"/>
                    <a:gd name="connsiteX36" fmla="*/ 663819 w 674810"/>
                    <a:gd name="connsiteY36" fmla="*/ 248382 h 826477"/>
                    <a:gd name="connsiteX37" fmla="*/ 674810 w 674810"/>
                    <a:gd name="connsiteY37" fmla="*/ 298938 h 826477"/>
                    <a:gd name="connsiteX0" fmla="*/ 670414 w 670414"/>
                    <a:gd name="connsiteY0" fmla="*/ 307731 h 826477"/>
                    <a:gd name="connsiteX1" fmla="*/ 591283 w 670414"/>
                    <a:gd name="connsiteY1" fmla="*/ 312127 h 826477"/>
                    <a:gd name="connsiteX2" fmla="*/ 538529 w 670414"/>
                    <a:gd name="connsiteY2" fmla="*/ 424229 h 826477"/>
                    <a:gd name="connsiteX3" fmla="*/ 523142 w 670414"/>
                    <a:gd name="connsiteY3" fmla="*/ 826477 h 826477"/>
                    <a:gd name="connsiteX4" fmla="*/ 0 w 670414"/>
                    <a:gd name="connsiteY4" fmla="*/ 826477 h 826477"/>
                    <a:gd name="connsiteX5" fmla="*/ 15386 w 670414"/>
                    <a:gd name="connsiteY5" fmla="*/ 72536 h 826477"/>
                    <a:gd name="connsiteX6" fmla="*/ 68140 w 670414"/>
                    <a:gd name="connsiteY6" fmla="*/ 57150 h 826477"/>
                    <a:gd name="connsiteX7" fmla="*/ 94517 w 670414"/>
                    <a:gd name="connsiteY7" fmla="*/ 59348 h 826477"/>
                    <a:gd name="connsiteX8" fmla="*/ 98913 w 670414"/>
                    <a:gd name="connsiteY8" fmla="*/ 65942 h 826477"/>
                    <a:gd name="connsiteX9" fmla="*/ 105508 w 670414"/>
                    <a:gd name="connsiteY9" fmla="*/ 68140 h 826477"/>
                    <a:gd name="connsiteX10" fmla="*/ 118696 w 670414"/>
                    <a:gd name="connsiteY10" fmla="*/ 61546 h 826477"/>
                    <a:gd name="connsiteX11" fmla="*/ 127488 w 670414"/>
                    <a:gd name="connsiteY11" fmla="*/ 52754 h 826477"/>
                    <a:gd name="connsiteX12" fmla="*/ 149469 w 670414"/>
                    <a:gd name="connsiteY12" fmla="*/ 54952 h 826477"/>
                    <a:gd name="connsiteX13" fmla="*/ 151667 w 670414"/>
                    <a:gd name="connsiteY13" fmla="*/ 61546 h 826477"/>
                    <a:gd name="connsiteX14" fmla="*/ 158261 w 670414"/>
                    <a:gd name="connsiteY14" fmla="*/ 65942 h 826477"/>
                    <a:gd name="connsiteX15" fmla="*/ 164856 w 670414"/>
                    <a:gd name="connsiteY15" fmla="*/ 52754 h 826477"/>
                    <a:gd name="connsiteX16" fmla="*/ 169252 w 670414"/>
                    <a:gd name="connsiteY16" fmla="*/ 43961 h 826477"/>
                    <a:gd name="connsiteX17" fmla="*/ 175846 w 670414"/>
                    <a:gd name="connsiteY17" fmla="*/ 37367 h 826477"/>
                    <a:gd name="connsiteX18" fmla="*/ 189035 w 670414"/>
                    <a:gd name="connsiteY18" fmla="*/ 30773 h 826477"/>
                    <a:gd name="connsiteX19" fmla="*/ 215411 w 670414"/>
                    <a:gd name="connsiteY19" fmla="*/ 28575 h 826477"/>
                    <a:gd name="connsiteX20" fmla="*/ 224204 w 670414"/>
                    <a:gd name="connsiteY20" fmla="*/ 26377 h 826477"/>
                    <a:gd name="connsiteX21" fmla="*/ 252779 w 670414"/>
                    <a:gd name="connsiteY21" fmla="*/ 30773 h 826477"/>
                    <a:gd name="connsiteX22" fmla="*/ 279156 w 670414"/>
                    <a:gd name="connsiteY22" fmla="*/ 28575 h 826477"/>
                    <a:gd name="connsiteX23" fmla="*/ 281354 w 670414"/>
                    <a:gd name="connsiteY23" fmla="*/ 21980 h 826477"/>
                    <a:gd name="connsiteX24" fmla="*/ 294542 w 670414"/>
                    <a:gd name="connsiteY24" fmla="*/ 10990 h 826477"/>
                    <a:gd name="connsiteX25" fmla="*/ 301136 w 670414"/>
                    <a:gd name="connsiteY25" fmla="*/ 8792 h 826477"/>
                    <a:gd name="connsiteX26" fmla="*/ 305533 w 670414"/>
                    <a:gd name="connsiteY26" fmla="*/ 4396 h 826477"/>
                    <a:gd name="connsiteX27" fmla="*/ 314325 w 670414"/>
                    <a:gd name="connsiteY27" fmla="*/ 2198 h 826477"/>
                    <a:gd name="connsiteX28" fmla="*/ 320919 w 670414"/>
                    <a:gd name="connsiteY28" fmla="*/ 0 h 826477"/>
                    <a:gd name="connsiteX29" fmla="*/ 351692 w 670414"/>
                    <a:gd name="connsiteY29" fmla="*/ 4396 h 826477"/>
                    <a:gd name="connsiteX30" fmla="*/ 358286 w 670414"/>
                    <a:gd name="connsiteY30" fmla="*/ 8792 h 826477"/>
                    <a:gd name="connsiteX31" fmla="*/ 362683 w 670414"/>
                    <a:gd name="connsiteY31" fmla="*/ 15386 h 826477"/>
                    <a:gd name="connsiteX32" fmla="*/ 364881 w 670414"/>
                    <a:gd name="connsiteY32" fmla="*/ 21980 h 826477"/>
                    <a:gd name="connsiteX33" fmla="*/ 371475 w 670414"/>
                    <a:gd name="connsiteY33" fmla="*/ 28575 h 826477"/>
                    <a:gd name="connsiteX34" fmla="*/ 637442 w 670414"/>
                    <a:gd name="connsiteY34" fmla="*/ 197827 h 826477"/>
                    <a:gd name="connsiteX35" fmla="*/ 637442 w 670414"/>
                    <a:gd name="connsiteY35" fmla="*/ 248382 h 826477"/>
                    <a:gd name="connsiteX36" fmla="*/ 663819 w 670414"/>
                    <a:gd name="connsiteY36" fmla="*/ 248382 h 826477"/>
                    <a:gd name="connsiteX37" fmla="*/ 670414 w 670414"/>
                    <a:gd name="connsiteY37" fmla="*/ 307731 h 826477"/>
                    <a:gd name="connsiteX0" fmla="*/ 666018 w 666018"/>
                    <a:gd name="connsiteY0" fmla="*/ 314325 h 826477"/>
                    <a:gd name="connsiteX1" fmla="*/ 591283 w 666018"/>
                    <a:gd name="connsiteY1" fmla="*/ 312127 h 826477"/>
                    <a:gd name="connsiteX2" fmla="*/ 538529 w 666018"/>
                    <a:gd name="connsiteY2" fmla="*/ 424229 h 826477"/>
                    <a:gd name="connsiteX3" fmla="*/ 523142 w 666018"/>
                    <a:gd name="connsiteY3" fmla="*/ 826477 h 826477"/>
                    <a:gd name="connsiteX4" fmla="*/ 0 w 666018"/>
                    <a:gd name="connsiteY4" fmla="*/ 826477 h 826477"/>
                    <a:gd name="connsiteX5" fmla="*/ 15386 w 666018"/>
                    <a:gd name="connsiteY5" fmla="*/ 72536 h 826477"/>
                    <a:gd name="connsiteX6" fmla="*/ 68140 w 666018"/>
                    <a:gd name="connsiteY6" fmla="*/ 57150 h 826477"/>
                    <a:gd name="connsiteX7" fmla="*/ 94517 w 666018"/>
                    <a:gd name="connsiteY7" fmla="*/ 59348 h 826477"/>
                    <a:gd name="connsiteX8" fmla="*/ 98913 w 666018"/>
                    <a:gd name="connsiteY8" fmla="*/ 65942 h 826477"/>
                    <a:gd name="connsiteX9" fmla="*/ 105508 w 666018"/>
                    <a:gd name="connsiteY9" fmla="*/ 68140 h 826477"/>
                    <a:gd name="connsiteX10" fmla="*/ 118696 w 666018"/>
                    <a:gd name="connsiteY10" fmla="*/ 61546 h 826477"/>
                    <a:gd name="connsiteX11" fmla="*/ 127488 w 666018"/>
                    <a:gd name="connsiteY11" fmla="*/ 52754 h 826477"/>
                    <a:gd name="connsiteX12" fmla="*/ 149469 w 666018"/>
                    <a:gd name="connsiteY12" fmla="*/ 54952 h 826477"/>
                    <a:gd name="connsiteX13" fmla="*/ 151667 w 666018"/>
                    <a:gd name="connsiteY13" fmla="*/ 61546 h 826477"/>
                    <a:gd name="connsiteX14" fmla="*/ 158261 w 666018"/>
                    <a:gd name="connsiteY14" fmla="*/ 65942 h 826477"/>
                    <a:gd name="connsiteX15" fmla="*/ 164856 w 666018"/>
                    <a:gd name="connsiteY15" fmla="*/ 52754 h 826477"/>
                    <a:gd name="connsiteX16" fmla="*/ 169252 w 666018"/>
                    <a:gd name="connsiteY16" fmla="*/ 43961 h 826477"/>
                    <a:gd name="connsiteX17" fmla="*/ 175846 w 666018"/>
                    <a:gd name="connsiteY17" fmla="*/ 37367 h 826477"/>
                    <a:gd name="connsiteX18" fmla="*/ 189035 w 666018"/>
                    <a:gd name="connsiteY18" fmla="*/ 30773 h 826477"/>
                    <a:gd name="connsiteX19" fmla="*/ 215411 w 666018"/>
                    <a:gd name="connsiteY19" fmla="*/ 28575 h 826477"/>
                    <a:gd name="connsiteX20" fmla="*/ 224204 w 666018"/>
                    <a:gd name="connsiteY20" fmla="*/ 26377 h 826477"/>
                    <a:gd name="connsiteX21" fmla="*/ 252779 w 666018"/>
                    <a:gd name="connsiteY21" fmla="*/ 30773 h 826477"/>
                    <a:gd name="connsiteX22" fmla="*/ 279156 w 666018"/>
                    <a:gd name="connsiteY22" fmla="*/ 28575 h 826477"/>
                    <a:gd name="connsiteX23" fmla="*/ 281354 w 666018"/>
                    <a:gd name="connsiteY23" fmla="*/ 21980 h 826477"/>
                    <a:gd name="connsiteX24" fmla="*/ 294542 w 666018"/>
                    <a:gd name="connsiteY24" fmla="*/ 10990 h 826477"/>
                    <a:gd name="connsiteX25" fmla="*/ 301136 w 666018"/>
                    <a:gd name="connsiteY25" fmla="*/ 8792 h 826477"/>
                    <a:gd name="connsiteX26" fmla="*/ 305533 w 666018"/>
                    <a:gd name="connsiteY26" fmla="*/ 4396 h 826477"/>
                    <a:gd name="connsiteX27" fmla="*/ 314325 w 666018"/>
                    <a:gd name="connsiteY27" fmla="*/ 2198 h 826477"/>
                    <a:gd name="connsiteX28" fmla="*/ 320919 w 666018"/>
                    <a:gd name="connsiteY28" fmla="*/ 0 h 826477"/>
                    <a:gd name="connsiteX29" fmla="*/ 351692 w 666018"/>
                    <a:gd name="connsiteY29" fmla="*/ 4396 h 826477"/>
                    <a:gd name="connsiteX30" fmla="*/ 358286 w 666018"/>
                    <a:gd name="connsiteY30" fmla="*/ 8792 h 826477"/>
                    <a:gd name="connsiteX31" fmla="*/ 362683 w 666018"/>
                    <a:gd name="connsiteY31" fmla="*/ 15386 h 826477"/>
                    <a:gd name="connsiteX32" fmla="*/ 364881 w 666018"/>
                    <a:gd name="connsiteY32" fmla="*/ 21980 h 826477"/>
                    <a:gd name="connsiteX33" fmla="*/ 371475 w 666018"/>
                    <a:gd name="connsiteY33" fmla="*/ 28575 h 826477"/>
                    <a:gd name="connsiteX34" fmla="*/ 637442 w 666018"/>
                    <a:gd name="connsiteY34" fmla="*/ 197827 h 826477"/>
                    <a:gd name="connsiteX35" fmla="*/ 637442 w 666018"/>
                    <a:gd name="connsiteY35" fmla="*/ 248382 h 826477"/>
                    <a:gd name="connsiteX36" fmla="*/ 663819 w 666018"/>
                    <a:gd name="connsiteY36" fmla="*/ 248382 h 826477"/>
                    <a:gd name="connsiteX37" fmla="*/ 666018 w 666018"/>
                    <a:gd name="connsiteY37" fmla="*/ 314325 h 826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666018" h="826477">
                      <a:moveTo>
                        <a:pt x="666018" y="314325"/>
                      </a:moveTo>
                      <a:lnTo>
                        <a:pt x="591283" y="312127"/>
                      </a:lnTo>
                      <a:lnTo>
                        <a:pt x="538529" y="424229"/>
                      </a:lnTo>
                      <a:lnTo>
                        <a:pt x="523142" y="826477"/>
                      </a:lnTo>
                      <a:lnTo>
                        <a:pt x="0" y="826477"/>
                      </a:lnTo>
                      <a:lnTo>
                        <a:pt x="15386" y="72536"/>
                      </a:lnTo>
                      <a:lnTo>
                        <a:pt x="68140" y="57150"/>
                      </a:lnTo>
                      <a:cubicBezTo>
                        <a:pt x="76932" y="57883"/>
                        <a:pt x="86034" y="56924"/>
                        <a:pt x="94517" y="59348"/>
                      </a:cubicBezTo>
                      <a:cubicBezTo>
                        <a:pt x="97057" y="60074"/>
                        <a:pt x="96850" y="64292"/>
                        <a:pt x="98913" y="65942"/>
                      </a:cubicBezTo>
                      <a:cubicBezTo>
                        <a:pt x="100723" y="67389"/>
                        <a:pt x="103310" y="67407"/>
                        <a:pt x="105508" y="68140"/>
                      </a:cubicBezTo>
                      <a:cubicBezTo>
                        <a:pt x="109852" y="66692"/>
                        <a:pt x="115597" y="65420"/>
                        <a:pt x="118696" y="61546"/>
                      </a:cubicBezTo>
                      <a:cubicBezTo>
                        <a:pt x="127222" y="50889"/>
                        <a:pt x="113101" y="57550"/>
                        <a:pt x="127488" y="52754"/>
                      </a:cubicBezTo>
                      <a:cubicBezTo>
                        <a:pt x="134815" y="53487"/>
                        <a:pt x="142549" y="52436"/>
                        <a:pt x="149469" y="54952"/>
                      </a:cubicBezTo>
                      <a:cubicBezTo>
                        <a:pt x="151646" y="55744"/>
                        <a:pt x="150220" y="59737"/>
                        <a:pt x="151667" y="61546"/>
                      </a:cubicBezTo>
                      <a:cubicBezTo>
                        <a:pt x="153317" y="63609"/>
                        <a:pt x="156063" y="64477"/>
                        <a:pt x="158261" y="65942"/>
                      </a:cubicBezTo>
                      <a:cubicBezTo>
                        <a:pt x="162294" y="53849"/>
                        <a:pt x="158037" y="64689"/>
                        <a:pt x="164856" y="52754"/>
                      </a:cubicBezTo>
                      <a:cubicBezTo>
                        <a:pt x="166482" y="49909"/>
                        <a:pt x="167347" y="46628"/>
                        <a:pt x="169252" y="43961"/>
                      </a:cubicBezTo>
                      <a:cubicBezTo>
                        <a:pt x="171059" y="41432"/>
                        <a:pt x="173458" y="39357"/>
                        <a:pt x="175846" y="37367"/>
                      </a:cubicBezTo>
                      <a:cubicBezTo>
                        <a:pt x="179375" y="34426"/>
                        <a:pt x="184313" y="31403"/>
                        <a:pt x="189035" y="30773"/>
                      </a:cubicBezTo>
                      <a:cubicBezTo>
                        <a:pt x="197780" y="29607"/>
                        <a:pt x="206619" y="29308"/>
                        <a:pt x="215411" y="28575"/>
                      </a:cubicBezTo>
                      <a:cubicBezTo>
                        <a:pt x="218342" y="27842"/>
                        <a:pt x="221183" y="26377"/>
                        <a:pt x="224204" y="26377"/>
                      </a:cubicBezTo>
                      <a:cubicBezTo>
                        <a:pt x="241205" y="26377"/>
                        <a:pt x="241492" y="27011"/>
                        <a:pt x="252779" y="30773"/>
                      </a:cubicBezTo>
                      <a:cubicBezTo>
                        <a:pt x="261571" y="30040"/>
                        <a:pt x="270723" y="31170"/>
                        <a:pt x="279156" y="28575"/>
                      </a:cubicBezTo>
                      <a:cubicBezTo>
                        <a:pt x="281371" y="27893"/>
                        <a:pt x="280069" y="23908"/>
                        <a:pt x="281354" y="21980"/>
                      </a:cubicBezTo>
                      <a:cubicBezTo>
                        <a:pt x="283784" y="18334"/>
                        <a:pt x="290488" y="13017"/>
                        <a:pt x="294542" y="10990"/>
                      </a:cubicBezTo>
                      <a:cubicBezTo>
                        <a:pt x="296614" y="9954"/>
                        <a:pt x="298938" y="9525"/>
                        <a:pt x="301136" y="8792"/>
                      </a:cubicBezTo>
                      <a:cubicBezTo>
                        <a:pt x="302602" y="7327"/>
                        <a:pt x="303679" y="5323"/>
                        <a:pt x="305533" y="4396"/>
                      </a:cubicBezTo>
                      <a:cubicBezTo>
                        <a:pt x="308235" y="3045"/>
                        <a:pt x="311420" y="3028"/>
                        <a:pt x="314325" y="2198"/>
                      </a:cubicBezTo>
                      <a:cubicBezTo>
                        <a:pt x="316553" y="1561"/>
                        <a:pt x="318721" y="733"/>
                        <a:pt x="320919" y="0"/>
                      </a:cubicBezTo>
                      <a:cubicBezTo>
                        <a:pt x="327096" y="562"/>
                        <a:pt x="343235" y="167"/>
                        <a:pt x="351692" y="4396"/>
                      </a:cubicBezTo>
                      <a:cubicBezTo>
                        <a:pt x="354055" y="5577"/>
                        <a:pt x="356088" y="7327"/>
                        <a:pt x="358286" y="8792"/>
                      </a:cubicBezTo>
                      <a:cubicBezTo>
                        <a:pt x="359752" y="10990"/>
                        <a:pt x="361501" y="13023"/>
                        <a:pt x="362683" y="15386"/>
                      </a:cubicBezTo>
                      <a:cubicBezTo>
                        <a:pt x="363719" y="17458"/>
                        <a:pt x="363434" y="20171"/>
                        <a:pt x="364881" y="21980"/>
                      </a:cubicBezTo>
                      <a:cubicBezTo>
                        <a:pt x="372085" y="30985"/>
                        <a:pt x="371475" y="22570"/>
                        <a:pt x="371475" y="28575"/>
                      </a:cubicBezTo>
                      <a:lnTo>
                        <a:pt x="637442" y="197827"/>
                      </a:lnTo>
                      <a:lnTo>
                        <a:pt x="637442" y="248382"/>
                      </a:lnTo>
                      <a:lnTo>
                        <a:pt x="663819" y="248382"/>
                      </a:lnTo>
                      <a:lnTo>
                        <a:pt x="666018" y="31432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9" name="Freeform 358"/>
                <p:cNvSpPr/>
                <p:nvPr/>
              </p:nvSpPr>
              <p:spPr>
                <a:xfrm>
                  <a:off x="3417097" y="2617313"/>
                  <a:ext cx="579993" cy="704287"/>
                </a:xfrm>
                <a:custGeom>
                  <a:avLst/>
                  <a:gdLst>
                    <a:gd name="connsiteX0" fmla="*/ 452803 w 578094"/>
                    <a:gd name="connsiteY0" fmla="*/ 705582 h 705582"/>
                    <a:gd name="connsiteX1" fmla="*/ 237392 w 578094"/>
                    <a:gd name="connsiteY1" fmla="*/ 666017 h 705582"/>
                    <a:gd name="connsiteX2" fmla="*/ 237392 w 578094"/>
                    <a:gd name="connsiteY2" fmla="*/ 520944 h 705582"/>
                    <a:gd name="connsiteX3" fmla="*/ 215411 w 578094"/>
                    <a:gd name="connsiteY3" fmla="*/ 520944 h 705582"/>
                    <a:gd name="connsiteX4" fmla="*/ 215411 w 578094"/>
                    <a:gd name="connsiteY4" fmla="*/ 391257 h 705582"/>
                    <a:gd name="connsiteX5" fmla="*/ 0 w 578094"/>
                    <a:gd name="connsiteY5" fmla="*/ 391257 h 705582"/>
                    <a:gd name="connsiteX6" fmla="*/ 0 w 578094"/>
                    <a:gd name="connsiteY6" fmla="*/ 0 h 705582"/>
                    <a:gd name="connsiteX7" fmla="*/ 303334 w 578094"/>
                    <a:gd name="connsiteY7" fmla="*/ 0 h 705582"/>
                    <a:gd name="connsiteX8" fmla="*/ 490171 w 578094"/>
                    <a:gd name="connsiteY8" fmla="*/ 250580 h 705582"/>
                    <a:gd name="connsiteX9" fmla="*/ 578094 w 578094"/>
                    <a:gd name="connsiteY9" fmla="*/ 250580 h 705582"/>
                    <a:gd name="connsiteX10" fmla="*/ 578094 w 578094"/>
                    <a:gd name="connsiteY10" fmla="*/ 459398 h 705582"/>
                    <a:gd name="connsiteX11" fmla="*/ 452803 w 578094"/>
                    <a:gd name="connsiteY11" fmla="*/ 705582 h 705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8094" h="705582">
                      <a:moveTo>
                        <a:pt x="452803" y="705582"/>
                      </a:moveTo>
                      <a:lnTo>
                        <a:pt x="237392" y="666017"/>
                      </a:lnTo>
                      <a:lnTo>
                        <a:pt x="237392" y="520944"/>
                      </a:lnTo>
                      <a:lnTo>
                        <a:pt x="215411" y="520944"/>
                      </a:lnTo>
                      <a:lnTo>
                        <a:pt x="215411" y="391257"/>
                      </a:lnTo>
                      <a:lnTo>
                        <a:pt x="0" y="391257"/>
                      </a:lnTo>
                      <a:lnTo>
                        <a:pt x="0" y="0"/>
                      </a:lnTo>
                      <a:lnTo>
                        <a:pt x="303334" y="0"/>
                      </a:lnTo>
                      <a:lnTo>
                        <a:pt x="490171" y="250580"/>
                      </a:lnTo>
                      <a:lnTo>
                        <a:pt x="578094" y="250580"/>
                      </a:lnTo>
                      <a:lnTo>
                        <a:pt x="578094" y="459398"/>
                      </a:lnTo>
                      <a:lnTo>
                        <a:pt x="452803" y="70558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0" name="Freeform 359"/>
                <p:cNvSpPr/>
                <p:nvPr/>
              </p:nvSpPr>
              <p:spPr>
                <a:xfrm>
                  <a:off x="2547106" y="2608436"/>
                  <a:ext cx="1127435" cy="725000"/>
                </a:xfrm>
                <a:custGeom>
                  <a:avLst/>
                  <a:gdLst>
                    <a:gd name="connsiteX0" fmla="*/ 888023 w 1127614"/>
                    <a:gd name="connsiteY0" fmla="*/ 13189 h 725366"/>
                    <a:gd name="connsiteX1" fmla="*/ 888023 w 1127614"/>
                    <a:gd name="connsiteY1" fmla="*/ 391258 h 725366"/>
                    <a:gd name="connsiteX2" fmla="*/ 1101237 w 1127614"/>
                    <a:gd name="connsiteY2" fmla="*/ 391258 h 725366"/>
                    <a:gd name="connsiteX3" fmla="*/ 1101237 w 1127614"/>
                    <a:gd name="connsiteY3" fmla="*/ 523143 h 725366"/>
                    <a:gd name="connsiteX4" fmla="*/ 1127614 w 1127614"/>
                    <a:gd name="connsiteY4" fmla="*/ 523143 h 725366"/>
                    <a:gd name="connsiteX5" fmla="*/ 1127614 w 1127614"/>
                    <a:gd name="connsiteY5" fmla="*/ 681404 h 725366"/>
                    <a:gd name="connsiteX6" fmla="*/ 589085 w 1127614"/>
                    <a:gd name="connsiteY6" fmla="*/ 637443 h 725366"/>
                    <a:gd name="connsiteX7" fmla="*/ 589085 w 1127614"/>
                    <a:gd name="connsiteY7" fmla="*/ 694593 h 725366"/>
                    <a:gd name="connsiteX8" fmla="*/ 516548 w 1127614"/>
                    <a:gd name="connsiteY8" fmla="*/ 725366 h 725366"/>
                    <a:gd name="connsiteX9" fmla="*/ 516548 w 1127614"/>
                    <a:gd name="connsiteY9" fmla="*/ 683602 h 725366"/>
                    <a:gd name="connsiteX10" fmla="*/ 474785 w 1127614"/>
                    <a:gd name="connsiteY10" fmla="*/ 683602 h 725366"/>
                    <a:gd name="connsiteX11" fmla="*/ 474785 w 1127614"/>
                    <a:gd name="connsiteY11" fmla="*/ 619858 h 725366"/>
                    <a:gd name="connsiteX12" fmla="*/ 206619 w 1127614"/>
                    <a:gd name="connsiteY12" fmla="*/ 455002 h 725366"/>
                    <a:gd name="connsiteX13" fmla="*/ 186837 w 1127614"/>
                    <a:gd name="connsiteY13" fmla="*/ 430823 h 725366"/>
                    <a:gd name="connsiteX14" fmla="*/ 158262 w 1127614"/>
                    <a:gd name="connsiteY14" fmla="*/ 433021 h 725366"/>
                    <a:gd name="connsiteX15" fmla="*/ 149469 w 1127614"/>
                    <a:gd name="connsiteY15" fmla="*/ 437418 h 725366"/>
                    <a:gd name="connsiteX16" fmla="*/ 140677 w 1127614"/>
                    <a:gd name="connsiteY16" fmla="*/ 439616 h 725366"/>
                    <a:gd name="connsiteX17" fmla="*/ 127489 w 1127614"/>
                    <a:gd name="connsiteY17" fmla="*/ 452804 h 725366"/>
                    <a:gd name="connsiteX18" fmla="*/ 123092 w 1127614"/>
                    <a:gd name="connsiteY18" fmla="*/ 457200 h 725366"/>
                    <a:gd name="connsiteX19" fmla="*/ 112102 w 1127614"/>
                    <a:gd name="connsiteY19" fmla="*/ 465993 h 725366"/>
                    <a:gd name="connsiteX20" fmla="*/ 94517 w 1127614"/>
                    <a:gd name="connsiteY20" fmla="*/ 463795 h 725366"/>
                    <a:gd name="connsiteX21" fmla="*/ 90121 w 1127614"/>
                    <a:gd name="connsiteY21" fmla="*/ 459398 h 725366"/>
                    <a:gd name="connsiteX22" fmla="*/ 81329 w 1127614"/>
                    <a:gd name="connsiteY22" fmla="*/ 457200 h 725366"/>
                    <a:gd name="connsiteX23" fmla="*/ 54952 w 1127614"/>
                    <a:gd name="connsiteY23" fmla="*/ 459398 h 725366"/>
                    <a:gd name="connsiteX24" fmla="*/ 39565 w 1127614"/>
                    <a:gd name="connsiteY24" fmla="*/ 465993 h 725366"/>
                    <a:gd name="connsiteX25" fmla="*/ 32971 w 1127614"/>
                    <a:gd name="connsiteY25" fmla="*/ 468191 h 725366"/>
                    <a:gd name="connsiteX26" fmla="*/ 21981 w 1127614"/>
                    <a:gd name="connsiteY26" fmla="*/ 472587 h 725366"/>
                    <a:gd name="connsiteX27" fmla="*/ 15387 w 1127614"/>
                    <a:gd name="connsiteY27" fmla="*/ 474785 h 725366"/>
                    <a:gd name="connsiteX28" fmla="*/ 0 w 1127614"/>
                    <a:gd name="connsiteY28" fmla="*/ 474785 h 725366"/>
                    <a:gd name="connsiteX29" fmla="*/ 0 w 1127614"/>
                    <a:gd name="connsiteY29" fmla="*/ 331910 h 725366"/>
                    <a:gd name="connsiteX30" fmla="*/ 43962 w 1127614"/>
                    <a:gd name="connsiteY30" fmla="*/ 331910 h 725366"/>
                    <a:gd name="connsiteX31" fmla="*/ 43962 w 1127614"/>
                    <a:gd name="connsiteY31" fmla="*/ 274760 h 725366"/>
                    <a:gd name="connsiteX32" fmla="*/ 193431 w 1127614"/>
                    <a:gd name="connsiteY32" fmla="*/ 274760 h 725366"/>
                    <a:gd name="connsiteX33" fmla="*/ 193431 w 1127614"/>
                    <a:gd name="connsiteY33" fmla="*/ 312127 h 725366"/>
                    <a:gd name="connsiteX34" fmla="*/ 217610 w 1127614"/>
                    <a:gd name="connsiteY34" fmla="*/ 312127 h 725366"/>
                    <a:gd name="connsiteX35" fmla="*/ 217610 w 1127614"/>
                    <a:gd name="connsiteY35" fmla="*/ 0 h 725366"/>
                    <a:gd name="connsiteX36" fmla="*/ 828675 w 1127614"/>
                    <a:gd name="connsiteY36" fmla="*/ 0 h 725366"/>
                    <a:gd name="connsiteX37" fmla="*/ 828675 w 1127614"/>
                    <a:gd name="connsiteY37" fmla="*/ 30773 h 725366"/>
                    <a:gd name="connsiteX38" fmla="*/ 888023 w 1127614"/>
                    <a:gd name="connsiteY38" fmla="*/ 13189 h 72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127614" h="725366">
                      <a:moveTo>
                        <a:pt x="888023" y="13189"/>
                      </a:moveTo>
                      <a:lnTo>
                        <a:pt x="888023" y="391258"/>
                      </a:lnTo>
                      <a:lnTo>
                        <a:pt x="1101237" y="391258"/>
                      </a:lnTo>
                      <a:lnTo>
                        <a:pt x="1101237" y="523143"/>
                      </a:lnTo>
                      <a:lnTo>
                        <a:pt x="1127614" y="523143"/>
                      </a:lnTo>
                      <a:lnTo>
                        <a:pt x="1127614" y="681404"/>
                      </a:lnTo>
                      <a:lnTo>
                        <a:pt x="589085" y="637443"/>
                      </a:lnTo>
                      <a:lnTo>
                        <a:pt x="589085" y="694593"/>
                      </a:lnTo>
                      <a:lnTo>
                        <a:pt x="516548" y="725366"/>
                      </a:lnTo>
                      <a:lnTo>
                        <a:pt x="516548" y="683602"/>
                      </a:lnTo>
                      <a:lnTo>
                        <a:pt x="474785" y="683602"/>
                      </a:lnTo>
                      <a:lnTo>
                        <a:pt x="474785" y="619858"/>
                      </a:lnTo>
                      <a:lnTo>
                        <a:pt x="206619" y="455002"/>
                      </a:lnTo>
                      <a:lnTo>
                        <a:pt x="186837" y="430823"/>
                      </a:lnTo>
                      <a:cubicBezTo>
                        <a:pt x="177312" y="431556"/>
                        <a:pt x="167670" y="431361"/>
                        <a:pt x="158262" y="433021"/>
                      </a:cubicBezTo>
                      <a:cubicBezTo>
                        <a:pt x="155035" y="433591"/>
                        <a:pt x="152537" y="436267"/>
                        <a:pt x="149469" y="437418"/>
                      </a:cubicBezTo>
                      <a:cubicBezTo>
                        <a:pt x="146641" y="438479"/>
                        <a:pt x="143608" y="438883"/>
                        <a:pt x="140677" y="439616"/>
                      </a:cubicBezTo>
                      <a:lnTo>
                        <a:pt x="127489" y="452804"/>
                      </a:lnTo>
                      <a:cubicBezTo>
                        <a:pt x="126023" y="454269"/>
                        <a:pt x="124816" y="456050"/>
                        <a:pt x="123092" y="457200"/>
                      </a:cubicBezTo>
                      <a:cubicBezTo>
                        <a:pt x="114774" y="462746"/>
                        <a:pt x="118366" y="459728"/>
                        <a:pt x="112102" y="465993"/>
                      </a:cubicBezTo>
                      <a:cubicBezTo>
                        <a:pt x="106240" y="465260"/>
                        <a:pt x="100175" y="465493"/>
                        <a:pt x="94517" y="463795"/>
                      </a:cubicBezTo>
                      <a:cubicBezTo>
                        <a:pt x="92532" y="463199"/>
                        <a:pt x="91975" y="460325"/>
                        <a:pt x="90121" y="459398"/>
                      </a:cubicBezTo>
                      <a:cubicBezTo>
                        <a:pt x="87419" y="458047"/>
                        <a:pt x="84260" y="457933"/>
                        <a:pt x="81329" y="457200"/>
                      </a:cubicBezTo>
                      <a:cubicBezTo>
                        <a:pt x="72537" y="457933"/>
                        <a:pt x="63697" y="458232"/>
                        <a:pt x="54952" y="459398"/>
                      </a:cubicBezTo>
                      <a:cubicBezTo>
                        <a:pt x="49962" y="460063"/>
                        <a:pt x="43764" y="464193"/>
                        <a:pt x="39565" y="465993"/>
                      </a:cubicBezTo>
                      <a:cubicBezTo>
                        <a:pt x="37435" y="466906"/>
                        <a:pt x="35140" y="467377"/>
                        <a:pt x="32971" y="468191"/>
                      </a:cubicBezTo>
                      <a:cubicBezTo>
                        <a:pt x="29277" y="469576"/>
                        <a:pt x="25675" y="471202"/>
                        <a:pt x="21981" y="472587"/>
                      </a:cubicBezTo>
                      <a:cubicBezTo>
                        <a:pt x="19812" y="473401"/>
                        <a:pt x="17692" y="474554"/>
                        <a:pt x="15387" y="474785"/>
                      </a:cubicBezTo>
                      <a:cubicBezTo>
                        <a:pt x="10283" y="475295"/>
                        <a:pt x="5129" y="474785"/>
                        <a:pt x="0" y="474785"/>
                      </a:cubicBezTo>
                      <a:lnTo>
                        <a:pt x="0" y="331910"/>
                      </a:lnTo>
                      <a:lnTo>
                        <a:pt x="43962" y="331910"/>
                      </a:lnTo>
                      <a:lnTo>
                        <a:pt x="43962" y="274760"/>
                      </a:lnTo>
                      <a:lnTo>
                        <a:pt x="193431" y="274760"/>
                      </a:lnTo>
                      <a:lnTo>
                        <a:pt x="193431" y="312127"/>
                      </a:lnTo>
                      <a:lnTo>
                        <a:pt x="217610" y="312127"/>
                      </a:lnTo>
                      <a:lnTo>
                        <a:pt x="217610" y="0"/>
                      </a:lnTo>
                      <a:lnTo>
                        <a:pt x="828675" y="0"/>
                      </a:lnTo>
                      <a:lnTo>
                        <a:pt x="828675" y="30773"/>
                      </a:lnTo>
                      <a:lnTo>
                        <a:pt x="888023" y="1318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1" name="Freeform 360"/>
                <p:cNvSpPr/>
                <p:nvPr/>
              </p:nvSpPr>
              <p:spPr>
                <a:xfrm>
                  <a:off x="2073642" y="3818744"/>
                  <a:ext cx="858154" cy="902554"/>
                </a:xfrm>
                <a:custGeom>
                  <a:avLst/>
                  <a:gdLst>
                    <a:gd name="connsiteX0" fmla="*/ 617659 w 857250"/>
                    <a:gd name="connsiteY0" fmla="*/ 866042 h 899013"/>
                    <a:gd name="connsiteX1" fmla="*/ 857250 w 857250"/>
                    <a:gd name="connsiteY1" fmla="*/ 309929 h 899013"/>
                    <a:gd name="connsiteX2" fmla="*/ 857250 w 857250"/>
                    <a:gd name="connsiteY2" fmla="*/ 0 h 899013"/>
                    <a:gd name="connsiteX3" fmla="*/ 323117 w 857250"/>
                    <a:gd name="connsiteY3" fmla="*/ 0 h 899013"/>
                    <a:gd name="connsiteX4" fmla="*/ 323117 w 857250"/>
                    <a:gd name="connsiteY4" fmla="*/ 213213 h 899013"/>
                    <a:gd name="connsiteX5" fmla="*/ 10990 w 857250"/>
                    <a:gd name="connsiteY5" fmla="*/ 628650 h 899013"/>
                    <a:gd name="connsiteX6" fmla="*/ 0 w 857250"/>
                    <a:gd name="connsiteY6" fmla="*/ 666017 h 899013"/>
                    <a:gd name="connsiteX7" fmla="*/ 10990 w 857250"/>
                    <a:gd name="connsiteY7" fmla="*/ 685800 h 899013"/>
                    <a:gd name="connsiteX8" fmla="*/ 10990 w 857250"/>
                    <a:gd name="connsiteY8" fmla="*/ 725365 h 899013"/>
                    <a:gd name="connsiteX9" fmla="*/ 17584 w 857250"/>
                    <a:gd name="connsiteY9" fmla="*/ 727563 h 899013"/>
                    <a:gd name="connsiteX10" fmla="*/ 24178 w 857250"/>
                    <a:gd name="connsiteY10" fmla="*/ 731959 h 899013"/>
                    <a:gd name="connsiteX11" fmla="*/ 52753 w 857250"/>
                    <a:gd name="connsiteY11" fmla="*/ 727563 h 899013"/>
                    <a:gd name="connsiteX12" fmla="*/ 59348 w 857250"/>
                    <a:gd name="connsiteY12" fmla="*/ 725365 h 899013"/>
                    <a:gd name="connsiteX13" fmla="*/ 72536 w 857250"/>
                    <a:gd name="connsiteY13" fmla="*/ 731959 h 899013"/>
                    <a:gd name="connsiteX14" fmla="*/ 76932 w 857250"/>
                    <a:gd name="connsiteY14" fmla="*/ 740752 h 899013"/>
                    <a:gd name="connsiteX15" fmla="*/ 83526 w 857250"/>
                    <a:gd name="connsiteY15" fmla="*/ 749544 h 899013"/>
                    <a:gd name="connsiteX16" fmla="*/ 85725 w 857250"/>
                    <a:gd name="connsiteY16" fmla="*/ 756138 h 899013"/>
                    <a:gd name="connsiteX17" fmla="*/ 101111 w 857250"/>
                    <a:gd name="connsiteY17" fmla="*/ 762732 h 899013"/>
                    <a:gd name="connsiteX18" fmla="*/ 107705 w 857250"/>
                    <a:gd name="connsiteY18" fmla="*/ 767129 h 899013"/>
                    <a:gd name="connsiteX19" fmla="*/ 136280 w 857250"/>
                    <a:gd name="connsiteY19" fmla="*/ 767129 h 899013"/>
                    <a:gd name="connsiteX20" fmla="*/ 140676 w 857250"/>
                    <a:gd name="connsiteY20" fmla="*/ 762732 h 899013"/>
                    <a:gd name="connsiteX21" fmla="*/ 175846 w 857250"/>
                    <a:gd name="connsiteY21" fmla="*/ 767129 h 899013"/>
                    <a:gd name="connsiteX22" fmla="*/ 195628 w 857250"/>
                    <a:gd name="connsiteY22" fmla="*/ 758336 h 899013"/>
                    <a:gd name="connsiteX23" fmla="*/ 204421 w 857250"/>
                    <a:gd name="connsiteY23" fmla="*/ 762732 h 899013"/>
                    <a:gd name="connsiteX24" fmla="*/ 206619 w 857250"/>
                    <a:gd name="connsiteY24" fmla="*/ 769327 h 899013"/>
                    <a:gd name="connsiteX25" fmla="*/ 208817 w 857250"/>
                    <a:gd name="connsiteY25" fmla="*/ 795704 h 899013"/>
                    <a:gd name="connsiteX26" fmla="*/ 217609 w 857250"/>
                    <a:gd name="connsiteY26" fmla="*/ 800100 h 899013"/>
                    <a:gd name="connsiteX27" fmla="*/ 243986 w 857250"/>
                    <a:gd name="connsiteY27" fmla="*/ 806694 h 899013"/>
                    <a:gd name="connsiteX28" fmla="*/ 252778 w 857250"/>
                    <a:gd name="connsiteY28" fmla="*/ 819882 h 899013"/>
                    <a:gd name="connsiteX29" fmla="*/ 257175 w 857250"/>
                    <a:gd name="connsiteY29" fmla="*/ 828675 h 899013"/>
                    <a:gd name="connsiteX30" fmla="*/ 270363 w 857250"/>
                    <a:gd name="connsiteY30" fmla="*/ 835269 h 899013"/>
                    <a:gd name="connsiteX31" fmla="*/ 283551 w 857250"/>
                    <a:gd name="connsiteY31" fmla="*/ 833071 h 899013"/>
                    <a:gd name="connsiteX32" fmla="*/ 290146 w 857250"/>
                    <a:gd name="connsiteY32" fmla="*/ 819882 h 899013"/>
                    <a:gd name="connsiteX33" fmla="*/ 296740 w 857250"/>
                    <a:gd name="connsiteY33" fmla="*/ 813288 h 899013"/>
                    <a:gd name="connsiteX34" fmla="*/ 309928 w 857250"/>
                    <a:gd name="connsiteY34" fmla="*/ 808892 h 899013"/>
                    <a:gd name="connsiteX35" fmla="*/ 312126 w 857250"/>
                    <a:gd name="connsiteY35" fmla="*/ 815486 h 899013"/>
                    <a:gd name="connsiteX36" fmla="*/ 318721 w 857250"/>
                    <a:gd name="connsiteY36" fmla="*/ 819882 h 899013"/>
                    <a:gd name="connsiteX37" fmla="*/ 334107 w 857250"/>
                    <a:gd name="connsiteY37" fmla="*/ 826477 h 899013"/>
                    <a:gd name="connsiteX38" fmla="*/ 351692 w 857250"/>
                    <a:gd name="connsiteY38" fmla="*/ 833071 h 899013"/>
                    <a:gd name="connsiteX39" fmla="*/ 367078 w 857250"/>
                    <a:gd name="connsiteY39" fmla="*/ 841863 h 899013"/>
                    <a:gd name="connsiteX40" fmla="*/ 375871 w 857250"/>
                    <a:gd name="connsiteY40" fmla="*/ 844061 h 899013"/>
                    <a:gd name="connsiteX41" fmla="*/ 391257 w 857250"/>
                    <a:gd name="connsiteY41" fmla="*/ 848457 h 899013"/>
                    <a:gd name="connsiteX42" fmla="*/ 424228 w 857250"/>
                    <a:gd name="connsiteY42" fmla="*/ 855052 h 899013"/>
                    <a:gd name="connsiteX43" fmla="*/ 437417 w 857250"/>
                    <a:gd name="connsiteY43" fmla="*/ 894617 h 899013"/>
                    <a:gd name="connsiteX44" fmla="*/ 444011 w 857250"/>
                    <a:gd name="connsiteY44" fmla="*/ 896815 h 899013"/>
                    <a:gd name="connsiteX45" fmla="*/ 459398 w 857250"/>
                    <a:gd name="connsiteY45" fmla="*/ 899013 h 899013"/>
                    <a:gd name="connsiteX46" fmla="*/ 520944 w 857250"/>
                    <a:gd name="connsiteY46" fmla="*/ 896815 h 899013"/>
                    <a:gd name="connsiteX47" fmla="*/ 529736 w 857250"/>
                    <a:gd name="connsiteY47" fmla="*/ 894617 h 899013"/>
                    <a:gd name="connsiteX48" fmla="*/ 534132 w 857250"/>
                    <a:gd name="connsiteY48" fmla="*/ 888023 h 899013"/>
                    <a:gd name="connsiteX49" fmla="*/ 540726 w 857250"/>
                    <a:gd name="connsiteY49" fmla="*/ 881429 h 899013"/>
                    <a:gd name="connsiteX50" fmla="*/ 549519 w 857250"/>
                    <a:gd name="connsiteY50" fmla="*/ 868240 h 899013"/>
                    <a:gd name="connsiteX51" fmla="*/ 553915 w 857250"/>
                    <a:gd name="connsiteY51" fmla="*/ 859448 h 899013"/>
                    <a:gd name="connsiteX52" fmla="*/ 562707 w 857250"/>
                    <a:gd name="connsiteY52" fmla="*/ 857250 h 899013"/>
                    <a:gd name="connsiteX53" fmla="*/ 569301 w 857250"/>
                    <a:gd name="connsiteY53" fmla="*/ 852854 h 899013"/>
                    <a:gd name="connsiteX54" fmla="*/ 571500 w 857250"/>
                    <a:gd name="connsiteY54" fmla="*/ 846259 h 899013"/>
                    <a:gd name="connsiteX55" fmla="*/ 584688 w 857250"/>
                    <a:gd name="connsiteY55" fmla="*/ 841863 h 899013"/>
                    <a:gd name="connsiteX56" fmla="*/ 602273 w 857250"/>
                    <a:gd name="connsiteY56" fmla="*/ 848457 h 899013"/>
                    <a:gd name="connsiteX57" fmla="*/ 608867 w 857250"/>
                    <a:gd name="connsiteY57" fmla="*/ 863844 h 899013"/>
                    <a:gd name="connsiteX58" fmla="*/ 617659 w 857250"/>
                    <a:gd name="connsiteY58" fmla="*/ 866042 h 899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857250" h="899013">
                      <a:moveTo>
                        <a:pt x="617659" y="866042"/>
                      </a:moveTo>
                      <a:lnTo>
                        <a:pt x="857250" y="309929"/>
                      </a:lnTo>
                      <a:lnTo>
                        <a:pt x="857250" y="0"/>
                      </a:lnTo>
                      <a:lnTo>
                        <a:pt x="323117" y="0"/>
                      </a:lnTo>
                      <a:lnTo>
                        <a:pt x="323117" y="213213"/>
                      </a:lnTo>
                      <a:lnTo>
                        <a:pt x="10990" y="628650"/>
                      </a:lnTo>
                      <a:lnTo>
                        <a:pt x="0" y="666017"/>
                      </a:lnTo>
                      <a:cubicBezTo>
                        <a:pt x="3663" y="672611"/>
                        <a:pt x="9262" y="678457"/>
                        <a:pt x="10990" y="685800"/>
                      </a:cubicBezTo>
                      <a:cubicBezTo>
                        <a:pt x="22487" y="734662"/>
                        <a:pt x="-10006" y="667624"/>
                        <a:pt x="10990" y="725365"/>
                      </a:cubicBezTo>
                      <a:cubicBezTo>
                        <a:pt x="11782" y="727542"/>
                        <a:pt x="15512" y="726527"/>
                        <a:pt x="17584" y="727563"/>
                      </a:cubicBezTo>
                      <a:cubicBezTo>
                        <a:pt x="19947" y="728744"/>
                        <a:pt x="21980" y="730494"/>
                        <a:pt x="24178" y="731959"/>
                      </a:cubicBezTo>
                      <a:cubicBezTo>
                        <a:pt x="34858" y="730624"/>
                        <a:pt x="42682" y="730081"/>
                        <a:pt x="52753" y="727563"/>
                      </a:cubicBezTo>
                      <a:cubicBezTo>
                        <a:pt x="55001" y="727001"/>
                        <a:pt x="57150" y="726098"/>
                        <a:pt x="59348" y="725365"/>
                      </a:cubicBezTo>
                      <a:cubicBezTo>
                        <a:pt x="63848" y="726865"/>
                        <a:pt x="69259" y="728026"/>
                        <a:pt x="72536" y="731959"/>
                      </a:cubicBezTo>
                      <a:cubicBezTo>
                        <a:pt x="74634" y="734476"/>
                        <a:pt x="75195" y="737973"/>
                        <a:pt x="76932" y="740752"/>
                      </a:cubicBezTo>
                      <a:cubicBezTo>
                        <a:pt x="78873" y="743859"/>
                        <a:pt x="81328" y="746613"/>
                        <a:pt x="83526" y="749544"/>
                      </a:cubicBezTo>
                      <a:cubicBezTo>
                        <a:pt x="84259" y="751742"/>
                        <a:pt x="84087" y="754500"/>
                        <a:pt x="85725" y="756138"/>
                      </a:cubicBezTo>
                      <a:cubicBezTo>
                        <a:pt x="88441" y="758854"/>
                        <a:pt x="97170" y="761418"/>
                        <a:pt x="101111" y="762732"/>
                      </a:cubicBezTo>
                      <a:cubicBezTo>
                        <a:pt x="103309" y="764198"/>
                        <a:pt x="105231" y="766201"/>
                        <a:pt x="107705" y="767129"/>
                      </a:cubicBezTo>
                      <a:cubicBezTo>
                        <a:pt x="118613" y="771220"/>
                        <a:pt x="124278" y="768629"/>
                        <a:pt x="136280" y="767129"/>
                      </a:cubicBezTo>
                      <a:cubicBezTo>
                        <a:pt x="137745" y="765663"/>
                        <a:pt x="138608" y="762870"/>
                        <a:pt x="140676" y="762732"/>
                      </a:cubicBezTo>
                      <a:cubicBezTo>
                        <a:pt x="160476" y="761411"/>
                        <a:pt x="162877" y="762805"/>
                        <a:pt x="175846" y="767129"/>
                      </a:cubicBezTo>
                      <a:cubicBezTo>
                        <a:pt x="186818" y="756156"/>
                        <a:pt x="183066" y="753625"/>
                        <a:pt x="195628" y="758336"/>
                      </a:cubicBezTo>
                      <a:cubicBezTo>
                        <a:pt x="198696" y="759487"/>
                        <a:pt x="201490" y="761267"/>
                        <a:pt x="204421" y="762732"/>
                      </a:cubicBezTo>
                      <a:cubicBezTo>
                        <a:pt x="205154" y="764930"/>
                        <a:pt x="206313" y="767030"/>
                        <a:pt x="206619" y="769327"/>
                      </a:cubicBezTo>
                      <a:cubicBezTo>
                        <a:pt x="207785" y="778072"/>
                        <a:pt x="205850" y="787395"/>
                        <a:pt x="208817" y="795704"/>
                      </a:cubicBezTo>
                      <a:cubicBezTo>
                        <a:pt x="209919" y="798790"/>
                        <a:pt x="214567" y="798883"/>
                        <a:pt x="217609" y="800100"/>
                      </a:cubicBezTo>
                      <a:cubicBezTo>
                        <a:pt x="230049" y="805076"/>
                        <a:pt x="231014" y="804532"/>
                        <a:pt x="243986" y="806694"/>
                      </a:cubicBezTo>
                      <a:cubicBezTo>
                        <a:pt x="246917" y="811090"/>
                        <a:pt x="250415" y="815157"/>
                        <a:pt x="252778" y="819882"/>
                      </a:cubicBezTo>
                      <a:cubicBezTo>
                        <a:pt x="254244" y="822813"/>
                        <a:pt x="255077" y="826158"/>
                        <a:pt x="257175" y="828675"/>
                      </a:cubicBezTo>
                      <a:cubicBezTo>
                        <a:pt x="260453" y="832608"/>
                        <a:pt x="265862" y="833769"/>
                        <a:pt x="270363" y="835269"/>
                      </a:cubicBezTo>
                      <a:cubicBezTo>
                        <a:pt x="274759" y="834536"/>
                        <a:pt x="279565" y="835064"/>
                        <a:pt x="283551" y="833071"/>
                      </a:cubicBezTo>
                      <a:cubicBezTo>
                        <a:pt x="288741" y="830476"/>
                        <a:pt x="287544" y="823785"/>
                        <a:pt x="290146" y="819882"/>
                      </a:cubicBezTo>
                      <a:cubicBezTo>
                        <a:pt x="291870" y="817296"/>
                        <a:pt x="294542" y="815486"/>
                        <a:pt x="296740" y="813288"/>
                      </a:cubicBezTo>
                      <a:cubicBezTo>
                        <a:pt x="299073" y="806290"/>
                        <a:pt x="298354" y="801176"/>
                        <a:pt x="309928" y="808892"/>
                      </a:cubicBezTo>
                      <a:cubicBezTo>
                        <a:pt x="311856" y="810177"/>
                        <a:pt x="310679" y="813677"/>
                        <a:pt x="312126" y="815486"/>
                      </a:cubicBezTo>
                      <a:cubicBezTo>
                        <a:pt x="313777" y="817549"/>
                        <a:pt x="316427" y="818571"/>
                        <a:pt x="318721" y="819882"/>
                      </a:cubicBezTo>
                      <a:cubicBezTo>
                        <a:pt x="333304" y="828215"/>
                        <a:pt x="321775" y="821192"/>
                        <a:pt x="334107" y="826477"/>
                      </a:cubicBezTo>
                      <a:cubicBezTo>
                        <a:pt x="350199" y="833373"/>
                        <a:pt x="335483" y="829019"/>
                        <a:pt x="351692" y="833071"/>
                      </a:cubicBezTo>
                      <a:cubicBezTo>
                        <a:pt x="357158" y="836715"/>
                        <a:pt x="360704" y="839473"/>
                        <a:pt x="367078" y="841863"/>
                      </a:cubicBezTo>
                      <a:cubicBezTo>
                        <a:pt x="369907" y="842924"/>
                        <a:pt x="372966" y="843231"/>
                        <a:pt x="375871" y="844061"/>
                      </a:cubicBezTo>
                      <a:cubicBezTo>
                        <a:pt x="384533" y="846536"/>
                        <a:pt x="381258" y="846582"/>
                        <a:pt x="391257" y="848457"/>
                      </a:cubicBezTo>
                      <a:cubicBezTo>
                        <a:pt x="424013" y="854599"/>
                        <a:pt x="408114" y="849681"/>
                        <a:pt x="424228" y="855052"/>
                      </a:cubicBezTo>
                      <a:cubicBezTo>
                        <a:pt x="447323" y="878145"/>
                        <a:pt x="424960" y="851015"/>
                        <a:pt x="437417" y="894617"/>
                      </a:cubicBezTo>
                      <a:cubicBezTo>
                        <a:pt x="438053" y="896845"/>
                        <a:pt x="441739" y="896361"/>
                        <a:pt x="444011" y="896815"/>
                      </a:cubicBezTo>
                      <a:cubicBezTo>
                        <a:pt x="449091" y="897831"/>
                        <a:pt x="454269" y="898280"/>
                        <a:pt x="459398" y="899013"/>
                      </a:cubicBezTo>
                      <a:cubicBezTo>
                        <a:pt x="479913" y="898280"/>
                        <a:pt x="500456" y="898095"/>
                        <a:pt x="520944" y="896815"/>
                      </a:cubicBezTo>
                      <a:cubicBezTo>
                        <a:pt x="523959" y="896627"/>
                        <a:pt x="527222" y="896293"/>
                        <a:pt x="529736" y="894617"/>
                      </a:cubicBezTo>
                      <a:cubicBezTo>
                        <a:pt x="531934" y="893152"/>
                        <a:pt x="532441" y="890052"/>
                        <a:pt x="534132" y="888023"/>
                      </a:cubicBezTo>
                      <a:cubicBezTo>
                        <a:pt x="536122" y="885635"/>
                        <a:pt x="538528" y="883627"/>
                        <a:pt x="540726" y="881429"/>
                      </a:cubicBezTo>
                      <a:cubicBezTo>
                        <a:pt x="545443" y="867281"/>
                        <a:pt x="539227" y="882649"/>
                        <a:pt x="549519" y="868240"/>
                      </a:cubicBezTo>
                      <a:cubicBezTo>
                        <a:pt x="551423" y="865574"/>
                        <a:pt x="551398" y="861546"/>
                        <a:pt x="553915" y="859448"/>
                      </a:cubicBezTo>
                      <a:cubicBezTo>
                        <a:pt x="556236" y="857514"/>
                        <a:pt x="559776" y="857983"/>
                        <a:pt x="562707" y="857250"/>
                      </a:cubicBezTo>
                      <a:cubicBezTo>
                        <a:pt x="564905" y="855785"/>
                        <a:pt x="567651" y="854917"/>
                        <a:pt x="569301" y="852854"/>
                      </a:cubicBezTo>
                      <a:cubicBezTo>
                        <a:pt x="570749" y="851044"/>
                        <a:pt x="569614" y="847606"/>
                        <a:pt x="571500" y="846259"/>
                      </a:cubicBezTo>
                      <a:cubicBezTo>
                        <a:pt x="575271" y="843566"/>
                        <a:pt x="584688" y="841863"/>
                        <a:pt x="584688" y="841863"/>
                      </a:cubicBezTo>
                      <a:cubicBezTo>
                        <a:pt x="590644" y="843054"/>
                        <a:pt x="597961" y="843067"/>
                        <a:pt x="602273" y="848457"/>
                      </a:cubicBezTo>
                      <a:cubicBezTo>
                        <a:pt x="612785" y="861597"/>
                        <a:pt x="593143" y="848120"/>
                        <a:pt x="608867" y="863844"/>
                      </a:cubicBezTo>
                      <a:cubicBezTo>
                        <a:pt x="612603" y="867580"/>
                        <a:pt x="622055" y="872636"/>
                        <a:pt x="617659" y="86604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2" name="Freeform 361"/>
                <p:cNvSpPr/>
                <p:nvPr/>
              </p:nvSpPr>
              <p:spPr>
                <a:xfrm>
                  <a:off x="1798440" y="2907314"/>
                  <a:ext cx="642137" cy="804899"/>
                </a:xfrm>
                <a:custGeom>
                  <a:avLst/>
                  <a:gdLst>
                    <a:gd name="connsiteX0" fmla="*/ 633046 w 633046"/>
                    <a:gd name="connsiteY0" fmla="*/ 178044 h 804496"/>
                    <a:gd name="connsiteX1" fmla="*/ 622056 w 633046"/>
                    <a:gd name="connsiteY1" fmla="*/ 696790 h 804496"/>
                    <a:gd name="connsiteX2" fmla="*/ 586886 w 633046"/>
                    <a:gd name="connsiteY2" fmla="*/ 703384 h 804496"/>
                    <a:gd name="connsiteX3" fmla="*/ 569302 w 633046"/>
                    <a:gd name="connsiteY3" fmla="*/ 727563 h 804496"/>
                    <a:gd name="connsiteX4" fmla="*/ 562708 w 633046"/>
                    <a:gd name="connsiteY4" fmla="*/ 731959 h 804496"/>
                    <a:gd name="connsiteX5" fmla="*/ 558311 w 633046"/>
                    <a:gd name="connsiteY5" fmla="*/ 736356 h 804496"/>
                    <a:gd name="connsiteX6" fmla="*/ 538529 w 633046"/>
                    <a:gd name="connsiteY6" fmla="*/ 738554 h 804496"/>
                    <a:gd name="connsiteX7" fmla="*/ 496765 w 633046"/>
                    <a:gd name="connsiteY7" fmla="*/ 740752 h 804496"/>
                    <a:gd name="connsiteX8" fmla="*/ 487973 w 633046"/>
                    <a:gd name="connsiteY8" fmla="*/ 753940 h 804496"/>
                    <a:gd name="connsiteX9" fmla="*/ 485775 w 633046"/>
                    <a:gd name="connsiteY9" fmla="*/ 760534 h 804496"/>
                    <a:gd name="connsiteX10" fmla="*/ 479181 w 633046"/>
                    <a:gd name="connsiteY10" fmla="*/ 764931 h 804496"/>
                    <a:gd name="connsiteX11" fmla="*/ 472586 w 633046"/>
                    <a:gd name="connsiteY11" fmla="*/ 771525 h 804496"/>
                    <a:gd name="connsiteX12" fmla="*/ 435219 w 633046"/>
                    <a:gd name="connsiteY12" fmla="*/ 769327 h 804496"/>
                    <a:gd name="connsiteX13" fmla="*/ 426427 w 633046"/>
                    <a:gd name="connsiteY13" fmla="*/ 782515 h 804496"/>
                    <a:gd name="connsiteX14" fmla="*/ 411040 w 633046"/>
                    <a:gd name="connsiteY14" fmla="*/ 791307 h 804496"/>
                    <a:gd name="connsiteX15" fmla="*/ 404446 w 633046"/>
                    <a:gd name="connsiteY15" fmla="*/ 789109 h 804496"/>
                    <a:gd name="connsiteX16" fmla="*/ 391258 w 633046"/>
                    <a:gd name="connsiteY16" fmla="*/ 780317 h 804496"/>
                    <a:gd name="connsiteX17" fmla="*/ 373673 w 633046"/>
                    <a:gd name="connsiteY17" fmla="*/ 764931 h 804496"/>
                    <a:gd name="connsiteX18" fmla="*/ 367079 w 633046"/>
                    <a:gd name="connsiteY18" fmla="*/ 760534 h 804496"/>
                    <a:gd name="connsiteX19" fmla="*/ 353890 w 633046"/>
                    <a:gd name="connsiteY19" fmla="*/ 762732 h 804496"/>
                    <a:gd name="connsiteX20" fmla="*/ 351692 w 633046"/>
                    <a:gd name="connsiteY20" fmla="*/ 773723 h 804496"/>
                    <a:gd name="connsiteX21" fmla="*/ 347296 w 633046"/>
                    <a:gd name="connsiteY21" fmla="*/ 780317 h 804496"/>
                    <a:gd name="connsiteX22" fmla="*/ 340702 w 633046"/>
                    <a:gd name="connsiteY22" fmla="*/ 782515 h 804496"/>
                    <a:gd name="connsiteX23" fmla="*/ 314325 w 633046"/>
                    <a:gd name="connsiteY23" fmla="*/ 786911 h 804496"/>
                    <a:gd name="connsiteX24" fmla="*/ 272561 w 633046"/>
                    <a:gd name="connsiteY24" fmla="*/ 789109 h 804496"/>
                    <a:gd name="connsiteX25" fmla="*/ 265967 w 633046"/>
                    <a:gd name="connsiteY25" fmla="*/ 793506 h 804496"/>
                    <a:gd name="connsiteX26" fmla="*/ 259373 w 633046"/>
                    <a:gd name="connsiteY26" fmla="*/ 795704 h 804496"/>
                    <a:gd name="connsiteX27" fmla="*/ 252779 w 633046"/>
                    <a:gd name="connsiteY27" fmla="*/ 800100 h 804496"/>
                    <a:gd name="connsiteX28" fmla="*/ 219808 w 633046"/>
                    <a:gd name="connsiteY28" fmla="*/ 804496 h 804496"/>
                    <a:gd name="connsiteX29" fmla="*/ 118696 w 633046"/>
                    <a:gd name="connsiteY29" fmla="*/ 802298 h 804496"/>
                    <a:gd name="connsiteX30" fmla="*/ 112102 w 633046"/>
                    <a:gd name="connsiteY30" fmla="*/ 795704 h 804496"/>
                    <a:gd name="connsiteX31" fmla="*/ 105508 w 633046"/>
                    <a:gd name="connsiteY31" fmla="*/ 793506 h 804496"/>
                    <a:gd name="connsiteX32" fmla="*/ 92319 w 633046"/>
                    <a:gd name="connsiteY32" fmla="*/ 786911 h 804496"/>
                    <a:gd name="connsiteX33" fmla="*/ 85725 w 633046"/>
                    <a:gd name="connsiteY33" fmla="*/ 780317 h 804496"/>
                    <a:gd name="connsiteX34" fmla="*/ 79131 w 633046"/>
                    <a:gd name="connsiteY34" fmla="*/ 775921 h 804496"/>
                    <a:gd name="connsiteX35" fmla="*/ 76933 w 633046"/>
                    <a:gd name="connsiteY35" fmla="*/ 769327 h 804496"/>
                    <a:gd name="connsiteX36" fmla="*/ 105508 w 633046"/>
                    <a:gd name="connsiteY36" fmla="*/ 745148 h 804496"/>
                    <a:gd name="connsiteX37" fmla="*/ 103310 w 633046"/>
                    <a:gd name="connsiteY37" fmla="*/ 731959 h 804496"/>
                    <a:gd name="connsiteX38" fmla="*/ 96715 w 633046"/>
                    <a:gd name="connsiteY38" fmla="*/ 727563 h 804496"/>
                    <a:gd name="connsiteX39" fmla="*/ 98913 w 633046"/>
                    <a:gd name="connsiteY39" fmla="*/ 705582 h 804496"/>
                    <a:gd name="connsiteX40" fmla="*/ 96715 w 633046"/>
                    <a:gd name="connsiteY40" fmla="*/ 698988 h 804496"/>
                    <a:gd name="connsiteX41" fmla="*/ 90121 w 633046"/>
                    <a:gd name="connsiteY41" fmla="*/ 696790 h 804496"/>
                    <a:gd name="connsiteX42" fmla="*/ 81329 w 633046"/>
                    <a:gd name="connsiteY42" fmla="*/ 692394 h 804496"/>
                    <a:gd name="connsiteX43" fmla="*/ 70338 w 633046"/>
                    <a:gd name="connsiteY43" fmla="*/ 685800 h 804496"/>
                    <a:gd name="connsiteX44" fmla="*/ 59348 w 633046"/>
                    <a:gd name="connsiteY44" fmla="*/ 683602 h 804496"/>
                    <a:gd name="connsiteX45" fmla="*/ 50556 w 633046"/>
                    <a:gd name="connsiteY45" fmla="*/ 679206 h 804496"/>
                    <a:gd name="connsiteX46" fmla="*/ 39565 w 633046"/>
                    <a:gd name="connsiteY46" fmla="*/ 670413 h 804496"/>
                    <a:gd name="connsiteX47" fmla="*/ 35169 w 633046"/>
                    <a:gd name="connsiteY47" fmla="*/ 657225 h 804496"/>
                    <a:gd name="connsiteX48" fmla="*/ 26377 w 633046"/>
                    <a:gd name="connsiteY48" fmla="*/ 628650 h 804496"/>
                    <a:gd name="connsiteX49" fmla="*/ 17585 w 633046"/>
                    <a:gd name="connsiteY49" fmla="*/ 626452 h 804496"/>
                    <a:gd name="connsiteX50" fmla="*/ 13188 w 633046"/>
                    <a:gd name="connsiteY50" fmla="*/ 613263 h 804496"/>
                    <a:gd name="connsiteX51" fmla="*/ 10990 w 633046"/>
                    <a:gd name="connsiteY51" fmla="*/ 606669 h 804496"/>
                    <a:gd name="connsiteX52" fmla="*/ 13188 w 633046"/>
                    <a:gd name="connsiteY52" fmla="*/ 580292 h 804496"/>
                    <a:gd name="connsiteX53" fmla="*/ 15386 w 633046"/>
                    <a:gd name="connsiteY53" fmla="*/ 571500 h 804496"/>
                    <a:gd name="connsiteX54" fmla="*/ 21981 w 633046"/>
                    <a:gd name="connsiteY54" fmla="*/ 564906 h 804496"/>
                    <a:gd name="connsiteX55" fmla="*/ 19783 w 633046"/>
                    <a:gd name="connsiteY55" fmla="*/ 487973 h 804496"/>
                    <a:gd name="connsiteX56" fmla="*/ 10990 w 633046"/>
                    <a:gd name="connsiteY56" fmla="*/ 468190 h 804496"/>
                    <a:gd name="connsiteX57" fmla="*/ 4396 w 633046"/>
                    <a:gd name="connsiteY57" fmla="*/ 461596 h 804496"/>
                    <a:gd name="connsiteX58" fmla="*/ 0 w 633046"/>
                    <a:gd name="connsiteY58" fmla="*/ 455002 h 804496"/>
                    <a:gd name="connsiteX59" fmla="*/ 4396 w 633046"/>
                    <a:gd name="connsiteY59" fmla="*/ 424229 h 804496"/>
                    <a:gd name="connsiteX60" fmla="*/ 8792 w 633046"/>
                    <a:gd name="connsiteY60" fmla="*/ 419832 h 804496"/>
                    <a:gd name="connsiteX61" fmla="*/ 30773 w 633046"/>
                    <a:gd name="connsiteY61" fmla="*/ 417634 h 804496"/>
                    <a:gd name="connsiteX62" fmla="*/ 43961 w 633046"/>
                    <a:gd name="connsiteY62" fmla="*/ 408842 h 804496"/>
                    <a:gd name="connsiteX63" fmla="*/ 50556 w 633046"/>
                    <a:gd name="connsiteY63" fmla="*/ 391257 h 804496"/>
                    <a:gd name="connsiteX64" fmla="*/ 54952 w 633046"/>
                    <a:gd name="connsiteY64" fmla="*/ 378069 h 804496"/>
                    <a:gd name="connsiteX65" fmla="*/ 59348 w 633046"/>
                    <a:gd name="connsiteY65" fmla="*/ 369277 h 804496"/>
                    <a:gd name="connsiteX66" fmla="*/ 50556 w 633046"/>
                    <a:gd name="connsiteY66" fmla="*/ 307731 h 804496"/>
                    <a:gd name="connsiteX67" fmla="*/ 123092 w 633046"/>
                    <a:gd name="connsiteY67" fmla="*/ 257175 h 804496"/>
                    <a:gd name="connsiteX68" fmla="*/ 123092 w 633046"/>
                    <a:gd name="connsiteY68" fmla="*/ 197827 h 804496"/>
                    <a:gd name="connsiteX69" fmla="*/ 200025 w 633046"/>
                    <a:gd name="connsiteY69" fmla="*/ 197827 h 804496"/>
                    <a:gd name="connsiteX70" fmla="*/ 200025 w 633046"/>
                    <a:gd name="connsiteY70" fmla="*/ 158261 h 804496"/>
                    <a:gd name="connsiteX71" fmla="*/ 283552 w 633046"/>
                    <a:gd name="connsiteY71" fmla="*/ 158261 h 804496"/>
                    <a:gd name="connsiteX72" fmla="*/ 283552 w 633046"/>
                    <a:gd name="connsiteY72" fmla="*/ 68140 h 804496"/>
                    <a:gd name="connsiteX73" fmla="*/ 378069 w 633046"/>
                    <a:gd name="connsiteY73" fmla="*/ 68140 h 804496"/>
                    <a:gd name="connsiteX74" fmla="*/ 378069 w 633046"/>
                    <a:gd name="connsiteY74" fmla="*/ 0 h 804496"/>
                    <a:gd name="connsiteX75" fmla="*/ 628650 w 633046"/>
                    <a:gd name="connsiteY75" fmla="*/ 15386 h 804496"/>
                    <a:gd name="connsiteX76" fmla="*/ 633046 w 633046"/>
                    <a:gd name="connsiteY76" fmla="*/ 178044 h 804496"/>
                    <a:gd name="connsiteX0" fmla="*/ 633046 w 641838"/>
                    <a:gd name="connsiteY0" fmla="*/ 178044 h 804496"/>
                    <a:gd name="connsiteX1" fmla="*/ 622056 w 641838"/>
                    <a:gd name="connsiteY1" fmla="*/ 696790 h 804496"/>
                    <a:gd name="connsiteX2" fmla="*/ 586886 w 641838"/>
                    <a:gd name="connsiteY2" fmla="*/ 703384 h 804496"/>
                    <a:gd name="connsiteX3" fmla="*/ 569302 w 641838"/>
                    <a:gd name="connsiteY3" fmla="*/ 727563 h 804496"/>
                    <a:gd name="connsiteX4" fmla="*/ 562708 w 641838"/>
                    <a:gd name="connsiteY4" fmla="*/ 731959 h 804496"/>
                    <a:gd name="connsiteX5" fmla="*/ 558311 w 641838"/>
                    <a:gd name="connsiteY5" fmla="*/ 736356 h 804496"/>
                    <a:gd name="connsiteX6" fmla="*/ 538529 w 641838"/>
                    <a:gd name="connsiteY6" fmla="*/ 738554 h 804496"/>
                    <a:gd name="connsiteX7" fmla="*/ 496765 w 641838"/>
                    <a:gd name="connsiteY7" fmla="*/ 740752 h 804496"/>
                    <a:gd name="connsiteX8" fmla="*/ 487973 w 641838"/>
                    <a:gd name="connsiteY8" fmla="*/ 753940 h 804496"/>
                    <a:gd name="connsiteX9" fmla="*/ 485775 w 641838"/>
                    <a:gd name="connsiteY9" fmla="*/ 760534 h 804496"/>
                    <a:gd name="connsiteX10" fmla="*/ 479181 w 641838"/>
                    <a:gd name="connsiteY10" fmla="*/ 764931 h 804496"/>
                    <a:gd name="connsiteX11" fmla="*/ 472586 w 641838"/>
                    <a:gd name="connsiteY11" fmla="*/ 771525 h 804496"/>
                    <a:gd name="connsiteX12" fmla="*/ 435219 w 641838"/>
                    <a:gd name="connsiteY12" fmla="*/ 769327 h 804496"/>
                    <a:gd name="connsiteX13" fmla="*/ 426427 w 641838"/>
                    <a:gd name="connsiteY13" fmla="*/ 782515 h 804496"/>
                    <a:gd name="connsiteX14" fmla="*/ 411040 w 641838"/>
                    <a:gd name="connsiteY14" fmla="*/ 791307 h 804496"/>
                    <a:gd name="connsiteX15" fmla="*/ 404446 w 641838"/>
                    <a:gd name="connsiteY15" fmla="*/ 789109 h 804496"/>
                    <a:gd name="connsiteX16" fmla="*/ 391258 w 641838"/>
                    <a:gd name="connsiteY16" fmla="*/ 780317 h 804496"/>
                    <a:gd name="connsiteX17" fmla="*/ 373673 w 641838"/>
                    <a:gd name="connsiteY17" fmla="*/ 764931 h 804496"/>
                    <a:gd name="connsiteX18" fmla="*/ 367079 w 641838"/>
                    <a:gd name="connsiteY18" fmla="*/ 760534 h 804496"/>
                    <a:gd name="connsiteX19" fmla="*/ 353890 w 641838"/>
                    <a:gd name="connsiteY19" fmla="*/ 762732 h 804496"/>
                    <a:gd name="connsiteX20" fmla="*/ 351692 w 641838"/>
                    <a:gd name="connsiteY20" fmla="*/ 773723 h 804496"/>
                    <a:gd name="connsiteX21" fmla="*/ 347296 w 641838"/>
                    <a:gd name="connsiteY21" fmla="*/ 780317 h 804496"/>
                    <a:gd name="connsiteX22" fmla="*/ 340702 w 641838"/>
                    <a:gd name="connsiteY22" fmla="*/ 782515 h 804496"/>
                    <a:gd name="connsiteX23" fmla="*/ 314325 w 641838"/>
                    <a:gd name="connsiteY23" fmla="*/ 786911 h 804496"/>
                    <a:gd name="connsiteX24" fmla="*/ 272561 w 641838"/>
                    <a:gd name="connsiteY24" fmla="*/ 789109 h 804496"/>
                    <a:gd name="connsiteX25" fmla="*/ 265967 w 641838"/>
                    <a:gd name="connsiteY25" fmla="*/ 793506 h 804496"/>
                    <a:gd name="connsiteX26" fmla="*/ 259373 w 641838"/>
                    <a:gd name="connsiteY26" fmla="*/ 795704 h 804496"/>
                    <a:gd name="connsiteX27" fmla="*/ 252779 w 641838"/>
                    <a:gd name="connsiteY27" fmla="*/ 800100 h 804496"/>
                    <a:gd name="connsiteX28" fmla="*/ 219808 w 641838"/>
                    <a:gd name="connsiteY28" fmla="*/ 804496 h 804496"/>
                    <a:gd name="connsiteX29" fmla="*/ 118696 w 641838"/>
                    <a:gd name="connsiteY29" fmla="*/ 802298 h 804496"/>
                    <a:gd name="connsiteX30" fmla="*/ 112102 w 641838"/>
                    <a:gd name="connsiteY30" fmla="*/ 795704 h 804496"/>
                    <a:gd name="connsiteX31" fmla="*/ 105508 w 641838"/>
                    <a:gd name="connsiteY31" fmla="*/ 793506 h 804496"/>
                    <a:gd name="connsiteX32" fmla="*/ 92319 w 641838"/>
                    <a:gd name="connsiteY32" fmla="*/ 786911 h 804496"/>
                    <a:gd name="connsiteX33" fmla="*/ 85725 w 641838"/>
                    <a:gd name="connsiteY33" fmla="*/ 780317 h 804496"/>
                    <a:gd name="connsiteX34" fmla="*/ 79131 w 641838"/>
                    <a:gd name="connsiteY34" fmla="*/ 775921 h 804496"/>
                    <a:gd name="connsiteX35" fmla="*/ 76933 w 641838"/>
                    <a:gd name="connsiteY35" fmla="*/ 769327 h 804496"/>
                    <a:gd name="connsiteX36" fmla="*/ 105508 w 641838"/>
                    <a:gd name="connsiteY36" fmla="*/ 745148 h 804496"/>
                    <a:gd name="connsiteX37" fmla="*/ 103310 w 641838"/>
                    <a:gd name="connsiteY37" fmla="*/ 731959 h 804496"/>
                    <a:gd name="connsiteX38" fmla="*/ 96715 w 641838"/>
                    <a:gd name="connsiteY38" fmla="*/ 727563 h 804496"/>
                    <a:gd name="connsiteX39" fmla="*/ 98913 w 641838"/>
                    <a:gd name="connsiteY39" fmla="*/ 705582 h 804496"/>
                    <a:gd name="connsiteX40" fmla="*/ 96715 w 641838"/>
                    <a:gd name="connsiteY40" fmla="*/ 698988 h 804496"/>
                    <a:gd name="connsiteX41" fmla="*/ 90121 w 641838"/>
                    <a:gd name="connsiteY41" fmla="*/ 696790 h 804496"/>
                    <a:gd name="connsiteX42" fmla="*/ 81329 w 641838"/>
                    <a:gd name="connsiteY42" fmla="*/ 692394 h 804496"/>
                    <a:gd name="connsiteX43" fmla="*/ 70338 w 641838"/>
                    <a:gd name="connsiteY43" fmla="*/ 685800 h 804496"/>
                    <a:gd name="connsiteX44" fmla="*/ 59348 w 641838"/>
                    <a:gd name="connsiteY44" fmla="*/ 683602 h 804496"/>
                    <a:gd name="connsiteX45" fmla="*/ 50556 w 641838"/>
                    <a:gd name="connsiteY45" fmla="*/ 679206 h 804496"/>
                    <a:gd name="connsiteX46" fmla="*/ 39565 w 641838"/>
                    <a:gd name="connsiteY46" fmla="*/ 670413 h 804496"/>
                    <a:gd name="connsiteX47" fmla="*/ 35169 w 641838"/>
                    <a:gd name="connsiteY47" fmla="*/ 657225 h 804496"/>
                    <a:gd name="connsiteX48" fmla="*/ 26377 w 641838"/>
                    <a:gd name="connsiteY48" fmla="*/ 628650 h 804496"/>
                    <a:gd name="connsiteX49" fmla="*/ 17585 w 641838"/>
                    <a:gd name="connsiteY49" fmla="*/ 626452 h 804496"/>
                    <a:gd name="connsiteX50" fmla="*/ 13188 w 641838"/>
                    <a:gd name="connsiteY50" fmla="*/ 613263 h 804496"/>
                    <a:gd name="connsiteX51" fmla="*/ 10990 w 641838"/>
                    <a:gd name="connsiteY51" fmla="*/ 606669 h 804496"/>
                    <a:gd name="connsiteX52" fmla="*/ 13188 w 641838"/>
                    <a:gd name="connsiteY52" fmla="*/ 580292 h 804496"/>
                    <a:gd name="connsiteX53" fmla="*/ 15386 w 641838"/>
                    <a:gd name="connsiteY53" fmla="*/ 571500 h 804496"/>
                    <a:gd name="connsiteX54" fmla="*/ 21981 w 641838"/>
                    <a:gd name="connsiteY54" fmla="*/ 564906 h 804496"/>
                    <a:gd name="connsiteX55" fmla="*/ 19783 w 641838"/>
                    <a:gd name="connsiteY55" fmla="*/ 487973 h 804496"/>
                    <a:gd name="connsiteX56" fmla="*/ 10990 w 641838"/>
                    <a:gd name="connsiteY56" fmla="*/ 468190 h 804496"/>
                    <a:gd name="connsiteX57" fmla="*/ 4396 w 641838"/>
                    <a:gd name="connsiteY57" fmla="*/ 461596 h 804496"/>
                    <a:gd name="connsiteX58" fmla="*/ 0 w 641838"/>
                    <a:gd name="connsiteY58" fmla="*/ 455002 h 804496"/>
                    <a:gd name="connsiteX59" fmla="*/ 4396 w 641838"/>
                    <a:gd name="connsiteY59" fmla="*/ 424229 h 804496"/>
                    <a:gd name="connsiteX60" fmla="*/ 8792 w 641838"/>
                    <a:gd name="connsiteY60" fmla="*/ 419832 h 804496"/>
                    <a:gd name="connsiteX61" fmla="*/ 30773 w 641838"/>
                    <a:gd name="connsiteY61" fmla="*/ 417634 h 804496"/>
                    <a:gd name="connsiteX62" fmla="*/ 43961 w 641838"/>
                    <a:gd name="connsiteY62" fmla="*/ 408842 h 804496"/>
                    <a:gd name="connsiteX63" fmla="*/ 50556 w 641838"/>
                    <a:gd name="connsiteY63" fmla="*/ 391257 h 804496"/>
                    <a:gd name="connsiteX64" fmla="*/ 54952 w 641838"/>
                    <a:gd name="connsiteY64" fmla="*/ 378069 h 804496"/>
                    <a:gd name="connsiteX65" fmla="*/ 59348 w 641838"/>
                    <a:gd name="connsiteY65" fmla="*/ 369277 h 804496"/>
                    <a:gd name="connsiteX66" fmla="*/ 50556 w 641838"/>
                    <a:gd name="connsiteY66" fmla="*/ 307731 h 804496"/>
                    <a:gd name="connsiteX67" fmla="*/ 123092 w 641838"/>
                    <a:gd name="connsiteY67" fmla="*/ 257175 h 804496"/>
                    <a:gd name="connsiteX68" fmla="*/ 123092 w 641838"/>
                    <a:gd name="connsiteY68" fmla="*/ 197827 h 804496"/>
                    <a:gd name="connsiteX69" fmla="*/ 200025 w 641838"/>
                    <a:gd name="connsiteY69" fmla="*/ 197827 h 804496"/>
                    <a:gd name="connsiteX70" fmla="*/ 200025 w 641838"/>
                    <a:gd name="connsiteY70" fmla="*/ 158261 h 804496"/>
                    <a:gd name="connsiteX71" fmla="*/ 283552 w 641838"/>
                    <a:gd name="connsiteY71" fmla="*/ 158261 h 804496"/>
                    <a:gd name="connsiteX72" fmla="*/ 283552 w 641838"/>
                    <a:gd name="connsiteY72" fmla="*/ 68140 h 804496"/>
                    <a:gd name="connsiteX73" fmla="*/ 378069 w 641838"/>
                    <a:gd name="connsiteY73" fmla="*/ 68140 h 804496"/>
                    <a:gd name="connsiteX74" fmla="*/ 378069 w 641838"/>
                    <a:gd name="connsiteY74" fmla="*/ 0 h 804496"/>
                    <a:gd name="connsiteX75" fmla="*/ 641838 w 641838"/>
                    <a:gd name="connsiteY75" fmla="*/ 17584 h 804496"/>
                    <a:gd name="connsiteX76" fmla="*/ 633046 w 641838"/>
                    <a:gd name="connsiteY76" fmla="*/ 178044 h 80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641838" h="804496">
                      <a:moveTo>
                        <a:pt x="633046" y="178044"/>
                      </a:moveTo>
                      <a:lnTo>
                        <a:pt x="622056" y="696790"/>
                      </a:lnTo>
                      <a:lnTo>
                        <a:pt x="586886" y="703384"/>
                      </a:lnTo>
                      <a:cubicBezTo>
                        <a:pt x="579798" y="714725"/>
                        <a:pt x="578288" y="720075"/>
                        <a:pt x="569302" y="727563"/>
                      </a:cubicBezTo>
                      <a:cubicBezTo>
                        <a:pt x="567273" y="729254"/>
                        <a:pt x="564771" y="730309"/>
                        <a:pt x="562708" y="731959"/>
                      </a:cubicBezTo>
                      <a:cubicBezTo>
                        <a:pt x="561089" y="733254"/>
                        <a:pt x="560311" y="735811"/>
                        <a:pt x="558311" y="736356"/>
                      </a:cubicBezTo>
                      <a:cubicBezTo>
                        <a:pt x="551910" y="738102"/>
                        <a:pt x="545147" y="738081"/>
                        <a:pt x="538529" y="738554"/>
                      </a:cubicBezTo>
                      <a:cubicBezTo>
                        <a:pt x="524624" y="739547"/>
                        <a:pt x="510686" y="740019"/>
                        <a:pt x="496765" y="740752"/>
                      </a:cubicBezTo>
                      <a:cubicBezTo>
                        <a:pt x="491539" y="756431"/>
                        <a:pt x="498949" y="737475"/>
                        <a:pt x="487973" y="753940"/>
                      </a:cubicBezTo>
                      <a:cubicBezTo>
                        <a:pt x="486688" y="755868"/>
                        <a:pt x="487222" y="758725"/>
                        <a:pt x="485775" y="760534"/>
                      </a:cubicBezTo>
                      <a:cubicBezTo>
                        <a:pt x="484125" y="762597"/>
                        <a:pt x="481211" y="763240"/>
                        <a:pt x="479181" y="764931"/>
                      </a:cubicBezTo>
                      <a:cubicBezTo>
                        <a:pt x="476793" y="766921"/>
                        <a:pt x="474784" y="769327"/>
                        <a:pt x="472586" y="771525"/>
                      </a:cubicBezTo>
                      <a:cubicBezTo>
                        <a:pt x="460130" y="770792"/>
                        <a:pt x="447696" y="769327"/>
                        <a:pt x="435219" y="769327"/>
                      </a:cubicBezTo>
                      <a:cubicBezTo>
                        <a:pt x="423697" y="769327"/>
                        <a:pt x="431310" y="774702"/>
                        <a:pt x="426427" y="782515"/>
                      </a:cubicBezTo>
                      <a:cubicBezTo>
                        <a:pt x="422925" y="788118"/>
                        <a:pt x="416592" y="789457"/>
                        <a:pt x="411040" y="791307"/>
                      </a:cubicBezTo>
                      <a:cubicBezTo>
                        <a:pt x="408842" y="790574"/>
                        <a:pt x="406471" y="790234"/>
                        <a:pt x="404446" y="789109"/>
                      </a:cubicBezTo>
                      <a:cubicBezTo>
                        <a:pt x="399828" y="786543"/>
                        <a:pt x="391258" y="780317"/>
                        <a:pt x="391258" y="780317"/>
                      </a:cubicBezTo>
                      <a:cubicBezTo>
                        <a:pt x="383929" y="769327"/>
                        <a:pt x="389060" y="775190"/>
                        <a:pt x="373673" y="764931"/>
                      </a:cubicBezTo>
                      <a:lnTo>
                        <a:pt x="367079" y="760534"/>
                      </a:lnTo>
                      <a:cubicBezTo>
                        <a:pt x="362683" y="761267"/>
                        <a:pt x="357274" y="759831"/>
                        <a:pt x="353890" y="762732"/>
                      </a:cubicBezTo>
                      <a:cubicBezTo>
                        <a:pt x="351053" y="765164"/>
                        <a:pt x="353004" y="770225"/>
                        <a:pt x="351692" y="773723"/>
                      </a:cubicBezTo>
                      <a:cubicBezTo>
                        <a:pt x="350764" y="776196"/>
                        <a:pt x="349359" y="778667"/>
                        <a:pt x="347296" y="780317"/>
                      </a:cubicBezTo>
                      <a:cubicBezTo>
                        <a:pt x="345487" y="781764"/>
                        <a:pt x="342974" y="782061"/>
                        <a:pt x="340702" y="782515"/>
                      </a:cubicBezTo>
                      <a:cubicBezTo>
                        <a:pt x="331961" y="784263"/>
                        <a:pt x="323117" y="785446"/>
                        <a:pt x="314325" y="786911"/>
                      </a:cubicBezTo>
                      <a:cubicBezTo>
                        <a:pt x="294084" y="784381"/>
                        <a:pt x="294963" y="782708"/>
                        <a:pt x="272561" y="789109"/>
                      </a:cubicBezTo>
                      <a:cubicBezTo>
                        <a:pt x="270021" y="789835"/>
                        <a:pt x="268330" y="792324"/>
                        <a:pt x="265967" y="793506"/>
                      </a:cubicBezTo>
                      <a:cubicBezTo>
                        <a:pt x="263895" y="794542"/>
                        <a:pt x="261445" y="794668"/>
                        <a:pt x="259373" y="795704"/>
                      </a:cubicBezTo>
                      <a:cubicBezTo>
                        <a:pt x="257010" y="796885"/>
                        <a:pt x="255285" y="799265"/>
                        <a:pt x="252779" y="800100"/>
                      </a:cubicBezTo>
                      <a:cubicBezTo>
                        <a:pt x="247846" y="801744"/>
                        <a:pt x="221988" y="804254"/>
                        <a:pt x="219808" y="804496"/>
                      </a:cubicBezTo>
                      <a:cubicBezTo>
                        <a:pt x="186104" y="803763"/>
                        <a:pt x="152296" y="805041"/>
                        <a:pt x="118696" y="802298"/>
                      </a:cubicBezTo>
                      <a:cubicBezTo>
                        <a:pt x="115598" y="802045"/>
                        <a:pt x="114688" y="797428"/>
                        <a:pt x="112102" y="795704"/>
                      </a:cubicBezTo>
                      <a:cubicBezTo>
                        <a:pt x="110174" y="794419"/>
                        <a:pt x="107706" y="794239"/>
                        <a:pt x="105508" y="793506"/>
                      </a:cubicBezTo>
                      <a:cubicBezTo>
                        <a:pt x="93416" y="781414"/>
                        <a:pt x="111224" y="797714"/>
                        <a:pt x="92319" y="786911"/>
                      </a:cubicBezTo>
                      <a:cubicBezTo>
                        <a:pt x="89620" y="785369"/>
                        <a:pt x="88113" y="782307"/>
                        <a:pt x="85725" y="780317"/>
                      </a:cubicBezTo>
                      <a:cubicBezTo>
                        <a:pt x="83696" y="778626"/>
                        <a:pt x="81329" y="777386"/>
                        <a:pt x="79131" y="775921"/>
                      </a:cubicBezTo>
                      <a:cubicBezTo>
                        <a:pt x="78398" y="773723"/>
                        <a:pt x="76933" y="771644"/>
                        <a:pt x="76933" y="769327"/>
                      </a:cubicBezTo>
                      <a:cubicBezTo>
                        <a:pt x="76933" y="738823"/>
                        <a:pt x="75478" y="747650"/>
                        <a:pt x="105508" y="745148"/>
                      </a:cubicBezTo>
                      <a:cubicBezTo>
                        <a:pt x="104775" y="740752"/>
                        <a:pt x="105303" y="735945"/>
                        <a:pt x="103310" y="731959"/>
                      </a:cubicBezTo>
                      <a:cubicBezTo>
                        <a:pt x="102128" y="729596"/>
                        <a:pt x="97149" y="730169"/>
                        <a:pt x="96715" y="727563"/>
                      </a:cubicBezTo>
                      <a:cubicBezTo>
                        <a:pt x="95504" y="720300"/>
                        <a:pt x="98180" y="712909"/>
                        <a:pt x="98913" y="705582"/>
                      </a:cubicBezTo>
                      <a:cubicBezTo>
                        <a:pt x="98180" y="703384"/>
                        <a:pt x="98353" y="700626"/>
                        <a:pt x="96715" y="698988"/>
                      </a:cubicBezTo>
                      <a:cubicBezTo>
                        <a:pt x="95077" y="697350"/>
                        <a:pt x="92251" y="697703"/>
                        <a:pt x="90121" y="696790"/>
                      </a:cubicBezTo>
                      <a:cubicBezTo>
                        <a:pt x="87109" y="695499"/>
                        <a:pt x="84193" y="693985"/>
                        <a:pt x="81329" y="692394"/>
                      </a:cubicBezTo>
                      <a:cubicBezTo>
                        <a:pt x="77594" y="690319"/>
                        <a:pt x="74305" y="687387"/>
                        <a:pt x="70338" y="685800"/>
                      </a:cubicBezTo>
                      <a:cubicBezTo>
                        <a:pt x="66869" y="684413"/>
                        <a:pt x="63011" y="684335"/>
                        <a:pt x="59348" y="683602"/>
                      </a:cubicBezTo>
                      <a:cubicBezTo>
                        <a:pt x="56417" y="682137"/>
                        <a:pt x="53568" y="680497"/>
                        <a:pt x="50556" y="679206"/>
                      </a:cubicBezTo>
                      <a:cubicBezTo>
                        <a:pt x="43032" y="675981"/>
                        <a:pt x="43449" y="679152"/>
                        <a:pt x="39565" y="670413"/>
                      </a:cubicBezTo>
                      <a:cubicBezTo>
                        <a:pt x="37683" y="666179"/>
                        <a:pt x="35169" y="657225"/>
                        <a:pt x="35169" y="657225"/>
                      </a:cubicBezTo>
                      <a:cubicBezTo>
                        <a:pt x="33651" y="640531"/>
                        <a:pt x="39405" y="634233"/>
                        <a:pt x="26377" y="628650"/>
                      </a:cubicBezTo>
                      <a:cubicBezTo>
                        <a:pt x="23600" y="627460"/>
                        <a:pt x="20516" y="627185"/>
                        <a:pt x="17585" y="626452"/>
                      </a:cubicBezTo>
                      <a:lnTo>
                        <a:pt x="13188" y="613263"/>
                      </a:lnTo>
                      <a:lnTo>
                        <a:pt x="10990" y="606669"/>
                      </a:lnTo>
                      <a:cubicBezTo>
                        <a:pt x="11723" y="597877"/>
                        <a:pt x="12094" y="589047"/>
                        <a:pt x="13188" y="580292"/>
                      </a:cubicBezTo>
                      <a:cubicBezTo>
                        <a:pt x="13563" y="577294"/>
                        <a:pt x="13887" y="574123"/>
                        <a:pt x="15386" y="571500"/>
                      </a:cubicBezTo>
                      <a:cubicBezTo>
                        <a:pt x="16928" y="568801"/>
                        <a:pt x="19783" y="567104"/>
                        <a:pt x="21981" y="564906"/>
                      </a:cubicBezTo>
                      <a:cubicBezTo>
                        <a:pt x="21248" y="539262"/>
                        <a:pt x="21655" y="513559"/>
                        <a:pt x="19783" y="487973"/>
                      </a:cubicBezTo>
                      <a:cubicBezTo>
                        <a:pt x="19322" y="481670"/>
                        <a:pt x="15237" y="473286"/>
                        <a:pt x="10990" y="468190"/>
                      </a:cubicBezTo>
                      <a:cubicBezTo>
                        <a:pt x="9000" y="465802"/>
                        <a:pt x="6386" y="463984"/>
                        <a:pt x="4396" y="461596"/>
                      </a:cubicBezTo>
                      <a:cubicBezTo>
                        <a:pt x="2705" y="459567"/>
                        <a:pt x="1465" y="457200"/>
                        <a:pt x="0" y="455002"/>
                      </a:cubicBezTo>
                      <a:cubicBezTo>
                        <a:pt x="1465" y="444744"/>
                        <a:pt x="1883" y="434281"/>
                        <a:pt x="4396" y="424229"/>
                      </a:cubicBezTo>
                      <a:cubicBezTo>
                        <a:pt x="4899" y="422218"/>
                        <a:pt x="6781" y="420335"/>
                        <a:pt x="8792" y="419832"/>
                      </a:cubicBezTo>
                      <a:cubicBezTo>
                        <a:pt x="15936" y="418046"/>
                        <a:pt x="23446" y="418367"/>
                        <a:pt x="30773" y="417634"/>
                      </a:cubicBezTo>
                      <a:cubicBezTo>
                        <a:pt x="35169" y="414703"/>
                        <a:pt x="42290" y="413854"/>
                        <a:pt x="43961" y="408842"/>
                      </a:cubicBezTo>
                      <a:cubicBezTo>
                        <a:pt x="50512" y="389198"/>
                        <a:pt x="40014" y="420248"/>
                        <a:pt x="50556" y="391257"/>
                      </a:cubicBezTo>
                      <a:cubicBezTo>
                        <a:pt x="52140" y="386902"/>
                        <a:pt x="53487" y="382465"/>
                        <a:pt x="54952" y="378069"/>
                      </a:cubicBezTo>
                      <a:cubicBezTo>
                        <a:pt x="57478" y="370492"/>
                        <a:pt x="55512" y="373113"/>
                        <a:pt x="59348" y="369277"/>
                      </a:cubicBezTo>
                      <a:lnTo>
                        <a:pt x="50556" y="307731"/>
                      </a:lnTo>
                      <a:lnTo>
                        <a:pt x="123092" y="257175"/>
                      </a:lnTo>
                      <a:lnTo>
                        <a:pt x="123092" y="197827"/>
                      </a:lnTo>
                      <a:lnTo>
                        <a:pt x="200025" y="197827"/>
                      </a:lnTo>
                      <a:lnTo>
                        <a:pt x="200025" y="158261"/>
                      </a:lnTo>
                      <a:lnTo>
                        <a:pt x="283552" y="158261"/>
                      </a:lnTo>
                      <a:lnTo>
                        <a:pt x="283552" y="68140"/>
                      </a:lnTo>
                      <a:lnTo>
                        <a:pt x="378069" y="68140"/>
                      </a:lnTo>
                      <a:lnTo>
                        <a:pt x="378069" y="0"/>
                      </a:lnTo>
                      <a:lnTo>
                        <a:pt x="641838" y="17584"/>
                      </a:lnTo>
                      <a:lnTo>
                        <a:pt x="633046" y="178044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3" name="Freeform 362"/>
                <p:cNvSpPr/>
                <p:nvPr/>
              </p:nvSpPr>
              <p:spPr>
                <a:xfrm>
                  <a:off x="2023336" y="2587721"/>
                  <a:ext cx="748666" cy="529696"/>
                </a:xfrm>
                <a:custGeom>
                  <a:avLst/>
                  <a:gdLst>
                    <a:gd name="connsiteX0" fmla="*/ 747346 w 747346"/>
                    <a:gd name="connsiteY0" fmla="*/ 15386 h 529736"/>
                    <a:gd name="connsiteX1" fmla="*/ 747346 w 747346"/>
                    <a:gd name="connsiteY1" fmla="*/ 356088 h 529736"/>
                    <a:gd name="connsiteX2" fmla="*/ 703384 w 747346"/>
                    <a:gd name="connsiteY2" fmla="*/ 356088 h 529736"/>
                    <a:gd name="connsiteX3" fmla="*/ 703384 w 747346"/>
                    <a:gd name="connsiteY3" fmla="*/ 318721 h 529736"/>
                    <a:gd name="connsiteX4" fmla="*/ 584688 w 747346"/>
                    <a:gd name="connsiteY4" fmla="*/ 318721 h 529736"/>
                    <a:gd name="connsiteX5" fmla="*/ 584688 w 747346"/>
                    <a:gd name="connsiteY5" fmla="*/ 375871 h 529736"/>
                    <a:gd name="connsiteX6" fmla="*/ 545123 w 747346"/>
                    <a:gd name="connsiteY6" fmla="*/ 375871 h 529736"/>
                    <a:gd name="connsiteX7" fmla="*/ 545123 w 747346"/>
                    <a:gd name="connsiteY7" fmla="*/ 494567 h 529736"/>
                    <a:gd name="connsiteX8" fmla="*/ 536331 w 747346"/>
                    <a:gd name="connsiteY8" fmla="*/ 529736 h 529736"/>
                    <a:gd name="connsiteX9" fmla="*/ 503359 w 747346"/>
                    <a:gd name="connsiteY9" fmla="*/ 507755 h 529736"/>
                    <a:gd name="connsiteX10" fmla="*/ 479181 w 747346"/>
                    <a:gd name="connsiteY10" fmla="*/ 520944 h 529736"/>
                    <a:gd name="connsiteX11" fmla="*/ 444011 w 747346"/>
                    <a:gd name="connsiteY11" fmla="*/ 514350 h 529736"/>
                    <a:gd name="connsiteX12" fmla="*/ 424229 w 747346"/>
                    <a:gd name="connsiteY12" fmla="*/ 520944 h 529736"/>
                    <a:gd name="connsiteX13" fmla="*/ 417634 w 747346"/>
                    <a:gd name="connsiteY13" fmla="*/ 523142 h 529736"/>
                    <a:gd name="connsiteX14" fmla="*/ 408842 w 747346"/>
                    <a:gd name="connsiteY14" fmla="*/ 520944 h 529736"/>
                    <a:gd name="connsiteX15" fmla="*/ 406644 w 747346"/>
                    <a:gd name="connsiteY15" fmla="*/ 353890 h 529736"/>
                    <a:gd name="connsiteX16" fmla="*/ 169252 w 747346"/>
                    <a:gd name="connsiteY16" fmla="*/ 345098 h 529736"/>
                    <a:gd name="connsiteX17" fmla="*/ 164856 w 747346"/>
                    <a:gd name="connsiteY17" fmla="*/ 415436 h 529736"/>
                    <a:gd name="connsiteX18" fmla="*/ 46159 w 747346"/>
                    <a:gd name="connsiteY18" fmla="*/ 415436 h 529736"/>
                    <a:gd name="connsiteX19" fmla="*/ 50556 w 747346"/>
                    <a:gd name="connsiteY19" fmla="*/ 340701 h 529736"/>
                    <a:gd name="connsiteX20" fmla="*/ 0 w 747346"/>
                    <a:gd name="connsiteY20" fmla="*/ 334107 h 529736"/>
                    <a:gd name="connsiteX21" fmla="*/ 19783 w 747346"/>
                    <a:gd name="connsiteY21" fmla="*/ 0 h 529736"/>
                    <a:gd name="connsiteX22" fmla="*/ 687998 w 747346"/>
                    <a:gd name="connsiteY22" fmla="*/ 13188 h 529736"/>
                    <a:gd name="connsiteX23" fmla="*/ 747346 w 747346"/>
                    <a:gd name="connsiteY23" fmla="*/ 15386 h 529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47346" h="529736">
                      <a:moveTo>
                        <a:pt x="747346" y="15386"/>
                      </a:moveTo>
                      <a:lnTo>
                        <a:pt x="747346" y="356088"/>
                      </a:lnTo>
                      <a:lnTo>
                        <a:pt x="703384" y="356088"/>
                      </a:lnTo>
                      <a:lnTo>
                        <a:pt x="703384" y="318721"/>
                      </a:lnTo>
                      <a:lnTo>
                        <a:pt x="584688" y="318721"/>
                      </a:lnTo>
                      <a:lnTo>
                        <a:pt x="584688" y="375871"/>
                      </a:lnTo>
                      <a:lnTo>
                        <a:pt x="545123" y="375871"/>
                      </a:lnTo>
                      <a:lnTo>
                        <a:pt x="545123" y="494567"/>
                      </a:lnTo>
                      <a:lnTo>
                        <a:pt x="536331" y="529736"/>
                      </a:lnTo>
                      <a:lnTo>
                        <a:pt x="503359" y="507755"/>
                      </a:lnTo>
                      <a:lnTo>
                        <a:pt x="479181" y="520944"/>
                      </a:lnTo>
                      <a:cubicBezTo>
                        <a:pt x="459652" y="511179"/>
                        <a:pt x="465089" y="509833"/>
                        <a:pt x="444011" y="514350"/>
                      </a:cubicBezTo>
                      <a:cubicBezTo>
                        <a:pt x="444010" y="514350"/>
                        <a:pt x="427527" y="519845"/>
                        <a:pt x="424229" y="520944"/>
                      </a:cubicBezTo>
                      <a:lnTo>
                        <a:pt x="417634" y="523142"/>
                      </a:lnTo>
                      <a:cubicBezTo>
                        <a:pt x="410345" y="520712"/>
                        <a:pt x="413357" y="520944"/>
                        <a:pt x="408842" y="520944"/>
                      </a:cubicBezTo>
                      <a:cubicBezTo>
                        <a:pt x="408109" y="465259"/>
                        <a:pt x="407377" y="409575"/>
                        <a:pt x="406644" y="353890"/>
                      </a:cubicBezTo>
                      <a:lnTo>
                        <a:pt x="169252" y="345098"/>
                      </a:lnTo>
                      <a:lnTo>
                        <a:pt x="164856" y="415436"/>
                      </a:lnTo>
                      <a:lnTo>
                        <a:pt x="46159" y="415436"/>
                      </a:lnTo>
                      <a:lnTo>
                        <a:pt x="50556" y="340701"/>
                      </a:lnTo>
                      <a:lnTo>
                        <a:pt x="0" y="334107"/>
                      </a:lnTo>
                      <a:lnTo>
                        <a:pt x="19783" y="0"/>
                      </a:lnTo>
                      <a:lnTo>
                        <a:pt x="687998" y="13188"/>
                      </a:lnTo>
                      <a:lnTo>
                        <a:pt x="747346" y="1538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4" name="Freeform 363"/>
                <p:cNvSpPr/>
                <p:nvPr/>
              </p:nvSpPr>
              <p:spPr>
                <a:xfrm>
                  <a:off x="1780686" y="3351192"/>
                  <a:ext cx="642137" cy="1100818"/>
                </a:xfrm>
                <a:custGeom>
                  <a:avLst/>
                  <a:gdLst>
                    <a:gd name="connsiteX0" fmla="*/ 6595 w 641839"/>
                    <a:gd name="connsiteY0" fmla="*/ 0 h 1103435"/>
                    <a:gd name="connsiteX1" fmla="*/ 6595 w 641839"/>
                    <a:gd name="connsiteY1" fmla="*/ 0 h 1103435"/>
                    <a:gd name="connsiteX2" fmla="*/ 28575 w 641839"/>
                    <a:gd name="connsiteY2" fmla="*/ 2198 h 1103435"/>
                    <a:gd name="connsiteX3" fmla="*/ 32971 w 641839"/>
                    <a:gd name="connsiteY3" fmla="*/ 8793 h 1103435"/>
                    <a:gd name="connsiteX4" fmla="*/ 43962 w 641839"/>
                    <a:gd name="connsiteY4" fmla="*/ 19783 h 1103435"/>
                    <a:gd name="connsiteX5" fmla="*/ 48358 w 641839"/>
                    <a:gd name="connsiteY5" fmla="*/ 26377 h 1103435"/>
                    <a:gd name="connsiteX6" fmla="*/ 59348 w 641839"/>
                    <a:gd name="connsiteY6" fmla="*/ 37368 h 1103435"/>
                    <a:gd name="connsiteX7" fmla="*/ 54952 w 641839"/>
                    <a:gd name="connsiteY7" fmla="*/ 61546 h 1103435"/>
                    <a:gd name="connsiteX8" fmla="*/ 50556 w 641839"/>
                    <a:gd name="connsiteY8" fmla="*/ 74735 h 1103435"/>
                    <a:gd name="connsiteX9" fmla="*/ 59348 w 641839"/>
                    <a:gd name="connsiteY9" fmla="*/ 103310 h 1103435"/>
                    <a:gd name="connsiteX10" fmla="*/ 63745 w 641839"/>
                    <a:gd name="connsiteY10" fmla="*/ 107706 h 1103435"/>
                    <a:gd name="connsiteX11" fmla="*/ 68141 w 641839"/>
                    <a:gd name="connsiteY11" fmla="*/ 123093 h 1103435"/>
                    <a:gd name="connsiteX12" fmla="*/ 65943 w 641839"/>
                    <a:gd name="connsiteY12" fmla="*/ 134083 h 1103435"/>
                    <a:gd name="connsiteX13" fmla="*/ 61546 w 641839"/>
                    <a:gd name="connsiteY13" fmla="*/ 138479 h 1103435"/>
                    <a:gd name="connsiteX14" fmla="*/ 59348 w 641839"/>
                    <a:gd name="connsiteY14" fmla="*/ 149469 h 1103435"/>
                    <a:gd name="connsiteX15" fmla="*/ 57150 w 641839"/>
                    <a:gd name="connsiteY15" fmla="*/ 169252 h 1103435"/>
                    <a:gd name="connsiteX16" fmla="*/ 70339 w 641839"/>
                    <a:gd name="connsiteY16" fmla="*/ 173648 h 1103435"/>
                    <a:gd name="connsiteX17" fmla="*/ 76933 w 641839"/>
                    <a:gd name="connsiteY17" fmla="*/ 180243 h 1103435"/>
                    <a:gd name="connsiteX18" fmla="*/ 76933 w 641839"/>
                    <a:gd name="connsiteY18" fmla="*/ 197827 h 1103435"/>
                    <a:gd name="connsiteX19" fmla="*/ 72537 w 641839"/>
                    <a:gd name="connsiteY19" fmla="*/ 211016 h 1103435"/>
                    <a:gd name="connsiteX20" fmla="*/ 74735 w 641839"/>
                    <a:gd name="connsiteY20" fmla="*/ 224204 h 1103435"/>
                    <a:gd name="connsiteX21" fmla="*/ 81329 w 641839"/>
                    <a:gd name="connsiteY21" fmla="*/ 228600 h 1103435"/>
                    <a:gd name="connsiteX22" fmla="*/ 101112 w 641839"/>
                    <a:gd name="connsiteY22" fmla="*/ 232996 h 1103435"/>
                    <a:gd name="connsiteX23" fmla="*/ 116498 w 641839"/>
                    <a:gd name="connsiteY23" fmla="*/ 239591 h 1103435"/>
                    <a:gd name="connsiteX24" fmla="*/ 129687 w 641839"/>
                    <a:gd name="connsiteY24" fmla="*/ 248383 h 1103435"/>
                    <a:gd name="connsiteX25" fmla="*/ 142875 w 641839"/>
                    <a:gd name="connsiteY25" fmla="*/ 254977 h 1103435"/>
                    <a:gd name="connsiteX26" fmla="*/ 140677 w 641839"/>
                    <a:gd name="connsiteY26" fmla="*/ 274760 h 1103435"/>
                    <a:gd name="connsiteX27" fmla="*/ 138479 w 641839"/>
                    <a:gd name="connsiteY27" fmla="*/ 292344 h 1103435"/>
                    <a:gd name="connsiteX28" fmla="*/ 149470 w 641839"/>
                    <a:gd name="connsiteY28" fmla="*/ 294543 h 1103435"/>
                    <a:gd name="connsiteX29" fmla="*/ 156064 w 641839"/>
                    <a:gd name="connsiteY29" fmla="*/ 296741 h 1103435"/>
                    <a:gd name="connsiteX30" fmla="*/ 164856 w 641839"/>
                    <a:gd name="connsiteY30" fmla="*/ 298939 h 1103435"/>
                    <a:gd name="connsiteX31" fmla="*/ 162658 w 641839"/>
                    <a:gd name="connsiteY31" fmla="*/ 314325 h 1103435"/>
                    <a:gd name="connsiteX32" fmla="*/ 160460 w 641839"/>
                    <a:gd name="connsiteY32" fmla="*/ 320919 h 1103435"/>
                    <a:gd name="connsiteX33" fmla="*/ 127489 w 641839"/>
                    <a:gd name="connsiteY33" fmla="*/ 323118 h 1103435"/>
                    <a:gd name="connsiteX34" fmla="*/ 120895 w 641839"/>
                    <a:gd name="connsiteY34" fmla="*/ 327514 h 1103435"/>
                    <a:gd name="connsiteX35" fmla="*/ 123093 w 641839"/>
                    <a:gd name="connsiteY35" fmla="*/ 334108 h 1103435"/>
                    <a:gd name="connsiteX36" fmla="*/ 129687 w 641839"/>
                    <a:gd name="connsiteY36" fmla="*/ 338504 h 1103435"/>
                    <a:gd name="connsiteX37" fmla="*/ 142875 w 641839"/>
                    <a:gd name="connsiteY37" fmla="*/ 347296 h 1103435"/>
                    <a:gd name="connsiteX38" fmla="*/ 147271 w 641839"/>
                    <a:gd name="connsiteY38" fmla="*/ 353891 h 1103435"/>
                    <a:gd name="connsiteX39" fmla="*/ 182441 w 641839"/>
                    <a:gd name="connsiteY39" fmla="*/ 349494 h 1103435"/>
                    <a:gd name="connsiteX40" fmla="*/ 202223 w 641839"/>
                    <a:gd name="connsiteY40" fmla="*/ 347296 h 1103435"/>
                    <a:gd name="connsiteX41" fmla="*/ 219808 w 641839"/>
                    <a:gd name="connsiteY41" fmla="*/ 342900 h 1103435"/>
                    <a:gd name="connsiteX42" fmla="*/ 281354 w 641839"/>
                    <a:gd name="connsiteY42" fmla="*/ 342900 h 1103435"/>
                    <a:gd name="connsiteX43" fmla="*/ 287948 w 641839"/>
                    <a:gd name="connsiteY43" fmla="*/ 338504 h 1103435"/>
                    <a:gd name="connsiteX44" fmla="*/ 298939 w 641839"/>
                    <a:gd name="connsiteY44" fmla="*/ 325316 h 1103435"/>
                    <a:gd name="connsiteX45" fmla="*/ 303335 w 641839"/>
                    <a:gd name="connsiteY45" fmla="*/ 320919 h 1103435"/>
                    <a:gd name="connsiteX46" fmla="*/ 336306 w 641839"/>
                    <a:gd name="connsiteY46" fmla="*/ 327514 h 1103435"/>
                    <a:gd name="connsiteX47" fmla="*/ 342900 w 641839"/>
                    <a:gd name="connsiteY47" fmla="*/ 329712 h 1103435"/>
                    <a:gd name="connsiteX48" fmla="*/ 349495 w 641839"/>
                    <a:gd name="connsiteY48" fmla="*/ 331910 h 1103435"/>
                    <a:gd name="connsiteX49" fmla="*/ 364881 w 641839"/>
                    <a:gd name="connsiteY49" fmla="*/ 329712 h 1103435"/>
                    <a:gd name="connsiteX50" fmla="*/ 375871 w 641839"/>
                    <a:gd name="connsiteY50" fmla="*/ 318721 h 1103435"/>
                    <a:gd name="connsiteX51" fmla="*/ 382466 w 641839"/>
                    <a:gd name="connsiteY51" fmla="*/ 303335 h 1103435"/>
                    <a:gd name="connsiteX52" fmla="*/ 389060 w 641839"/>
                    <a:gd name="connsiteY52" fmla="*/ 301137 h 1103435"/>
                    <a:gd name="connsiteX53" fmla="*/ 400050 w 641839"/>
                    <a:gd name="connsiteY53" fmla="*/ 309929 h 1103435"/>
                    <a:gd name="connsiteX54" fmla="*/ 406645 w 641839"/>
                    <a:gd name="connsiteY54" fmla="*/ 312127 h 1103435"/>
                    <a:gd name="connsiteX55" fmla="*/ 408843 w 641839"/>
                    <a:gd name="connsiteY55" fmla="*/ 318721 h 1103435"/>
                    <a:gd name="connsiteX56" fmla="*/ 415437 w 641839"/>
                    <a:gd name="connsiteY56" fmla="*/ 320919 h 1103435"/>
                    <a:gd name="connsiteX57" fmla="*/ 419833 w 641839"/>
                    <a:gd name="connsiteY57" fmla="*/ 325316 h 1103435"/>
                    <a:gd name="connsiteX58" fmla="*/ 426427 w 641839"/>
                    <a:gd name="connsiteY58" fmla="*/ 329712 h 1103435"/>
                    <a:gd name="connsiteX59" fmla="*/ 428625 w 641839"/>
                    <a:gd name="connsiteY59" fmla="*/ 338504 h 1103435"/>
                    <a:gd name="connsiteX60" fmla="*/ 433021 w 641839"/>
                    <a:gd name="connsiteY60" fmla="*/ 331910 h 1103435"/>
                    <a:gd name="connsiteX61" fmla="*/ 439616 w 641839"/>
                    <a:gd name="connsiteY61" fmla="*/ 318721 h 1103435"/>
                    <a:gd name="connsiteX62" fmla="*/ 446210 w 641839"/>
                    <a:gd name="connsiteY62" fmla="*/ 305533 h 1103435"/>
                    <a:gd name="connsiteX63" fmla="*/ 452804 w 641839"/>
                    <a:gd name="connsiteY63" fmla="*/ 301137 h 1103435"/>
                    <a:gd name="connsiteX64" fmla="*/ 465993 w 641839"/>
                    <a:gd name="connsiteY64" fmla="*/ 312127 h 1103435"/>
                    <a:gd name="connsiteX65" fmla="*/ 470389 w 641839"/>
                    <a:gd name="connsiteY65" fmla="*/ 318721 h 1103435"/>
                    <a:gd name="connsiteX66" fmla="*/ 485775 w 641839"/>
                    <a:gd name="connsiteY66" fmla="*/ 316523 h 1103435"/>
                    <a:gd name="connsiteX67" fmla="*/ 494568 w 641839"/>
                    <a:gd name="connsiteY67" fmla="*/ 309929 h 1103435"/>
                    <a:gd name="connsiteX68" fmla="*/ 501162 w 641839"/>
                    <a:gd name="connsiteY68" fmla="*/ 305533 h 1103435"/>
                    <a:gd name="connsiteX69" fmla="*/ 516548 w 641839"/>
                    <a:gd name="connsiteY69" fmla="*/ 292344 h 1103435"/>
                    <a:gd name="connsiteX70" fmla="*/ 525341 w 641839"/>
                    <a:gd name="connsiteY70" fmla="*/ 290146 h 1103435"/>
                    <a:gd name="connsiteX71" fmla="*/ 558312 w 641839"/>
                    <a:gd name="connsiteY71" fmla="*/ 287948 h 1103435"/>
                    <a:gd name="connsiteX72" fmla="*/ 571500 w 641839"/>
                    <a:gd name="connsiteY72" fmla="*/ 281354 h 1103435"/>
                    <a:gd name="connsiteX73" fmla="*/ 575896 w 641839"/>
                    <a:gd name="connsiteY73" fmla="*/ 274760 h 1103435"/>
                    <a:gd name="connsiteX74" fmla="*/ 580293 w 641839"/>
                    <a:gd name="connsiteY74" fmla="*/ 270364 h 1103435"/>
                    <a:gd name="connsiteX75" fmla="*/ 586887 w 641839"/>
                    <a:gd name="connsiteY75" fmla="*/ 259373 h 1103435"/>
                    <a:gd name="connsiteX76" fmla="*/ 600075 w 641839"/>
                    <a:gd name="connsiteY76" fmla="*/ 248383 h 1103435"/>
                    <a:gd name="connsiteX77" fmla="*/ 615462 w 641839"/>
                    <a:gd name="connsiteY77" fmla="*/ 243987 h 1103435"/>
                    <a:gd name="connsiteX78" fmla="*/ 628650 w 641839"/>
                    <a:gd name="connsiteY78" fmla="*/ 237393 h 1103435"/>
                    <a:gd name="connsiteX79" fmla="*/ 641839 w 641839"/>
                    <a:gd name="connsiteY79" fmla="*/ 232996 h 1103435"/>
                    <a:gd name="connsiteX80" fmla="*/ 626452 w 641839"/>
                    <a:gd name="connsiteY80" fmla="*/ 687998 h 1103435"/>
                    <a:gd name="connsiteX81" fmla="*/ 309929 w 641839"/>
                    <a:gd name="connsiteY81" fmla="*/ 1103435 h 1103435"/>
                    <a:gd name="connsiteX82" fmla="*/ 243987 w 641839"/>
                    <a:gd name="connsiteY82" fmla="*/ 1096841 h 1103435"/>
                    <a:gd name="connsiteX83" fmla="*/ 219808 w 641839"/>
                    <a:gd name="connsiteY83" fmla="*/ 1092444 h 1103435"/>
                    <a:gd name="connsiteX84" fmla="*/ 213214 w 641839"/>
                    <a:gd name="connsiteY84" fmla="*/ 1085850 h 1103435"/>
                    <a:gd name="connsiteX85" fmla="*/ 206620 w 641839"/>
                    <a:gd name="connsiteY85" fmla="*/ 1081454 h 1103435"/>
                    <a:gd name="connsiteX86" fmla="*/ 202223 w 641839"/>
                    <a:gd name="connsiteY86" fmla="*/ 1077058 h 1103435"/>
                    <a:gd name="connsiteX87" fmla="*/ 197827 w 641839"/>
                    <a:gd name="connsiteY87" fmla="*/ 1070464 h 1103435"/>
                    <a:gd name="connsiteX88" fmla="*/ 191233 w 641839"/>
                    <a:gd name="connsiteY88" fmla="*/ 1068266 h 1103435"/>
                    <a:gd name="connsiteX89" fmla="*/ 186837 w 641839"/>
                    <a:gd name="connsiteY89" fmla="*/ 1063869 h 1103435"/>
                    <a:gd name="connsiteX90" fmla="*/ 171450 w 641839"/>
                    <a:gd name="connsiteY90" fmla="*/ 1055077 h 1103435"/>
                    <a:gd name="connsiteX91" fmla="*/ 164856 w 641839"/>
                    <a:gd name="connsiteY91" fmla="*/ 1048483 h 1103435"/>
                    <a:gd name="connsiteX92" fmla="*/ 158262 w 641839"/>
                    <a:gd name="connsiteY92" fmla="*/ 1044087 h 1103435"/>
                    <a:gd name="connsiteX93" fmla="*/ 156064 w 641839"/>
                    <a:gd name="connsiteY93" fmla="*/ 1037493 h 1103435"/>
                    <a:gd name="connsiteX94" fmla="*/ 158262 w 641839"/>
                    <a:gd name="connsiteY94" fmla="*/ 980343 h 1103435"/>
                    <a:gd name="connsiteX95" fmla="*/ 156064 w 641839"/>
                    <a:gd name="connsiteY95" fmla="*/ 962758 h 1103435"/>
                    <a:gd name="connsiteX96" fmla="*/ 138479 w 641839"/>
                    <a:gd name="connsiteY96" fmla="*/ 942975 h 1103435"/>
                    <a:gd name="connsiteX97" fmla="*/ 134083 w 641839"/>
                    <a:gd name="connsiteY97" fmla="*/ 929787 h 1103435"/>
                    <a:gd name="connsiteX98" fmla="*/ 129687 w 641839"/>
                    <a:gd name="connsiteY98" fmla="*/ 923193 h 1103435"/>
                    <a:gd name="connsiteX99" fmla="*/ 101112 w 641839"/>
                    <a:gd name="connsiteY99" fmla="*/ 920994 h 1103435"/>
                    <a:gd name="connsiteX100" fmla="*/ 98914 w 641839"/>
                    <a:gd name="connsiteY100" fmla="*/ 914400 h 1103435"/>
                    <a:gd name="connsiteX101" fmla="*/ 96716 w 641839"/>
                    <a:gd name="connsiteY101" fmla="*/ 905608 h 1103435"/>
                    <a:gd name="connsiteX102" fmla="*/ 92320 w 641839"/>
                    <a:gd name="connsiteY102" fmla="*/ 899014 h 1103435"/>
                    <a:gd name="connsiteX103" fmla="*/ 90121 w 641839"/>
                    <a:gd name="connsiteY103" fmla="*/ 892419 h 1103435"/>
                    <a:gd name="connsiteX104" fmla="*/ 79131 w 641839"/>
                    <a:gd name="connsiteY104" fmla="*/ 879231 h 1103435"/>
                    <a:gd name="connsiteX105" fmla="*/ 70339 w 641839"/>
                    <a:gd name="connsiteY105" fmla="*/ 866043 h 1103435"/>
                    <a:gd name="connsiteX106" fmla="*/ 65943 w 641839"/>
                    <a:gd name="connsiteY106" fmla="*/ 859448 h 1103435"/>
                    <a:gd name="connsiteX107" fmla="*/ 57150 w 641839"/>
                    <a:gd name="connsiteY107" fmla="*/ 857250 h 1103435"/>
                    <a:gd name="connsiteX108" fmla="*/ 50556 w 641839"/>
                    <a:gd name="connsiteY108" fmla="*/ 850656 h 1103435"/>
                    <a:gd name="connsiteX109" fmla="*/ 21981 w 641839"/>
                    <a:gd name="connsiteY109" fmla="*/ 857250 h 1103435"/>
                    <a:gd name="connsiteX110" fmla="*/ 15387 w 641839"/>
                    <a:gd name="connsiteY110" fmla="*/ 863844 h 1103435"/>
                    <a:gd name="connsiteX111" fmla="*/ 0 w 641839"/>
                    <a:gd name="connsiteY111" fmla="*/ 859448 h 1103435"/>
                    <a:gd name="connsiteX112" fmla="*/ 2198 w 641839"/>
                    <a:gd name="connsiteY112" fmla="*/ 138479 h 1103435"/>
                    <a:gd name="connsiteX113" fmla="*/ 6595 w 641839"/>
                    <a:gd name="connsiteY113" fmla="*/ 0 h 1103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641839" h="1103435">
                      <a:moveTo>
                        <a:pt x="6595" y="0"/>
                      </a:moveTo>
                      <a:lnTo>
                        <a:pt x="6595" y="0"/>
                      </a:lnTo>
                      <a:cubicBezTo>
                        <a:pt x="13922" y="733"/>
                        <a:pt x="21590" y="-131"/>
                        <a:pt x="28575" y="2198"/>
                      </a:cubicBezTo>
                      <a:cubicBezTo>
                        <a:pt x="31081" y="3034"/>
                        <a:pt x="31231" y="6805"/>
                        <a:pt x="32971" y="8793"/>
                      </a:cubicBezTo>
                      <a:cubicBezTo>
                        <a:pt x="36383" y="12692"/>
                        <a:pt x="41088" y="15472"/>
                        <a:pt x="43962" y="19783"/>
                      </a:cubicBezTo>
                      <a:cubicBezTo>
                        <a:pt x="45427" y="21981"/>
                        <a:pt x="46619" y="24389"/>
                        <a:pt x="48358" y="26377"/>
                      </a:cubicBezTo>
                      <a:cubicBezTo>
                        <a:pt x="51770" y="30276"/>
                        <a:pt x="59348" y="37368"/>
                        <a:pt x="59348" y="37368"/>
                      </a:cubicBezTo>
                      <a:cubicBezTo>
                        <a:pt x="57883" y="45427"/>
                        <a:pt x="56828" y="53572"/>
                        <a:pt x="54952" y="61546"/>
                      </a:cubicBezTo>
                      <a:cubicBezTo>
                        <a:pt x="53891" y="66057"/>
                        <a:pt x="50556" y="74735"/>
                        <a:pt x="50556" y="74735"/>
                      </a:cubicBezTo>
                      <a:cubicBezTo>
                        <a:pt x="50623" y="74971"/>
                        <a:pt x="58132" y="102094"/>
                        <a:pt x="59348" y="103310"/>
                      </a:cubicBezTo>
                      <a:lnTo>
                        <a:pt x="63745" y="107706"/>
                      </a:lnTo>
                      <a:cubicBezTo>
                        <a:pt x="64782" y="110817"/>
                        <a:pt x="68141" y="120332"/>
                        <a:pt x="68141" y="123093"/>
                      </a:cubicBezTo>
                      <a:cubicBezTo>
                        <a:pt x="68141" y="126829"/>
                        <a:pt x="67415" y="130649"/>
                        <a:pt x="65943" y="134083"/>
                      </a:cubicBezTo>
                      <a:cubicBezTo>
                        <a:pt x="65126" y="135988"/>
                        <a:pt x="63012" y="137014"/>
                        <a:pt x="61546" y="138479"/>
                      </a:cubicBezTo>
                      <a:cubicBezTo>
                        <a:pt x="60813" y="142142"/>
                        <a:pt x="60820" y="146035"/>
                        <a:pt x="59348" y="149469"/>
                      </a:cubicBezTo>
                      <a:cubicBezTo>
                        <a:pt x="55831" y="157675"/>
                        <a:pt x="43304" y="151452"/>
                        <a:pt x="57150" y="169252"/>
                      </a:cubicBezTo>
                      <a:cubicBezTo>
                        <a:pt x="59995" y="172910"/>
                        <a:pt x="70339" y="173648"/>
                        <a:pt x="70339" y="173648"/>
                      </a:cubicBezTo>
                      <a:cubicBezTo>
                        <a:pt x="72537" y="175846"/>
                        <a:pt x="75209" y="177656"/>
                        <a:pt x="76933" y="180243"/>
                      </a:cubicBezTo>
                      <a:cubicBezTo>
                        <a:pt x="80869" y="186147"/>
                        <a:pt x="78688" y="191392"/>
                        <a:pt x="76933" y="197827"/>
                      </a:cubicBezTo>
                      <a:cubicBezTo>
                        <a:pt x="75714" y="202298"/>
                        <a:pt x="72537" y="211016"/>
                        <a:pt x="72537" y="211016"/>
                      </a:cubicBezTo>
                      <a:cubicBezTo>
                        <a:pt x="73270" y="215412"/>
                        <a:pt x="72742" y="220218"/>
                        <a:pt x="74735" y="224204"/>
                      </a:cubicBezTo>
                      <a:cubicBezTo>
                        <a:pt x="75916" y="226567"/>
                        <a:pt x="78966" y="227419"/>
                        <a:pt x="81329" y="228600"/>
                      </a:cubicBezTo>
                      <a:cubicBezTo>
                        <a:pt x="86740" y="231306"/>
                        <a:pt x="96047" y="232152"/>
                        <a:pt x="101112" y="232996"/>
                      </a:cubicBezTo>
                      <a:cubicBezTo>
                        <a:pt x="111519" y="243405"/>
                        <a:pt x="97402" y="230911"/>
                        <a:pt x="116498" y="239591"/>
                      </a:cubicBezTo>
                      <a:cubicBezTo>
                        <a:pt x="121308" y="241777"/>
                        <a:pt x="124675" y="246712"/>
                        <a:pt x="129687" y="248383"/>
                      </a:cubicBezTo>
                      <a:cubicBezTo>
                        <a:pt x="138787" y="251416"/>
                        <a:pt x="134353" y="249296"/>
                        <a:pt x="142875" y="254977"/>
                      </a:cubicBezTo>
                      <a:cubicBezTo>
                        <a:pt x="142142" y="261571"/>
                        <a:pt x="142286" y="268323"/>
                        <a:pt x="140677" y="274760"/>
                      </a:cubicBezTo>
                      <a:cubicBezTo>
                        <a:pt x="138979" y="281551"/>
                        <a:pt x="129016" y="282881"/>
                        <a:pt x="138479" y="292344"/>
                      </a:cubicBezTo>
                      <a:cubicBezTo>
                        <a:pt x="141121" y="294986"/>
                        <a:pt x="145845" y="293637"/>
                        <a:pt x="149470" y="294543"/>
                      </a:cubicBezTo>
                      <a:cubicBezTo>
                        <a:pt x="151718" y="295105"/>
                        <a:pt x="153836" y="296104"/>
                        <a:pt x="156064" y="296741"/>
                      </a:cubicBezTo>
                      <a:cubicBezTo>
                        <a:pt x="158969" y="297571"/>
                        <a:pt x="161925" y="298206"/>
                        <a:pt x="164856" y="298939"/>
                      </a:cubicBezTo>
                      <a:cubicBezTo>
                        <a:pt x="164123" y="304068"/>
                        <a:pt x="163674" y="309245"/>
                        <a:pt x="162658" y="314325"/>
                      </a:cubicBezTo>
                      <a:cubicBezTo>
                        <a:pt x="162204" y="316597"/>
                        <a:pt x="162708" y="320357"/>
                        <a:pt x="160460" y="320919"/>
                      </a:cubicBezTo>
                      <a:cubicBezTo>
                        <a:pt x="149774" y="323591"/>
                        <a:pt x="138479" y="322385"/>
                        <a:pt x="127489" y="323118"/>
                      </a:cubicBezTo>
                      <a:cubicBezTo>
                        <a:pt x="125291" y="324583"/>
                        <a:pt x="121876" y="325061"/>
                        <a:pt x="120895" y="327514"/>
                      </a:cubicBezTo>
                      <a:cubicBezTo>
                        <a:pt x="120035" y="329665"/>
                        <a:pt x="121646" y="332299"/>
                        <a:pt x="123093" y="334108"/>
                      </a:cubicBezTo>
                      <a:cubicBezTo>
                        <a:pt x="124743" y="336171"/>
                        <a:pt x="127658" y="336813"/>
                        <a:pt x="129687" y="338504"/>
                      </a:cubicBezTo>
                      <a:cubicBezTo>
                        <a:pt x="140663" y="347651"/>
                        <a:pt x="131287" y="343433"/>
                        <a:pt x="142875" y="347296"/>
                      </a:cubicBezTo>
                      <a:cubicBezTo>
                        <a:pt x="144340" y="349494"/>
                        <a:pt x="144652" y="353542"/>
                        <a:pt x="147271" y="353891"/>
                      </a:cubicBezTo>
                      <a:cubicBezTo>
                        <a:pt x="192380" y="359907"/>
                        <a:pt x="163333" y="352679"/>
                        <a:pt x="182441" y="349494"/>
                      </a:cubicBezTo>
                      <a:cubicBezTo>
                        <a:pt x="188985" y="348403"/>
                        <a:pt x="195655" y="348234"/>
                        <a:pt x="202223" y="347296"/>
                      </a:cubicBezTo>
                      <a:cubicBezTo>
                        <a:pt x="211508" y="345970"/>
                        <a:pt x="212136" y="345457"/>
                        <a:pt x="219808" y="342900"/>
                      </a:cubicBezTo>
                      <a:cubicBezTo>
                        <a:pt x="239759" y="344074"/>
                        <a:pt x="261285" y="347200"/>
                        <a:pt x="281354" y="342900"/>
                      </a:cubicBezTo>
                      <a:cubicBezTo>
                        <a:pt x="283937" y="342347"/>
                        <a:pt x="285885" y="340154"/>
                        <a:pt x="287948" y="338504"/>
                      </a:cubicBezTo>
                      <a:cubicBezTo>
                        <a:pt x="292922" y="334525"/>
                        <a:pt x="294660" y="330451"/>
                        <a:pt x="298939" y="325316"/>
                      </a:cubicBezTo>
                      <a:cubicBezTo>
                        <a:pt x="300266" y="323724"/>
                        <a:pt x="301870" y="322385"/>
                        <a:pt x="303335" y="320919"/>
                      </a:cubicBezTo>
                      <a:cubicBezTo>
                        <a:pt x="327723" y="323630"/>
                        <a:pt x="316824" y="321020"/>
                        <a:pt x="336306" y="327514"/>
                      </a:cubicBezTo>
                      <a:lnTo>
                        <a:pt x="342900" y="329712"/>
                      </a:lnTo>
                      <a:lnTo>
                        <a:pt x="349495" y="331910"/>
                      </a:lnTo>
                      <a:cubicBezTo>
                        <a:pt x="354624" y="331177"/>
                        <a:pt x="360247" y="332029"/>
                        <a:pt x="364881" y="329712"/>
                      </a:cubicBezTo>
                      <a:cubicBezTo>
                        <a:pt x="369515" y="327395"/>
                        <a:pt x="375871" y="318721"/>
                        <a:pt x="375871" y="318721"/>
                      </a:cubicBezTo>
                      <a:cubicBezTo>
                        <a:pt x="377191" y="313442"/>
                        <a:pt x="377723" y="307129"/>
                        <a:pt x="382466" y="303335"/>
                      </a:cubicBezTo>
                      <a:cubicBezTo>
                        <a:pt x="384275" y="301888"/>
                        <a:pt x="386862" y="301870"/>
                        <a:pt x="389060" y="301137"/>
                      </a:cubicBezTo>
                      <a:cubicBezTo>
                        <a:pt x="405636" y="306662"/>
                        <a:pt x="385845" y="298566"/>
                        <a:pt x="400050" y="309929"/>
                      </a:cubicBezTo>
                      <a:cubicBezTo>
                        <a:pt x="401860" y="311376"/>
                        <a:pt x="404447" y="311394"/>
                        <a:pt x="406645" y="312127"/>
                      </a:cubicBezTo>
                      <a:cubicBezTo>
                        <a:pt x="407378" y="314325"/>
                        <a:pt x="407205" y="317083"/>
                        <a:pt x="408843" y="318721"/>
                      </a:cubicBezTo>
                      <a:cubicBezTo>
                        <a:pt x="410481" y="320359"/>
                        <a:pt x="413450" y="319727"/>
                        <a:pt x="415437" y="320919"/>
                      </a:cubicBezTo>
                      <a:cubicBezTo>
                        <a:pt x="417214" y="321985"/>
                        <a:pt x="418215" y="324021"/>
                        <a:pt x="419833" y="325316"/>
                      </a:cubicBezTo>
                      <a:cubicBezTo>
                        <a:pt x="421896" y="326966"/>
                        <a:pt x="424229" y="328247"/>
                        <a:pt x="426427" y="329712"/>
                      </a:cubicBezTo>
                      <a:cubicBezTo>
                        <a:pt x="427160" y="332643"/>
                        <a:pt x="425759" y="337549"/>
                        <a:pt x="428625" y="338504"/>
                      </a:cubicBezTo>
                      <a:cubicBezTo>
                        <a:pt x="431131" y="339339"/>
                        <a:pt x="431980" y="334338"/>
                        <a:pt x="433021" y="331910"/>
                      </a:cubicBezTo>
                      <a:cubicBezTo>
                        <a:pt x="439099" y="317731"/>
                        <a:pt x="430768" y="327571"/>
                        <a:pt x="439616" y="318721"/>
                      </a:cubicBezTo>
                      <a:cubicBezTo>
                        <a:pt x="441404" y="313358"/>
                        <a:pt x="441949" y="309794"/>
                        <a:pt x="446210" y="305533"/>
                      </a:cubicBezTo>
                      <a:cubicBezTo>
                        <a:pt x="448078" y="303665"/>
                        <a:pt x="450606" y="302602"/>
                        <a:pt x="452804" y="301137"/>
                      </a:cubicBezTo>
                      <a:cubicBezTo>
                        <a:pt x="457075" y="304340"/>
                        <a:pt x="462501" y="307763"/>
                        <a:pt x="465993" y="312127"/>
                      </a:cubicBezTo>
                      <a:cubicBezTo>
                        <a:pt x="467643" y="314190"/>
                        <a:pt x="468924" y="316523"/>
                        <a:pt x="470389" y="318721"/>
                      </a:cubicBezTo>
                      <a:cubicBezTo>
                        <a:pt x="475518" y="317988"/>
                        <a:pt x="480906" y="318293"/>
                        <a:pt x="485775" y="316523"/>
                      </a:cubicBezTo>
                      <a:cubicBezTo>
                        <a:pt x="489218" y="315271"/>
                        <a:pt x="491587" y="312058"/>
                        <a:pt x="494568" y="309929"/>
                      </a:cubicBezTo>
                      <a:cubicBezTo>
                        <a:pt x="496718" y="308394"/>
                        <a:pt x="499133" y="307224"/>
                        <a:pt x="501162" y="305533"/>
                      </a:cubicBezTo>
                      <a:cubicBezTo>
                        <a:pt x="507759" y="300036"/>
                        <a:pt x="508319" y="296459"/>
                        <a:pt x="516548" y="292344"/>
                      </a:cubicBezTo>
                      <a:cubicBezTo>
                        <a:pt x="519250" y="290993"/>
                        <a:pt x="522336" y="290462"/>
                        <a:pt x="525341" y="290146"/>
                      </a:cubicBezTo>
                      <a:cubicBezTo>
                        <a:pt x="536295" y="288993"/>
                        <a:pt x="547322" y="288681"/>
                        <a:pt x="558312" y="287948"/>
                      </a:cubicBezTo>
                      <a:cubicBezTo>
                        <a:pt x="563675" y="286160"/>
                        <a:pt x="567239" y="285615"/>
                        <a:pt x="571500" y="281354"/>
                      </a:cubicBezTo>
                      <a:cubicBezTo>
                        <a:pt x="573368" y="279486"/>
                        <a:pt x="574246" y="276823"/>
                        <a:pt x="575896" y="274760"/>
                      </a:cubicBezTo>
                      <a:cubicBezTo>
                        <a:pt x="577191" y="273142"/>
                        <a:pt x="579088" y="272050"/>
                        <a:pt x="580293" y="270364"/>
                      </a:cubicBezTo>
                      <a:cubicBezTo>
                        <a:pt x="582776" y="266887"/>
                        <a:pt x="584324" y="262791"/>
                        <a:pt x="586887" y="259373"/>
                      </a:cubicBezTo>
                      <a:cubicBezTo>
                        <a:pt x="589803" y="255485"/>
                        <a:pt x="595608" y="250617"/>
                        <a:pt x="600075" y="248383"/>
                      </a:cubicBezTo>
                      <a:cubicBezTo>
                        <a:pt x="603227" y="246807"/>
                        <a:pt x="612646" y="244691"/>
                        <a:pt x="615462" y="243987"/>
                      </a:cubicBezTo>
                      <a:cubicBezTo>
                        <a:pt x="628136" y="235537"/>
                        <a:pt x="615908" y="242854"/>
                        <a:pt x="628650" y="237393"/>
                      </a:cubicBezTo>
                      <a:cubicBezTo>
                        <a:pt x="640438" y="232341"/>
                        <a:pt x="633413" y="232996"/>
                        <a:pt x="641839" y="232996"/>
                      </a:cubicBezTo>
                      <a:lnTo>
                        <a:pt x="626452" y="687998"/>
                      </a:lnTo>
                      <a:lnTo>
                        <a:pt x="309929" y="1103435"/>
                      </a:lnTo>
                      <a:lnTo>
                        <a:pt x="243987" y="1096841"/>
                      </a:lnTo>
                      <a:cubicBezTo>
                        <a:pt x="235927" y="1095375"/>
                        <a:pt x="227523" y="1095199"/>
                        <a:pt x="219808" y="1092444"/>
                      </a:cubicBezTo>
                      <a:cubicBezTo>
                        <a:pt x="216881" y="1091398"/>
                        <a:pt x="215602" y="1087840"/>
                        <a:pt x="213214" y="1085850"/>
                      </a:cubicBezTo>
                      <a:cubicBezTo>
                        <a:pt x="211185" y="1084159"/>
                        <a:pt x="208683" y="1083104"/>
                        <a:pt x="206620" y="1081454"/>
                      </a:cubicBezTo>
                      <a:cubicBezTo>
                        <a:pt x="205002" y="1080159"/>
                        <a:pt x="203518" y="1078676"/>
                        <a:pt x="202223" y="1077058"/>
                      </a:cubicBezTo>
                      <a:cubicBezTo>
                        <a:pt x="200573" y="1074995"/>
                        <a:pt x="199890" y="1072114"/>
                        <a:pt x="197827" y="1070464"/>
                      </a:cubicBezTo>
                      <a:cubicBezTo>
                        <a:pt x="196018" y="1069017"/>
                        <a:pt x="193431" y="1068999"/>
                        <a:pt x="191233" y="1068266"/>
                      </a:cubicBezTo>
                      <a:cubicBezTo>
                        <a:pt x="189768" y="1066800"/>
                        <a:pt x="188455" y="1065164"/>
                        <a:pt x="186837" y="1063869"/>
                      </a:cubicBezTo>
                      <a:cubicBezTo>
                        <a:pt x="181660" y="1059727"/>
                        <a:pt x="177466" y="1058085"/>
                        <a:pt x="171450" y="1055077"/>
                      </a:cubicBezTo>
                      <a:cubicBezTo>
                        <a:pt x="169252" y="1052879"/>
                        <a:pt x="167244" y="1050473"/>
                        <a:pt x="164856" y="1048483"/>
                      </a:cubicBezTo>
                      <a:cubicBezTo>
                        <a:pt x="162827" y="1046792"/>
                        <a:pt x="159912" y="1046150"/>
                        <a:pt x="158262" y="1044087"/>
                      </a:cubicBezTo>
                      <a:cubicBezTo>
                        <a:pt x="156815" y="1042278"/>
                        <a:pt x="156797" y="1039691"/>
                        <a:pt x="156064" y="1037493"/>
                      </a:cubicBezTo>
                      <a:cubicBezTo>
                        <a:pt x="156797" y="1018443"/>
                        <a:pt x="158262" y="999407"/>
                        <a:pt x="158262" y="980343"/>
                      </a:cubicBezTo>
                      <a:cubicBezTo>
                        <a:pt x="158262" y="974436"/>
                        <a:pt x="158706" y="968042"/>
                        <a:pt x="156064" y="962758"/>
                      </a:cubicBezTo>
                      <a:cubicBezTo>
                        <a:pt x="136169" y="922968"/>
                        <a:pt x="148379" y="965251"/>
                        <a:pt x="138479" y="942975"/>
                      </a:cubicBezTo>
                      <a:cubicBezTo>
                        <a:pt x="136597" y="938741"/>
                        <a:pt x="136653" y="933643"/>
                        <a:pt x="134083" y="929787"/>
                      </a:cubicBezTo>
                      <a:cubicBezTo>
                        <a:pt x="132618" y="927589"/>
                        <a:pt x="132239" y="923874"/>
                        <a:pt x="129687" y="923193"/>
                      </a:cubicBezTo>
                      <a:cubicBezTo>
                        <a:pt x="120456" y="920731"/>
                        <a:pt x="110637" y="921727"/>
                        <a:pt x="101112" y="920994"/>
                      </a:cubicBezTo>
                      <a:cubicBezTo>
                        <a:pt x="100379" y="918796"/>
                        <a:pt x="99551" y="916628"/>
                        <a:pt x="98914" y="914400"/>
                      </a:cubicBezTo>
                      <a:cubicBezTo>
                        <a:pt x="98084" y="911495"/>
                        <a:pt x="97906" y="908385"/>
                        <a:pt x="96716" y="905608"/>
                      </a:cubicBezTo>
                      <a:cubicBezTo>
                        <a:pt x="95675" y="903180"/>
                        <a:pt x="93501" y="901377"/>
                        <a:pt x="92320" y="899014"/>
                      </a:cubicBezTo>
                      <a:cubicBezTo>
                        <a:pt x="91284" y="896941"/>
                        <a:pt x="91157" y="894492"/>
                        <a:pt x="90121" y="892419"/>
                      </a:cubicBezTo>
                      <a:cubicBezTo>
                        <a:pt x="85407" y="882993"/>
                        <a:pt x="85938" y="887982"/>
                        <a:pt x="79131" y="879231"/>
                      </a:cubicBezTo>
                      <a:cubicBezTo>
                        <a:pt x="75887" y="875061"/>
                        <a:pt x="73270" y="870439"/>
                        <a:pt x="70339" y="866043"/>
                      </a:cubicBezTo>
                      <a:cubicBezTo>
                        <a:pt x="68874" y="863845"/>
                        <a:pt x="68506" y="860089"/>
                        <a:pt x="65943" y="859448"/>
                      </a:cubicBezTo>
                      <a:lnTo>
                        <a:pt x="57150" y="857250"/>
                      </a:lnTo>
                      <a:cubicBezTo>
                        <a:pt x="54952" y="855052"/>
                        <a:pt x="53655" y="850894"/>
                        <a:pt x="50556" y="850656"/>
                      </a:cubicBezTo>
                      <a:cubicBezTo>
                        <a:pt x="42673" y="850050"/>
                        <a:pt x="30588" y="854381"/>
                        <a:pt x="21981" y="857250"/>
                      </a:cubicBezTo>
                      <a:lnTo>
                        <a:pt x="15387" y="863844"/>
                      </a:lnTo>
                      <a:lnTo>
                        <a:pt x="0" y="859448"/>
                      </a:lnTo>
                      <a:cubicBezTo>
                        <a:pt x="733" y="619125"/>
                        <a:pt x="1465" y="378802"/>
                        <a:pt x="2198" y="138479"/>
                      </a:cubicBezTo>
                      <a:lnTo>
                        <a:pt x="659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5" name="Freeform 364"/>
                <p:cNvSpPr/>
                <p:nvPr/>
              </p:nvSpPr>
              <p:spPr>
                <a:xfrm>
                  <a:off x="1410793" y="2569966"/>
                  <a:ext cx="680605" cy="787144"/>
                </a:xfrm>
                <a:custGeom>
                  <a:avLst/>
                  <a:gdLst>
                    <a:gd name="connsiteX0" fmla="*/ 652829 w 683602"/>
                    <a:gd name="connsiteY0" fmla="*/ 6594 h 787022"/>
                    <a:gd name="connsiteX1" fmla="*/ 635245 w 683602"/>
                    <a:gd name="connsiteY1" fmla="*/ 342900 h 787022"/>
                    <a:gd name="connsiteX2" fmla="*/ 683602 w 683602"/>
                    <a:gd name="connsiteY2" fmla="*/ 342900 h 787022"/>
                    <a:gd name="connsiteX3" fmla="*/ 683602 w 683602"/>
                    <a:gd name="connsiteY3" fmla="*/ 520944 h 787022"/>
                    <a:gd name="connsiteX4" fmla="*/ 606670 w 683602"/>
                    <a:gd name="connsiteY4" fmla="*/ 520944 h 787022"/>
                    <a:gd name="connsiteX5" fmla="*/ 606670 w 683602"/>
                    <a:gd name="connsiteY5" fmla="*/ 549519 h 787022"/>
                    <a:gd name="connsiteX6" fmla="*/ 527539 w 683602"/>
                    <a:gd name="connsiteY6" fmla="*/ 549519 h 787022"/>
                    <a:gd name="connsiteX7" fmla="*/ 527539 w 683602"/>
                    <a:gd name="connsiteY7" fmla="*/ 606669 h 787022"/>
                    <a:gd name="connsiteX8" fmla="*/ 487973 w 683602"/>
                    <a:gd name="connsiteY8" fmla="*/ 635244 h 787022"/>
                    <a:gd name="connsiteX9" fmla="*/ 459398 w 683602"/>
                    <a:gd name="connsiteY9" fmla="*/ 655027 h 787022"/>
                    <a:gd name="connsiteX10" fmla="*/ 461596 w 683602"/>
                    <a:gd name="connsiteY10" fmla="*/ 714375 h 787022"/>
                    <a:gd name="connsiteX11" fmla="*/ 439616 w 683602"/>
                    <a:gd name="connsiteY11" fmla="*/ 758336 h 787022"/>
                    <a:gd name="connsiteX12" fmla="*/ 430823 w 683602"/>
                    <a:gd name="connsiteY12" fmla="*/ 775921 h 787022"/>
                    <a:gd name="connsiteX13" fmla="*/ 417635 w 683602"/>
                    <a:gd name="connsiteY13" fmla="*/ 778119 h 787022"/>
                    <a:gd name="connsiteX14" fmla="*/ 411041 w 683602"/>
                    <a:gd name="connsiteY14" fmla="*/ 780317 h 787022"/>
                    <a:gd name="connsiteX15" fmla="*/ 397852 w 683602"/>
                    <a:gd name="connsiteY15" fmla="*/ 782515 h 787022"/>
                    <a:gd name="connsiteX16" fmla="*/ 384664 w 683602"/>
                    <a:gd name="connsiteY16" fmla="*/ 786911 h 787022"/>
                    <a:gd name="connsiteX17" fmla="*/ 4396 w 683602"/>
                    <a:gd name="connsiteY17" fmla="*/ 782515 h 787022"/>
                    <a:gd name="connsiteX18" fmla="*/ 0 w 683602"/>
                    <a:gd name="connsiteY18" fmla="*/ 208817 h 787022"/>
                    <a:gd name="connsiteX19" fmla="*/ 239591 w 683602"/>
                    <a:gd name="connsiteY19" fmla="*/ 0 h 787022"/>
                    <a:gd name="connsiteX20" fmla="*/ 652829 w 683602"/>
                    <a:gd name="connsiteY20" fmla="*/ 6594 h 787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83602" h="787022">
                      <a:moveTo>
                        <a:pt x="652829" y="6594"/>
                      </a:moveTo>
                      <a:lnTo>
                        <a:pt x="635245" y="342900"/>
                      </a:lnTo>
                      <a:lnTo>
                        <a:pt x="683602" y="342900"/>
                      </a:lnTo>
                      <a:lnTo>
                        <a:pt x="683602" y="520944"/>
                      </a:lnTo>
                      <a:lnTo>
                        <a:pt x="606670" y="520944"/>
                      </a:lnTo>
                      <a:lnTo>
                        <a:pt x="606670" y="549519"/>
                      </a:lnTo>
                      <a:lnTo>
                        <a:pt x="527539" y="549519"/>
                      </a:lnTo>
                      <a:lnTo>
                        <a:pt x="527539" y="606669"/>
                      </a:lnTo>
                      <a:lnTo>
                        <a:pt x="487973" y="635244"/>
                      </a:lnTo>
                      <a:lnTo>
                        <a:pt x="459398" y="655027"/>
                      </a:lnTo>
                      <a:cubicBezTo>
                        <a:pt x="460131" y="674810"/>
                        <a:pt x="460863" y="694592"/>
                        <a:pt x="461596" y="714375"/>
                      </a:cubicBezTo>
                      <a:lnTo>
                        <a:pt x="439616" y="758336"/>
                      </a:lnTo>
                      <a:cubicBezTo>
                        <a:pt x="436685" y="764198"/>
                        <a:pt x="435694" y="771537"/>
                        <a:pt x="430823" y="775921"/>
                      </a:cubicBezTo>
                      <a:cubicBezTo>
                        <a:pt x="427510" y="778902"/>
                        <a:pt x="421986" y="777152"/>
                        <a:pt x="417635" y="778119"/>
                      </a:cubicBezTo>
                      <a:cubicBezTo>
                        <a:pt x="415373" y="778622"/>
                        <a:pt x="413303" y="779814"/>
                        <a:pt x="411041" y="780317"/>
                      </a:cubicBezTo>
                      <a:cubicBezTo>
                        <a:pt x="406690" y="781284"/>
                        <a:pt x="402248" y="781782"/>
                        <a:pt x="397852" y="782515"/>
                      </a:cubicBezTo>
                      <a:cubicBezTo>
                        <a:pt x="389429" y="788130"/>
                        <a:pt x="393900" y="786911"/>
                        <a:pt x="384664" y="786911"/>
                      </a:cubicBezTo>
                      <a:lnTo>
                        <a:pt x="4396" y="782515"/>
                      </a:lnTo>
                      <a:cubicBezTo>
                        <a:pt x="2931" y="591282"/>
                        <a:pt x="1465" y="400050"/>
                        <a:pt x="0" y="208817"/>
                      </a:cubicBezTo>
                      <a:lnTo>
                        <a:pt x="239591" y="0"/>
                      </a:lnTo>
                      <a:lnTo>
                        <a:pt x="652829" y="6594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6" name="Freeform 365"/>
                <p:cNvSpPr/>
                <p:nvPr/>
              </p:nvSpPr>
              <p:spPr>
                <a:xfrm>
                  <a:off x="1179979" y="3342315"/>
                  <a:ext cx="624380" cy="864083"/>
                </a:xfrm>
                <a:custGeom>
                  <a:avLst/>
                  <a:gdLst>
                    <a:gd name="connsiteX0" fmla="*/ 211016 w 624254"/>
                    <a:gd name="connsiteY0" fmla="*/ 0 h 866042"/>
                    <a:gd name="connsiteX1" fmla="*/ 624254 w 624254"/>
                    <a:gd name="connsiteY1" fmla="*/ 10990 h 866042"/>
                    <a:gd name="connsiteX2" fmla="*/ 613264 w 624254"/>
                    <a:gd name="connsiteY2" fmla="*/ 866042 h 866042"/>
                    <a:gd name="connsiteX3" fmla="*/ 6595 w 624254"/>
                    <a:gd name="connsiteY3" fmla="*/ 846260 h 866042"/>
                    <a:gd name="connsiteX4" fmla="*/ 0 w 624254"/>
                    <a:gd name="connsiteY4" fmla="*/ 294542 h 866042"/>
                    <a:gd name="connsiteX5" fmla="*/ 211016 w 624254"/>
                    <a:gd name="connsiteY5" fmla="*/ 0 h 86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4254" h="866042">
                      <a:moveTo>
                        <a:pt x="211016" y="0"/>
                      </a:moveTo>
                      <a:lnTo>
                        <a:pt x="624254" y="10990"/>
                      </a:lnTo>
                      <a:lnTo>
                        <a:pt x="613264" y="866042"/>
                      </a:lnTo>
                      <a:lnTo>
                        <a:pt x="6595" y="846260"/>
                      </a:lnTo>
                      <a:cubicBezTo>
                        <a:pt x="4397" y="662354"/>
                        <a:pt x="2198" y="478448"/>
                        <a:pt x="0" y="294542"/>
                      </a:cubicBezTo>
                      <a:lnTo>
                        <a:pt x="211016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7" name="Freeform 366"/>
                <p:cNvSpPr/>
                <p:nvPr/>
              </p:nvSpPr>
              <p:spPr>
                <a:xfrm>
                  <a:off x="1484771" y="4182725"/>
                  <a:ext cx="1216212" cy="1097858"/>
                </a:xfrm>
                <a:custGeom>
                  <a:avLst/>
                  <a:gdLst>
                    <a:gd name="connsiteX0" fmla="*/ 299254 w 1215853"/>
                    <a:gd name="connsiteY0" fmla="*/ 28575 h 1096841"/>
                    <a:gd name="connsiteX1" fmla="*/ 299254 w 1215853"/>
                    <a:gd name="connsiteY1" fmla="*/ 28575 h 1096841"/>
                    <a:gd name="connsiteX2" fmla="*/ 314641 w 1215853"/>
                    <a:gd name="connsiteY2" fmla="*/ 15387 h 1096841"/>
                    <a:gd name="connsiteX3" fmla="*/ 327829 w 1215853"/>
                    <a:gd name="connsiteY3" fmla="*/ 10991 h 1096841"/>
                    <a:gd name="connsiteX4" fmla="*/ 341018 w 1215853"/>
                    <a:gd name="connsiteY4" fmla="*/ 6595 h 1096841"/>
                    <a:gd name="connsiteX5" fmla="*/ 356404 w 1215853"/>
                    <a:gd name="connsiteY5" fmla="*/ 0 h 1096841"/>
                    <a:gd name="connsiteX6" fmla="*/ 362999 w 1215853"/>
                    <a:gd name="connsiteY6" fmla="*/ 10991 h 1096841"/>
                    <a:gd name="connsiteX7" fmla="*/ 371791 w 1215853"/>
                    <a:gd name="connsiteY7" fmla="*/ 24179 h 1096841"/>
                    <a:gd name="connsiteX8" fmla="*/ 384979 w 1215853"/>
                    <a:gd name="connsiteY8" fmla="*/ 46160 h 1096841"/>
                    <a:gd name="connsiteX9" fmla="*/ 389376 w 1215853"/>
                    <a:gd name="connsiteY9" fmla="*/ 52754 h 1096841"/>
                    <a:gd name="connsiteX10" fmla="*/ 404762 w 1215853"/>
                    <a:gd name="connsiteY10" fmla="*/ 59348 h 1096841"/>
                    <a:gd name="connsiteX11" fmla="*/ 411356 w 1215853"/>
                    <a:gd name="connsiteY11" fmla="*/ 65943 h 1096841"/>
                    <a:gd name="connsiteX12" fmla="*/ 413554 w 1215853"/>
                    <a:gd name="connsiteY12" fmla="*/ 74735 h 1096841"/>
                    <a:gd name="connsiteX13" fmla="*/ 420149 w 1215853"/>
                    <a:gd name="connsiteY13" fmla="*/ 87923 h 1096841"/>
                    <a:gd name="connsiteX14" fmla="*/ 439931 w 1215853"/>
                    <a:gd name="connsiteY14" fmla="*/ 85725 h 1096841"/>
                    <a:gd name="connsiteX15" fmla="*/ 444328 w 1215853"/>
                    <a:gd name="connsiteY15" fmla="*/ 81329 h 1096841"/>
                    <a:gd name="connsiteX16" fmla="*/ 453120 w 1215853"/>
                    <a:gd name="connsiteY16" fmla="*/ 101112 h 1096841"/>
                    <a:gd name="connsiteX17" fmla="*/ 455318 w 1215853"/>
                    <a:gd name="connsiteY17" fmla="*/ 120895 h 1096841"/>
                    <a:gd name="connsiteX18" fmla="*/ 477299 w 1215853"/>
                    <a:gd name="connsiteY18" fmla="*/ 127489 h 1096841"/>
                    <a:gd name="connsiteX19" fmla="*/ 475101 w 1215853"/>
                    <a:gd name="connsiteY19" fmla="*/ 153866 h 1096841"/>
                    <a:gd name="connsiteX20" fmla="*/ 470704 w 1215853"/>
                    <a:gd name="connsiteY20" fmla="*/ 162658 h 1096841"/>
                    <a:gd name="connsiteX21" fmla="*/ 472903 w 1215853"/>
                    <a:gd name="connsiteY21" fmla="*/ 184639 h 1096841"/>
                    <a:gd name="connsiteX22" fmla="*/ 475101 w 1215853"/>
                    <a:gd name="connsiteY22" fmla="*/ 191233 h 1096841"/>
                    <a:gd name="connsiteX23" fmla="*/ 483893 w 1215853"/>
                    <a:gd name="connsiteY23" fmla="*/ 200025 h 1096841"/>
                    <a:gd name="connsiteX24" fmla="*/ 499279 w 1215853"/>
                    <a:gd name="connsiteY24" fmla="*/ 219808 h 1096841"/>
                    <a:gd name="connsiteX25" fmla="*/ 501478 w 1215853"/>
                    <a:gd name="connsiteY25" fmla="*/ 226402 h 1096841"/>
                    <a:gd name="connsiteX26" fmla="*/ 514666 w 1215853"/>
                    <a:gd name="connsiteY26" fmla="*/ 232997 h 1096841"/>
                    <a:gd name="connsiteX27" fmla="*/ 521260 w 1215853"/>
                    <a:gd name="connsiteY27" fmla="*/ 237393 h 1096841"/>
                    <a:gd name="connsiteX28" fmla="*/ 527854 w 1215853"/>
                    <a:gd name="connsiteY28" fmla="*/ 239591 h 1096841"/>
                    <a:gd name="connsiteX29" fmla="*/ 541043 w 1215853"/>
                    <a:gd name="connsiteY29" fmla="*/ 248383 h 1096841"/>
                    <a:gd name="connsiteX30" fmla="*/ 547637 w 1215853"/>
                    <a:gd name="connsiteY30" fmla="*/ 254977 h 1096841"/>
                    <a:gd name="connsiteX31" fmla="*/ 556429 w 1215853"/>
                    <a:gd name="connsiteY31" fmla="*/ 257175 h 1096841"/>
                    <a:gd name="connsiteX32" fmla="*/ 580608 w 1215853"/>
                    <a:gd name="connsiteY32" fmla="*/ 254977 h 1096841"/>
                    <a:gd name="connsiteX33" fmla="*/ 587203 w 1215853"/>
                    <a:gd name="connsiteY33" fmla="*/ 250581 h 1096841"/>
                    <a:gd name="connsiteX34" fmla="*/ 595995 w 1215853"/>
                    <a:gd name="connsiteY34" fmla="*/ 248383 h 1096841"/>
                    <a:gd name="connsiteX35" fmla="*/ 609183 w 1215853"/>
                    <a:gd name="connsiteY35" fmla="*/ 250581 h 1096841"/>
                    <a:gd name="connsiteX36" fmla="*/ 615778 w 1215853"/>
                    <a:gd name="connsiteY36" fmla="*/ 252779 h 1096841"/>
                    <a:gd name="connsiteX37" fmla="*/ 606985 w 1215853"/>
                    <a:gd name="connsiteY37" fmla="*/ 281354 h 1096841"/>
                    <a:gd name="connsiteX38" fmla="*/ 609183 w 1215853"/>
                    <a:gd name="connsiteY38" fmla="*/ 301137 h 1096841"/>
                    <a:gd name="connsiteX39" fmla="*/ 617976 w 1215853"/>
                    <a:gd name="connsiteY39" fmla="*/ 314325 h 1096841"/>
                    <a:gd name="connsiteX40" fmla="*/ 615778 w 1215853"/>
                    <a:gd name="connsiteY40" fmla="*/ 336306 h 1096841"/>
                    <a:gd name="connsiteX41" fmla="*/ 617976 w 1215853"/>
                    <a:gd name="connsiteY41" fmla="*/ 349495 h 1096841"/>
                    <a:gd name="connsiteX42" fmla="*/ 624570 w 1215853"/>
                    <a:gd name="connsiteY42" fmla="*/ 342900 h 1096841"/>
                    <a:gd name="connsiteX43" fmla="*/ 633362 w 1215853"/>
                    <a:gd name="connsiteY43" fmla="*/ 340702 h 1096841"/>
                    <a:gd name="connsiteX44" fmla="*/ 655343 w 1215853"/>
                    <a:gd name="connsiteY44" fmla="*/ 349495 h 1096841"/>
                    <a:gd name="connsiteX45" fmla="*/ 664135 w 1215853"/>
                    <a:gd name="connsiteY45" fmla="*/ 362683 h 1096841"/>
                    <a:gd name="connsiteX46" fmla="*/ 668531 w 1215853"/>
                    <a:gd name="connsiteY46" fmla="*/ 369277 h 1096841"/>
                    <a:gd name="connsiteX47" fmla="*/ 672928 w 1215853"/>
                    <a:gd name="connsiteY47" fmla="*/ 373673 h 1096841"/>
                    <a:gd name="connsiteX48" fmla="*/ 681720 w 1215853"/>
                    <a:gd name="connsiteY48" fmla="*/ 375872 h 1096841"/>
                    <a:gd name="connsiteX49" fmla="*/ 701503 w 1215853"/>
                    <a:gd name="connsiteY49" fmla="*/ 384664 h 1096841"/>
                    <a:gd name="connsiteX50" fmla="*/ 708097 w 1215853"/>
                    <a:gd name="connsiteY50" fmla="*/ 386862 h 1096841"/>
                    <a:gd name="connsiteX51" fmla="*/ 714691 w 1215853"/>
                    <a:gd name="connsiteY51" fmla="*/ 382466 h 1096841"/>
                    <a:gd name="connsiteX52" fmla="*/ 723483 w 1215853"/>
                    <a:gd name="connsiteY52" fmla="*/ 356089 h 1096841"/>
                    <a:gd name="connsiteX53" fmla="*/ 730078 w 1215853"/>
                    <a:gd name="connsiteY53" fmla="*/ 358287 h 1096841"/>
                    <a:gd name="connsiteX54" fmla="*/ 736672 w 1215853"/>
                    <a:gd name="connsiteY54" fmla="*/ 373673 h 1096841"/>
                    <a:gd name="connsiteX55" fmla="*/ 741068 w 1215853"/>
                    <a:gd name="connsiteY55" fmla="*/ 378070 h 1096841"/>
                    <a:gd name="connsiteX56" fmla="*/ 743266 w 1215853"/>
                    <a:gd name="connsiteY56" fmla="*/ 384664 h 1096841"/>
                    <a:gd name="connsiteX57" fmla="*/ 756454 w 1215853"/>
                    <a:gd name="connsiteY57" fmla="*/ 378070 h 1096841"/>
                    <a:gd name="connsiteX58" fmla="*/ 765247 w 1215853"/>
                    <a:gd name="connsiteY58" fmla="*/ 364881 h 1096841"/>
                    <a:gd name="connsiteX59" fmla="*/ 780633 w 1215853"/>
                    <a:gd name="connsiteY59" fmla="*/ 367079 h 1096841"/>
                    <a:gd name="connsiteX60" fmla="*/ 782831 w 1215853"/>
                    <a:gd name="connsiteY60" fmla="*/ 373673 h 1096841"/>
                    <a:gd name="connsiteX61" fmla="*/ 787228 w 1215853"/>
                    <a:gd name="connsiteY61" fmla="*/ 378070 h 1096841"/>
                    <a:gd name="connsiteX62" fmla="*/ 791624 w 1215853"/>
                    <a:gd name="connsiteY62" fmla="*/ 384664 h 1096841"/>
                    <a:gd name="connsiteX63" fmla="*/ 807010 w 1215853"/>
                    <a:gd name="connsiteY63" fmla="*/ 386862 h 1096841"/>
                    <a:gd name="connsiteX64" fmla="*/ 809208 w 1215853"/>
                    <a:gd name="connsiteY64" fmla="*/ 417635 h 1096841"/>
                    <a:gd name="connsiteX65" fmla="*/ 813604 w 1215853"/>
                    <a:gd name="connsiteY65" fmla="*/ 424229 h 1096841"/>
                    <a:gd name="connsiteX66" fmla="*/ 831189 w 1215853"/>
                    <a:gd name="connsiteY66" fmla="*/ 426427 h 1096841"/>
                    <a:gd name="connsiteX67" fmla="*/ 844378 w 1215853"/>
                    <a:gd name="connsiteY67" fmla="*/ 428625 h 1096841"/>
                    <a:gd name="connsiteX68" fmla="*/ 846576 w 1215853"/>
                    <a:gd name="connsiteY68" fmla="*/ 450606 h 1096841"/>
                    <a:gd name="connsiteX69" fmla="*/ 853170 w 1215853"/>
                    <a:gd name="connsiteY69" fmla="*/ 448408 h 1096841"/>
                    <a:gd name="connsiteX70" fmla="*/ 866358 w 1215853"/>
                    <a:gd name="connsiteY70" fmla="*/ 435220 h 1096841"/>
                    <a:gd name="connsiteX71" fmla="*/ 875151 w 1215853"/>
                    <a:gd name="connsiteY71" fmla="*/ 422031 h 1096841"/>
                    <a:gd name="connsiteX72" fmla="*/ 888339 w 1215853"/>
                    <a:gd name="connsiteY72" fmla="*/ 424229 h 1096841"/>
                    <a:gd name="connsiteX73" fmla="*/ 899329 w 1215853"/>
                    <a:gd name="connsiteY73" fmla="*/ 437418 h 1096841"/>
                    <a:gd name="connsiteX74" fmla="*/ 914716 w 1215853"/>
                    <a:gd name="connsiteY74" fmla="*/ 444012 h 1096841"/>
                    <a:gd name="connsiteX75" fmla="*/ 938895 w 1215853"/>
                    <a:gd name="connsiteY75" fmla="*/ 455002 h 1096841"/>
                    <a:gd name="connsiteX76" fmla="*/ 952083 w 1215853"/>
                    <a:gd name="connsiteY76" fmla="*/ 465993 h 1096841"/>
                    <a:gd name="connsiteX77" fmla="*/ 958678 w 1215853"/>
                    <a:gd name="connsiteY77" fmla="*/ 468191 h 1096841"/>
                    <a:gd name="connsiteX78" fmla="*/ 965272 w 1215853"/>
                    <a:gd name="connsiteY78" fmla="*/ 472587 h 1096841"/>
                    <a:gd name="connsiteX79" fmla="*/ 1004837 w 1215853"/>
                    <a:gd name="connsiteY79" fmla="*/ 474785 h 1096841"/>
                    <a:gd name="connsiteX80" fmla="*/ 1013629 w 1215853"/>
                    <a:gd name="connsiteY80" fmla="*/ 476983 h 1096841"/>
                    <a:gd name="connsiteX81" fmla="*/ 1018026 w 1215853"/>
                    <a:gd name="connsiteY81" fmla="*/ 481379 h 1096841"/>
                    <a:gd name="connsiteX82" fmla="*/ 1024620 w 1215853"/>
                    <a:gd name="connsiteY82" fmla="*/ 483577 h 1096841"/>
                    <a:gd name="connsiteX83" fmla="*/ 1029016 w 1215853"/>
                    <a:gd name="connsiteY83" fmla="*/ 490172 h 1096841"/>
                    <a:gd name="connsiteX84" fmla="*/ 1031214 w 1215853"/>
                    <a:gd name="connsiteY84" fmla="*/ 523143 h 1096841"/>
                    <a:gd name="connsiteX85" fmla="*/ 1037808 w 1215853"/>
                    <a:gd name="connsiteY85" fmla="*/ 529737 h 1096841"/>
                    <a:gd name="connsiteX86" fmla="*/ 1057591 w 1215853"/>
                    <a:gd name="connsiteY86" fmla="*/ 527539 h 1096841"/>
                    <a:gd name="connsiteX87" fmla="*/ 1070779 w 1215853"/>
                    <a:gd name="connsiteY87" fmla="*/ 520945 h 1096841"/>
                    <a:gd name="connsiteX88" fmla="*/ 1072978 w 1215853"/>
                    <a:gd name="connsiteY88" fmla="*/ 514350 h 1096841"/>
                    <a:gd name="connsiteX89" fmla="*/ 1110345 w 1215853"/>
                    <a:gd name="connsiteY89" fmla="*/ 514350 h 1096841"/>
                    <a:gd name="connsiteX90" fmla="*/ 1145514 w 1215853"/>
                    <a:gd name="connsiteY90" fmla="*/ 487973 h 1096841"/>
                    <a:gd name="connsiteX91" fmla="*/ 1147712 w 1215853"/>
                    <a:gd name="connsiteY91" fmla="*/ 465993 h 1096841"/>
                    <a:gd name="connsiteX92" fmla="*/ 1154306 w 1215853"/>
                    <a:gd name="connsiteY92" fmla="*/ 463795 h 1096841"/>
                    <a:gd name="connsiteX93" fmla="*/ 1171891 w 1215853"/>
                    <a:gd name="connsiteY93" fmla="*/ 459398 h 1096841"/>
                    <a:gd name="connsiteX94" fmla="*/ 1187278 w 1215853"/>
                    <a:gd name="connsiteY94" fmla="*/ 461597 h 1096841"/>
                    <a:gd name="connsiteX95" fmla="*/ 1207060 w 1215853"/>
                    <a:gd name="connsiteY95" fmla="*/ 476983 h 1096841"/>
                    <a:gd name="connsiteX96" fmla="*/ 1211456 w 1215853"/>
                    <a:gd name="connsiteY96" fmla="*/ 483577 h 1096841"/>
                    <a:gd name="connsiteX97" fmla="*/ 1213654 w 1215853"/>
                    <a:gd name="connsiteY97" fmla="*/ 492370 h 1096841"/>
                    <a:gd name="connsiteX98" fmla="*/ 1215853 w 1215853"/>
                    <a:gd name="connsiteY98" fmla="*/ 498964 h 1096841"/>
                    <a:gd name="connsiteX99" fmla="*/ 1103751 w 1215853"/>
                    <a:gd name="connsiteY99" fmla="*/ 692395 h 1096841"/>
                    <a:gd name="connsiteX100" fmla="*/ 1070779 w 1215853"/>
                    <a:gd name="connsiteY100" fmla="*/ 751743 h 1096841"/>
                    <a:gd name="connsiteX101" fmla="*/ 1061987 w 1215853"/>
                    <a:gd name="connsiteY101" fmla="*/ 769327 h 1096841"/>
                    <a:gd name="connsiteX102" fmla="*/ 1057591 w 1215853"/>
                    <a:gd name="connsiteY102" fmla="*/ 775922 h 1096841"/>
                    <a:gd name="connsiteX103" fmla="*/ 1050997 w 1215853"/>
                    <a:gd name="connsiteY103" fmla="*/ 789110 h 1096841"/>
                    <a:gd name="connsiteX104" fmla="*/ 1048799 w 1215853"/>
                    <a:gd name="connsiteY104" fmla="*/ 797902 h 1096841"/>
                    <a:gd name="connsiteX105" fmla="*/ 1046601 w 1215853"/>
                    <a:gd name="connsiteY105" fmla="*/ 826477 h 1096841"/>
                    <a:gd name="connsiteX106" fmla="*/ 1042204 w 1215853"/>
                    <a:gd name="connsiteY106" fmla="*/ 830873 h 1096841"/>
                    <a:gd name="connsiteX107" fmla="*/ 1033412 w 1215853"/>
                    <a:gd name="connsiteY107" fmla="*/ 844062 h 1096841"/>
                    <a:gd name="connsiteX108" fmla="*/ 1024620 w 1215853"/>
                    <a:gd name="connsiteY108" fmla="*/ 857250 h 1096841"/>
                    <a:gd name="connsiteX109" fmla="*/ 1020224 w 1215853"/>
                    <a:gd name="connsiteY109" fmla="*/ 863845 h 1096841"/>
                    <a:gd name="connsiteX110" fmla="*/ 1013629 w 1215853"/>
                    <a:gd name="connsiteY110" fmla="*/ 877033 h 1096841"/>
                    <a:gd name="connsiteX111" fmla="*/ 989451 w 1215853"/>
                    <a:gd name="connsiteY111" fmla="*/ 890222 h 1096841"/>
                    <a:gd name="connsiteX112" fmla="*/ 978460 w 1215853"/>
                    <a:gd name="connsiteY112" fmla="*/ 896816 h 1096841"/>
                    <a:gd name="connsiteX113" fmla="*/ 967470 w 1215853"/>
                    <a:gd name="connsiteY113" fmla="*/ 910004 h 1096841"/>
                    <a:gd name="connsiteX114" fmla="*/ 965272 w 1215853"/>
                    <a:gd name="connsiteY114" fmla="*/ 918797 h 1096841"/>
                    <a:gd name="connsiteX115" fmla="*/ 960876 w 1215853"/>
                    <a:gd name="connsiteY115" fmla="*/ 947372 h 1096841"/>
                    <a:gd name="connsiteX116" fmla="*/ 958678 w 1215853"/>
                    <a:gd name="connsiteY116" fmla="*/ 964956 h 1096841"/>
                    <a:gd name="connsiteX117" fmla="*/ 956479 w 1215853"/>
                    <a:gd name="connsiteY117" fmla="*/ 984739 h 1096841"/>
                    <a:gd name="connsiteX118" fmla="*/ 943291 w 1215853"/>
                    <a:gd name="connsiteY118" fmla="*/ 989135 h 1096841"/>
                    <a:gd name="connsiteX119" fmla="*/ 925706 w 1215853"/>
                    <a:gd name="connsiteY119" fmla="*/ 986937 h 1096841"/>
                    <a:gd name="connsiteX120" fmla="*/ 919112 w 1215853"/>
                    <a:gd name="connsiteY120" fmla="*/ 984739 h 1096841"/>
                    <a:gd name="connsiteX121" fmla="*/ 914716 w 1215853"/>
                    <a:gd name="connsiteY121" fmla="*/ 978145 h 1096841"/>
                    <a:gd name="connsiteX122" fmla="*/ 910320 w 1215853"/>
                    <a:gd name="connsiteY122" fmla="*/ 973748 h 1096841"/>
                    <a:gd name="connsiteX123" fmla="*/ 899329 w 1215853"/>
                    <a:gd name="connsiteY123" fmla="*/ 975947 h 1096841"/>
                    <a:gd name="connsiteX124" fmla="*/ 892735 w 1215853"/>
                    <a:gd name="connsiteY124" fmla="*/ 978145 h 1096841"/>
                    <a:gd name="connsiteX125" fmla="*/ 883943 w 1215853"/>
                    <a:gd name="connsiteY125" fmla="*/ 997927 h 1096841"/>
                    <a:gd name="connsiteX126" fmla="*/ 881745 w 1215853"/>
                    <a:gd name="connsiteY126" fmla="*/ 1006720 h 1096841"/>
                    <a:gd name="connsiteX127" fmla="*/ 868556 w 1215853"/>
                    <a:gd name="connsiteY127" fmla="*/ 1011116 h 1096841"/>
                    <a:gd name="connsiteX128" fmla="*/ 861962 w 1215853"/>
                    <a:gd name="connsiteY128" fmla="*/ 1015512 h 1096841"/>
                    <a:gd name="connsiteX129" fmla="*/ 848774 w 1215853"/>
                    <a:gd name="connsiteY129" fmla="*/ 1022106 h 1096841"/>
                    <a:gd name="connsiteX130" fmla="*/ 796020 w 1215853"/>
                    <a:gd name="connsiteY130" fmla="*/ 1096841 h 1096841"/>
                    <a:gd name="connsiteX131" fmla="*/ 736672 w 1215853"/>
                    <a:gd name="connsiteY131" fmla="*/ 1081454 h 1096841"/>
                    <a:gd name="connsiteX132" fmla="*/ 705899 w 1215853"/>
                    <a:gd name="connsiteY132" fmla="*/ 1079256 h 1096841"/>
                    <a:gd name="connsiteX133" fmla="*/ 697106 w 1215853"/>
                    <a:gd name="connsiteY133" fmla="*/ 1074860 h 1096841"/>
                    <a:gd name="connsiteX134" fmla="*/ 694908 w 1215853"/>
                    <a:gd name="connsiteY134" fmla="*/ 1066068 h 1096841"/>
                    <a:gd name="connsiteX135" fmla="*/ 692710 w 1215853"/>
                    <a:gd name="connsiteY135" fmla="*/ 1030898 h 1096841"/>
                    <a:gd name="connsiteX136" fmla="*/ 672928 w 1215853"/>
                    <a:gd name="connsiteY136" fmla="*/ 1013314 h 1096841"/>
                    <a:gd name="connsiteX137" fmla="*/ 661937 w 1215853"/>
                    <a:gd name="connsiteY137" fmla="*/ 1002323 h 1096841"/>
                    <a:gd name="connsiteX138" fmla="*/ 657541 w 1215853"/>
                    <a:gd name="connsiteY138" fmla="*/ 995729 h 1096841"/>
                    <a:gd name="connsiteX139" fmla="*/ 650947 w 1215853"/>
                    <a:gd name="connsiteY139" fmla="*/ 991333 h 1096841"/>
                    <a:gd name="connsiteX140" fmla="*/ 633362 w 1215853"/>
                    <a:gd name="connsiteY140" fmla="*/ 986937 h 1096841"/>
                    <a:gd name="connsiteX141" fmla="*/ 626768 w 1215853"/>
                    <a:gd name="connsiteY141" fmla="*/ 982541 h 1096841"/>
                    <a:gd name="connsiteX142" fmla="*/ 611381 w 1215853"/>
                    <a:gd name="connsiteY142" fmla="*/ 971550 h 1096841"/>
                    <a:gd name="connsiteX143" fmla="*/ 602589 w 1215853"/>
                    <a:gd name="connsiteY143" fmla="*/ 967154 h 1096841"/>
                    <a:gd name="connsiteX144" fmla="*/ 589401 w 1215853"/>
                    <a:gd name="connsiteY144" fmla="*/ 953966 h 1096841"/>
                    <a:gd name="connsiteX145" fmla="*/ 585004 w 1215853"/>
                    <a:gd name="connsiteY145" fmla="*/ 949570 h 1096841"/>
                    <a:gd name="connsiteX146" fmla="*/ 578410 w 1215853"/>
                    <a:gd name="connsiteY146" fmla="*/ 947372 h 1096841"/>
                    <a:gd name="connsiteX147" fmla="*/ 567420 w 1215853"/>
                    <a:gd name="connsiteY147" fmla="*/ 938579 h 1096841"/>
                    <a:gd name="connsiteX148" fmla="*/ 560826 w 1215853"/>
                    <a:gd name="connsiteY148" fmla="*/ 936381 h 1096841"/>
                    <a:gd name="connsiteX149" fmla="*/ 543241 w 1215853"/>
                    <a:gd name="connsiteY149" fmla="*/ 938579 h 1096841"/>
                    <a:gd name="connsiteX150" fmla="*/ 532251 w 1215853"/>
                    <a:gd name="connsiteY150" fmla="*/ 947372 h 1096841"/>
                    <a:gd name="connsiteX151" fmla="*/ 523458 w 1215853"/>
                    <a:gd name="connsiteY151" fmla="*/ 951768 h 1096841"/>
                    <a:gd name="connsiteX152" fmla="*/ 516864 w 1215853"/>
                    <a:gd name="connsiteY152" fmla="*/ 958362 h 1096841"/>
                    <a:gd name="connsiteX153" fmla="*/ 503676 w 1215853"/>
                    <a:gd name="connsiteY153" fmla="*/ 967154 h 1096841"/>
                    <a:gd name="connsiteX154" fmla="*/ 492685 w 1215853"/>
                    <a:gd name="connsiteY154" fmla="*/ 973748 h 1096841"/>
                    <a:gd name="connsiteX155" fmla="*/ 488289 w 1215853"/>
                    <a:gd name="connsiteY155" fmla="*/ 980343 h 1096841"/>
                    <a:gd name="connsiteX156" fmla="*/ 475101 w 1215853"/>
                    <a:gd name="connsiteY156" fmla="*/ 986937 h 1096841"/>
                    <a:gd name="connsiteX157" fmla="*/ 466308 w 1215853"/>
                    <a:gd name="connsiteY157" fmla="*/ 993531 h 1096841"/>
                    <a:gd name="connsiteX158" fmla="*/ 450922 w 1215853"/>
                    <a:gd name="connsiteY158" fmla="*/ 997927 h 1096841"/>
                    <a:gd name="connsiteX159" fmla="*/ 444328 w 1215853"/>
                    <a:gd name="connsiteY159" fmla="*/ 1002323 h 1096841"/>
                    <a:gd name="connsiteX160" fmla="*/ 437733 w 1215853"/>
                    <a:gd name="connsiteY160" fmla="*/ 1004522 h 1096841"/>
                    <a:gd name="connsiteX161" fmla="*/ 330028 w 1215853"/>
                    <a:gd name="connsiteY161" fmla="*/ 1002323 h 1096841"/>
                    <a:gd name="connsiteX162" fmla="*/ 312443 w 1215853"/>
                    <a:gd name="connsiteY162" fmla="*/ 995729 h 1096841"/>
                    <a:gd name="connsiteX163" fmla="*/ 305849 w 1215853"/>
                    <a:gd name="connsiteY163" fmla="*/ 989135 h 1096841"/>
                    <a:gd name="connsiteX164" fmla="*/ 299254 w 1215853"/>
                    <a:gd name="connsiteY164" fmla="*/ 975947 h 1096841"/>
                    <a:gd name="connsiteX165" fmla="*/ 294858 w 1215853"/>
                    <a:gd name="connsiteY165" fmla="*/ 971550 h 1096841"/>
                    <a:gd name="connsiteX166" fmla="*/ 281670 w 1215853"/>
                    <a:gd name="connsiteY166" fmla="*/ 973748 h 1096841"/>
                    <a:gd name="connsiteX167" fmla="*/ 275076 w 1215853"/>
                    <a:gd name="connsiteY167" fmla="*/ 978145 h 1096841"/>
                    <a:gd name="connsiteX168" fmla="*/ 264085 w 1215853"/>
                    <a:gd name="connsiteY168" fmla="*/ 982541 h 1096841"/>
                    <a:gd name="connsiteX169" fmla="*/ 250897 w 1215853"/>
                    <a:gd name="connsiteY169" fmla="*/ 980343 h 1096841"/>
                    <a:gd name="connsiteX170" fmla="*/ 244303 w 1215853"/>
                    <a:gd name="connsiteY170" fmla="*/ 975947 h 1096841"/>
                    <a:gd name="connsiteX171" fmla="*/ 231114 w 1215853"/>
                    <a:gd name="connsiteY171" fmla="*/ 973748 h 1096841"/>
                    <a:gd name="connsiteX172" fmla="*/ 222322 w 1215853"/>
                    <a:gd name="connsiteY172" fmla="*/ 960560 h 1096841"/>
                    <a:gd name="connsiteX173" fmla="*/ 220124 w 1215853"/>
                    <a:gd name="connsiteY173" fmla="*/ 953966 h 1096841"/>
                    <a:gd name="connsiteX174" fmla="*/ 215728 w 1215853"/>
                    <a:gd name="connsiteY174" fmla="*/ 947372 h 1096841"/>
                    <a:gd name="connsiteX175" fmla="*/ 211331 w 1215853"/>
                    <a:gd name="connsiteY175" fmla="*/ 938579 h 1096841"/>
                    <a:gd name="connsiteX176" fmla="*/ 50872 w 1215853"/>
                    <a:gd name="connsiteY176" fmla="*/ 934183 h 1096841"/>
                    <a:gd name="connsiteX177" fmla="*/ 15703 w 1215853"/>
                    <a:gd name="connsiteY177" fmla="*/ 901212 h 1096841"/>
                    <a:gd name="connsiteX178" fmla="*/ 4712 w 1215853"/>
                    <a:gd name="connsiteY178" fmla="*/ 879231 h 1096841"/>
                    <a:gd name="connsiteX179" fmla="*/ 316 w 1215853"/>
                    <a:gd name="connsiteY179" fmla="*/ 872637 h 1096841"/>
                    <a:gd name="connsiteX180" fmla="*/ 2514 w 1215853"/>
                    <a:gd name="connsiteY180" fmla="*/ 833072 h 1096841"/>
                    <a:gd name="connsiteX181" fmla="*/ 9108 w 1215853"/>
                    <a:gd name="connsiteY181" fmla="*/ 830873 h 1096841"/>
                    <a:gd name="connsiteX182" fmla="*/ 57466 w 1215853"/>
                    <a:gd name="connsiteY182" fmla="*/ 828675 h 1096841"/>
                    <a:gd name="connsiteX183" fmla="*/ 64060 w 1215853"/>
                    <a:gd name="connsiteY183" fmla="*/ 826477 h 1096841"/>
                    <a:gd name="connsiteX184" fmla="*/ 61862 w 1215853"/>
                    <a:gd name="connsiteY184" fmla="*/ 802298 h 1096841"/>
                    <a:gd name="connsiteX185" fmla="*/ 140993 w 1215853"/>
                    <a:gd name="connsiteY185" fmla="*/ 767129 h 1096841"/>
                    <a:gd name="connsiteX186" fmla="*/ 145389 w 1215853"/>
                    <a:gd name="connsiteY186" fmla="*/ 718772 h 1096841"/>
                    <a:gd name="connsiteX187" fmla="*/ 138795 w 1215853"/>
                    <a:gd name="connsiteY187" fmla="*/ 701187 h 1096841"/>
                    <a:gd name="connsiteX188" fmla="*/ 136597 w 1215853"/>
                    <a:gd name="connsiteY188" fmla="*/ 692395 h 1096841"/>
                    <a:gd name="connsiteX189" fmla="*/ 138795 w 1215853"/>
                    <a:gd name="connsiteY189" fmla="*/ 683602 h 1096841"/>
                    <a:gd name="connsiteX190" fmla="*/ 140993 w 1215853"/>
                    <a:gd name="connsiteY190" fmla="*/ 672612 h 1096841"/>
                    <a:gd name="connsiteX191" fmla="*/ 147587 w 1215853"/>
                    <a:gd name="connsiteY191" fmla="*/ 666018 h 1096841"/>
                    <a:gd name="connsiteX192" fmla="*/ 154181 w 1215853"/>
                    <a:gd name="connsiteY192" fmla="*/ 657225 h 1096841"/>
                    <a:gd name="connsiteX193" fmla="*/ 156379 w 1215853"/>
                    <a:gd name="connsiteY193" fmla="*/ 650631 h 1096841"/>
                    <a:gd name="connsiteX194" fmla="*/ 154181 w 1215853"/>
                    <a:gd name="connsiteY194" fmla="*/ 633047 h 1096841"/>
                    <a:gd name="connsiteX195" fmla="*/ 154181 w 1215853"/>
                    <a:gd name="connsiteY195" fmla="*/ 622056 h 1096841"/>
                    <a:gd name="connsiteX196" fmla="*/ 173964 w 1215853"/>
                    <a:gd name="connsiteY196" fmla="*/ 465993 h 1096841"/>
                    <a:gd name="connsiteX197" fmla="*/ 211331 w 1215853"/>
                    <a:gd name="connsiteY197" fmla="*/ 468191 h 1096841"/>
                    <a:gd name="connsiteX198" fmla="*/ 253095 w 1215853"/>
                    <a:gd name="connsiteY198" fmla="*/ 428625 h 1096841"/>
                    <a:gd name="connsiteX199" fmla="*/ 272878 w 1215853"/>
                    <a:gd name="connsiteY199" fmla="*/ 274760 h 1096841"/>
                    <a:gd name="connsiteX200" fmla="*/ 239906 w 1215853"/>
                    <a:gd name="connsiteY200" fmla="*/ 250581 h 1096841"/>
                    <a:gd name="connsiteX201" fmla="*/ 202539 w 1215853"/>
                    <a:gd name="connsiteY201" fmla="*/ 243987 h 1096841"/>
                    <a:gd name="connsiteX202" fmla="*/ 189351 w 1215853"/>
                    <a:gd name="connsiteY202" fmla="*/ 239591 h 1096841"/>
                    <a:gd name="connsiteX203" fmla="*/ 178360 w 1215853"/>
                    <a:gd name="connsiteY203" fmla="*/ 226402 h 1096841"/>
                    <a:gd name="connsiteX204" fmla="*/ 176162 w 1215853"/>
                    <a:gd name="connsiteY204" fmla="*/ 217610 h 1096841"/>
                    <a:gd name="connsiteX205" fmla="*/ 173964 w 1215853"/>
                    <a:gd name="connsiteY205" fmla="*/ 211016 h 1096841"/>
                    <a:gd name="connsiteX206" fmla="*/ 176162 w 1215853"/>
                    <a:gd name="connsiteY206" fmla="*/ 164856 h 1096841"/>
                    <a:gd name="connsiteX207" fmla="*/ 178360 w 1215853"/>
                    <a:gd name="connsiteY207" fmla="*/ 158262 h 1096841"/>
                    <a:gd name="connsiteX208" fmla="*/ 180558 w 1215853"/>
                    <a:gd name="connsiteY208" fmla="*/ 136281 h 1096841"/>
                    <a:gd name="connsiteX209" fmla="*/ 184954 w 1215853"/>
                    <a:gd name="connsiteY209" fmla="*/ 120895 h 1096841"/>
                    <a:gd name="connsiteX210" fmla="*/ 187153 w 1215853"/>
                    <a:gd name="connsiteY210" fmla="*/ 114300 h 1096841"/>
                    <a:gd name="connsiteX211" fmla="*/ 204737 w 1215853"/>
                    <a:gd name="connsiteY211" fmla="*/ 107706 h 1096841"/>
                    <a:gd name="connsiteX212" fmla="*/ 220124 w 1215853"/>
                    <a:gd name="connsiteY212" fmla="*/ 103310 h 1096841"/>
                    <a:gd name="connsiteX213" fmla="*/ 228916 w 1215853"/>
                    <a:gd name="connsiteY213" fmla="*/ 98914 h 1096841"/>
                    <a:gd name="connsiteX214" fmla="*/ 253095 w 1215853"/>
                    <a:gd name="connsiteY214" fmla="*/ 94518 h 1096841"/>
                    <a:gd name="connsiteX215" fmla="*/ 266283 w 1215853"/>
                    <a:gd name="connsiteY215" fmla="*/ 90122 h 1096841"/>
                    <a:gd name="connsiteX216" fmla="*/ 272878 w 1215853"/>
                    <a:gd name="connsiteY216" fmla="*/ 87923 h 1096841"/>
                    <a:gd name="connsiteX217" fmla="*/ 279472 w 1215853"/>
                    <a:gd name="connsiteY217" fmla="*/ 81329 h 1096841"/>
                    <a:gd name="connsiteX218" fmla="*/ 288264 w 1215853"/>
                    <a:gd name="connsiteY218" fmla="*/ 68141 h 1096841"/>
                    <a:gd name="connsiteX219" fmla="*/ 290462 w 1215853"/>
                    <a:gd name="connsiteY219" fmla="*/ 48358 h 1096841"/>
                    <a:gd name="connsiteX220" fmla="*/ 299254 w 1215853"/>
                    <a:gd name="connsiteY220" fmla="*/ 28575 h 1096841"/>
                    <a:gd name="connsiteX221" fmla="*/ 299254 w 1215853"/>
                    <a:gd name="connsiteY221" fmla="*/ 28575 h 1096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</a:cxnLst>
                  <a:rect l="l" t="t" r="r" b="b"/>
                  <a:pathLst>
                    <a:path w="1215853" h="1096841">
                      <a:moveTo>
                        <a:pt x="299254" y="28575"/>
                      </a:moveTo>
                      <a:lnTo>
                        <a:pt x="299254" y="28575"/>
                      </a:lnTo>
                      <a:cubicBezTo>
                        <a:pt x="304383" y="24179"/>
                        <a:pt x="308888" y="18927"/>
                        <a:pt x="314641" y="15387"/>
                      </a:cubicBezTo>
                      <a:cubicBezTo>
                        <a:pt x="318587" y="12959"/>
                        <a:pt x="323433" y="12456"/>
                        <a:pt x="327829" y="10991"/>
                      </a:cubicBezTo>
                      <a:cubicBezTo>
                        <a:pt x="327831" y="10990"/>
                        <a:pt x="341015" y="6596"/>
                        <a:pt x="341018" y="6595"/>
                      </a:cubicBezTo>
                      <a:cubicBezTo>
                        <a:pt x="351882" y="1162"/>
                        <a:pt x="346701" y="3234"/>
                        <a:pt x="356404" y="0"/>
                      </a:cubicBezTo>
                      <a:cubicBezTo>
                        <a:pt x="366268" y="9864"/>
                        <a:pt x="355865" y="-1850"/>
                        <a:pt x="362999" y="10991"/>
                      </a:cubicBezTo>
                      <a:cubicBezTo>
                        <a:pt x="365565" y="15609"/>
                        <a:pt x="369428" y="19453"/>
                        <a:pt x="371791" y="24179"/>
                      </a:cubicBezTo>
                      <a:cubicBezTo>
                        <a:pt x="378548" y="37695"/>
                        <a:pt x="374372" y="30250"/>
                        <a:pt x="384979" y="46160"/>
                      </a:cubicBezTo>
                      <a:cubicBezTo>
                        <a:pt x="386445" y="48358"/>
                        <a:pt x="387013" y="51573"/>
                        <a:pt x="389376" y="52754"/>
                      </a:cubicBezTo>
                      <a:cubicBezTo>
                        <a:pt x="400240" y="58186"/>
                        <a:pt x="395060" y="56114"/>
                        <a:pt x="404762" y="59348"/>
                      </a:cubicBezTo>
                      <a:cubicBezTo>
                        <a:pt x="406960" y="61546"/>
                        <a:pt x="409814" y="63244"/>
                        <a:pt x="411356" y="65943"/>
                      </a:cubicBezTo>
                      <a:cubicBezTo>
                        <a:pt x="412855" y="68566"/>
                        <a:pt x="412724" y="71830"/>
                        <a:pt x="413554" y="74735"/>
                      </a:cubicBezTo>
                      <a:cubicBezTo>
                        <a:pt x="415829" y="82695"/>
                        <a:pt x="415334" y="80701"/>
                        <a:pt x="420149" y="87923"/>
                      </a:cubicBezTo>
                      <a:cubicBezTo>
                        <a:pt x="426743" y="87190"/>
                        <a:pt x="433530" y="87471"/>
                        <a:pt x="439931" y="85725"/>
                      </a:cubicBezTo>
                      <a:cubicBezTo>
                        <a:pt x="441931" y="85180"/>
                        <a:pt x="442474" y="80402"/>
                        <a:pt x="444328" y="81329"/>
                      </a:cubicBezTo>
                      <a:cubicBezTo>
                        <a:pt x="445867" y="82099"/>
                        <a:pt x="453071" y="100989"/>
                        <a:pt x="453120" y="101112"/>
                      </a:cubicBezTo>
                      <a:cubicBezTo>
                        <a:pt x="453853" y="107706"/>
                        <a:pt x="453051" y="114660"/>
                        <a:pt x="455318" y="120895"/>
                      </a:cubicBezTo>
                      <a:cubicBezTo>
                        <a:pt x="457509" y="126920"/>
                        <a:pt x="476388" y="127359"/>
                        <a:pt x="477299" y="127489"/>
                      </a:cubicBezTo>
                      <a:cubicBezTo>
                        <a:pt x="476566" y="136281"/>
                        <a:pt x="476727" y="145194"/>
                        <a:pt x="475101" y="153866"/>
                      </a:cubicBezTo>
                      <a:cubicBezTo>
                        <a:pt x="474497" y="157087"/>
                        <a:pt x="470937" y="159390"/>
                        <a:pt x="470704" y="162658"/>
                      </a:cubicBezTo>
                      <a:cubicBezTo>
                        <a:pt x="470179" y="170003"/>
                        <a:pt x="471783" y="177361"/>
                        <a:pt x="472903" y="184639"/>
                      </a:cubicBezTo>
                      <a:cubicBezTo>
                        <a:pt x="473255" y="186929"/>
                        <a:pt x="473754" y="189348"/>
                        <a:pt x="475101" y="191233"/>
                      </a:cubicBezTo>
                      <a:cubicBezTo>
                        <a:pt x="477510" y="194606"/>
                        <a:pt x="481304" y="196789"/>
                        <a:pt x="483893" y="200025"/>
                      </a:cubicBezTo>
                      <a:cubicBezTo>
                        <a:pt x="504925" y="226317"/>
                        <a:pt x="482762" y="203291"/>
                        <a:pt x="499279" y="219808"/>
                      </a:cubicBezTo>
                      <a:cubicBezTo>
                        <a:pt x="500012" y="222006"/>
                        <a:pt x="500030" y="224593"/>
                        <a:pt x="501478" y="226402"/>
                      </a:cubicBezTo>
                      <a:cubicBezTo>
                        <a:pt x="505677" y="231650"/>
                        <a:pt x="509358" y="230343"/>
                        <a:pt x="514666" y="232997"/>
                      </a:cubicBezTo>
                      <a:cubicBezTo>
                        <a:pt x="517029" y="234179"/>
                        <a:pt x="518897" y="236212"/>
                        <a:pt x="521260" y="237393"/>
                      </a:cubicBezTo>
                      <a:cubicBezTo>
                        <a:pt x="523332" y="238429"/>
                        <a:pt x="525829" y="238466"/>
                        <a:pt x="527854" y="239591"/>
                      </a:cubicBezTo>
                      <a:cubicBezTo>
                        <a:pt x="532473" y="242157"/>
                        <a:pt x="537307" y="244647"/>
                        <a:pt x="541043" y="248383"/>
                      </a:cubicBezTo>
                      <a:cubicBezTo>
                        <a:pt x="543241" y="250581"/>
                        <a:pt x="544938" y="253435"/>
                        <a:pt x="547637" y="254977"/>
                      </a:cubicBezTo>
                      <a:cubicBezTo>
                        <a:pt x="550260" y="256476"/>
                        <a:pt x="553498" y="256442"/>
                        <a:pt x="556429" y="257175"/>
                      </a:cubicBezTo>
                      <a:cubicBezTo>
                        <a:pt x="564489" y="256442"/>
                        <a:pt x="572695" y="256673"/>
                        <a:pt x="580608" y="254977"/>
                      </a:cubicBezTo>
                      <a:cubicBezTo>
                        <a:pt x="583191" y="254423"/>
                        <a:pt x="584775" y="251622"/>
                        <a:pt x="587203" y="250581"/>
                      </a:cubicBezTo>
                      <a:cubicBezTo>
                        <a:pt x="589980" y="249391"/>
                        <a:pt x="593064" y="249116"/>
                        <a:pt x="595995" y="248383"/>
                      </a:cubicBezTo>
                      <a:cubicBezTo>
                        <a:pt x="600391" y="249116"/>
                        <a:pt x="604832" y="249614"/>
                        <a:pt x="609183" y="250581"/>
                      </a:cubicBezTo>
                      <a:cubicBezTo>
                        <a:pt x="611445" y="251084"/>
                        <a:pt x="615778" y="252779"/>
                        <a:pt x="615778" y="252779"/>
                      </a:cubicBezTo>
                      <a:lnTo>
                        <a:pt x="606985" y="281354"/>
                      </a:lnTo>
                      <a:cubicBezTo>
                        <a:pt x="607718" y="287948"/>
                        <a:pt x="607085" y="294843"/>
                        <a:pt x="609183" y="301137"/>
                      </a:cubicBezTo>
                      <a:cubicBezTo>
                        <a:pt x="610854" y="306149"/>
                        <a:pt x="617976" y="314325"/>
                        <a:pt x="617976" y="314325"/>
                      </a:cubicBezTo>
                      <a:cubicBezTo>
                        <a:pt x="617243" y="321652"/>
                        <a:pt x="615778" y="328942"/>
                        <a:pt x="615778" y="336306"/>
                      </a:cubicBezTo>
                      <a:cubicBezTo>
                        <a:pt x="615778" y="340763"/>
                        <a:pt x="614410" y="346821"/>
                        <a:pt x="617976" y="349495"/>
                      </a:cubicBezTo>
                      <a:cubicBezTo>
                        <a:pt x="620463" y="351360"/>
                        <a:pt x="621871" y="344442"/>
                        <a:pt x="624570" y="342900"/>
                      </a:cubicBezTo>
                      <a:cubicBezTo>
                        <a:pt x="627193" y="341401"/>
                        <a:pt x="630431" y="341435"/>
                        <a:pt x="633362" y="340702"/>
                      </a:cubicBezTo>
                      <a:cubicBezTo>
                        <a:pt x="644283" y="342522"/>
                        <a:pt x="647820" y="341031"/>
                        <a:pt x="655343" y="349495"/>
                      </a:cubicBezTo>
                      <a:cubicBezTo>
                        <a:pt x="658853" y="353444"/>
                        <a:pt x="661204" y="358287"/>
                        <a:pt x="664135" y="362683"/>
                      </a:cubicBezTo>
                      <a:cubicBezTo>
                        <a:pt x="665600" y="364881"/>
                        <a:pt x="666663" y="367409"/>
                        <a:pt x="668531" y="369277"/>
                      </a:cubicBezTo>
                      <a:cubicBezTo>
                        <a:pt x="669997" y="370742"/>
                        <a:pt x="671074" y="372746"/>
                        <a:pt x="672928" y="373673"/>
                      </a:cubicBezTo>
                      <a:cubicBezTo>
                        <a:pt x="675630" y="375024"/>
                        <a:pt x="678789" y="375139"/>
                        <a:pt x="681720" y="375872"/>
                      </a:cubicBezTo>
                      <a:cubicBezTo>
                        <a:pt x="692170" y="382839"/>
                        <a:pt x="685807" y="379432"/>
                        <a:pt x="701503" y="384664"/>
                      </a:cubicBezTo>
                      <a:lnTo>
                        <a:pt x="708097" y="386862"/>
                      </a:lnTo>
                      <a:cubicBezTo>
                        <a:pt x="710295" y="385397"/>
                        <a:pt x="712823" y="384334"/>
                        <a:pt x="714691" y="382466"/>
                      </a:cubicBezTo>
                      <a:cubicBezTo>
                        <a:pt x="721541" y="375616"/>
                        <a:pt x="722018" y="364882"/>
                        <a:pt x="723483" y="356089"/>
                      </a:cubicBezTo>
                      <a:cubicBezTo>
                        <a:pt x="725681" y="356822"/>
                        <a:pt x="728268" y="356840"/>
                        <a:pt x="730078" y="358287"/>
                      </a:cubicBezTo>
                      <a:cubicBezTo>
                        <a:pt x="736744" y="363620"/>
                        <a:pt x="733153" y="366635"/>
                        <a:pt x="736672" y="373673"/>
                      </a:cubicBezTo>
                      <a:cubicBezTo>
                        <a:pt x="737599" y="375527"/>
                        <a:pt x="739603" y="376604"/>
                        <a:pt x="741068" y="378070"/>
                      </a:cubicBezTo>
                      <a:cubicBezTo>
                        <a:pt x="741801" y="380268"/>
                        <a:pt x="741628" y="383026"/>
                        <a:pt x="743266" y="384664"/>
                      </a:cubicBezTo>
                      <a:cubicBezTo>
                        <a:pt x="750590" y="391988"/>
                        <a:pt x="752810" y="382442"/>
                        <a:pt x="756454" y="378070"/>
                      </a:cubicBezTo>
                      <a:cubicBezTo>
                        <a:pt x="764846" y="368000"/>
                        <a:pt x="757271" y="380833"/>
                        <a:pt x="765247" y="364881"/>
                      </a:cubicBezTo>
                      <a:cubicBezTo>
                        <a:pt x="770376" y="365614"/>
                        <a:pt x="775999" y="364762"/>
                        <a:pt x="780633" y="367079"/>
                      </a:cubicBezTo>
                      <a:cubicBezTo>
                        <a:pt x="782705" y="368115"/>
                        <a:pt x="781639" y="371686"/>
                        <a:pt x="782831" y="373673"/>
                      </a:cubicBezTo>
                      <a:cubicBezTo>
                        <a:pt x="783897" y="375450"/>
                        <a:pt x="785933" y="376451"/>
                        <a:pt x="787228" y="378070"/>
                      </a:cubicBezTo>
                      <a:cubicBezTo>
                        <a:pt x="788878" y="380133"/>
                        <a:pt x="789210" y="383591"/>
                        <a:pt x="791624" y="384664"/>
                      </a:cubicBezTo>
                      <a:cubicBezTo>
                        <a:pt x="796358" y="386768"/>
                        <a:pt x="801881" y="386129"/>
                        <a:pt x="807010" y="386862"/>
                      </a:cubicBezTo>
                      <a:cubicBezTo>
                        <a:pt x="807743" y="397120"/>
                        <a:pt x="807421" y="407508"/>
                        <a:pt x="809208" y="417635"/>
                      </a:cubicBezTo>
                      <a:cubicBezTo>
                        <a:pt x="809667" y="420236"/>
                        <a:pt x="811151" y="423248"/>
                        <a:pt x="813604" y="424229"/>
                      </a:cubicBezTo>
                      <a:cubicBezTo>
                        <a:pt x="819089" y="426423"/>
                        <a:pt x="825341" y="425592"/>
                        <a:pt x="831189" y="426427"/>
                      </a:cubicBezTo>
                      <a:cubicBezTo>
                        <a:pt x="835601" y="427057"/>
                        <a:pt x="839982" y="427892"/>
                        <a:pt x="844378" y="428625"/>
                      </a:cubicBezTo>
                      <a:cubicBezTo>
                        <a:pt x="845111" y="435952"/>
                        <a:pt x="843586" y="443877"/>
                        <a:pt x="846576" y="450606"/>
                      </a:cubicBezTo>
                      <a:cubicBezTo>
                        <a:pt x="847517" y="452723"/>
                        <a:pt x="851341" y="449830"/>
                        <a:pt x="853170" y="448408"/>
                      </a:cubicBezTo>
                      <a:cubicBezTo>
                        <a:pt x="858077" y="444591"/>
                        <a:pt x="862909" y="440393"/>
                        <a:pt x="866358" y="435220"/>
                      </a:cubicBezTo>
                      <a:lnTo>
                        <a:pt x="875151" y="422031"/>
                      </a:lnTo>
                      <a:cubicBezTo>
                        <a:pt x="879547" y="422764"/>
                        <a:pt x="884266" y="422419"/>
                        <a:pt x="888339" y="424229"/>
                      </a:cubicBezTo>
                      <a:cubicBezTo>
                        <a:pt x="894823" y="427111"/>
                        <a:pt x="894891" y="432980"/>
                        <a:pt x="899329" y="437418"/>
                      </a:cubicBezTo>
                      <a:cubicBezTo>
                        <a:pt x="904388" y="442477"/>
                        <a:pt x="907991" y="442331"/>
                        <a:pt x="914716" y="444012"/>
                      </a:cubicBezTo>
                      <a:cubicBezTo>
                        <a:pt x="927475" y="456771"/>
                        <a:pt x="914616" y="446174"/>
                        <a:pt x="938895" y="455002"/>
                      </a:cubicBezTo>
                      <a:cubicBezTo>
                        <a:pt x="946807" y="457879"/>
                        <a:pt x="945114" y="461347"/>
                        <a:pt x="952083" y="465993"/>
                      </a:cubicBezTo>
                      <a:cubicBezTo>
                        <a:pt x="954011" y="467278"/>
                        <a:pt x="956480" y="467458"/>
                        <a:pt x="958678" y="468191"/>
                      </a:cubicBezTo>
                      <a:cubicBezTo>
                        <a:pt x="960876" y="469656"/>
                        <a:pt x="962657" y="472213"/>
                        <a:pt x="965272" y="472587"/>
                      </a:cubicBezTo>
                      <a:cubicBezTo>
                        <a:pt x="978348" y="474455"/>
                        <a:pt x="991683" y="473589"/>
                        <a:pt x="1004837" y="474785"/>
                      </a:cubicBezTo>
                      <a:cubicBezTo>
                        <a:pt x="1007845" y="475058"/>
                        <a:pt x="1010698" y="476250"/>
                        <a:pt x="1013629" y="476983"/>
                      </a:cubicBezTo>
                      <a:cubicBezTo>
                        <a:pt x="1015095" y="478448"/>
                        <a:pt x="1016249" y="480313"/>
                        <a:pt x="1018026" y="481379"/>
                      </a:cubicBezTo>
                      <a:cubicBezTo>
                        <a:pt x="1020013" y="482571"/>
                        <a:pt x="1022811" y="482130"/>
                        <a:pt x="1024620" y="483577"/>
                      </a:cubicBezTo>
                      <a:cubicBezTo>
                        <a:pt x="1026683" y="485228"/>
                        <a:pt x="1027551" y="487974"/>
                        <a:pt x="1029016" y="490172"/>
                      </a:cubicBezTo>
                      <a:cubicBezTo>
                        <a:pt x="1029749" y="501162"/>
                        <a:pt x="1028825" y="512391"/>
                        <a:pt x="1031214" y="523143"/>
                      </a:cubicBezTo>
                      <a:cubicBezTo>
                        <a:pt x="1031888" y="526177"/>
                        <a:pt x="1034742" y="529226"/>
                        <a:pt x="1037808" y="529737"/>
                      </a:cubicBezTo>
                      <a:cubicBezTo>
                        <a:pt x="1044353" y="530828"/>
                        <a:pt x="1050997" y="528272"/>
                        <a:pt x="1057591" y="527539"/>
                      </a:cubicBezTo>
                      <a:cubicBezTo>
                        <a:pt x="1061935" y="526091"/>
                        <a:pt x="1067680" y="524819"/>
                        <a:pt x="1070779" y="520945"/>
                      </a:cubicBezTo>
                      <a:cubicBezTo>
                        <a:pt x="1072227" y="519135"/>
                        <a:pt x="1070692" y="514731"/>
                        <a:pt x="1072978" y="514350"/>
                      </a:cubicBezTo>
                      <a:cubicBezTo>
                        <a:pt x="1085264" y="512302"/>
                        <a:pt x="1097889" y="514350"/>
                        <a:pt x="1110345" y="514350"/>
                      </a:cubicBezTo>
                      <a:lnTo>
                        <a:pt x="1145514" y="487973"/>
                      </a:lnTo>
                      <a:cubicBezTo>
                        <a:pt x="1146247" y="480646"/>
                        <a:pt x="1145196" y="472913"/>
                        <a:pt x="1147712" y="465993"/>
                      </a:cubicBezTo>
                      <a:cubicBezTo>
                        <a:pt x="1148504" y="463816"/>
                        <a:pt x="1152058" y="464357"/>
                        <a:pt x="1154306" y="463795"/>
                      </a:cubicBezTo>
                      <a:lnTo>
                        <a:pt x="1171891" y="459398"/>
                      </a:lnTo>
                      <a:cubicBezTo>
                        <a:pt x="1177020" y="460131"/>
                        <a:pt x="1182442" y="459737"/>
                        <a:pt x="1187278" y="461597"/>
                      </a:cubicBezTo>
                      <a:cubicBezTo>
                        <a:pt x="1193289" y="463909"/>
                        <a:pt x="1202474" y="471480"/>
                        <a:pt x="1207060" y="476983"/>
                      </a:cubicBezTo>
                      <a:cubicBezTo>
                        <a:pt x="1208751" y="479012"/>
                        <a:pt x="1209991" y="481379"/>
                        <a:pt x="1211456" y="483577"/>
                      </a:cubicBezTo>
                      <a:cubicBezTo>
                        <a:pt x="1212189" y="486508"/>
                        <a:pt x="1212824" y="489465"/>
                        <a:pt x="1213654" y="492370"/>
                      </a:cubicBezTo>
                      <a:cubicBezTo>
                        <a:pt x="1214291" y="494598"/>
                        <a:pt x="1215853" y="498964"/>
                        <a:pt x="1215853" y="498964"/>
                      </a:cubicBezTo>
                      <a:lnTo>
                        <a:pt x="1103751" y="692395"/>
                      </a:lnTo>
                      <a:lnTo>
                        <a:pt x="1070779" y="751743"/>
                      </a:lnTo>
                      <a:cubicBezTo>
                        <a:pt x="1067848" y="757604"/>
                        <a:pt x="1065125" y="763574"/>
                        <a:pt x="1061987" y="769327"/>
                      </a:cubicBezTo>
                      <a:cubicBezTo>
                        <a:pt x="1060722" y="771646"/>
                        <a:pt x="1058772" y="773559"/>
                        <a:pt x="1057591" y="775922"/>
                      </a:cubicBezTo>
                      <a:cubicBezTo>
                        <a:pt x="1048494" y="794118"/>
                        <a:pt x="1063592" y="770217"/>
                        <a:pt x="1050997" y="789110"/>
                      </a:cubicBezTo>
                      <a:cubicBezTo>
                        <a:pt x="1050264" y="792041"/>
                        <a:pt x="1049152" y="794902"/>
                        <a:pt x="1048799" y="797902"/>
                      </a:cubicBezTo>
                      <a:cubicBezTo>
                        <a:pt x="1047683" y="807390"/>
                        <a:pt x="1048475" y="817109"/>
                        <a:pt x="1046601" y="826477"/>
                      </a:cubicBezTo>
                      <a:cubicBezTo>
                        <a:pt x="1046194" y="828509"/>
                        <a:pt x="1043448" y="829215"/>
                        <a:pt x="1042204" y="830873"/>
                      </a:cubicBezTo>
                      <a:cubicBezTo>
                        <a:pt x="1039034" y="835100"/>
                        <a:pt x="1036343" y="839666"/>
                        <a:pt x="1033412" y="844062"/>
                      </a:cubicBezTo>
                      <a:lnTo>
                        <a:pt x="1024620" y="857250"/>
                      </a:lnTo>
                      <a:cubicBezTo>
                        <a:pt x="1023155" y="859448"/>
                        <a:pt x="1021059" y="861339"/>
                        <a:pt x="1020224" y="863845"/>
                      </a:cubicBezTo>
                      <a:cubicBezTo>
                        <a:pt x="1018656" y="868550"/>
                        <a:pt x="1017641" y="873523"/>
                        <a:pt x="1013629" y="877033"/>
                      </a:cubicBezTo>
                      <a:cubicBezTo>
                        <a:pt x="1004383" y="885123"/>
                        <a:pt x="999951" y="886021"/>
                        <a:pt x="989451" y="890222"/>
                      </a:cubicBezTo>
                      <a:cubicBezTo>
                        <a:pt x="975753" y="903917"/>
                        <a:pt x="995586" y="885399"/>
                        <a:pt x="978460" y="896816"/>
                      </a:cubicBezTo>
                      <a:cubicBezTo>
                        <a:pt x="973383" y="900201"/>
                        <a:pt x="970714" y="905138"/>
                        <a:pt x="967470" y="910004"/>
                      </a:cubicBezTo>
                      <a:cubicBezTo>
                        <a:pt x="966737" y="912935"/>
                        <a:pt x="965699" y="915806"/>
                        <a:pt x="965272" y="918797"/>
                      </a:cubicBezTo>
                      <a:cubicBezTo>
                        <a:pt x="961022" y="948548"/>
                        <a:pt x="965975" y="932072"/>
                        <a:pt x="960876" y="947372"/>
                      </a:cubicBezTo>
                      <a:cubicBezTo>
                        <a:pt x="960143" y="953233"/>
                        <a:pt x="959368" y="959090"/>
                        <a:pt x="958678" y="964956"/>
                      </a:cubicBezTo>
                      <a:cubicBezTo>
                        <a:pt x="957903" y="971545"/>
                        <a:pt x="960041" y="979141"/>
                        <a:pt x="956479" y="984739"/>
                      </a:cubicBezTo>
                      <a:cubicBezTo>
                        <a:pt x="953991" y="988648"/>
                        <a:pt x="943291" y="989135"/>
                        <a:pt x="943291" y="989135"/>
                      </a:cubicBezTo>
                      <a:cubicBezTo>
                        <a:pt x="937429" y="988402"/>
                        <a:pt x="931518" y="987994"/>
                        <a:pt x="925706" y="986937"/>
                      </a:cubicBezTo>
                      <a:cubicBezTo>
                        <a:pt x="923426" y="986523"/>
                        <a:pt x="920921" y="986186"/>
                        <a:pt x="919112" y="984739"/>
                      </a:cubicBezTo>
                      <a:cubicBezTo>
                        <a:pt x="917049" y="983089"/>
                        <a:pt x="916366" y="980208"/>
                        <a:pt x="914716" y="978145"/>
                      </a:cubicBezTo>
                      <a:cubicBezTo>
                        <a:pt x="913421" y="976527"/>
                        <a:pt x="911785" y="975214"/>
                        <a:pt x="910320" y="973748"/>
                      </a:cubicBezTo>
                      <a:cubicBezTo>
                        <a:pt x="906656" y="974481"/>
                        <a:pt x="902954" y="975041"/>
                        <a:pt x="899329" y="975947"/>
                      </a:cubicBezTo>
                      <a:cubicBezTo>
                        <a:pt x="897081" y="976509"/>
                        <a:pt x="894243" y="976386"/>
                        <a:pt x="892735" y="978145"/>
                      </a:cubicBezTo>
                      <a:cubicBezTo>
                        <a:pt x="889536" y="981877"/>
                        <a:pt x="885606" y="992105"/>
                        <a:pt x="883943" y="997927"/>
                      </a:cubicBezTo>
                      <a:cubicBezTo>
                        <a:pt x="883113" y="1000832"/>
                        <a:pt x="884039" y="1004754"/>
                        <a:pt x="881745" y="1006720"/>
                      </a:cubicBezTo>
                      <a:cubicBezTo>
                        <a:pt x="878227" y="1009736"/>
                        <a:pt x="868556" y="1011116"/>
                        <a:pt x="868556" y="1011116"/>
                      </a:cubicBezTo>
                      <a:cubicBezTo>
                        <a:pt x="866358" y="1012581"/>
                        <a:pt x="864435" y="1014584"/>
                        <a:pt x="861962" y="1015512"/>
                      </a:cubicBezTo>
                      <a:cubicBezTo>
                        <a:pt x="848009" y="1020744"/>
                        <a:pt x="853238" y="1013179"/>
                        <a:pt x="848774" y="1022106"/>
                      </a:cubicBezTo>
                      <a:lnTo>
                        <a:pt x="796020" y="1096841"/>
                      </a:lnTo>
                      <a:lnTo>
                        <a:pt x="736672" y="1081454"/>
                      </a:lnTo>
                      <a:cubicBezTo>
                        <a:pt x="726414" y="1080721"/>
                        <a:pt x="716043" y="1080947"/>
                        <a:pt x="705899" y="1079256"/>
                      </a:cubicBezTo>
                      <a:cubicBezTo>
                        <a:pt x="702667" y="1078717"/>
                        <a:pt x="699204" y="1077377"/>
                        <a:pt x="697106" y="1074860"/>
                      </a:cubicBezTo>
                      <a:cubicBezTo>
                        <a:pt x="695172" y="1072539"/>
                        <a:pt x="695641" y="1068999"/>
                        <a:pt x="694908" y="1066068"/>
                      </a:cubicBezTo>
                      <a:cubicBezTo>
                        <a:pt x="694175" y="1054345"/>
                        <a:pt x="696271" y="1042091"/>
                        <a:pt x="692710" y="1030898"/>
                      </a:cubicBezTo>
                      <a:cubicBezTo>
                        <a:pt x="689336" y="1020295"/>
                        <a:pt x="679731" y="1019266"/>
                        <a:pt x="672928" y="1013314"/>
                      </a:cubicBezTo>
                      <a:cubicBezTo>
                        <a:pt x="669029" y="1009902"/>
                        <a:pt x="664811" y="1006634"/>
                        <a:pt x="661937" y="1002323"/>
                      </a:cubicBezTo>
                      <a:cubicBezTo>
                        <a:pt x="660472" y="1000125"/>
                        <a:pt x="659409" y="997597"/>
                        <a:pt x="657541" y="995729"/>
                      </a:cubicBezTo>
                      <a:cubicBezTo>
                        <a:pt x="655673" y="993861"/>
                        <a:pt x="653430" y="992236"/>
                        <a:pt x="650947" y="991333"/>
                      </a:cubicBezTo>
                      <a:cubicBezTo>
                        <a:pt x="645269" y="989268"/>
                        <a:pt x="633362" y="986937"/>
                        <a:pt x="633362" y="986937"/>
                      </a:cubicBezTo>
                      <a:cubicBezTo>
                        <a:pt x="631164" y="985472"/>
                        <a:pt x="628918" y="984076"/>
                        <a:pt x="626768" y="982541"/>
                      </a:cubicBezTo>
                      <a:cubicBezTo>
                        <a:pt x="622053" y="979173"/>
                        <a:pt x="616559" y="974509"/>
                        <a:pt x="611381" y="971550"/>
                      </a:cubicBezTo>
                      <a:cubicBezTo>
                        <a:pt x="608536" y="969924"/>
                        <a:pt x="605148" y="969201"/>
                        <a:pt x="602589" y="967154"/>
                      </a:cubicBezTo>
                      <a:cubicBezTo>
                        <a:pt x="597734" y="963270"/>
                        <a:pt x="593797" y="958362"/>
                        <a:pt x="589401" y="953966"/>
                      </a:cubicBezTo>
                      <a:cubicBezTo>
                        <a:pt x="587935" y="952501"/>
                        <a:pt x="586970" y="950225"/>
                        <a:pt x="585004" y="949570"/>
                      </a:cubicBezTo>
                      <a:lnTo>
                        <a:pt x="578410" y="947372"/>
                      </a:lnTo>
                      <a:cubicBezTo>
                        <a:pt x="574321" y="943282"/>
                        <a:pt x="572967" y="941352"/>
                        <a:pt x="567420" y="938579"/>
                      </a:cubicBezTo>
                      <a:cubicBezTo>
                        <a:pt x="565348" y="937543"/>
                        <a:pt x="563024" y="937114"/>
                        <a:pt x="560826" y="936381"/>
                      </a:cubicBezTo>
                      <a:cubicBezTo>
                        <a:pt x="554964" y="937114"/>
                        <a:pt x="548940" y="937025"/>
                        <a:pt x="543241" y="938579"/>
                      </a:cubicBezTo>
                      <a:cubicBezTo>
                        <a:pt x="536481" y="940422"/>
                        <a:pt x="537292" y="944011"/>
                        <a:pt x="532251" y="947372"/>
                      </a:cubicBezTo>
                      <a:cubicBezTo>
                        <a:pt x="529525" y="949190"/>
                        <a:pt x="526389" y="950303"/>
                        <a:pt x="523458" y="951768"/>
                      </a:cubicBezTo>
                      <a:cubicBezTo>
                        <a:pt x="521260" y="953966"/>
                        <a:pt x="519318" y="956454"/>
                        <a:pt x="516864" y="958362"/>
                      </a:cubicBezTo>
                      <a:cubicBezTo>
                        <a:pt x="512694" y="961606"/>
                        <a:pt x="507412" y="963419"/>
                        <a:pt x="503676" y="967154"/>
                      </a:cubicBezTo>
                      <a:cubicBezTo>
                        <a:pt x="497641" y="973188"/>
                        <a:pt x="501245" y="970895"/>
                        <a:pt x="492685" y="973748"/>
                      </a:cubicBezTo>
                      <a:cubicBezTo>
                        <a:pt x="491220" y="975946"/>
                        <a:pt x="490157" y="978475"/>
                        <a:pt x="488289" y="980343"/>
                      </a:cubicBezTo>
                      <a:cubicBezTo>
                        <a:pt x="484029" y="984604"/>
                        <a:pt x="480464" y="985149"/>
                        <a:pt x="475101" y="986937"/>
                      </a:cubicBezTo>
                      <a:cubicBezTo>
                        <a:pt x="472170" y="989135"/>
                        <a:pt x="469489" y="991713"/>
                        <a:pt x="466308" y="993531"/>
                      </a:cubicBezTo>
                      <a:cubicBezTo>
                        <a:pt x="463855" y="994933"/>
                        <a:pt x="452826" y="997451"/>
                        <a:pt x="450922" y="997927"/>
                      </a:cubicBezTo>
                      <a:cubicBezTo>
                        <a:pt x="448724" y="999392"/>
                        <a:pt x="446691" y="1001142"/>
                        <a:pt x="444328" y="1002323"/>
                      </a:cubicBezTo>
                      <a:cubicBezTo>
                        <a:pt x="442255" y="1003359"/>
                        <a:pt x="440050" y="1004522"/>
                        <a:pt x="437733" y="1004522"/>
                      </a:cubicBezTo>
                      <a:cubicBezTo>
                        <a:pt x="401824" y="1004522"/>
                        <a:pt x="365930" y="1003056"/>
                        <a:pt x="330028" y="1002323"/>
                      </a:cubicBezTo>
                      <a:cubicBezTo>
                        <a:pt x="322947" y="1000553"/>
                        <a:pt x="318633" y="1000150"/>
                        <a:pt x="312443" y="995729"/>
                      </a:cubicBezTo>
                      <a:cubicBezTo>
                        <a:pt x="309914" y="993922"/>
                        <a:pt x="307839" y="991523"/>
                        <a:pt x="305849" y="989135"/>
                      </a:cubicBezTo>
                      <a:cubicBezTo>
                        <a:pt x="293942" y="974847"/>
                        <a:pt x="307749" y="990104"/>
                        <a:pt x="299254" y="975947"/>
                      </a:cubicBezTo>
                      <a:cubicBezTo>
                        <a:pt x="298188" y="974170"/>
                        <a:pt x="296323" y="973016"/>
                        <a:pt x="294858" y="971550"/>
                      </a:cubicBezTo>
                      <a:cubicBezTo>
                        <a:pt x="290462" y="972283"/>
                        <a:pt x="285898" y="972338"/>
                        <a:pt x="281670" y="973748"/>
                      </a:cubicBezTo>
                      <a:cubicBezTo>
                        <a:pt x="279164" y="974584"/>
                        <a:pt x="277439" y="976963"/>
                        <a:pt x="275076" y="978145"/>
                      </a:cubicBezTo>
                      <a:cubicBezTo>
                        <a:pt x="271547" y="979910"/>
                        <a:pt x="267749" y="981076"/>
                        <a:pt x="264085" y="982541"/>
                      </a:cubicBezTo>
                      <a:cubicBezTo>
                        <a:pt x="259689" y="981808"/>
                        <a:pt x="255125" y="981752"/>
                        <a:pt x="250897" y="980343"/>
                      </a:cubicBezTo>
                      <a:cubicBezTo>
                        <a:pt x="248391" y="979508"/>
                        <a:pt x="246809" y="976782"/>
                        <a:pt x="244303" y="975947"/>
                      </a:cubicBezTo>
                      <a:cubicBezTo>
                        <a:pt x="240075" y="974537"/>
                        <a:pt x="235510" y="974481"/>
                        <a:pt x="231114" y="973748"/>
                      </a:cubicBezTo>
                      <a:cubicBezTo>
                        <a:pt x="225888" y="958069"/>
                        <a:pt x="233298" y="977025"/>
                        <a:pt x="222322" y="960560"/>
                      </a:cubicBezTo>
                      <a:cubicBezTo>
                        <a:pt x="221037" y="958632"/>
                        <a:pt x="221160" y="956038"/>
                        <a:pt x="220124" y="953966"/>
                      </a:cubicBezTo>
                      <a:cubicBezTo>
                        <a:pt x="218943" y="951603"/>
                        <a:pt x="217039" y="949666"/>
                        <a:pt x="215728" y="947372"/>
                      </a:cubicBezTo>
                      <a:cubicBezTo>
                        <a:pt x="214102" y="944527"/>
                        <a:pt x="211331" y="938579"/>
                        <a:pt x="211331" y="938579"/>
                      </a:cubicBezTo>
                      <a:lnTo>
                        <a:pt x="50872" y="934183"/>
                      </a:lnTo>
                      <a:lnTo>
                        <a:pt x="15703" y="901212"/>
                      </a:lnTo>
                      <a:cubicBezTo>
                        <a:pt x="12039" y="893885"/>
                        <a:pt x="8596" y="886444"/>
                        <a:pt x="4712" y="879231"/>
                      </a:cubicBezTo>
                      <a:cubicBezTo>
                        <a:pt x="3460" y="876905"/>
                        <a:pt x="442" y="875276"/>
                        <a:pt x="316" y="872637"/>
                      </a:cubicBezTo>
                      <a:cubicBezTo>
                        <a:pt x="-312" y="859443"/>
                        <a:pt x="-207" y="845997"/>
                        <a:pt x="2514" y="833072"/>
                      </a:cubicBezTo>
                      <a:cubicBezTo>
                        <a:pt x="2991" y="830805"/>
                        <a:pt x="6798" y="831058"/>
                        <a:pt x="9108" y="830873"/>
                      </a:cubicBezTo>
                      <a:cubicBezTo>
                        <a:pt x="25193" y="829586"/>
                        <a:pt x="41347" y="829408"/>
                        <a:pt x="57466" y="828675"/>
                      </a:cubicBezTo>
                      <a:cubicBezTo>
                        <a:pt x="59664" y="827942"/>
                        <a:pt x="63679" y="828762"/>
                        <a:pt x="64060" y="826477"/>
                      </a:cubicBezTo>
                      <a:cubicBezTo>
                        <a:pt x="65390" y="818494"/>
                        <a:pt x="61862" y="802298"/>
                        <a:pt x="61862" y="802298"/>
                      </a:cubicBezTo>
                      <a:lnTo>
                        <a:pt x="140993" y="767129"/>
                      </a:lnTo>
                      <a:lnTo>
                        <a:pt x="145389" y="718772"/>
                      </a:lnTo>
                      <a:cubicBezTo>
                        <a:pt x="143191" y="712910"/>
                        <a:pt x="140775" y="707126"/>
                        <a:pt x="138795" y="701187"/>
                      </a:cubicBezTo>
                      <a:cubicBezTo>
                        <a:pt x="137840" y="698321"/>
                        <a:pt x="136597" y="695416"/>
                        <a:pt x="136597" y="692395"/>
                      </a:cubicBezTo>
                      <a:cubicBezTo>
                        <a:pt x="136597" y="689374"/>
                        <a:pt x="138140" y="686551"/>
                        <a:pt x="138795" y="683602"/>
                      </a:cubicBezTo>
                      <a:cubicBezTo>
                        <a:pt x="139605" y="679955"/>
                        <a:pt x="139322" y="675953"/>
                        <a:pt x="140993" y="672612"/>
                      </a:cubicBezTo>
                      <a:cubicBezTo>
                        <a:pt x="142383" y="669832"/>
                        <a:pt x="145564" y="668378"/>
                        <a:pt x="147587" y="666018"/>
                      </a:cubicBezTo>
                      <a:cubicBezTo>
                        <a:pt x="149971" y="663236"/>
                        <a:pt x="151983" y="660156"/>
                        <a:pt x="154181" y="657225"/>
                      </a:cubicBezTo>
                      <a:cubicBezTo>
                        <a:pt x="154914" y="655027"/>
                        <a:pt x="156379" y="652948"/>
                        <a:pt x="156379" y="650631"/>
                      </a:cubicBezTo>
                      <a:cubicBezTo>
                        <a:pt x="156379" y="644724"/>
                        <a:pt x="154634" y="638937"/>
                        <a:pt x="154181" y="633047"/>
                      </a:cubicBezTo>
                      <a:cubicBezTo>
                        <a:pt x="153900" y="629394"/>
                        <a:pt x="154181" y="625720"/>
                        <a:pt x="154181" y="622056"/>
                      </a:cubicBezTo>
                      <a:lnTo>
                        <a:pt x="173964" y="465993"/>
                      </a:lnTo>
                      <a:lnTo>
                        <a:pt x="211331" y="468191"/>
                      </a:lnTo>
                      <a:lnTo>
                        <a:pt x="253095" y="428625"/>
                      </a:lnTo>
                      <a:lnTo>
                        <a:pt x="272878" y="274760"/>
                      </a:lnTo>
                      <a:lnTo>
                        <a:pt x="239906" y="250581"/>
                      </a:lnTo>
                      <a:cubicBezTo>
                        <a:pt x="224012" y="248815"/>
                        <a:pt x="217551" y="248991"/>
                        <a:pt x="202539" y="243987"/>
                      </a:cubicBezTo>
                      <a:lnTo>
                        <a:pt x="189351" y="239591"/>
                      </a:lnTo>
                      <a:cubicBezTo>
                        <a:pt x="185318" y="235559"/>
                        <a:pt x="180975" y="231631"/>
                        <a:pt x="178360" y="226402"/>
                      </a:cubicBezTo>
                      <a:cubicBezTo>
                        <a:pt x="177009" y="223700"/>
                        <a:pt x="176992" y="220515"/>
                        <a:pt x="176162" y="217610"/>
                      </a:cubicBezTo>
                      <a:cubicBezTo>
                        <a:pt x="175525" y="215382"/>
                        <a:pt x="174697" y="213214"/>
                        <a:pt x="173964" y="211016"/>
                      </a:cubicBezTo>
                      <a:cubicBezTo>
                        <a:pt x="174697" y="195629"/>
                        <a:pt x="174883" y="180207"/>
                        <a:pt x="176162" y="164856"/>
                      </a:cubicBezTo>
                      <a:cubicBezTo>
                        <a:pt x="176354" y="162547"/>
                        <a:pt x="178008" y="160552"/>
                        <a:pt x="178360" y="158262"/>
                      </a:cubicBezTo>
                      <a:cubicBezTo>
                        <a:pt x="179480" y="150984"/>
                        <a:pt x="179278" y="143532"/>
                        <a:pt x="180558" y="136281"/>
                      </a:cubicBezTo>
                      <a:cubicBezTo>
                        <a:pt x="181485" y="131028"/>
                        <a:pt x="183421" y="126004"/>
                        <a:pt x="184954" y="120895"/>
                      </a:cubicBezTo>
                      <a:cubicBezTo>
                        <a:pt x="185620" y="118675"/>
                        <a:pt x="185705" y="116110"/>
                        <a:pt x="187153" y="114300"/>
                      </a:cubicBezTo>
                      <a:cubicBezTo>
                        <a:pt x="191556" y="108796"/>
                        <a:pt x="198651" y="109059"/>
                        <a:pt x="204737" y="107706"/>
                      </a:cubicBezTo>
                      <a:cubicBezTo>
                        <a:pt x="208596" y="106848"/>
                        <a:pt x="216171" y="105004"/>
                        <a:pt x="220124" y="103310"/>
                      </a:cubicBezTo>
                      <a:cubicBezTo>
                        <a:pt x="223136" y="102019"/>
                        <a:pt x="225808" y="99950"/>
                        <a:pt x="228916" y="98914"/>
                      </a:cubicBezTo>
                      <a:cubicBezTo>
                        <a:pt x="231989" y="97890"/>
                        <a:pt x="250880" y="94887"/>
                        <a:pt x="253095" y="94518"/>
                      </a:cubicBezTo>
                      <a:lnTo>
                        <a:pt x="266283" y="90122"/>
                      </a:lnTo>
                      <a:lnTo>
                        <a:pt x="272878" y="87923"/>
                      </a:lnTo>
                      <a:cubicBezTo>
                        <a:pt x="275076" y="85725"/>
                        <a:pt x="277564" y="83783"/>
                        <a:pt x="279472" y="81329"/>
                      </a:cubicBezTo>
                      <a:cubicBezTo>
                        <a:pt x="282716" y="77159"/>
                        <a:pt x="288264" y="68141"/>
                        <a:pt x="288264" y="68141"/>
                      </a:cubicBezTo>
                      <a:cubicBezTo>
                        <a:pt x="288997" y="61547"/>
                        <a:pt x="289161" y="54864"/>
                        <a:pt x="290462" y="48358"/>
                      </a:cubicBezTo>
                      <a:cubicBezTo>
                        <a:pt x="292284" y="39250"/>
                        <a:pt x="294232" y="35271"/>
                        <a:pt x="299254" y="28575"/>
                      </a:cubicBezTo>
                      <a:lnTo>
                        <a:pt x="299254" y="28575"/>
                      </a:lnTo>
                      <a:close/>
                    </a:path>
                  </a:pathLst>
                </a:custGeom>
                <a:solidFill>
                  <a:srgbClr val="D2777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8" name="Freeform 367"/>
                <p:cNvSpPr/>
                <p:nvPr/>
              </p:nvSpPr>
              <p:spPr>
                <a:xfrm>
                  <a:off x="910695" y="4173847"/>
                  <a:ext cx="887745" cy="831533"/>
                </a:xfrm>
                <a:custGeom>
                  <a:avLst/>
                  <a:gdLst>
                    <a:gd name="connsiteX0" fmla="*/ 279156 w 888023"/>
                    <a:gd name="connsiteY0" fmla="*/ 0 h 830873"/>
                    <a:gd name="connsiteX1" fmla="*/ 888023 w 888023"/>
                    <a:gd name="connsiteY1" fmla="*/ 26377 h 830873"/>
                    <a:gd name="connsiteX2" fmla="*/ 885825 w 888023"/>
                    <a:gd name="connsiteY2" fmla="*/ 81329 h 830873"/>
                    <a:gd name="connsiteX3" fmla="*/ 850656 w 888023"/>
                    <a:gd name="connsiteY3" fmla="*/ 123092 h 830873"/>
                    <a:gd name="connsiteX4" fmla="*/ 778119 w 888023"/>
                    <a:gd name="connsiteY4" fmla="*/ 162658 h 830873"/>
                    <a:gd name="connsiteX5" fmla="*/ 775921 w 888023"/>
                    <a:gd name="connsiteY5" fmla="*/ 230798 h 830873"/>
                    <a:gd name="connsiteX6" fmla="*/ 782515 w 888023"/>
                    <a:gd name="connsiteY6" fmla="*/ 232996 h 830873"/>
                    <a:gd name="connsiteX7" fmla="*/ 813288 w 888023"/>
                    <a:gd name="connsiteY7" fmla="*/ 237392 h 830873"/>
                    <a:gd name="connsiteX8" fmla="*/ 833071 w 888023"/>
                    <a:gd name="connsiteY8" fmla="*/ 246185 h 830873"/>
                    <a:gd name="connsiteX9" fmla="*/ 846259 w 888023"/>
                    <a:gd name="connsiteY9" fmla="*/ 259373 h 830873"/>
                    <a:gd name="connsiteX10" fmla="*/ 859448 w 888023"/>
                    <a:gd name="connsiteY10" fmla="*/ 268165 h 830873"/>
                    <a:gd name="connsiteX11" fmla="*/ 863844 w 888023"/>
                    <a:gd name="connsiteY11" fmla="*/ 272562 h 830873"/>
                    <a:gd name="connsiteX12" fmla="*/ 859448 w 888023"/>
                    <a:gd name="connsiteY12" fmla="*/ 441814 h 830873"/>
                    <a:gd name="connsiteX13" fmla="*/ 826477 w 888023"/>
                    <a:gd name="connsiteY13" fmla="*/ 476983 h 830873"/>
                    <a:gd name="connsiteX14" fmla="*/ 800100 w 888023"/>
                    <a:gd name="connsiteY14" fmla="*/ 494567 h 830873"/>
                    <a:gd name="connsiteX15" fmla="*/ 778119 w 888023"/>
                    <a:gd name="connsiteY15" fmla="*/ 496765 h 830873"/>
                    <a:gd name="connsiteX16" fmla="*/ 769327 w 888023"/>
                    <a:gd name="connsiteY16" fmla="*/ 501162 h 830873"/>
                    <a:gd name="connsiteX17" fmla="*/ 749544 w 888023"/>
                    <a:gd name="connsiteY17" fmla="*/ 635244 h 830873"/>
                    <a:gd name="connsiteX18" fmla="*/ 758336 w 888023"/>
                    <a:gd name="connsiteY18" fmla="*/ 652829 h 830873"/>
                    <a:gd name="connsiteX19" fmla="*/ 760534 w 888023"/>
                    <a:gd name="connsiteY19" fmla="*/ 659423 h 830873"/>
                    <a:gd name="connsiteX20" fmla="*/ 758336 w 888023"/>
                    <a:gd name="connsiteY20" fmla="*/ 668215 h 830873"/>
                    <a:gd name="connsiteX21" fmla="*/ 753940 w 888023"/>
                    <a:gd name="connsiteY21" fmla="*/ 672612 h 830873"/>
                    <a:gd name="connsiteX22" fmla="*/ 745148 w 888023"/>
                    <a:gd name="connsiteY22" fmla="*/ 685800 h 830873"/>
                    <a:gd name="connsiteX23" fmla="*/ 740752 w 888023"/>
                    <a:gd name="connsiteY23" fmla="*/ 692394 h 830873"/>
                    <a:gd name="connsiteX24" fmla="*/ 736356 w 888023"/>
                    <a:gd name="connsiteY24" fmla="*/ 698989 h 830873"/>
                    <a:gd name="connsiteX25" fmla="*/ 736356 w 888023"/>
                    <a:gd name="connsiteY25" fmla="*/ 742950 h 830873"/>
                    <a:gd name="connsiteX26" fmla="*/ 731959 w 888023"/>
                    <a:gd name="connsiteY26" fmla="*/ 756139 h 830873"/>
                    <a:gd name="connsiteX27" fmla="*/ 736356 w 888023"/>
                    <a:gd name="connsiteY27" fmla="*/ 767129 h 830873"/>
                    <a:gd name="connsiteX28" fmla="*/ 742950 w 888023"/>
                    <a:gd name="connsiteY28" fmla="*/ 769327 h 830873"/>
                    <a:gd name="connsiteX29" fmla="*/ 745148 w 888023"/>
                    <a:gd name="connsiteY29" fmla="*/ 771525 h 830873"/>
                    <a:gd name="connsiteX30" fmla="*/ 624254 w 888023"/>
                    <a:gd name="connsiteY30" fmla="*/ 830873 h 830873"/>
                    <a:gd name="connsiteX31" fmla="*/ 556113 w 888023"/>
                    <a:gd name="connsiteY31" fmla="*/ 830873 h 830873"/>
                    <a:gd name="connsiteX32" fmla="*/ 531934 w 888023"/>
                    <a:gd name="connsiteY32" fmla="*/ 822081 h 830873"/>
                    <a:gd name="connsiteX33" fmla="*/ 518746 w 888023"/>
                    <a:gd name="connsiteY33" fmla="*/ 813289 h 830873"/>
                    <a:gd name="connsiteX34" fmla="*/ 512152 w 888023"/>
                    <a:gd name="connsiteY34" fmla="*/ 808892 h 830873"/>
                    <a:gd name="connsiteX35" fmla="*/ 498963 w 888023"/>
                    <a:gd name="connsiteY35" fmla="*/ 786912 h 830873"/>
                    <a:gd name="connsiteX36" fmla="*/ 494567 w 888023"/>
                    <a:gd name="connsiteY36" fmla="*/ 780317 h 830873"/>
                    <a:gd name="connsiteX37" fmla="*/ 487973 w 888023"/>
                    <a:gd name="connsiteY37" fmla="*/ 758337 h 830873"/>
                    <a:gd name="connsiteX38" fmla="*/ 494567 w 888023"/>
                    <a:gd name="connsiteY38" fmla="*/ 731960 h 830873"/>
                    <a:gd name="connsiteX39" fmla="*/ 503359 w 888023"/>
                    <a:gd name="connsiteY39" fmla="*/ 725365 h 830873"/>
                    <a:gd name="connsiteX40" fmla="*/ 507756 w 888023"/>
                    <a:gd name="connsiteY40" fmla="*/ 718771 h 830873"/>
                    <a:gd name="connsiteX41" fmla="*/ 520944 w 888023"/>
                    <a:gd name="connsiteY41" fmla="*/ 714375 h 830873"/>
                    <a:gd name="connsiteX42" fmla="*/ 534133 w 888023"/>
                    <a:gd name="connsiteY42" fmla="*/ 716573 h 830873"/>
                    <a:gd name="connsiteX43" fmla="*/ 540727 w 888023"/>
                    <a:gd name="connsiteY43" fmla="*/ 720969 h 830873"/>
                    <a:gd name="connsiteX44" fmla="*/ 553915 w 888023"/>
                    <a:gd name="connsiteY44" fmla="*/ 720969 h 830873"/>
                    <a:gd name="connsiteX45" fmla="*/ 232996 w 888023"/>
                    <a:gd name="connsiteY45" fmla="*/ 595679 h 830873"/>
                    <a:gd name="connsiteX46" fmla="*/ 0 w 888023"/>
                    <a:gd name="connsiteY46" fmla="*/ 318721 h 830873"/>
                    <a:gd name="connsiteX47" fmla="*/ 243986 w 888023"/>
                    <a:gd name="connsiteY47" fmla="*/ 103310 h 830873"/>
                    <a:gd name="connsiteX48" fmla="*/ 276958 w 888023"/>
                    <a:gd name="connsiteY48" fmla="*/ 94517 h 830873"/>
                    <a:gd name="connsiteX49" fmla="*/ 290146 w 888023"/>
                    <a:gd name="connsiteY49" fmla="*/ 79131 h 830873"/>
                    <a:gd name="connsiteX50" fmla="*/ 285750 w 888023"/>
                    <a:gd name="connsiteY50" fmla="*/ 24179 h 830873"/>
                    <a:gd name="connsiteX51" fmla="*/ 281354 w 888023"/>
                    <a:gd name="connsiteY51" fmla="*/ 4396 h 830873"/>
                    <a:gd name="connsiteX52" fmla="*/ 279156 w 888023"/>
                    <a:gd name="connsiteY52" fmla="*/ 0 h 83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888023" h="830873">
                      <a:moveTo>
                        <a:pt x="279156" y="0"/>
                      </a:moveTo>
                      <a:lnTo>
                        <a:pt x="888023" y="26377"/>
                      </a:lnTo>
                      <a:cubicBezTo>
                        <a:pt x="887290" y="44694"/>
                        <a:pt x="886558" y="63012"/>
                        <a:pt x="885825" y="81329"/>
                      </a:cubicBezTo>
                      <a:lnTo>
                        <a:pt x="850656" y="123092"/>
                      </a:lnTo>
                      <a:lnTo>
                        <a:pt x="778119" y="162658"/>
                      </a:lnTo>
                      <a:cubicBezTo>
                        <a:pt x="772531" y="190601"/>
                        <a:pt x="769598" y="196023"/>
                        <a:pt x="775921" y="230798"/>
                      </a:cubicBezTo>
                      <a:cubicBezTo>
                        <a:pt x="776335" y="233078"/>
                        <a:pt x="780253" y="232493"/>
                        <a:pt x="782515" y="232996"/>
                      </a:cubicBezTo>
                      <a:cubicBezTo>
                        <a:pt x="790663" y="234807"/>
                        <a:pt x="805685" y="236442"/>
                        <a:pt x="813288" y="237392"/>
                      </a:cubicBezTo>
                      <a:cubicBezTo>
                        <a:pt x="828983" y="242624"/>
                        <a:pt x="822621" y="239218"/>
                        <a:pt x="833071" y="246185"/>
                      </a:cubicBezTo>
                      <a:cubicBezTo>
                        <a:pt x="839007" y="255089"/>
                        <a:pt x="836036" y="252217"/>
                        <a:pt x="846259" y="259373"/>
                      </a:cubicBezTo>
                      <a:cubicBezTo>
                        <a:pt x="850588" y="262403"/>
                        <a:pt x="855712" y="264428"/>
                        <a:pt x="859448" y="268165"/>
                      </a:cubicBezTo>
                      <a:lnTo>
                        <a:pt x="863844" y="272562"/>
                      </a:lnTo>
                      <a:lnTo>
                        <a:pt x="859448" y="441814"/>
                      </a:lnTo>
                      <a:lnTo>
                        <a:pt x="826477" y="476983"/>
                      </a:lnTo>
                      <a:cubicBezTo>
                        <a:pt x="824573" y="478411"/>
                        <a:pt x="807260" y="493033"/>
                        <a:pt x="800100" y="494567"/>
                      </a:cubicBezTo>
                      <a:cubicBezTo>
                        <a:pt x="792900" y="496110"/>
                        <a:pt x="785446" y="496032"/>
                        <a:pt x="778119" y="496765"/>
                      </a:cubicBezTo>
                      <a:cubicBezTo>
                        <a:pt x="770915" y="501568"/>
                        <a:pt x="774167" y="501162"/>
                        <a:pt x="769327" y="501162"/>
                      </a:cubicBezTo>
                      <a:lnTo>
                        <a:pt x="749544" y="635244"/>
                      </a:lnTo>
                      <a:cubicBezTo>
                        <a:pt x="752475" y="641106"/>
                        <a:pt x="755624" y="646863"/>
                        <a:pt x="758336" y="652829"/>
                      </a:cubicBezTo>
                      <a:cubicBezTo>
                        <a:pt x="759295" y="654938"/>
                        <a:pt x="760534" y="657106"/>
                        <a:pt x="760534" y="659423"/>
                      </a:cubicBezTo>
                      <a:cubicBezTo>
                        <a:pt x="760534" y="662444"/>
                        <a:pt x="759687" y="665513"/>
                        <a:pt x="758336" y="668215"/>
                      </a:cubicBezTo>
                      <a:cubicBezTo>
                        <a:pt x="757409" y="670069"/>
                        <a:pt x="755183" y="670954"/>
                        <a:pt x="753940" y="672612"/>
                      </a:cubicBezTo>
                      <a:cubicBezTo>
                        <a:pt x="750770" y="676839"/>
                        <a:pt x="748079" y="681404"/>
                        <a:pt x="745148" y="685800"/>
                      </a:cubicBezTo>
                      <a:lnTo>
                        <a:pt x="740752" y="692394"/>
                      </a:lnTo>
                      <a:lnTo>
                        <a:pt x="736356" y="698989"/>
                      </a:lnTo>
                      <a:cubicBezTo>
                        <a:pt x="740161" y="718013"/>
                        <a:pt x="740434" y="714408"/>
                        <a:pt x="736356" y="742950"/>
                      </a:cubicBezTo>
                      <a:cubicBezTo>
                        <a:pt x="735701" y="747538"/>
                        <a:pt x="731959" y="756139"/>
                        <a:pt x="731959" y="756139"/>
                      </a:cubicBezTo>
                      <a:cubicBezTo>
                        <a:pt x="733425" y="759802"/>
                        <a:pt x="733830" y="764098"/>
                        <a:pt x="736356" y="767129"/>
                      </a:cubicBezTo>
                      <a:cubicBezTo>
                        <a:pt x="737839" y="768909"/>
                        <a:pt x="740878" y="768291"/>
                        <a:pt x="742950" y="769327"/>
                      </a:cubicBezTo>
                      <a:cubicBezTo>
                        <a:pt x="743877" y="769790"/>
                        <a:pt x="744415" y="770792"/>
                        <a:pt x="745148" y="771525"/>
                      </a:cubicBezTo>
                      <a:lnTo>
                        <a:pt x="624254" y="830873"/>
                      </a:lnTo>
                      <a:lnTo>
                        <a:pt x="556113" y="830873"/>
                      </a:lnTo>
                      <a:cubicBezTo>
                        <a:pt x="520154" y="822882"/>
                        <a:pt x="545451" y="832218"/>
                        <a:pt x="531934" y="822081"/>
                      </a:cubicBezTo>
                      <a:cubicBezTo>
                        <a:pt x="527707" y="818911"/>
                        <a:pt x="523142" y="816220"/>
                        <a:pt x="518746" y="813289"/>
                      </a:cubicBezTo>
                      <a:lnTo>
                        <a:pt x="512152" y="808892"/>
                      </a:lnTo>
                      <a:cubicBezTo>
                        <a:pt x="505391" y="795371"/>
                        <a:pt x="509576" y="802832"/>
                        <a:pt x="498963" y="786912"/>
                      </a:cubicBezTo>
                      <a:cubicBezTo>
                        <a:pt x="497497" y="784714"/>
                        <a:pt x="495402" y="782823"/>
                        <a:pt x="494567" y="780317"/>
                      </a:cubicBezTo>
                      <a:cubicBezTo>
                        <a:pt x="490682" y="768663"/>
                        <a:pt x="493006" y="775951"/>
                        <a:pt x="487973" y="758337"/>
                      </a:cubicBezTo>
                      <a:cubicBezTo>
                        <a:pt x="489195" y="747337"/>
                        <a:pt x="486995" y="739532"/>
                        <a:pt x="494567" y="731960"/>
                      </a:cubicBezTo>
                      <a:cubicBezTo>
                        <a:pt x="497157" y="729369"/>
                        <a:pt x="500768" y="727956"/>
                        <a:pt x="503359" y="725365"/>
                      </a:cubicBezTo>
                      <a:cubicBezTo>
                        <a:pt x="505227" y="723497"/>
                        <a:pt x="505516" y="720171"/>
                        <a:pt x="507756" y="718771"/>
                      </a:cubicBezTo>
                      <a:cubicBezTo>
                        <a:pt x="511686" y="716315"/>
                        <a:pt x="520944" y="714375"/>
                        <a:pt x="520944" y="714375"/>
                      </a:cubicBezTo>
                      <a:cubicBezTo>
                        <a:pt x="525340" y="715108"/>
                        <a:pt x="529905" y="715164"/>
                        <a:pt x="534133" y="716573"/>
                      </a:cubicBezTo>
                      <a:cubicBezTo>
                        <a:pt x="536639" y="717408"/>
                        <a:pt x="538148" y="720396"/>
                        <a:pt x="540727" y="720969"/>
                      </a:cubicBezTo>
                      <a:cubicBezTo>
                        <a:pt x="545018" y="721923"/>
                        <a:pt x="549519" y="720969"/>
                        <a:pt x="553915" y="720969"/>
                      </a:cubicBezTo>
                      <a:lnTo>
                        <a:pt x="232996" y="595679"/>
                      </a:lnTo>
                      <a:lnTo>
                        <a:pt x="0" y="318721"/>
                      </a:lnTo>
                      <a:lnTo>
                        <a:pt x="243986" y="103310"/>
                      </a:lnTo>
                      <a:lnTo>
                        <a:pt x="276958" y="94517"/>
                      </a:lnTo>
                      <a:cubicBezTo>
                        <a:pt x="281354" y="89388"/>
                        <a:pt x="288998" y="85788"/>
                        <a:pt x="290146" y="79131"/>
                      </a:cubicBezTo>
                      <a:cubicBezTo>
                        <a:pt x="299565" y="24497"/>
                        <a:pt x="291367" y="46650"/>
                        <a:pt x="285750" y="24179"/>
                      </a:cubicBezTo>
                      <a:cubicBezTo>
                        <a:pt x="284112" y="17625"/>
                        <a:pt x="282819" y="10990"/>
                        <a:pt x="281354" y="4396"/>
                      </a:cubicBezTo>
                      <a:lnTo>
                        <a:pt x="279156" y="0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9" name="Freeform 368"/>
                <p:cNvSpPr/>
                <p:nvPr/>
              </p:nvSpPr>
              <p:spPr>
                <a:xfrm>
                  <a:off x="1324976" y="5100074"/>
                  <a:ext cx="967643" cy="692450"/>
                </a:xfrm>
                <a:custGeom>
                  <a:avLst/>
                  <a:gdLst>
                    <a:gd name="connsiteX0" fmla="*/ 835270 w 967154"/>
                    <a:gd name="connsiteY0" fmla="*/ 692395 h 692395"/>
                    <a:gd name="connsiteX1" fmla="*/ 120895 w 967154"/>
                    <a:gd name="connsiteY1" fmla="*/ 681404 h 692395"/>
                    <a:gd name="connsiteX2" fmla="*/ 129687 w 967154"/>
                    <a:gd name="connsiteY2" fmla="*/ 661622 h 692395"/>
                    <a:gd name="connsiteX3" fmla="*/ 118697 w 967154"/>
                    <a:gd name="connsiteY3" fmla="*/ 644037 h 692395"/>
                    <a:gd name="connsiteX4" fmla="*/ 114300 w 967154"/>
                    <a:gd name="connsiteY4" fmla="*/ 639641 h 692395"/>
                    <a:gd name="connsiteX5" fmla="*/ 105508 w 967154"/>
                    <a:gd name="connsiteY5" fmla="*/ 626452 h 692395"/>
                    <a:gd name="connsiteX6" fmla="*/ 103310 w 967154"/>
                    <a:gd name="connsiteY6" fmla="*/ 617660 h 692395"/>
                    <a:gd name="connsiteX7" fmla="*/ 114300 w 967154"/>
                    <a:gd name="connsiteY7" fmla="*/ 578095 h 692395"/>
                    <a:gd name="connsiteX8" fmla="*/ 125291 w 967154"/>
                    <a:gd name="connsiteY8" fmla="*/ 567104 h 692395"/>
                    <a:gd name="connsiteX9" fmla="*/ 134083 w 967154"/>
                    <a:gd name="connsiteY9" fmla="*/ 553916 h 692395"/>
                    <a:gd name="connsiteX10" fmla="*/ 116498 w 967154"/>
                    <a:gd name="connsiteY10" fmla="*/ 538529 h 692395"/>
                    <a:gd name="connsiteX11" fmla="*/ 109904 w 967154"/>
                    <a:gd name="connsiteY11" fmla="*/ 534133 h 692395"/>
                    <a:gd name="connsiteX12" fmla="*/ 112102 w 967154"/>
                    <a:gd name="connsiteY12" fmla="*/ 485775 h 692395"/>
                    <a:gd name="connsiteX13" fmla="*/ 116498 w 967154"/>
                    <a:gd name="connsiteY13" fmla="*/ 450606 h 692395"/>
                    <a:gd name="connsiteX14" fmla="*/ 109904 w 967154"/>
                    <a:gd name="connsiteY14" fmla="*/ 334108 h 692395"/>
                    <a:gd name="connsiteX15" fmla="*/ 103310 w 967154"/>
                    <a:gd name="connsiteY15" fmla="*/ 331910 h 692395"/>
                    <a:gd name="connsiteX16" fmla="*/ 83527 w 967154"/>
                    <a:gd name="connsiteY16" fmla="*/ 323118 h 692395"/>
                    <a:gd name="connsiteX17" fmla="*/ 65943 w 967154"/>
                    <a:gd name="connsiteY17" fmla="*/ 318722 h 692395"/>
                    <a:gd name="connsiteX18" fmla="*/ 54952 w 967154"/>
                    <a:gd name="connsiteY18" fmla="*/ 316523 h 692395"/>
                    <a:gd name="connsiteX19" fmla="*/ 48358 w 967154"/>
                    <a:gd name="connsiteY19" fmla="*/ 314325 h 692395"/>
                    <a:gd name="connsiteX20" fmla="*/ 19783 w 967154"/>
                    <a:gd name="connsiteY20" fmla="*/ 309929 h 692395"/>
                    <a:gd name="connsiteX21" fmla="*/ 10991 w 967154"/>
                    <a:gd name="connsiteY21" fmla="*/ 307731 h 692395"/>
                    <a:gd name="connsiteX22" fmla="*/ 4397 w 967154"/>
                    <a:gd name="connsiteY22" fmla="*/ 285750 h 692395"/>
                    <a:gd name="connsiteX23" fmla="*/ 0 w 967154"/>
                    <a:gd name="connsiteY23" fmla="*/ 252779 h 692395"/>
                    <a:gd name="connsiteX24" fmla="*/ 2198 w 967154"/>
                    <a:gd name="connsiteY24" fmla="*/ 222006 h 692395"/>
                    <a:gd name="connsiteX25" fmla="*/ 6595 w 967154"/>
                    <a:gd name="connsiteY25" fmla="*/ 217610 h 692395"/>
                    <a:gd name="connsiteX26" fmla="*/ 30773 w 967154"/>
                    <a:gd name="connsiteY26" fmla="*/ 215412 h 692395"/>
                    <a:gd name="connsiteX27" fmla="*/ 32972 w 967154"/>
                    <a:gd name="connsiteY27" fmla="*/ 191233 h 692395"/>
                    <a:gd name="connsiteX28" fmla="*/ 35170 w 967154"/>
                    <a:gd name="connsiteY28" fmla="*/ 184639 h 692395"/>
                    <a:gd name="connsiteX29" fmla="*/ 52754 w 967154"/>
                    <a:gd name="connsiteY29" fmla="*/ 171450 h 692395"/>
                    <a:gd name="connsiteX30" fmla="*/ 70339 w 967154"/>
                    <a:gd name="connsiteY30" fmla="*/ 169252 h 692395"/>
                    <a:gd name="connsiteX31" fmla="*/ 109904 w 967154"/>
                    <a:gd name="connsiteY31" fmla="*/ 171450 h 692395"/>
                    <a:gd name="connsiteX32" fmla="*/ 114300 w 967154"/>
                    <a:gd name="connsiteY32" fmla="*/ 184639 h 692395"/>
                    <a:gd name="connsiteX33" fmla="*/ 118697 w 967154"/>
                    <a:gd name="connsiteY33" fmla="*/ 189035 h 692395"/>
                    <a:gd name="connsiteX34" fmla="*/ 134083 w 967154"/>
                    <a:gd name="connsiteY34" fmla="*/ 184639 h 692395"/>
                    <a:gd name="connsiteX35" fmla="*/ 147272 w 967154"/>
                    <a:gd name="connsiteY35" fmla="*/ 175847 h 692395"/>
                    <a:gd name="connsiteX36" fmla="*/ 151668 w 967154"/>
                    <a:gd name="connsiteY36" fmla="*/ 167054 h 692395"/>
                    <a:gd name="connsiteX37" fmla="*/ 164856 w 967154"/>
                    <a:gd name="connsiteY37" fmla="*/ 156064 h 692395"/>
                    <a:gd name="connsiteX38" fmla="*/ 182441 w 967154"/>
                    <a:gd name="connsiteY38" fmla="*/ 151668 h 692395"/>
                    <a:gd name="connsiteX39" fmla="*/ 184639 w 967154"/>
                    <a:gd name="connsiteY39" fmla="*/ 116498 h 692395"/>
                    <a:gd name="connsiteX40" fmla="*/ 184639 w 967154"/>
                    <a:gd name="connsiteY40" fmla="*/ 70339 h 692395"/>
                    <a:gd name="connsiteX41" fmla="*/ 197827 w 967154"/>
                    <a:gd name="connsiteY41" fmla="*/ 63745 h 692395"/>
                    <a:gd name="connsiteX42" fmla="*/ 230798 w 967154"/>
                    <a:gd name="connsiteY42" fmla="*/ 65943 h 692395"/>
                    <a:gd name="connsiteX43" fmla="*/ 241789 w 967154"/>
                    <a:gd name="connsiteY43" fmla="*/ 63745 h 692395"/>
                    <a:gd name="connsiteX44" fmla="*/ 239591 w 967154"/>
                    <a:gd name="connsiteY44" fmla="*/ 46160 h 692395"/>
                    <a:gd name="connsiteX45" fmla="*/ 226402 w 967154"/>
                    <a:gd name="connsiteY45" fmla="*/ 28575 h 692395"/>
                    <a:gd name="connsiteX46" fmla="*/ 213214 w 967154"/>
                    <a:gd name="connsiteY46" fmla="*/ 19783 h 692395"/>
                    <a:gd name="connsiteX47" fmla="*/ 211016 w 967154"/>
                    <a:gd name="connsiteY47" fmla="*/ 8793 h 692395"/>
                    <a:gd name="connsiteX48" fmla="*/ 402248 w 967154"/>
                    <a:gd name="connsiteY48" fmla="*/ 15387 h 692395"/>
                    <a:gd name="connsiteX49" fmla="*/ 400050 w 967154"/>
                    <a:gd name="connsiteY49" fmla="*/ 35170 h 692395"/>
                    <a:gd name="connsiteX50" fmla="*/ 404447 w 967154"/>
                    <a:gd name="connsiteY50" fmla="*/ 41764 h 692395"/>
                    <a:gd name="connsiteX51" fmla="*/ 413239 w 967154"/>
                    <a:gd name="connsiteY51" fmla="*/ 52754 h 692395"/>
                    <a:gd name="connsiteX52" fmla="*/ 437418 w 967154"/>
                    <a:gd name="connsiteY52" fmla="*/ 46160 h 692395"/>
                    <a:gd name="connsiteX53" fmla="*/ 439616 w 967154"/>
                    <a:gd name="connsiteY53" fmla="*/ 39566 h 692395"/>
                    <a:gd name="connsiteX54" fmla="*/ 446210 w 967154"/>
                    <a:gd name="connsiteY54" fmla="*/ 35170 h 692395"/>
                    <a:gd name="connsiteX55" fmla="*/ 459398 w 967154"/>
                    <a:gd name="connsiteY55" fmla="*/ 30773 h 692395"/>
                    <a:gd name="connsiteX56" fmla="*/ 481379 w 967154"/>
                    <a:gd name="connsiteY56" fmla="*/ 37368 h 692395"/>
                    <a:gd name="connsiteX57" fmla="*/ 487973 w 967154"/>
                    <a:gd name="connsiteY57" fmla="*/ 59348 h 692395"/>
                    <a:gd name="connsiteX58" fmla="*/ 494568 w 967154"/>
                    <a:gd name="connsiteY58" fmla="*/ 61547 h 692395"/>
                    <a:gd name="connsiteX59" fmla="*/ 509954 w 967154"/>
                    <a:gd name="connsiteY59" fmla="*/ 70339 h 692395"/>
                    <a:gd name="connsiteX60" fmla="*/ 516548 w 967154"/>
                    <a:gd name="connsiteY60" fmla="*/ 74735 h 692395"/>
                    <a:gd name="connsiteX61" fmla="*/ 531935 w 967154"/>
                    <a:gd name="connsiteY61" fmla="*/ 79131 h 692395"/>
                    <a:gd name="connsiteX62" fmla="*/ 542925 w 967154"/>
                    <a:gd name="connsiteY62" fmla="*/ 76933 h 692395"/>
                    <a:gd name="connsiteX63" fmla="*/ 549520 w 967154"/>
                    <a:gd name="connsiteY63" fmla="*/ 74735 h 692395"/>
                    <a:gd name="connsiteX64" fmla="*/ 567104 w 967154"/>
                    <a:gd name="connsiteY64" fmla="*/ 76933 h 692395"/>
                    <a:gd name="connsiteX65" fmla="*/ 584689 w 967154"/>
                    <a:gd name="connsiteY65" fmla="*/ 63745 h 692395"/>
                    <a:gd name="connsiteX66" fmla="*/ 589085 w 967154"/>
                    <a:gd name="connsiteY66" fmla="*/ 57150 h 692395"/>
                    <a:gd name="connsiteX67" fmla="*/ 606670 w 967154"/>
                    <a:gd name="connsiteY67" fmla="*/ 52754 h 692395"/>
                    <a:gd name="connsiteX68" fmla="*/ 617660 w 967154"/>
                    <a:gd name="connsiteY68" fmla="*/ 43962 h 692395"/>
                    <a:gd name="connsiteX69" fmla="*/ 663820 w 967154"/>
                    <a:gd name="connsiteY69" fmla="*/ 21981 h 692395"/>
                    <a:gd name="connsiteX70" fmla="*/ 683602 w 967154"/>
                    <a:gd name="connsiteY70" fmla="*/ 10991 h 692395"/>
                    <a:gd name="connsiteX71" fmla="*/ 690197 w 967154"/>
                    <a:gd name="connsiteY71" fmla="*/ 8793 h 692395"/>
                    <a:gd name="connsiteX72" fmla="*/ 703385 w 967154"/>
                    <a:gd name="connsiteY72" fmla="*/ 0 h 692395"/>
                    <a:gd name="connsiteX73" fmla="*/ 740752 w 967154"/>
                    <a:gd name="connsiteY73" fmla="*/ 4397 h 692395"/>
                    <a:gd name="connsiteX74" fmla="*/ 747347 w 967154"/>
                    <a:gd name="connsiteY74" fmla="*/ 6595 h 692395"/>
                    <a:gd name="connsiteX75" fmla="*/ 762733 w 967154"/>
                    <a:gd name="connsiteY75" fmla="*/ 17585 h 692395"/>
                    <a:gd name="connsiteX76" fmla="*/ 767129 w 967154"/>
                    <a:gd name="connsiteY76" fmla="*/ 24179 h 692395"/>
                    <a:gd name="connsiteX77" fmla="*/ 773723 w 967154"/>
                    <a:gd name="connsiteY77" fmla="*/ 28575 h 692395"/>
                    <a:gd name="connsiteX78" fmla="*/ 791308 w 967154"/>
                    <a:gd name="connsiteY78" fmla="*/ 41764 h 692395"/>
                    <a:gd name="connsiteX79" fmla="*/ 797902 w 967154"/>
                    <a:gd name="connsiteY79" fmla="*/ 48358 h 692395"/>
                    <a:gd name="connsiteX80" fmla="*/ 811091 w 967154"/>
                    <a:gd name="connsiteY80" fmla="*/ 52754 h 692395"/>
                    <a:gd name="connsiteX81" fmla="*/ 817685 w 967154"/>
                    <a:gd name="connsiteY81" fmla="*/ 57150 h 692395"/>
                    <a:gd name="connsiteX82" fmla="*/ 826477 w 967154"/>
                    <a:gd name="connsiteY82" fmla="*/ 61547 h 692395"/>
                    <a:gd name="connsiteX83" fmla="*/ 837468 w 967154"/>
                    <a:gd name="connsiteY83" fmla="*/ 74735 h 692395"/>
                    <a:gd name="connsiteX84" fmla="*/ 850656 w 967154"/>
                    <a:gd name="connsiteY84" fmla="*/ 81329 h 692395"/>
                    <a:gd name="connsiteX85" fmla="*/ 855052 w 967154"/>
                    <a:gd name="connsiteY85" fmla="*/ 87923 h 692395"/>
                    <a:gd name="connsiteX86" fmla="*/ 868241 w 967154"/>
                    <a:gd name="connsiteY86" fmla="*/ 92320 h 692395"/>
                    <a:gd name="connsiteX87" fmla="*/ 872637 w 967154"/>
                    <a:gd name="connsiteY87" fmla="*/ 98914 h 692395"/>
                    <a:gd name="connsiteX88" fmla="*/ 879231 w 967154"/>
                    <a:gd name="connsiteY88" fmla="*/ 112102 h 692395"/>
                    <a:gd name="connsiteX89" fmla="*/ 881429 w 967154"/>
                    <a:gd name="connsiteY89" fmla="*/ 123093 h 692395"/>
                    <a:gd name="connsiteX90" fmla="*/ 883627 w 967154"/>
                    <a:gd name="connsiteY90" fmla="*/ 138479 h 692395"/>
                    <a:gd name="connsiteX91" fmla="*/ 885825 w 967154"/>
                    <a:gd name="connsiteY91" fmla="*/ 145073 h 692395"/>
                    <a:gd name="connsiteX92" fmla="*/ 896816 w 967154"/>
                    <a:gd name="connsiteY92" fmla="*/ 156064 h 692395"/>
                    <a:gd name="connsiteX93" fmla="*/ 903410 w 967154"/>
                    <a:gd name="connsiteY93" fmla="*/ 160460 h 692395"/>
                    <a:gd name="connsiteX94" fmla="*/ 925391 w 967154"/>
                    <a:gd name="connsiteY94" fmla="*/ 162658 h 692395"/>
                    <a:gd name="connsiteX95" fmla="*/ 934183 w 967154"/>
                    <a:gd name="connsiteY95" fmla="*/ 164856 h 692395"/>
                    <a:gd name="connsiteX96" fmla="*/ 940777 w 967154"/>
                    <a:gd name="connsiteY96" fmla="*/ 167054 h 692395"/>
                    <a:gd name="connsiteX97" fmla="*/ 967154 w 967154"/>
                    <a:gd name="connsiteY97" fmla="*/ 169252 h 692395"/>
                    <a:gd name="connsiteX98" fmla="*/ 824279 w 967154"/>
                    <a:gd name="connsiteY98" fmla="*/ 402248 h 692395"/>
                    <a:gd name="connsiteX99" fmla="*/ 808893 w 967154"/>
                    <a:gd name="connsiteY99" fmla="*/ 459398 h 692395"/>
                    <a:gd name="connsiteX100" fmla="*/ 846260 w 967154"/>
                    <a:gd name="connsiteY100" fmla="*/ 487973 h 692395"/>
                    <a:gd name="connsiteX101" fmla="*/ 855052 w 967154"/>
                    <a:gd name="connsiteY101" fmla="*/ 505558 h 692395"/>
                    <a:gd name="connsiteX102" fmla="*/ 863845 w 967154"/>
                    <a:gd name="connsiteY102" fmla="*/ 531935 h 692395"/>
                    <a:gd name="connsiteX103" fmla="*/ 870439 w 967154"/>
                    <a:gd name="connsiteY103" fmla="*/ 545123 h 692395"/>
                    <a:gd name="connsiteX104" fmla="*/ 872637 w 967154"/>
                    <a:gd name="connsiteY104" fmla="*/ 551718 h 692395"/>
                    <a:gd name="connsiteX105" fmla="*/ 877033 w 967154"/>
                    <a:gd name="connsiteY105" fmla="*/ 567104 h 692395"/>
                    <a:gd name="connsiteX106" fmla="*/ 881429 w 967154"/>
                    <a:gd name="connsiteY106" fmla="*/ 573698 h 692395"/>
                    <a:gd name="connsiteX107" fmla="*/ 879231 w 967154"/>
                    <a:gd name="connsiteY107" fmla="*/ 586887 h 692395"/>
                    <a:gd name="connsiteX108" fmla="*/ 866043 w 967154"/>
                    <a:gd name="connsiteY108" fmla="*/ 595679 h 692395"/>
                    <a:gd name="connsiteX109" fmla="*/ 863845 w 967154"/>
                    <a:gd name="connsiteY109" fmla="*/ 602273 h 692395"/>
                    <a:gd name="connsiteX110" fmla="*/ 859448 w 967154"/>
                    <a:gd name="connsiteY110" fmla="*/ 626452 h 692395"/>
                    <a:gd name="connsiteX111" fmla="*/ 855052 w 967154"/>
                    <a:gd name="connsiteY111" fmla="*/ 633047 h 692395"/>
                    <a:gd name="connsiteX112" fmla="*/ 846260 w 967154"/>
                    <a:gd name="connsiteY112" fmla="*/ 648433 h 692395"/>
                    <a:gd name="connsiteX113" fmla="*/ 839666 w 967154"/>
                    <a:gd name="connsiteY113" fmla="*/ 652829 h 692395"/>
                    <a:gd name="connsiteX114" fmla="*/ 828675 w 967154"/>
                    <a:gd name="connsiteY114" fmla="*/ 668216 h 692395"/>
                    <a:gd name="connsiteX115" fmla="*/ 822081 w 967154"/>
                    <a:gd name="connsiteY115" fmla="*/ 681404 h 692395"/>
                    <a:gd name="connsiteX116" fmla="*/ 835270 w 967154"/>
                    <a:gd name="connsiteY116" fmla="*/ 692395 h 692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</a:cxnLst>
                  <a:rect l="l" t="t" r="r" b="b"/>
                  <a:pathLst>
                    <a:path w="967154" h="692395">
                      <a:moveTo>
                        <a:pt x="835270" y="692395"/>
                      </a:moveTo>
                      <a:lnTo>
                        <a:pt x="120895" y="681404"/>
                      </a:lnTo>
                      <a:lnTo>
                        <a:pt x="129687" y="661622"/>
                      </a:lnTo>
                      <a:cubicBezTo>
                        <a:pt x="126024" y="655760"/>
                        <a:pt x="122661" y="649700"/>
                        <a:pt x="118697" y="644037"/>
                      </a:cubicBezTo>
                      <a:cubicBezTo>
                        <a:pt x="117508" y="642339"/>
                        <a:pt x="115544" y="641299"/>
                        <a:pt x="114300" y="639641"/>
                      </a:cubicBezTo>
                      <a:cubicBezTo>
                        <a:pt x="111130" y="635414"/>
                        <a:pt x="105508" y="626452"/>
                        <a:pt x="105508" y="626452"/>
                      </a:cubicBezTo>
                      <a:cubicBezTo>
                        <a:pt x="104775" y="623521"/>
                        <a:pt x="103310" y="620681"/>
                        <a:pt x="103310" y="617660"/>
                      </a:cubicBezTo>
                      <a:cubicBezTo>
                        <a:pt x="103310" y="600082"/>
                        <a:pt x="102193" y="590202"/>
                        <a:pt x="114300" y="578095"/>
                      </a:cubicBezTo>
                      <a:cubicBezTo>
                        <a:pt x="117964" y="574431"/>
                        <a:pt x="122417" y="571415"/>
                        <a:pt x="125291" y="567104"/>
                      </a:cubicBezTo>
                      <a:lnTo>
                        <a:pt x="134083" y="553916"/>
                      </a:lnTo>
                      <a:cubicBezTo>
                        <a:pt x="126756" y="542926"/>
                        <a:pt x="131885" y="548787"/>
                        <a:pt x="116498" y="538529"/>
                      </a:cubicBezTo>
                      <a:lnTo>
                        <a:pt x="109904" y="534133"/>
                      </a:lnTo>
                      <a:cubicBezTo>
                        <a:pt x="110637" y="518014"/>
                        <a:pt x="111155" y="501883"/>
                        <a:pt x="112102" y="485775"/>
                      </a:cubicBezTo>
                      <a:cubicBezTo>
                        <a:pt x="113609" y="460155"/>
                        <a:pt x="112483" y="466667"/>
                        <a:pt x="116498" y="450606"/>
                      </a:cubicBezTo>
                      <a:cubicBezTo>
                        <a:pt x="114300" y="411773"/>
                        <a:pt x="114199" y="372765"/>
                        <a:pt x="109904" y="334108"/>
                      </a:cubicBezTo>
                      <a:cubicBezTo>
                        <a:pt x="109648" y="331805"/>
                        <a:pt x="105322" y="333060"/>
                        <a:pt x="103310" y="331910"/>
                      </a:cubicBezTo>
                      <a:cubicBezTo>
                        <a:pt x="84062" y="320911"/>
                        <a:pt x="105726" y="328241"/>
                        <a:pt x="83527" y="323118"/>
                      </a:cubicBezTo>
                      <a:cubicBezTo>
                        <a:pt x="77640" y="321760"/>
                        <a:pt x="71830" y="320081"/>
                        <a:pt x="65943" y="318722"/>
                      </a:cubicBezTo>
                      <a:cubicBezTo>
                        <a:pt x="62302" y="317882"/>
                        <a:pt x="58577" y="317429"/>
                        <a:pt x="54952" y="316523"/>
                      </a:cubicBezTo>
                      <a:cubicBezTo>
                        <a:pt x="52704" y="315961"/>
                        <a:pt x="50606" y="314887"/>
                        <a:pt x="48358" y="314325"/>
                      </a:cubicBezTo>
                      <a:cubicBezTo>
                        <a:pt x="38288" y="311808"/>
                        <a:pt x="30461" y="311264"/>
                        <a:pt x="19783" y="309929"/>
                      </a:cubicBezTo>
                      <a:cubicBezTo>
                        <a:pt x="16852" y="309196"/>
                        <a:pt x="13505" y="309407"/>
                        <a:pt x="10991" y="307731"/>
                      </a:cubicBezTo>
                      <a:cubicBezTo>
                        <a:pt x="4647" y="303502"/>
                        <a:pt x="5152" y="290659"/>
                        <a:pt x="4397" y="285750"/>
                      </a:cubicBezTo>
                      <a:cubicBezTo>
                        <a:pt x="447" y="260081"/>
                        <a:pt x="3672" y="285829"/>
                        <a:pt x="0" y="252779"/>
                      </a:cubicBezTo>
                      <a:cubicBezTo>
                        <a:pt x="733" y="242521"/>
                        <a:pt x="303" y="232114"/>
                        <a:pt x="2198" y="222006"/>
                      </a:cubicBezTo>
                      <a:cubicBezTo>
                        <a:pt x="2580" y="219969"/>
                        <a:pt x="4576" y="218076"/>
                        <a:pt x="6595" y="217610"/>
                      </a:cubicBezTo>
                      <a:cubicBezTo>
                        <a:pt x="14480" y="215790"/>
                        <a:pt x="22714" y="216145"/>
                        <a:pt x="30773" y="215412"/>
                      </a:cubicBezTo>
                      <a:cubicBezTo>
                        <a:pt x="31506" y="207352"/>
                        <a:pt x="31827" y="199245"/>
                        <a:pt x="32972" y="191233"/>
                      </a:cubicBezTo>
                      <a:cubicBezTo>
                        <a:pt x="33300" y="188939"/>
                        <a:pt x="33780" y="186493"/>
                        <a:pt x="35170" y="184639"/>
                      </a:cubicBezTo>
                      <a:cubicBezTo>
                        <a:pt x="40757" y="177189"/>
                        <a:pt x="44394" y="172970"/>
                        <a:pt x="52754" y="171450"/>
                      </a:cubicBezTo>
                      <a:cubicBezTo>
                        <a:pt x="58566" y="170393"/>
                        <a:pt x="64477" y="169985"/>
                        <a:pt x="70339" y="169252"/>
                      </a:cubicBezTo>
                      <a:cubicBezTo>
                        <a:pt x="84496" y="165713"/>
                        <a:pt x="92219" y="162607"/>
                        <a:pt x="109904" y="171450"/>
                      </a:cubicBezTo>
                      <a:cubicBezTo>
                        <a:pt x="114049" y="173522"/>
                        <a:pt x="111023" y="181363"/>
                        <a:pt x="114300" y="184639"/>
                      </a:cubicBezTo>
                      <a:lnTo>
                        <a:pt x="118697" y="189035"/>
                      </a:lnTo>
                      <a:cubicBezTo>
                        <a:pt x="120767" y="188518"/>
                        <a:pt x="131503" y="186072"/>
                        <a:pt x="134083" y="184639"/>
                      </a:cubicBezTo>
                      <a:cubicBezTo>
                        <a:pt x="138702" y="182073"/>
                        <a:pt x="147272" y="175847"/>
                        <a:pt x="147272" y="175847"/>
                      </a:cubicBezTo>
                      <a:cubicBezTo>
                        <a:pt x="148737" y="172916"/>
                        <a:pt x="149763" y="169721"/>
                        <a:pt x="151668" y="167054"/>
                      </a:cubicBezTo>
                      <a:cubicBezTo>
                        <a:pt x="154368" y="163273"/>
                        <a:pt x="160572" y="158206"/>
                        <a:pt x="164856" y="156064"/>
                      </a:cubicBezTo>
                      <a:cubicBezTo>
                        <a:pt x="169362" y="153811"/>
                        <a:pt x="178260" y="152504"/>
                        <a:pt x="182441" y="151668"/>
                      </a:cubicBezTo>
                      <a:cubicBezTo>
                        <a:pt x="183174" y="139945"/>
                        <a:pt x="184639" y="128244"/>
                        <a:pt x="184639" y="116498"/>
                      </a:cubicBezTo>
                      <a:cubicBezTo>
                        <a:pt x="184639" y="94415"/>
                        <a:pt x="177671" y="94726"/>
                        <a:pt x="184639" y="70339"/>
                      </a:cubicBezTo>
                      <a:cubicBezTo>
                        <a:pt x="185536" y="67199"/>
                        <a:pt x="195414" y="64549"/>
                        <a:pt x="197827" y="63745"/>
                      </a:cubicBezTo>
                      <a:cubicBezTo>
                        <a:pt x="208817" y="64478"/>
                        <a:pt x="219783" y="65943"/>
                        <a:pt x="230798" y="65943"/>
                      </a:cubicBezTo>
                      <a:cubicBezTo>
                        <a:pt x="234534" y="65943"/>
                        <a:pt x="240272" y="67159"/>
                        <a:pt x="241789" y="63745"/>
                      </a:cubicBezTo>
                      <a:cubicBezTo>
                        <a:pt x="244188" y="58347"/>
                        <a:pt x="240648" y="51972"/>
                        <a:pt x="239591" y="46160"/>
                      </a:cubicBezTo>
                      <a:cubicBezTo>
                        <a:pt x="238128" y="38116"/>
                        <a:pt x="233723" y="33455"/>
                        <a:pt x="226402" y="28575"/>
                      </a:cubicBezTo>
                      <a:lnTo>
                        <a:pt x="213214" y="19783"/>
                      </a:lnTo>
                      <a:cubicBezTo>
                        <a:pt x="210553" y="11799"/>
                        <a:pt x="211016" y="15506"/>
                        <a:pt x="211016" y="8793"/>
                      </a:cubicBezTo>
                      <a:lnTo>
                        <a:pt x="402248" y="15387"/>
                      </a:lnTo>
                      <a:cubicBezTo>
                        <a:pt x="401515" y="21981"/>
                        <a:pt x="399499" y="28558"/>
                        <a:pt x="400050" y="35170"/>
                      </a:cubicBezTo>
                      <a:cubicBezTo>
                        <a:pt x="400269" y="37803"/>
                        <a:pt x="403265" y="39401"/>
                        <a:pt x="404447" y="41764"/>
                      </a:cubicBezTo>
                      <a:cubicBezTo>
                        <a:pt x="409757" y="52382"/>
                        <a:pt x="402122" y="45343"/>
                        <a:pt x="413239" y="52754"/>
                      </a:cubicBezTo>
                      <a:cubicBezTo>
                        <a:pt x="420100" y="51896"/>
                        <a:pt x="431876" y="53086"/>
                        <a:pt x="437418" y="46160"/>
                      </a:cubicBezTo>
                      <a:cubicBezTo>
                        <a:pt x="438865" y="44351"/>
                        <a:pt x="438169" y="41375"/>
                        <a:pt x="439616" y="39566"/>
                      </a:cubicBezTo>
                      <a:cubicBezTo>
                        <a:pt x="441266" y="37503"/>
                        <a:pt x="443796" y="36243"/>
                        <a:pt x="446210" y="35170"/>
                      </a:cubicBezTo>
                      <a:cubicBezTo>
                        <a:pt x="450444" y="33288"/>
                        <a:pt x="459398" y="30773"/>
                        <a:pt x="459398" y="30773"/>
                      </a:cubicBezTo>
                      <a:cubicBezTo>
                        <a:pt x="461329" y="31049"/>
                        <a:pt x="478668" y="31269"/>
                        <a:pt x="481379" y="37368"/>
                      </a:cubicBezTo>
                      <a:cubicBezTo>
                        <a:pt x="485492" y="46623"/>
                        <a:pt x="479917" y="52903"/>
                        <a:pt x="487973" y="59348"/>
                      </a:cubicBezTo>
                      <a:cubicBezTo>
                        <a:pt x="489783" y="60796"/>
                        <a:pt x="492370" y="60814"/>
                        <a:pt x="494568" y="61547"/>
                      </a:cubicBezTo>
                      <a:cubicBezTo>
                        <a:pt x="515828" y="77492"/>
                        <a:pt x="493172" y="61948"/>
                        <a:pt x="509954" y="70339"/>
                      </a:cubicBezTo>
                      <a:cubicBezTo>
                        <a:pt x="512317" y="71520"/>
                        <a:pt x="514185" y="73554"/>
                        <a:pt x="516548" y="74735"/>
                      </a:cubicBezTo>
                      <a:cubicBezTo>
                        <a:pt x="519700" y="76311"/>
                        <a:pt x="529119" y="78427"/>
                        <a:pt x="531935" y="79131"/>
                      </a:cubicBezTo>
                      <a:cubicBezTo>
                        <a:pt x="535598" y="78398"/>
                        <a:pt x="539301" y="77839"/>
                        <a:pt x="542925" y="76933"/>
                      </a:cubicBezTo>
                      <a:cubicBezTo>
                        <a:pt x="545173" y="76371"/>
                        <a:pt x="547203" y="74735"/>
                        <a:pt x="549520" y="74735"/>
                      </a:cubicBezTo>
                      <a:cubicBezTo>
                        <a:pt x="555427" y="74735"/>
                        <a:pt x="561243" y="76200"/>
                        <a:pt x="567104" y="76933"/>
                      </a:cubicBezTo>
                      <a:cubicBezTo>
                        <a:pt x="576192" y="73904"/>
                        <a:pt x="577475" y="74568"/>
                        <a:pt x="584689" y="63745"/>
                      </a:cubicBezTo>
                      <a:cubicBezTo>
                        <a:pt x="586154" y="61547"/>
                        <a:pt x="586722" y="58332"/>
                        <a:pt x="589085" y="57150"/>
                      </a:cubicBezTo>
                      <a:cubicBezTo>
                        <a:pt x="594489" y="54448"/>
                        <a:pt x="600808" y="54219"/>
                        <a:pt x="606670" y="52754"/>
                      </a:cubicBezTo>
                      <a:cubicBezTo>
                        <a:pt x="616927" y="47625"/>
                        <a:pt x="613997" y="51289"/>
                        <a:pt x="617660" y="43962"/>
                      </a:cubicBezTo>
                      <a:lnTo>
                        <a:pt x="663820" y="21981"/>
                      </a:lnTo>
                      <a:cubicBezTo>
                        <a:pt x="670414" y="18318"/>
                        <a:pt x="676855" y="14364"/>
                        <a:pt x="683602" y="10991"/>
                      </a:cubicBezTo>
                      <a:cubicBezTo>
                        <a:pt x="685675" y="9955"/>
                        <a:pt x="688171" y="9918"/>
                        <a:pt x="690197" y="8793"/>
                      </a:cubicBezTo>
                      <a:cubicBezTo>
                        <a:pt x="694816" y="6227"/>
                        <a:pt x="703385" y="0"/>
                        <a:pt x="703385" y="0"/>
                      </a:cubicBezTo>
                      <a:cubicBezTo>
                        <a:pt x="715841" y="1466"/>
                        <a:pt x="728349" y="2536"/>
                        <a:pt x="740752" y="4397"/>
                      </a:cubicBezTo>
                      <a:cubicBezTo>
                        <a:pt x="743044" y="4741"/>
                        <a:pt x="745274" y="5559"/>
                        <a:pt x="747347" y="6595"/>
                      </a:cubicBezTo>
                      <a:cubicBezTo>
                        <a:pt x="749843" y="7843"/>
                        <a:pt x="761738" y="16590"/>
                        <a:pt x="762733" y="17585"/>
                      </a:cubicBezTo>
                      <a:cubicBezTo>
                        <a:pt x="764601" y="19453"/>
                        <a:pt x="765261" y="22311"/>
                        <a:pt x="767129" y="24179"/>
                      </a:cubicBezTo>
                      <a:cubicBezTo>
                        <a:pt x="768997" y="26047"/>
                        <a:pt x="771735" y="26835"/>
                        <a:pt x="773723" y="28575"/>
                      </a:cubicBezTo>
                      <a:cubicBezTo>
                        <a:pt x="789267" y="42176"/>
                        <a:pt x="778496" y="37493"/>
                        <a:pt x="791308" y="41764"/>
                      </a:cubicBezTo>
                      <a:cubicBezTo>
                        <a:pt x="793506" y="43962"/>
                        <a:pt x="795185" y="46848"/>
                        <a:pt x="797902" y="48358"/>
                      </a:cubicBezTo>
                      <a:cubicBezTo>
                        <a:pt x="801953" y="50608"/>
                        <a:pt x="807235" y="50183"/>
                        <a:pt x="811091" y="52754"/>
                      </a:cubicBezTo>
                      <a:cubicBezTo>
                        <a:pt x="813289" y="54219"/>
                        <a:pt x="815391" y="55839"/>
                        <a:pt x="817685" y="57150"/>
                      </a:cubicBezTo>
                      <a:cubicBezTo>
                        <a:pt x="820530" y="58776"/>
                        <a:pt x="823811" y="59642"/>
                        <a:pt x="826477" y="61547"/>
                      </a:cubicBezTo>
                      <a:cubicBezTo>
                        <a:pt x="839086" y="70554"/>
                        <a:pt x="827824" y="65091"/>
                        <a:pt x="837468" y="74735"/>
                      </a:cubicBezTo>
                      <a:cubicBezTo>
                        <a:pt x="841729" y="78996"/>
                        <a:pt x="845293" y="79541"/>
                        <a:pt x="850656" y="81329"/>
                      </a:cubicBezTo>
                      <a:cubicBezTo>
                        <a:pt x="852121" y="83527"/>
                        <a:pt x="852812" y="86523"/>
                        <a:pt x="855052" y="87923"/>
                      </a:cubicBezTo>
                      <a:cubicBezTo>
                        <a:pt x="858982" y="90379"/>
                        <a:pt x="868241" y="92320"/>
                        <a:pt x="868241" y="92320"/>
                      </a:cubicBezTo>
                      <a:cubicBezTo>
                        <a:pt x="869706" y="94518"/>
                        <a:pt x="871456" y="96551"/>
                        <a:pt x="872637" y="98914"/>
                      </a:cubicBezTo>
                      <a:cubicBezTo>
                        <a:pt x="881737" y="117114"/>
                        <a:pt x="866633" y="93205"/>
                        <a:pt x="879231" y="112102"/>
                      </a:cubicBezTo>
                      <a:cubicBezTo>
                        <a:pt x="879964" y="115766"/>
                        <a:pt x="880815" y="119408"/>
                        <a:pt x="881429" y="123093"/>
                      </a:cubicBezTo>
                      <a:cubicBezTo>
                        <a:pt x="882281" y="128203"/>
                        <a:pt x="882611" y="133399"/>
                        <a:pt x="883627" y="138479"/>
                      </a:cubicBezTo>
                      <a:cubicBezTo>
                        <a:pt x="884081" y="140751"/>
                        <a:pt x="884435" y="143219"/>
                        <a:pt x="885825" y="145073"/>
                      </a:cubicBezTo>
                      <a:cubicBezTo>
                        <a:pt x="888934" y="149218"/>
                        <a:pt x="892505" y="153190"/>
                        <a:pt x="896816" y="156064"/>
                      </a:cubicBezTo>
                      <a:cubicBezTo>
                        <a:pt x="899014" y="157529"/>
                        <a:pt x="900836" y="159866"/>
                        <a:pt x="903410" y="160460"/>
                      </a:cubicBezTo>
                      <a:cubicBezTo>
                        <a:pt x="910585" y="162116"/>
                        <a:pt x="918064" y="161925"/>
                        <a:pt x="925391" y="162658"/>
                      </a:cubicBezTo>
                      <a:cubicBezTo>
                        <a:pt x="928322" y="163391"/>
                        <a:pt x="931278" y="164026"/>
                        <a:pt x="934183" y="164856"/>
                      </a:cubicBezTo>
                      <a:cubicBezTo>
                        <a:pt x="936411" y="165493"/>
                        <a:pt x="938480" y="166748"/>
                        <a:pt x="940777" y="167054"/>
                      </a:cubicBezTo>
                      <a:cubicBezTo>
                        <a:pt x="949522" y="168220"/>
                        <a:pt x="967154" y="169252"/>
                        <a:pt x="967154" y="169252"/>
                      </a:cubicBezTo>
                      <a:lnTo>
                        <a:pt x="824279" y="402248"/>
                      </a:lnTo>
                      <a:lnTo>
                        <a:pt x="808893" y="459398"/>
                      </a:lnTo>
                      <a:lnTo>
                        <a:pt x="846260" y="487973"/>
                      </a:lnTo>
                      <a:cubicBezTo>
                        <a:pt x="849191" y="493835"/>
                        <a:pt x="852980" y="499341"/>
                        <a:pt x="855052" y="505558"/>
                      </a:cubicBezTo>
                      <a:cubicBezTo>
                        <a:pt x="864656" y="534372"/>
                        <a:pt x="852832" y="520924"/>
                        <a:pt x="863845" y="531935"/>
                      </a:cubicBezTo>
                      <a:cubicBezTo>
                        <a:pt x="869371" y="548513"/>
                        <a:pt x="861916" y="528076"/>
                        <a:pt x="870439" y="545123"/>
                      </a:cubicBezTo>
                      <a:cubicBezTo>
                        <a:pt x="871475" y="547196"/>
                        <a:pt x="872000" y="549490"/>
                        <a:pt x="872637" y="551718"/>
                      </a:cubicBezTo>
                      <a:cubicBezTo>
                        <a:pt x="873576" y="555004"/>
                        <a:pt x="875276" y="563591"/>
                        <a:pt x="877033" y="567104"/>
                      </a:cubicBezTo>
                      <a:cubicBezTo>
                        <a:pt x="878214" y="569467"/>
                        <a:pt x="879964" y="571500"/>
                        <a:pt x="881429" y="573698"/>
                      </a:cubicBezTo>
                      <a:cubicBezTo>
                        <a:pt x="880696" y="578094"/>
                        <a:pt x="881787" y="583236"/>
                        <a:pt x="879231" y="586887"/>
                      </a:cubicBezTo>
                      <a:cubicBezTo>
                        <a:pt x="876201" y="591215"/>
                        <a:pt x="866043" y="595679"/>
                        <a:pt x="866043" y="595679"/>
                      </a:cubicBezTo>
                      <a:cubicBezTo>
                        <a:pt x="865310" y="597877"/>
                        <a:pt x="864299" y="600001"/>
                        <a:pt x="863845" y="602273"/>
                      </a:cubicBezTo>
                      <a:cubicBezTo>
                        <a:pt x="862951" y="606741"/>
                        <a:pt x="861894" y="620744"/>
                        <a:pt x="859448" y="626452"/>
                      </a:cubicBezTo>
                      <a:cubicBezTo>
                        <a:pt x="858407" y="628880"/>
                        <a:pt x="856363" y="630753"/>
                        <a:pt x="855052" y="633047"/>
                      </a:cubicBezTo>
                      <a:cubicBezTo>
                        <a:pt x="852754" y="637069"/>
                        <a:pt x="849830" y="644863"/>
                        <a:pt x="846260" y="648433"/>
                      </a:cubicBezTo>
                      <a:cubicBezTo>
                        <a:pt x="844392" y="650301"/>
                        <a:pt x="841864" y="651364"/>
                        <a:pt x="839666" y="652829"/>
                      </a:cubicBezTo>
                      <a:cubicBezTo>
                        <a:pt x="834214" y="669186"/>
                        <a:pt x="842583" y="647353"/>
                        <a:pt x="828675" y="668216"/>
                      </a:cubicBezTo>
                      <a:cubicBezTo>
                        <a:pt x="816077" y="687113"/>
                        <a:pt x="831181" y="663204"/>
                        <a:pt x="822081" y="681404"/>
                      </a:cubicBezTo>
                      <a:cubicBezTo>
                        <a:pt x="818479" y="688608"/>
                        <a:pt x="819994" y="687998"/>
                        <a:pt x="835270" y="69239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0" name="Freeform 369"/>
                <p:cNvSpPr/>
                <p:nvPr/>
              </p:nvSpPr>
              <p:spPr>
                <a:xfrm>
                  <a:off x="2118029" y="4860378"/>
                  <a:ext cx="1003153" cy="935104"/>
                </a:xfrm>
                <a:custGeom>
                  <a:avLst/>
                  <a:gdLst>
                    <a:gd name="connsiteX0" fmla="*/ 806694 w 1002323"/>
                    <a:gd name="connsiteY0" fmla="*/ 934183 h 934183"/>
                    <a:gd name="connsiteX1" fmla="*/ 24179 w 1002323"/>
                    <a:gd name="connsiteY1" fmla="*/ 934183 h 934183"/>
                    <a:gd name="connsiteX2" fmla="*/ 8792 w 1002323"/>
                    <a:gd name="connsiteY2" fmla="*/ 920994 h 934183"/>
                    <a:gd name="connsiteX3" fmla="*/ 6594 w 1002323"/>
                    <a:gd name="connsiteY3" fmla="*/ 896815 h 934183"/>
                    <a:gd name="connsiteX4" fmla="*/ 10991 w 1002323"/>
                    <a:gd name="connsiteY4" fmla="*/ 892419 h 934183"/>
                    <a:gd name="connsiteX5" fmla="*/ 19783 w 1002323"/>
                    <a:gd name="connsiteY5" fmla="*/ 879231 h 934183"/>
                    <a:gd name="connsiteX6" fmla="*/ 30773 w 1002323"/>
                    <a:gd name="connsiteY6" fmla="*/ 868240 h 934183"/>
                    <a:gd name="connsiteX7" fmla="*/ 35169 w 1002323"/>
                    <a:gd name="connsiteY7" fmla="*/ 859448 h 934183"/>
                    <a:gd name="connsiteX8" fmla="*/ 43962 w 1002323"/>
                    <a:gd name="connsiteY8" fmla="*/ 846260 h 934183"/>
                    <a:gd name="connsiteX9" fmla="*/ 46160 w 1002323"/>
                    <a:gd name="connsiteY9" fmla="*/ 826477 h 934183"/>
                    <a:gd name="connsiteX10" fmla="*/ 57150 w 1002323"/>
                    <a:gd name="connsiteY10" fmla="*/ 822081 h 934183"/>
                    <a:gd name="connsiteX11" fmla="*/ 68141 w 1002323"/>
                    <a:gd name="connsiteY11" fmla="*/ 813289 h 934183"/>
                    <a:gd name="connsiteX12" fmla="*/ 63744 w 1002323"/>
                    <a:gd name="connsiteY12" fmla="*/ 797902 h 934183"/>
                    <a:gd name="connsiteX13" fmla="*/ 54952 w 1002323"/>
                    <a:gd name="connsiteY13" fmla="*/ 784714 h 934183"/>
                    <a:gd name="connsiteX14" fmla="*/ 52754 w 1002323"/>
                    <a:gd name="connsiteY14" fmla="*/ 775921 h 934183"/>
                    <a:gd name="connsiteX15" fmla="*/ 46160 w 1002323"/>
                    <a:gd name="connsiteY15" fmla="*/ 767129 h 934183"/>
                    <a:gd name="connsiteX16" fmla="*/ 43962 w 1002323"/>
                    <a:gd name="connsiteY16" fmla="*/ 751742 h 934183"/>
                    <a:gd name="connsiteX17" fmla="*/ 39566 w 1002323"/>
                    <a:gd name="connsiteY17" fmla="*/ 742950 h 934183"/>
                    <a:gd name="connsiteX18" fmla="*/ 37367 w 1002323"/>
                    <a:gd name="connsiteY18" fmla="*/ 736356 h 934183"/>
                    <a:gd name="connsiteX19" fmla="*/ 32971 w 1002323"/>
                    <a:gd name="connsiteY19" fmla="*/ 727564 h 934183"/>
                    <a:gd name="connsiteX20" fmla="*/ 21981 w 1002323"/>
                    <a:gd name="connsiteY20" fmla="*/ 718771 h 934183"/>
                    <a:gd name="connsiteX21" fmla="*/ 13189 w 1002323"/>
                    <a:gd name="connsiteY21" fmla="*/ 716573 h 934183"/>
                    <a:gd name="connsiteX22" fmla="*/ 6594 w 1002323"/>
                    <a:gd name="connsiteY22" fmla="*/ 714375 h 934183"/>
                    <a:gd name="connsiteX23" fmla="*/ 0 w 1002323"/>
                    <a:gd name="connsiteY23" fmla="*/ 709979 h 934183"/>
                    <a:gd name="connsiteX24" fmla="*/ 15387 w 1002323"/>
                    <a:gd name="connsiteY24" fmla="*/ 633046 h 934183"/>
                    <a:gd name="connsiteX25" fmla="*/ 162658 w 1002323"/>
                    <a:gd name="connsiteY25" fmla="*/ 400050 h 934183"/>
                    <a:gd name="connsiteX26" fmla="*/ 213214 w 1002323"/>
                    <a:gd name="connsiteY26" fmla="*/ 338504 h 934183"/>
                    <a:gd name="connsiteX27" fmla="*/ 215412 w 1002323"/>
                    <a:gd name="connsiteY27" fmla="*/ 318721 h 934183"/>
                    <a:gd name="connsiteX28" fmla="*/ 230798 w 1002323"/>
                    <a:gd name="connsiteY28" fmla="*/ 316523 h 934183"/>
                    <a:gd name="connsiteX29" fmla="*/ 237392 w 1002323"/>
                    <a:gd name="connsiteY29" fmla="*/ 314325 h 934183"/>
                    <a:gd name="connsiteX30" fmla="*/ 246185 w 1002323"/>
                    <a:gd name="connsiteY30" fmla="*/ 312127 h 934183"/>
                    <a:gd name="connsiteX31" fmla="*/ 252779 w 1002323"/>
                    <a:gd name="connsiteY31" fmla="*/ 305533 h 934183"/>
                    <a:gd name="connsiteX32" fmla="*/ 257175 w 1002323"/>
                    <a:gd name="connsiteY32" fmla="*/ 285750 h 934183"/>
                    <a:gd name="connsiteX33" fmla="*/ 263769 w 1002323"/>
                    <a:gd name="connsiteY33" fmla="*/ 281354 h 934183"/>
                    <a:gd name="connsiteX34" fmla="*/ 303335 w 1002323"/>
                    <a:gd name="connsiteY34" fmla="*/ 290146 h 934183"/>
                    <a:gd name="connsiteX35" fmla="*/ 305533 w 1002323"/>
                    <a:gd name="connsiteY35" fmla="*/ 296740 h 934183"/>
                    <a:gd name="connsiteX36" fmla="*/ 318721 w 1002323"/>
                    <a:gd name="connsiteY36" fmla="*/ 294542 h 934183"/>
                    <a:gd name="connsiteX37" fmla="*/ 325316 w 1002323"/>
                    <a:gd name="connsiteY37" fmla="*/ 281354 h 934183"/>
                    <a:gd name="connsiteX38" fmla="*/ 327514 w 1002323"/>
                    <a:gd name="connsiteY38" fmla="*/ 270364 h 934183"/>
                    <a:gd name="connsiteX39" fmla="*/ 331910 w 1002323"/>
                    <a:gd name="connsiteY39" fmla="*/ 243987 h 934183"/>
                    <a:gd name="connsiteX40" fmla="*/ 336306 w 1002323"/>
                    <a:gd name="connsiteY40" fmla="*/ 237392 h 934183"/>
                    <a:gd name="connsiteX41" fmla="*/ 342900 w 1002323"/>
                    <a:gd name="connsiteY41" fmla="*/ 215412 h 934183"/>
                    <a:gd name="connsiteX42" fmla="*/ 360485 w 1002323"/>
                    <a:gd name="connsiteY42" fmla="*/ 202223 h 934183"/>
                    <a:gd name="connsiteX43" fmla="*/ 367079 w 1002323"/>
                    <a:gd name="connsiteY43" fmla="*/ 195629 h 934183"/>
                    <a:gd name="connsiteX44" fmla="*/ 378069 w 1002323"/>
                    <a:gd name="connsiteY44" fmla="*/ 182440 h 934183"/>
                    <a:gd name="connsiteX45" fmla="*/ 386862 w 1002323"/>
                    <a:gd name="connsiteY45" fmla="*/ 162658 h 934183"/>
                    <a:gd name="connsiteX46" fmla="*/ 393456 w 1002323"/>
                    <a:gd name="connsiteY46" fmla="*/ 156064 h 934183"/>
                    <a:gd name="connsiteX47" fmla="*/ 402248 w 1002323"/>
                    <a:gd name="connsiteY47" fmla="*/ 142875 h 934183"/>
                    <a:gd name="connsiteX48" fmla="*/ 406644 w 1002323"/>
                    <a:gd name="connsiteY48" fmla="*/ 125290 h 934183"/>
                    <a:gd name="connsiteX49" fmla="*/ 411041 w 1002323"/>
                    <a:gd name="connsiteY49" fmla="*/ 109904 h 934183"/>
                    <a:gd name="connsiteX50" fmla="*/ 415437 w 1002323"/>
                    <a:gd name="connsiteY50" fmla="*/ 103310 h 934183"/>
                    <a:gd name="connsiteX51" fmla="*/ 419833 w 1002323"/>
                    <a:gd name="connsiteY51" fmla="*/ 94517 h 934183"/>
                    <a:gd name="connsiteX52" fmla="*/ 426427 w 1002323"/>
                    <a:gd name="connsiteY52" fmla="*/ 87923 h 934183"/>
                    <a:gd name="connsiteX53" fmla="*/ 433021 w 1002323"/>
                    <a:gd name="connsiteY53" fmla="*/ 79131 h 934183"/>
                    <a:gd name="connsiteX54" fmla="*/ 444012 w 1002323"/>
                    <a:gd name="connsiteY54" fmla="*/ 61546 h 934183"/>
                    <a:gd name="connsiteX55" fmla="*/ 452804 w 1002323"/>
                    <a:gd name="connsiteY55" fmla="*/ 41764 h 934183"/>
                    <a:gd name="connsiteX56" fmla="*/ 465992 w 1002323"/>
                    <a:gd name="connsiteY56" fmla="*/ 15387 h 934183"/>
                    <a:gd name="connsiteX57" fmla="*/ 472587 w 1002323"/>
                    <a:gd name="connsiteY57" fmla="*/ 10990 h 934183"/>
                    <a:gd name="connsiteX58" fmla="*/ 483577 w 1002323"/>
                    <a:gd name="connsiteY58" fmla="*/ 0 h 934183"/>
                    <a:gd name="connsiteX59" fmla="*/ 633046 w 1002323"/>
                    <a:gd name="connsiteY59" fmla="*/ 0 h 934183"/>
                    <a:gd name="connsiteX60" fmla="*/ 683602 w 1002323"/>
                    <a:gd name="connsiteY60" fmla="*/ 28575 h 934183"/>
                    <a:gd name="connsiteX61" fmla="*/ 685800 w 1002323"/>
                    <a:gd name="connsiteY61" fmla="*/ 61546 h 934183"/>
                    <a:gd name="connsiteX62" fmla="*/ 692394 w 1002323"/>
                    <a:gd name="connsiteY62" fmla="*/ 68140 h 934183"/>
                    <a:gd name="connsiteX63" fmla="*/ 696791 w 1002323"/>
                    <a:gd name="connsiteY63" fmla="*/ 74735 h 934183"/>
                    <a:gd name="connsiteX64" fmla="*/ 709979 w 1002323"/>
                    <a:gd name="connsiteY64" fmla="*/ 76933 h 934183"/>
                    <a:gd name="connsiteX65" fmla="*/ 1002323 w 1002323"/>
                    <a:gd name="connsiteY65" fmla="*/ 81329 h 934183"/>
                    <a:gd name="connsiteX66" fmla="*/ 899014 w 1002323"/>
                    <a:gd name="connsiteY66" fmla="*/ 375871 h 934183"/>
                    <a:gd name="connsiteX67" fmla="*/ 866042 w 1002323"/>
                    <a:gd name="connsiteY67" fmla="*/ 386862 h 934183"/>
                    <a:gd name="connsiteX68" fmla="*/ 855052 w 1002323"/>
                    <a:gd name="connsiteY68" fmla="*/ 402248 h 934183"/>
                    <a:gd name="connsiteX69" fmla="*/ 859448 w 1002323"/>
                    <a:gd name="connsiteY69" fmla="*/ 802298 h 934183"/>
                    <a:gd name="connsiteX70" fmla="*/ 806694 w 1002323"/>
                    <a:gd name="connsiteY70" fmla="*/ 934183 h 934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002323" h="934183">
                      <a:moveTo>
                        <a:pt x="806694" y="934183"/>
                      </a:moveTo>
                      <a:lnTo>
                        <a:pt x="24179" y="934183"/>
                      </a:lnTo>
                      <a:lnTo>
                        <a:pt x="8792" y="920994"/>
                      </a:lnTo>
                      <a:cubicBezTo>
                        <a:pt x="8059" y="912934"/>
                        <a:pt x="5973" y="904884"/>
                        <a:pt x="6594" y="896815"/>
                      </a:cubicBezTo>
                      <a:cubicBezTo>
                        <a:pt x="6753" y="894749"/>
                        <a:pt x="9747" y="894077"/>
                        <a:pt x="10991" y="892419"/>
                      </a:cubicBezTo>
                      <a:cubicBezTo>
                        <a:pt x="14161" y="888192"/>
                        <a:pt x="16047" y="882967"/>
                        <a:pt x="19783" y="879231"/>
                      </a:cubicBezTo>
                      <a:cubicBezTo>
                        <a:pt x="23446" y="875567"/>
                        <a:pt x="28456" y="872874"/>
                        <a:pt x="30773" y="868240"/>
                      </a:cubicBezTo>
                      <a:cubicBezTo>
                        <a:pt x="32238" y="865309"/>
                        <a:pt x="33483" y="862258"/>
                        <a:pt x="35169" y="859448"/>
                      </a:cubicBezTo>
                      <a:cubicBezTo>
                        <a:pt x="37887" y="854918"/>
                        <a:pt x="43962" y="846260"/>
                        <a:pt x="43962" y="846260"/>
                      </a:cubicBezTo>
                      <a:cubicBezTo>
                        <a:pt x="44695" y="839666"/>
                        <a:pt x="42983" y="832302"/>
                        <a:pt x="46160" y="826477"/>
                      </a:cubicBezTo>
                      <a:cubicBezTo>
                        <a:pt x="48049" y="823013"/>
                        <a:pt x="53621" y="823845"/>
                        <a:pt x="57150" y="822081"/>
                      </a:cubicBezTo>
                      <a:cubicBezTo>
                        <a:pt x="62694" y="819309"/>
                        <a:pt x="64052" y="817377"/>
                        <a:pt x="68141" y="813289"/>
                      </a:cubicBezTo>
                      <a:cubicBezTo>
                        <a:pt x="66675" y="808160"/>
                        <a:pt x="65979" y="802745"/>
                        <a:pt x="63744" y="797902"/>
                      </a:cubicBezTo>
                      <a:cubicBezTo>
                        <a:pt x="61530" y="793105"/>
                        <a:pt x="54952" y="784714"/>
                        <a:pt x="54952" y="784714"/>
                      </a:cubicBezTo>
                      <a:cubicBezTo>
                        <a:pt x="54219" y="781783"/>
                        <a:pt x="54105" y="778623"/>
                        <a:pt x="52754" y="775921"/>
                      </a:cubicBezTo>
                      <a:cubicBezTo>
                        <a:pt x="51116" y="772644"/>
                        <a:pt x="47412" y="770572"/>
                        <a:pt x="46160" y="767129"/>
                      </a:cubicBezTo>
                      <a:cubicBezTo>
                        <a:pt x="44389" y="762260"/>
                        <a:pt x="45325" y="756741"/>
                        <a:pt x="43962" y="751742"/>
                      </a:cubicBezTo>
                      <a:cubicBezTo>
                        <a:pt x="43100" y="748581"/>
                        <a:pt x="40857" y="745962"/>
                        <a:pt x="39566" y="742950"/>
                      </a:cubicBezTo>
                      <a:cubicBezTo>
                        <a:pt x="38653" y="740820"/>
                        <a:pt x="38280" y="738486"/>
                        <a:pt x="37367" y="736356"/>
                      </a:cubicBezTo>
                      <a:cubicBezTo>
                        <a:pt x="36076" y="733344"/>
                        <a:pt x="34788" y="730290"/>
                        <a:pt x="32971" y="727564"/>
                      </a:cubicBezTo>
                      <a:cubicBezTo>
                        <a:pt x="31079" y="724727"/>
                        <a:pt x="24727" y="719948"/>
                        <a:pt x="21981" y="718771"/>
                      </a:cubicBezTo>
                      <a:cubicBezTo>
                        <a:pt x="19204" y="717581"/>
                        <a:pt x="16094" y="717403"/>
                        <a:pt x="13189" y="716573"/>
                      </a:cubicBezTo>
                      <a:cubicBezTo>
                        <a:pt x="10961" y="715936"/>
                        <a:pt x="8792" y="715108"/>
                        <a:pt x="6594" y="714375"/>
                      </a:cubicBezTo>
                      <a:lnTo>
                        <a:pt x="0" y="709979"/>
                      </a:lnTo>
                      <a:lnTo>
                        <a:pt x="15387" y="633046"/>
                      </a:lnTo>
                      <a:lnTo>
                        <a:pt x="162658" y="400050"/>
                      </a:lnTo>
                      <a:lnTo>
                        <a:pt x="213214" y="338504"/>
                      </a:lnTo>
                      <a:cubicBezTo>
                        <a:pt x="213947" y="331910"/>
                        <a:pt x="211267" y="323902"/>
                        <a:pt x="215412" y="318721"/>
                      </a:cubicBezTo>
                      <a:cubicBezTo>
                        <a:pt x="218648" y="314675"/>
                        <a:pt x="225718" y="317539"/>
                        <a:pt x="230798" y="316523"/>
                      </a:cubicBezTo>
                      <a:cubicBezTo>
                        <a:pt x="233070" y="316069"/>
                        <a:pt x="235164" y="314961"/>
                        <a:pt x="237392" y="314325"/>
                      </a:cubicBezTo>
                      <a:cubicBezTo>
                        <a:pt x="240297" y="313495"/>
                        <a:pt x="243254" y="312860"/>
                        <a:pt x="246185" y="312127"/>
                      </a:cubicBezTo>
                      <a:cubicBezTo>
                        <a:pt x="248383" y="309929"/>
                        <a:pt x="251055" y="308119"/>
                        <a:pt x="252779" y="305533"/>
                      </a:cubicBezTo>
                      <a:cubicBezTo>
                        <a:pt x="256290" y="300267"/>
                        <a:pt x="254782" y="290536"/>
                        <a:pt x="257175" y="285750"/>
                      </a:cubicBezTo>
                      <a:cubicBezTo>
                        <a:pt x="258356" y="283387"/>
                        <a:pt x="261571" y="282819"/>
                        <a:pt x="263769" y="281354"/>
                      </a:cubicBezTo>
                      <a:cubicBezTo>
                        <a:pt x="289055" y="282934"/>
                        <a:pt x="295239" y="273955"/>
                        <a:pt x="303335" y="290146"/>
                      </a:cubicBezTo>
                      <a:cubicBezTo>
                        <a:pt x="304371" y="292218"/>
                        <a:pt x="304800" y="294542"/>
                        <a:pt x="305533" y="296740"/>
                      </a:cubicBezTo>
                      <a:cubicBezTo>
                        <a:pt x="309929" y="296007"/>
                        <a:pt x="314735" y="296535"/>
                        <a:pt x="318721" y="294542"/>
                      </a:cubicBezTo>
                      <a:cubicBezTo>
                        <a:pt x="321789" y="293008"/>
                        <a:pt x="324573" y="284325"/>
                        <a:pt x="325316" y="281354"/>
                      </a:cubicBezTo>
                      <a:cubicBezTo>
                        <a:pt x="326222" y="277730"/>
                        <a:pt x="326986" y="274062"/>
                        <a:pt x="327514" y="270364"/>
                      </a:cubicBezTo>
                      <a:cubicBezTo>
                        <a:pt x="328489" y="263537"/>
                        <a:pt x="328130" y="251547"/>
                        <a:pt x="331910" y="243987"/>
                      </a:cubicBezTo>
                      <a:cubicBezTo>
                        <a:pt x="333091" y="241624"/>
                        <a:pt x="334841" y="239590"/>
                        <a:pt x="336306" y="237392"/>
                      </a:cubicBezTo>
                      <a:cubicBezTo>
                        <a:pt x="338014" y="228851"/>
                        <a:pt x="338451" y="223198"/>
                        <a:pt x="342900" y="215412"/>
                      </a:cubicBezTo>
                      <a:cubicBezTo>
                        <a:pt x="345502" y="210857"/>
                        <a:pt x="359667" y="203041"/>
                        <a:pt x="360485" y="202223"/>
                      </a:cubicBezTo>
                      <a:cubicBezTo>
                        <a:pt x="362683" y="200025"/>
                        <a:pt x="365089" y="198017"/>
                        <a:pt x="367079" y="195629"/>
                      </a:cubicBezTo>
                      <a:cubicBezTo>
                        <a:pt x="382387" y="177259"/>
                        <a:pt x="358795" y="201716"/>
                        <a:pt x="378069" y="182440"/>
                      </a:cubicBezTo>
                      <a:cubicBezTo>
                        <a:pt x="381264" y="172857"/>
                        <a:pt x="381057" y="169624"/>
                        <a:pt x="386862" y="162658"/>
                      </a:cubicBezTo>
                      <a:cubicBezTo>
                        <a:pt x="388852" y="160270"/>
                        <a:pt x="391548" y="158518"/>
                        <a:pt x="393456" y="156064"/>
                      </a:cubicBezTo>
                      <a:cubicBezTo>
                        <a:pt x="396700" y="151893"/>
                        <a:pt x="402248" y="142875"/>
                        <a:pt x="402248" y="142875"/>
                      </a:cubicBezTo>
                      <a:cubicBezTo>
                        <a:pt x="406716" y="120535"/>
                        <a:pt x="402139" y="141060"/>
                        <a:pt x="406644" y="125290"/>
                      </a:cubicBezTo>
                      <a:cubicBezTo>
                        <a:pt x="407585" y="121996"/>
                        <a:pt x="409281" y="113423"/>
                        <a:pt x="411041" y="109904"/>
                      </a:cubicBezTo>
                      <a:cubicBezTo>
                        <a:pt x="412223" y="107541"/>
                        <a:pt x="414126" y="105604"/>
                        <a:pt x="415437" y="103310"/>
                      </a:cubicBezTo>
                      <a:cubicBezTo>
                        <a:pt x="417063" y="100465"/>
                        <a:pt x="417928" y="97184"/>
                        <a:pt x="419833" y="94517"/>
                      </a:cubicBezTo>
                      <a:cubicBezTo>
                        <a:pt x="421640" y="91988"/>
                        <a:pt x="424404" y="90283"/>
                        <a:pt x="426427" y="87923"/>
                      </a:cubicBezTo>
                      <a:cubicBezTo>
                        <a:pt x="428811" y="85142"/>
                        <a:pt x="430989" y="82179"/>
                        <a:pt x="433021" y="79131"/>
                      </a:cubicBezTo>
                      <a:cubicBezTo>
                        <a:pt x="436855" y="73380"/>
                        <a:pt x="441826" y="68104"/>
                        <a:pt x="444012" y="61546"/>
                      </a:cubicBezTo>
                      <a:cubicBezTo>
                        <a:pt x="449243" y="45852"/>
                        <a:pt x="445838" y="52214"/>
                        <a:pt x="452804" y="41764"/>
                      </a:cubicBezTo>
                      <a:cubicBezTo>
                        <a:pt x="455312" y="34240"/>
                        <a:pt x="458687" y="20257"/>
                        <a:pt x="465992" y="15387"/>
                      </a:cubicBezTo>
                      <a:cubicBezTo>
                        <a:pt x="468190" y="13921"/>
                        <a:pt x="470719" y="12858"/>
                        <a:pt x="472587" y="10990"/>
                      </a:cubicBezTo>
                      <a:cubicBezTo>
                        <a:pt x="485215" y="-1638"/>
                        <a:pt x="473645" y="4966"/>
                        <a:pt x="483577" y="0"/>
                      </a:cubicBezTo>
                      <a:lnTo>
                        <a:pt x="633046" y="0"/>
                      </a:lnTo>
                      <a:lnTo>
                        <a:pt x="683602" y="28575"/>
                      </a:lnTo>
                      <a:cubicBezTo>
                        <a:pt x="684335" y="39565"/>
                        <a:pt x="683411" y="50794"/>
                        <a:pt x="685800" y="61546"/>
                      </a:cubicBezTo>
                      <a:cubicBezTo>
                        <a:pt x="686474" y="64580"/>
                        <a:pt x="690404" y="65752"/>
                        <a:pt x="692394" y="68140"/>
                      </a:cubicBezTo>
                      <a:cubicBezTo>
                        <a:pt x="694085" y="70170"/>
                        <a:pt x="694728" y="73084"/>
                        <a:pt x="696791" y="74735"/>
                      </a:cubicBezTo>
                      <a:cubicBezTo>
                        <a:pt x="700407" y="77628"/>
                        <a:pt x="705871" y="76933"/>
                        <a:pt x="709979" y="76933"/>
                      </a:cubicBezTo>
                      <a:lnTo>
                        <a:pt x="1002323" y="81329"/>
                      </a:lnTo>
                      <a:lnTo>
                        <a:pt x="899014" y="375871"/>
                      </a:lnTo>
                      <a:lnTo>
                        <a:pt x="866042" y="386862"/>
                      </a:lnTo>
                      <a:lnTo>
                        <a:pt x="855052" y="402248"/>
                      </a:lnTo>
                      <a:cubicBezTo>
                        <a:pt x="856517" y="535598"/>
                        <a:pt x="857983" y="668948"/>
                        <a:pt x="859448" y="802298"/>
                      </a:cubicBezTo>
                      <a:lnTo>
                        <a:pt x="806694" y="93418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Freeform 370"/>
                <p:cNvSpPr/>
                <p:nvPr/>
              </p:nvSpPr>
              <p:spPr>
                <a:xfrm>
                  <a:off x="2902204" y="4789358"/>
                  <a:ext cx="884785" cy="1006124"/>
                </a:xfrm>
                <a:custGeom>
                  <a:avLst/>
                  <a:gdLst>
                    <a:gd name="connsiteX0" fmla="*/ 580292 w 885825"/>
                    <a:gd name="connsiteY0" fmla="*/ 1008917 h 1008917"/>
                    <a:gd name="connsiteX1" fmla="*/ 0 w 885825"/>
                    <a:gd name="connsiteY1" fmla="*/ 1008917 h 1008917"/>
                    <a:gd name="connsiteX2" fmla="*/ 65942 w 885825"/>
                    <a:gd name="connsiteY2" fmla="*/ 872636 h 1008917"/>
                    <a:gd name="connsiteX3" fmla="*/ 63744 w 885825"/>
                    <a:gd name="connsiteY3" fmla="*/ 468190 h 1008917"/>
                    <a:gd name="connsiteX4" fmla="*/ 72536 w 885825"/>
                    <a:gd name="connsiteY4" fmla="*/ 439615 h 1008917"/>
                    <a:gd name="connsiteX5" fmla="*/ 92319 w 885825"/>
                    <a:gd name="connsiteY5" fmla="*/ 435219 h 1008917"/>
                    <a:gd name="connsiteX6" fmla="*/ 96715 w 885825"/>
                    <a:gd name="connsiteY6" fmla="*/ 441813 h 1008917"/>
                    <a:gd name="connsiteX7" fmla="*/ 101111 w 885825"/>
                    <a:gd name="connsiteY7" fmla="*/ 441813 h 1008917"/>
                    <a:gd name="connsiteX8" fmla="*/ 204421 w 885825"/>
                    <a:gd name="connsiteY8" fmla="*/ 153865 h 1008917"/>
                    <a:gd name="connsiteX9" fmla="*/ 219807 w 885825"/>
                    <a:gd name="connsiteY9" fmla="*/ 131884 h 1008917"/>
                    <a:gd name="connsiteX10" fmla="*/ 222005 w 885825"/>
                    <a:gd name="connsiteY10" fmla="*/ 112101 h 1008917"/>
                    <a:gd name="connsiteX11" fmla="*/ 219807 w 885825"/>
                    <a:gd name="connsiteY11" fmla="*/ 101111 h 1008917"/>
                    <a:gd name="connsiteX12" fmla="*/ 213213 w 885825"/>
                    <a:gd name="connsiteY12" fmla="*/ 83526 h 1008917"/>
                    <a:gd name="connsiteX13" fmla="*/ 222005 w 885825"/>
                    <a:gd name="connsiteY13" fmla="*/ 74734 h 1008917"/>
                    <a:gd name="connsiteX14" fmla="*/ 226401 w 885825"/>
                    <a:gd name="connsiteY14" fmla="*/ 68140 h 1008917"/>
                    <a:gd name="connsiteX15" fmla="*/ 232996 w 885825"/>
                    <a:gd name="connsiteY15" fmla="*/ 63744 h 1008917"/>
                    <a:gd name="connsiteX16" fmla="*/ 235194 w 885825"/>
                    <a:gd name="connsiteY16" fmla="*/ 57150 h 1008917"/>
                    <a:gd name="connsiteX17" fmla="*/ 239590 w 885825"/>
                    <a:gd name="connsiteY17" fmla="*/ 52753 h 1008917"/>
                    <a:gd name="connsiteX18" fmla="*/ 241788 w 885825"/>
                    <a:gd name="connsiteY18" fmla="*/ 43961 h 1008917"/>
                    <a:gd name="connsiteX19" fmla="*/ 246184 w 885825"/>
                    <a:gd name="connsiteY19" fmla="*/ 35169 h 1008917"/>
                    <a:gd name="connsiteX20" fmla="*/ 248382 w 885825"/>
                    <a:gd name="connsiteY20" fmla="*/ 26376 h 1008917"/>
                    <a:gd name="connsiteX21" fmla="*/ 250580 w 885825"/>
                    <a:gd name="connsiteY21" fmla="*/ 15386 h 1008917"/>
                    <a:gd name="connsiteX22" fmla="*/ 257175 w 885825"/>
                    <a:gd name="connsiteY22" fmla="*/ 6594 h 1008917"/>
                    <a:gd name="connsiteX23" fmla="*/ 259373 w 885825"/>
                    <a:gd name="connsiteY23" fmla="*/ 0 h 1008917"/>
                    <a:gd name="connsiteX24" fmla="*/ 404446 w 885825"/>
                    <a:gd name="connsiteY24" fmla="*/ 65942 h 1008917"/>
                    <a:gd name="connsiteX25" fmla="*/ 463794 w 885825"/>
                    <a:gd name="connsiteY25" fmla="*/ 125290 h 1008917"/>
                    <a:gd name="connsiteX26" fmla="*/ 485775 w 885825"/>
                    <a:gd name="connsiteY26" fmla="*/ 37367 h 1008917"/>
                    <a:gd name="connsiteX27" fmla="*/ 668215 w 885825"/>
                    <a:gd name="connsiteY27" fmla="*/ 138478 h 1008917"/>
                    <a:gd name="connsiteX28" fmla="*/ 709978 w 885825"/>
                    <a:gd name="connsiteY28" fmla="*/ 70338 h 1008917"/>
                    <a:gd name="connsiteX29" fmla="*/ 742950 w 885825"/>
                    <a:gd name="connsiteY29" fmla="*/ 195628 h 1008917"/>
                    <a:gd name="connsiteX30" fmla="*/ 885825 w 885825"/>
                    <a:gd name="connsiteY30" fmla="*/ 296740 h 1008917"/>
                    <a:gd name="connsiteX31" fmla="*/ 866042 w 885825"/>
                    <a:gd name="connsiteY31" fmla="*/ 367078 h 1008917"/>
                    <a:gd name="connsiteX32" fmla="*/ 791307 w 885825"/>
                    <a:gd name="connsiteY32" fmla="*/ 426426 h 1008917"/>
                    <a:gd name="connsiteX33" fmla="*/ 808892 w 885825"/>
                    <a:gd name="connsiteY33" fmla="*/ 437417 h 1008917"/>
                    <a:gd name="connsiteX34" fmla="*/ 813288 w 885825"/>
                    <a:gd name="connsiteY34" fmla="*/ 444011 h 1008917"/>
                    <a:gd name="connsiteX35" fmla="*/ 819882 w 885825"/>
                    <a:gd name="connsiteY35" fmla="*/ 450605 h 1008917"/>
                    <a:gd name="connsiteX36" fmla="*/ 822080 w 885825"/>
                    <a:gd name="connsiteY36" fmla="*/ 459398 h 1008917"/>
                    <a:gd name="connsiteX37" fmla="*/ 826476 w 885825"/>
                    <a:gd name="connsiteY37" fmla="*/ 465992 h 1008917"/>
                    <a:gd name="connsiteX38" fmla="*/ 824278 w 885825"/>
                    <a:gd name="connsiteY38" fmla="*/ 483576 h 1008917"/>
                    <a:gd name="connsiteX39" fmla="*/ 811090 w 885825"/>
                    <a:gd name="connsiteY39" fmla="*/ 492369 h 1008917"/>
                    <a:gd name="connsiteX40" fmla="*/ 804496 w 885825"/>
                    <a:gd name="connsiteY40" fmla="*/ 496765 h 1008917"/>
                    <a:gd name="connsiteX41" fmla="*/ 800100 w 885825"/>
                    <a:gd name="connsiteY41" fmla="*/ 505557 h 1008917"/>
                    <a:gd name="connsiteX42" fmla="*/ 802298 w 885825"/>
                    <a:gd name="connsiteY42" fmla="*/ 518746 h 1008917"/>
                    <a:gd name="connsiteX43" fmla="*/ 806694 w 885825"/>
                    <a:gd name="connsiteY43" fmla="*/ 564905 h 1008917"/>
                    <a:gd name="connsiteX44" fmla="*/ 769326 w 885825"/>
                    <a:gd name="connsiteY44" fmla="*/ 595678 h 1008917"/>
                    <a:gd name="connsiteX45" fmla="*/ 692394 w 885825"/>
                    <a:gd name="connsiteY45" fmla="*/ 775921 h 1008917"/>
                    <a:gd name="connsiteX46" fmla="*/ 690196 w 885825"/>
                    <a:gd name="connsiteY46" fmla="*/ 830873 h 1008917"/>
                    <a:gd name="connsiteX47" fmla="*/ 679205 w 885825"/>
                    <a:gd name="connsiteY47" fmla="*/ 848457 h 1008917"/>
                    <a:gd name="connsiteX48" fmla="*/ 677007 w 885825"/>
                    <a:gd name="connsiteY48" fmla="*/ 861646 h 1008917"/>
                    <a:gd name="connsiteX49" fmla="*/ 672611 w 885825"/>
                    <a:gd name="connsiteY49" fmla="*/ 868240 h 1008917"/>
                    <a:gd name="connsiteX50" fmla="*/ 666017 w 885825"/>
                    <a:gd name="connsiteY50" fmla="*/ 881428 h 1008917"/>
                    <a:gd name="connsiteX51" fmla="*/ 663819 w 885825"/>
                    <a:gd name="connsiteY51" fmla="*/ 888023 h 1008917"/>
                    <a:gd name="connsiteX52" fmla="*/ 657225 w 885825"/>
                    <a:gd name="connsiteY52" fmla="*/ 894617 h 1008917"/>
                    <a:gd name="connsiteX53" fmla="*/ 652828 w 885825"/>
                    <a:gd name="connsiteY53" fmla="*/ 912201 h 1008917"/>
                    <a:gd name="connsiteX54" fmla="*/ 648432 w 885825"/>
                    <a:gd name="connsiteY54" fmla="*/ 918796 h 1008917"/>
                    <a:gd name="connsiteX55" fmla="*/ 641838 w 885825"/>
                    <a:gd name="connsiteY55" fmla="*/ 931984 h 1008917"/>
                    <a:gd name="connsiteX56" fmla="*/ 633046 w 885825"/>
                    <a:gd name="connsiteY56" fmla="*/ 940776 h 1008917"/>
                    <a:gd name="connsiteX57" fmla="*/ 580292 w 885825"/>
                    <a:gd name="connsiteY57" fmla="*/ 1008917 h 1008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885825" h="1008917">
                      <a:moveTo>
                        <a:pt x="580292" y="1008917"/>
                      </a:moveTo>
                      <a:lnTo>
                        <a:pt x="0" y="1008917"/>
                      </a:lnTo>
                      <a:lnTo>
                        <a:pt x="65942" y="872636"/>
                      </a:lnTo>
                      <a:cubicBezTo>
                        <a:pt x="65209" y="737821"/>
                        <a:pt x="64477" y="603005"/>
                        <a:pt x="63744" y="468190"/>
                      </a:cubicBezTo>
                      <a:lnTo>
                        <a:pt x="72536" y="439615"/>
                      </a:lnTo>
                      <a:cubicBezTo>
                        <a:pt x="79130" y="438150"/>
                        <a:pt x="85592" y="434607"/>
                        <a:pt x="92319" y="435219"/>
                      </a:cubicBezTo>
                      <a:cubicBezTo>
                        <a:pt x="94950" y="435458"/>
                        <a:pt x="94602" y="440228"/>
                        <a:pt x="96715" y="441813"/>
                      </a:cubicBezTo>
                      <a:cubicBezTo>
                        <a:pt x="97887" y="442692"/>
                        <a:pt x="99646" y="441813"/>
                        <a:pt x="101111" y="441813"/>
                      </a:cubicBezTo>
                      <a:lnTo>
                        <a:pt x="204421" y="153865"/>
                      </a:lnTo>
                      <a:lnTo>
                        <a:pt x="219807" y="131884"/>
                      </a:lnTo>
                      <a:cubicBezTo>
                        <a:pt x="220540" y="125290"/>
                        <a:pt x="222005" y="118736"/>
                        <a:pt x="222005" y="112101"/>
                      </a:cubicBezTo>
                      <a:cubicBezTo>
                        <a:pt x="222005" y="108365"/>
                        <a:pt x="220713" y="104735"/>
                        <a:pt x="219807" y="101111"/>
                      </a:cubicBezTo>
                      <a:cubicBezTo>
                        <a:pt x="218659" y="96518"/>
                        <a:pt x="214557" y="86885"/>
                        <a:pt x="213213" y="83526"/>
                      </a:cubicBezTo>
                      <a:cubicBezTo>
                        <a:pt x="218009" y="69139"/>
                        <a:pt x="211348" y="83260"/>
                        <a:pt x="222005" y="74734"/>
                      </a:cubicBezTo>
                      <a:cubicBezTo>
                        <a:pt x="224068" y="73084"/>
                        <a:pt x="224533" y="70008"/>
                        <a:pt x="226401" y="68140"/>
                      </a:cubicBezTo>
                      <a:cubicBezTo>
                        <a:pt x="228269" y="66272"/>
                        <a:pt x="230798" y="65209"/>
                        <a:pt x="232996" y="63744"/>
                      </a:cubicBezTo>
                      <a:cubicBezTo>
                        <a:pt x="233729" y="61546"/>
                        <a:pt x="234002" y="59137"/>
                        <a:pt x="235194" y="57150"/>
                      </a:cubicBezTo>
                      <a:cubicBezTo>
                        <a:pt x="236260" y="55373"/>
                        <a:pt x="238663" y="54607"/>
                        <a:pt x="239590" y="52753"/>
                      </a:cubicBezTo>
                      <a:cubicBezTo>
                        <a:pt x="240941" y="50051"/>
                        <a:pt x="240727" y="46790"/>
                        <a:pt x="241788" y="43961"/>
                      </a:cubicBezTo>
                      <a:cubicBezTo>
                        <a:pt x="242938" y="40893"/>
                        <a:pt x="244719" y="38100"/>
                        <a:pt x="246184" y="35169"/>
                      </a:cubicBezTo>
                      <a:cubicBezTo>
                        <a:pt x="246917" y="32238"/>
                        <a:pt x="247727" y="29325"/>
                        <a:pt x="248382" y="26376"/>
                      </a:cubicBezTo>
                      <a:cubicBezTo>
                        <a:pt x="249192" y="22729"/>
                        <a:pt x="249063" y="18800"/>
                        <a:pt x="250580" y="15386"/>
                      </a:cubicBezTo>
                      <a:cubicBezTo>
                        <a:pt x="252068" y="12038"/>
                        <a:pt x="254977" y="9525"/>
                        <a:pt x="257175" y="6594"/>
                      </a:cubicBezTo>
                      <a:lnTo>
                        <a:pt x="259373" y="0"/>
                      </a:lnTo>
                      <a:lnTo>
                        <a:pt x="404446" y="65942"/>
                      </a:lnTo>
                      <a:lnTo>
                        <a:pt x="463794" y="125290"/>
                      </a:lnTo>
                      <a:lnTo>
                        <a:pt x="485775" y="37367"/>
                      </a:lnTo>
                      <a:lnTo>
                        <a:pt x="668215" y="138478"/>
                      </a:lnTo>
                      <a:lnTo>
                        <a:pt x="709978" y="70338"/>
                      </a:lnTo>
                      <a:lnTo>
                        <a:pt x="742950" y="195628"/>
                      </a:lnTo>
                      <a:lnTo>
                        <a:pt x="885825" y="296740"/>
                      </a:lnTo>
                      <a:lnTo>
                        <a:pt x="866042" y="367078"/>
                      </a:lnTo>
                      <a:lnTo>
                        <a:pt x="791307" y="426426"/>
                      </a:lnTo>
                      <a:cubicBezTo>
                        <a:pt x="797169" y="430090"/>
                        <a:pt x="803494" y="433099"/>
                        <a:pt x="808892" y="437417"/>
                      </a:cubicBezTo>
                      <a:cubicBezTo>
                        <a:pt x="810955" y="439067"/>
                        <a:pt x="811597" y="441982"/>
                        <a:pt x="813288" y="444011"/>
                      </a:cubicBezTo>
                      <a:cubicBezTo>
                        <a:pt x="815278" y="446399"/>
                        <a:pt x="817684" y="448407"/>
                        <a:pt x="819882" y="450605"/>
                      </a:cubicBezTo>
                      <a:cubicBezTo>
                        <a:pt x="820615" y="453536"/>
                        <a:pt x="820890" y="456621"/>
                        <a:pt x="822080" y="459398"/>
                      </a:cubicBezTo>
                      <a:cubicBezTo>
                        <a:pt x="823121" y="461826"/>
                        <a:pt x="826237" y="463361"/>
                        <a:pt x="826476" y="465992"/>
                      </a:cubicBezTo>
                      <a:cubicBezTo>
                        <a:pt x="827011" y="471875"/>
                        <a:pt x="826297" y="478025"/>
                        <a:pt x="824278" y="483576"/>
                      </a:cubicBezTo>
                      <a:cubicBezTo>
                        <a:pt x="821500" y="491217"/>
                        <a:pt x="816568" y="489630"/>
                        <a:pt x="811090" y="492369"/>
                      </a:cubicBezTo>
                      <a:cubicBezTo>
                        <a:pt x="808727" y="493550"/>
                        <a:pt x="806694" y="495300"/>
                        <a:pt x="804496" y="496765"/>
                      </a:cubicBezTo>
                      <a:cubicBezTo>
                        <a:pt x="803031" y="499696"/>
                        <a:pt x="800426" y="502297"/>
                        <a:pt x="800100" y="505557"/>
                      </a:cubicBezTo>
                      <a:cubicBezTo>
                        <a:pt x="799657" y="509992"/>
                        <a:pt x="801969" y="514301"/>
                        <a:pt x="802298" y="518746"/>
                      </a:cubicBezTo>
                      <a:cubicBezTo>
                        <a:pt x="805771" y="565637"/>
                        <a:pt x="789033" y="564905"/>
                        <a:pt x="806694" y="564905"/>
                      </a:cubicBezTo>
                      <a:lnTo>
                        <a:pt x="769326" y="595678"/>
                      </a:lnTo>
                      <a:lnTo>
                        <a:pt x="692394" y="775921"/>
                      </a:lnTo>
                      <a:cubicBezTo>
                        <a:pt x="691661" y="794238"/>
                        <a:pt x="690929" y="812556"/>
                        <a:pt x="690196" y="830873"/>
                      </a:cubicBezTo>
                      <a:cubicBezTo>
                        <a:pt x="686532" y="836734"/>
                        <a:pt x="681928" y="842104"/>
                        <a:pt x="679205" y="848457"/>
                      </a:cubicBezTo>
                      <a:cubicBezTo>
                        <a:pt x="677449" y="852554"/>
                        <a:pt x="678416" y="857418"/>
                        <a:pt x="677007" y="861646"/>
                      </a:cubicBezTo>
                      <a:cubicBezTo>
                        <a:pt x="676172" y="864152"/>
                        <a:pt x="673894" y="865931"/>
                        <a:pt x="672611" y="868240"/>
                      </a:cubicBezTo>
                      <a:cubicBezTo>
                        <a:pt x="670224" y="872536"/>
                        <a:pt x="668013" y="876937"/>
                        <a:pt x="666017" y="881428"/>
                      </a:cubicBezTo>
                      <a:cubicBezTo>
                        <a:pt x="665076" y="883546"/>
                        <a:pt x="665104" y="886095"/>
                        <a:pt x="663819" y="888023"/>
                      </a:cubicBezTo>
                      <a:cubicBezTo>
                        <a:pt x="662095" y="890609"/>
                        <a:pt x="659423" y="892419"/>
                        <a:pt x="657225" y="894617"/>
                      </a:cubicBezTo>
                      <a:cubicBezTo>
                        <a:pt x="656389" y="898795"/>
                        <a:pt x="655080" y="907696"/>
                        <a:pt x="652828" y="912201"/>
                      </a:cubicBezTo>
                      <a:cubicBezTo>
                        <a:pt x="651647" y="914564"/>
                        <a:pt x="649613" y="916433"/>
                        <a:pt x="648432" y="918796"/>
                      </a:cubicBezTo>
                      <a:cubicBezTo>
                        <a:pt x="644857" y="925946"/>
                        <a:pt x="648137" y="925685"/>
                        <a:pt x="641838" y="931984"/>
                      </a:cubicBezTo>
                      <a:cubicBezTo>
                        <a:pt x="631228" y="942594"/>
                        <a:pt x="638070" y="930727"/>
                        <a:pt x="633046" y="940776"/>
                      </a:cubicBezTo>
                      <a:lnTo>
                        <a:pt x="580292" y="1008917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2" name="Freeform 371"/>
                <p:cNvSpPr/>
                <p:nvPr/>
              </p:nvSpPr>
              <p:spPr>
                <a:xfrm>
                  <a:off x="3458525" y="5076400"/>
                  <a:ext cx="674686" cy="722042"/>
                </a:xfrm>
                <a:custGeom>
                  <a:avLst/>
                  <a:gdLst>
                    <a:gd name="connsiteX0" fmla="*/ 406644 w 674810"/>
                    <a:gd name="connsiteY0" fmla="*/ 720969 h 720969"/>
                    <a:gd name="connsiteX1" fmla="*/ 0 w 674810"/>
                    <a:gd name="connsiteY1" fmla="*/ 720969 h 720969"/>
                    <a:gd name="connsiteX2" fmla="*/ 92319 w 674810"/>
                    <a:gd name="connsiteY2" fmla="*/ 593480 h 720969"/>
                    <a:gd name="connsiteX3" fmla="*/ 98914 w 674810"/>
                    <a:gd name="connsiteY3" fmla="*/ 562707 h 720969"/>
                    <a:gd name="connsiteX4" fmla="*/ 103310 w 674810"/>
                    <a:gd name="connsiteY4" fmla="*/ 553915 h 720969"/>
                    <a:gd name="connsiteX5" fmla="*/ 105508 w 674810"/>
                    <a:gd name="connsiteY5" fmla="*/ 545123 h 720969"/>
                    <a:gd name="connsiteX6" fmla="*/ 114300 w 674810"/>
                    <a:gd name="connsiteY6" fmla="*/ 534132 h 720969"/>
                    <a:gd name="connsiteX7" fmla="*/ 120894 w 674810"/>
                    <a:gd name="connsiteY7" fmla="*/ 509954 h 720969"/>
                    <a:gd name="connsiteX8" fmla="*/ 123092 w 674810"/>
                    <a:gd name="connsiteY8" fmla="*/ 481379 h 720969"/>
                    <a:gd name="connsiteX9" fmla="*/ 125290 w 674810"/>
                    <a:gd name="connsiteY9" fmla="*/ 470388 h 720969"/>
                    <a:gd name="connsiteX10" fmla="*/ 200025 w 674810"/>
                    <a:gd name="connsiteY10" fmla="*/ 292344 h 720969"/>
                    <a:gd name="connsiteX11" fmla="*/ 230798 w 674810"/>
                    <a:gd name="connsiteY11" fmla="*/ 263769 h 720969"/>
                    <a:gd name="connsiteX12" fmla="*/ 228600 w 674810"/>
                    <a:gd name="connsiteY12" fmla="*/ 204421 h 720969"/>
                    <a:gd name="connsiteX13" fmla="*/ 248383 w 674810"/>
                    <a:gd name="connsiteY13" fmla="*/ 191232 h 720969"/>
                    <a:gd name="connsiteX14" fmla="*/ 250581 w 674810"/>
                    <a:gd name="connsiteY14" fmla="*/ 171450 h 720969"/>
                    <a:gd name="connsiteX15" fmla="*/ 248383 w 674810"/>
                    <a:gd name="connsiteY15" fmla="*/ 164855 h 720969"/>
                    <a:gd name="connsiteX16" fmla="*/ 235194 w 674810"/>
                    <a:gd name="connsiteY16" fmla="*/ 160459 h 720969"/>
                    <a:gd name="connsiteX17" fmla="*/ 228600 w 674810"/>
                    <a:gd name="connsiteY17" fmla="*/ 158261 h 720969"/>
                    <a:gd name="connsiteX18" fmla="*/ 222006 w 674810"/>
                    <a:gd name="connsiteY18" fmla="*/ 156063 h 720969"/>
                    <a:gd name="connsiteX19" fmla="*/ 222006 w 674810"/>
                    <a:gd name="connsiteY19" fmla="*/ 131884 h 720969"/>
                    <a:gd name="connsiteX20" fmla="*/ 285750 w 674810"/>
                    <a:gd name="connsiteY20" fmla="*/ 76932 h 720969"/>
                    <a:gd name="connsiteX21" fmla="*/ 318721 w 674810"/>
                    <a:gd name="connsiteY21" fmla="*/ 0 h 720969"/>
                    <a:gd name="connsiteX22" fmla="*/ 386862 w 674810"/>
                    <a:gd name="connsiteY22" fmla="*/ 52754 h 720969"/>
                    <a:gd name="connsiteX23" fmla="*/ 602273 w 674810"/>
                    <a:gd name="connsiteY23" fmla="*/ 109904 h 720969"/>
                    <a:gd name="connsiteX24" fmla="*/ 674810 w 674810"/>
                    <a:gd name="connsiteY24" fmla="*/ 191232 h 720969"/>
                    <a:gd name="connsiteX25" fmla="*/ 624254 w 674810"/>
                    <a:gd name="connsiteY25" fmla="*/ 257175 h 720969"/>
                    <a:gd name="connsiteX26" fmla="*/ 617660 w 674810"/>
                    <a:gd name="connsiteY26" fmla="*/ 274759 h 720969"/>
                    <a:gd name="connsiteX27" fmla="*/ 615462 w 674810"/>
                    <a:gd name="connsiteY27" fmla="*/ 281354 h 720969"/>
                    <a:gd name="connsiteX28" fmla="*/ 611065 w 674810"/>
                    <a:gd name="connsiteY28" fmla="*/ 285750 h 720969"/>
                    <a:gd name="connsiteX29" fmla="*/ 600075 w 674810"/>
                    <a:gd name="connsiteY29" fmla="*/ 296740 h 720969"/>
                    <a:gd name="connsiteX30" fmla="*/ 593481 w 674810"/>
                    <a:gd name="connsiteY30" fmla="*/ 309929 h 720969"/>
                    <a:gd name="connsiteX31" fmla="*/ 591283 w 674810"/>
                    <a:gd name="connsiteY31" fmla="*/ 316523 h 720969"/>
                    <a:gd name="connsiteX32" fmla="*/ 593481 w 674810"/>
                    <a:gd name="connsiteY32" fmla="*/ 371475 h 720969"/>
                    <a:gd name="connsiteX33" fmla="*/ 586887 w 674810"/>
                    <a:gd name="connsiteY33" fmla="*/ 375871 h 720969"/>
                    <a:gd name="connsiteX34" fmla="*/ 575896 w 674810"/>
                    <a:gd name="connsiteY34" fmla="*/ 386861 h 720969"/>
                    <a:gd name="connsiteX35" fmla="*/ 564906 w 674810"/>
                    <a:gd name="connsiteY35" fmla="*/ 395654 h 720969"/>
                    <a:gd name="connsiteX36" fmla="*/ 558312 w 674810"/>
                    <a:gd name="connsiteY36" fmla="*/ 408842 h 720969"/>
                    <a:gd name="connsiteX37" fmla="*/ 556114 w 674810"/>
                    <a:gd name="connsiteY37" fmla="*/ 415436 h 720969"/>
                    <a:gd name="connsiteX38" fmla="*/ 551717 w 674810"/>
                    <a:gd name="connsiteY38" fmla="*/ 422030 h 720969"/>
                    <a:gd name="connsiteX39" fmla="*/ 503360 w 674810"/>
                    <a:gd name="connsiteY39" fmla="*/ 593480 h 720969"/>
                    <a:gd name="connsiteX40" fmla="*/ 406644 w 674810"/>
                    <a:gd name="connsiteY40" fmla="*/ 720969 h 72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674810" h="720969">
                      <a:moveTo>
                        <a:pt x="406644" y="720969"/>
                      </a:moveTo>
                      <a:lnTo>
                        <a:pt x="0" y="720969"/>
                      </a:lnTo>
                      <a:lnTo>
                        <a:pt x="92319" y="593480"/>
                      </a:lnTo>
                      <a:cubicBezTo>
                        <a:pt x="93569" y="586606"/>
                        <a:pt x="95131" y="571533"/>
                        <a:pt x="98914" y="562707"/>
                      </a:cubicBezTo>
                      <a:cubicBezTo>
                        <a:pt x="100205" y="559695"/>
                        <a:pt x="102160" y="556983"/>
                        <a:pt x="103310" y="553915"/>
                      </a:cubicBezTo>
                      <a:cubicBezTo>
                        <a:pt x="104371" y="551086"/>
                        <a:pt x="104318" y="547900"/>
                        <a:pt x="105508" y="545123"/>
                      </a:cubicBezTo>
                      <a:cubicBezTo>
                        <a:pt x="107587" y="540272"/>
                        <a:pt x="110756" y="537677"/>
                        <a:pt x="114300" y="534132"/>
                      </a:cubicBezTo>
                      <a:cubicBezTo>
                        <a:pt x="116983" y="526084"/>
                        <a:pt x="119655" y="518630"/>
                        <a:pt x="120894" y="509954"/>
                      </a:cubicBezTo>
                      <a:cubicBezTo>
                        <a:pt x="122245" y="500497"/>
                        <a:pt x="121907" y="490858"/>
                        <a:pt x="123092" y="481379"/>
                      </a:cubicBezTo>
                      <a:cubicBezTo>
                        <a:pt x="125753" y="460087"/>
                        <a:pt x="125290" y="485516"/>
                        <a:pt x="125290" y="470388"/>
                      </a:cubicBezTo>
                      <a:lnTo>
                        <a:pt x="200025" y="292344"/>
                      </a:lnTo>
                      <a:lnTo>
                        <a:pt x="230798" y="263769"/>
                      </a:lnTo>
                      <a:cubicBezTo>
                        <a:pt x="230065" y="243986"/>
                        <a:pt x="229333" y="224204"/>
                        <a:pt x="228600" y="204421"/>
                      </a:cubicBezTo>
                      <a:lnTo>
                        <a:pt x="248383" y="191232"/>
                      </a:lnTo>
                      <a:cubicBezTo>
                        <a:pt x="249116" y="184638"/>
                        <a:pt x="250581" y="178085"/>
                        <a:pt x="250581" y="171450"/>
                      </a:cubicBezTo>
                      <a:cubicBezTo>
                        <a:pt x="250581" y="169133"/>
                        <a:pt x="250269" y="166202"/>
                        <a:pt x="248383" y="164855"/>
                      </a:cubicBezTo>
                      <a:cubicBezTo>
                        <a:pt x="244612" y="162161"/>
                        <a:pt x="239590" y="161924"/>
                        <a:pt x="235194" y="160459"/>
                      </a:cubicBezTo>
                      <a:lnTo>
                        <a:pt x="228600" y="158261"/>
                      </a:lnTo>
                      <a:lnTo>
                        <a:pt x="222006" y="156063"/>
                      </a:lnTo>
                      <a:lnTo>
                        <a:pt x="222006" y="131884"/>
                      </a:lnTo>
                      <a:lnTo>
                        <a:pt x="285750" y="76932"/>
                      </a:lnTo>
                      <a:lnTo>
                        <a:pt x="318721" y="0"/>
                      </a:lnTo>
                      <a:lnTo>
                        <a:pt x="386862" y="52754"/>
                      </a:lnTo>
                      <a:lnTo>
                        <a:pt x="602273" y="109904"/>
                      </a:lnTo>
                      <a:lnTo>
                        <a:pt x="674810" y="191232"/>
                      </a:lnTo>
                      <a:lnTo>
                        <a:pt x="624254" y="257175"/>
                      </a:lnTo>
                      <a:cubicBezTo>
                        <a:pt x="622056" y="263036"/>
                        <a:pt x="619799" y="268876"/>
                        <a:pt x="617660" y="274759"/>
                      </a:cubicBezTo>
                      <a:cubicBezTo>
                        <a:pt x="616868" y="276937"/>
                        <a:pt x="616654" y="279367"/>
                        <a:pt x="615462" y="281354"/>
                      </a:cubicBezTo>
                      <a:cubicBezTo>
                        <a:pt x="614396" y="283131"/>
                        <a:pt x="612360" y="284132"/>
                        <a:pt x="611065" y="285750"/>
                      </a:cubicBezTo>
                      <a:cubicBezTo>
                        <a:pt x="602690" y="296218"/>
                        <a:pt x="611381" y="289203"/>
                        <a:pt x="600075" y="296740"/>
                      </a:cubicBezTo>
                      <a:cubicBezTo>
                        <a:pt x="594551" y="313313"/>
                        <a:pt x="602003" y="292885"/>
                        <a:pt x="593481" y="309929"/>
                      </a:cubicBezTo>
                      <a:cubicBezTo>
                        <a:pt x="592445" y="312001"/>
                        <a:pt x="592016" y="314325"/>
                        <a:pt x="591283" y="316523"/>
                      </a:cubicBezTo>
                      <a:cubicBezTo>
                        <a:pt x="594699" y="337018"/>
                        <a:pt x="599096" y="350416"/>
                        <a:pt x="593481" y="371475"/>
                      </a:cubicBezTo>
                      <a:cubicBezTo>
                        <a:pt x="592800" y="374027"/>
                        <a:pt x="588875" y="374132"/>
                        <a:pt x="586887" y="375871"/>
                      </a:cubicBezTo>
                      <a:cubicBezTo>
                        <a:pt x="582988" y="379283"/>
                        <a:pt x="580207" y="383987"/>
                        <a:pt x="575896" y="386861"/>
                      </a:cubicBezTo>
                      <a:cubicBezTo>
                        <a:pt x="567578" y="392407"/>
                        <a:pt x="571170" y="389389"/>
                        <a:pt x="564906" y="395654"/>
                      </a:cubicBezTo>
                      <a:cubicBezTo>
                        <a:pt x="559381" y="412228"/>
                        <a:pt x="566834" y="391798"/>
                        <a:pt x="558312" y="408842"/>
                      </a:cubicBezTo>
                      <a:cubicBezTo>
                        <a:pt x="557276" y="410914"/>
                        <a:pt x="557306" y="413449"/>
                        <a:pt x="556114" y="415436"/>
                      </a:cubicBezTo>
                      <a:cubicBezTo>
                        <a:pt x="551199" y="423627"/>
                        <a:pt x="551717" y="416601"/>
                        <a:pt x="551717" y="422030"/>
                      </a:cubicBezTo>
                      <a:lnTo>
                        <a:pt x="503360" y="593480"/>
                      </a:lnTo>
                      <a:lnTo>
                        <a:pt x="406644" y="72096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>
                <a:xfrm>
                  <a:off x="3837296" y="4875175"/>
                  <a:ext cx="831520" cy="926225"/>
                </a:xfrm>
                <a:custGeom>
                  <a:avLst/>
                  <a:gdLst>
                    <a:gd name="connsiteX0" fmla="*/ 815487 w 830919"/>
                    <a:gd name="connsiteY0" fmla="*/ 925390 h 925390"/>
                    <a:gd name="connsiteX1" fmla="*/ 0 w 830919"/>
                    <a:gd name="connsiteY1" fmla="*/ 925390 h 925390"/>
                    <a:gd name="connsiteX2" fmla="*/ 87923 w 830919"/>
                    <a:gd name="connsiteY2" fmla="*/ 800100 h 925390"/>
                    <a:gd name="connsiteX3" fmla="*/ 109904 w 830919"/>
                    <a:gd name="connsiteY3" fmla="*/ 784713 h 925390"/>
                    <a:gd name="connsiteX4" fmla="*/ 112102 w 830919"/>
                    <a:gd name="connsiteY4" fmla="*/ 778119 h 925390"/>
                    <a:gd name="connsiteX5" fmla="*/ 120895 w 830919"/>
                    <a:gd name="connsiteY5" fmla="*/ 756138 h 925390"/>
                    <a:gd name="connsiteX6" fmla="*/ 127489 w 830919"/>
                    <a:gd name="connsiteY6" fmla="*/ 729761 h 925390"/>
                    <a:gd name="connsiteX7" fmla="*/ 129687 w 830919"/>
                    <a:gd name="connsiteY7" fmla="*/ 720969 h 925390"/>
                    <a:gd name="connsiteX8" fmla="*/ 171450 w 830919"/>
                    <a:gd name="connsiteY8" fmla="*/ 597876 h 925390"/>
                    <a:gd name="connsiteX9" fmla="*/ 184639 w 830919"/>
                    <a:gd name="connsiteY9" fmla="*/ 582490 h 925390"/>
                    <a:gd name="connsiteX10" fmla="*/ 197827 w 830919"/>
                    <a:gd name="connsiteY10" fmla="*/ 569301 h 925390"/>
                    <a:gd name="connsiteX11" fmla="*/ 206620 w 830919"/>
                    <a:gd name="connsiteY11" fmla="*/ 551717 h 925390"/>
                    <a:gd name="connsiteX12" fmla="*/ 208818 w 830919"/>
                    <a:gd name="connsiteY12" fmla="*/ 494567 h 925390"/>
                    <a:gd name="connsiteX13" fmla="*/ 213214 w 830919"/>
                    <a:gd name="connsiteY13" fmla="*/ 487973 h 925390"/>
                    <a:gd name="connsiteX14" fmla="*/ 215412 w 830919"/>
                    <a:gd name="connsiteY14" fmla="*/ 481378 h 925390"/>
                    <a:gd name="connsiteX15" fmla="*/ 230798 w 830919"/>
                    <a:gd name="connsiteY15" fmla="*/ 461596 h 925390"/>
                    <a:gd name="connsiteX16" fmla="*/ 237393 w 830919"/>
                    <a:gd name="connsiteY16" fmla="*/ 457200 h 925390"/>
                    <a:gd name="connsiteX17" fmla="*/ 241789 w 830919"/>
                    <a:gd name="connsiteY17" fmla="*/ 444011 h 925390"/>
                    <a:gd name="connsiteX18" fmla="*/ 243987 w 830919"/>
                    <a:gd name="connsiteY18" fmla="*/ 437417 h 925390"/>
                    <a:gd name="connsiteX19" fmla="*/ 248383 w 830919"/>
                    <a:gd name="connsiteY19" fmla="*/ 430823 h 925390"/>
                    <a:gd name="connsiteX20" fmla="*/ 259373 w 830919"/>
                    <a:gd name="connsiteY20" fmla="*/ 411040 h 925390"/>
                    <a:gd name="connsiteX21" fmla="*/ 263770 w 830919"/>
                    <a:gd name="connsiteY21" fmla="*/ 406644 h 925390"/>
                    <a:gd name="connsiteX22" fmla="*/ 268166 w 830919"/>
                    <a:gd name="connsiteY22" fmla="*/ 400050 h 925390"/>
                    <a:gd name="connsiteX23" fmla="*/ 274760 w 830919"/>
                    <a:gd name="connsiteY23" fmla="*/ 395653 h 925390"/>
                    <a:gd name="connsiteX24" fmla="*/ 285750 w 830919"/>
                    <a:gd name="connsiteY24" fmla="*/ 380267 h 925390"/>
                    <a:gd name="connsiteX25" fmla="*/ 287948 w 830919"/>
                    <a:gd name="connsiteY25" fmla="*/ 373673 h 925390"/>
                    <a:gd name="connsiteX26" fmla="*/ 292345 w 830919"/>
                    <a:gd name="connsiteY26" fmla="*/ 369276 h 925390"/>
                    <a:gd name="connsiteX27" fmla="*/ 417635 w 830919"/>
                    <a:gd name="connsiteY27" fmla="*/ 131884 h 925390"/>
                    <a:gd name="connsiteX28" fmla="*/ 503360 w 830919"/>
                    <a:gd name="connsiteY28" fmla="*/ 28575 h 925390"/>
                    <a:gd name="connsiteX29" fmla="*/ 536331 w 830919"/>
                    <a:gd name="connsiteY29" fmla="*/ 0 h 925390"/>
                    <a:gd name="connsiteX30" fmla="*/ 547321 w 830919"/>
                    <a:gd name="connsiteY30" fmla="*/ 15386 h 925390"/>
                    <a:gd name="connsiteX31" fmla="*/ 545123 w 830919"/>
                    <a:gd name="connsiteY31" fmla="*/ 39565 h 925390"/>
                    <a:gd name="connsiteX32" fmla="*/ 547321 w 830919"/>
                    <a:gd name="connsiteY32" fmla="*/ 48357 h 925390"/>
                    <a:gd name="connsiteX33" fmla="*/ 558312 w 830919"/>
                    <a:gd name="connsiteY33" fmla="*/ 50555 h 925390"/>
                    <a:gd name="connsiteX34" fmla="*/ 569302 w 830919"/>
                    <a:gd name="connsiteY34" fmla="*/ 63744 h 925390"/>
                    <a:gd name="connsiteX35" fmla="*/ 571500 w 830919"/>
                    <a:gd name="connsiteY35" fmla="*/ 70338 h 925390"/>
                    <a:gd name="connsiteX36" fmla="*/ 573698 w 830919"/>
                    <a:gd name="connsiteY36" fmla="*/ 112101 h 925390"/>
                    <a:gd name="connsiteX37" fmla="*/ 575896 w 830919"/>
                    <a:gd name="connsiteY37" fmla="*/ 118696 h 925390"/>
                    <a:gd name="connsiteX38" fmla="*/ 582491 w 830919"/>
                    <a:gd name="connsiteY38" fmla="*/ 120894 h 925390"/>
                    <a:gd name="connsiteX39" fmla="*/ 602273 w 830919"/>
                    <a:gd name="connsiteY39" fmla="*/ 118696 h 925390"/>
                    <a:gd name="connsiteX40" fmla="*/ 606670 w 830919"/>
                    <a:gd name="connsiteY40" fmla="*/ 114300 h 925390"/>
                    <a:gd name="connsiteX41" fmla="*/ 619858 w 830919"/>
                    <a:gd name="connsiteY41" fmla="*/ 107705 h 925390"/>
                    <a:gd name="connsiteX42" fmla="*/ 626452 w 830919"/>
                    <a:gd name="connsiteY42" fmla="*/ 101111 h 925390"/>
                    <a:gd name="connsiteX43" fmla="*/ 628650 w 830919"/>
                    <a:gd name="connsiteY43" fmla="*/ 109903 h 925390"/>
                    <a:gd name="connsiteX44" fmla="*/ 626452 w 830919"/>
                    <a:gd name="connsiteY44" fmla="*/ 136280 h 925390"/>
                    <a:gd name="connsiteX45" fmla="*/ 622056 w 830919"/>
                    <a:gd name="connsiteY45" fmla="*/ 142875 h 925390"/>
                    <a:gd name="connsiteX46" fmla="*/ 608868 w 830919"/>
                    <a:gd name="connsiteY46" fmla="*/ 151667 h 925390"/>
                    <a:gd name="connsiteX47" fmla="*/ 604471 w 830919"/>
                    <a:gd name="connsiteY47" fmla="*/ 156063 h 925390"/>
                    <a:gd name="connsiteX48" fmla="*/ 604471 w 830919"/>
                    <a:gd name="connsiteY48" fmla="*/ 180242 h 925390"/>
                    <a:gd name="connsiteX49" fmla="*/ 608868 w 830919"/>
                    <a:gd name="connsiteY49" fmla="*/ 184638 h 925390"/>
                    <a:gd name="connsiteX50" fmla="*/ 615462 w 830919"/>
                    <a:gd name="connsiteY50" fmla="*/ 197826 h 925390"/>
                    <a:gd name="connsiteX51" fmla="*/ 617660 w 830919"/>
                    <a:gd name="connsiteY51" fmla="*/ 222005 h 925390"/>
                    <a:gd name="connsiteX52" fmla="*/ 628650 w 830919"/>
                    <a:gd name="connsiteY52" fmla="*/ 235194 h 925390"/>
                    <a:gd name="connsiteX53" fmla="*/ 633046 w 830919"/>
                    <a:gd name="connsiteY53" fmla="*/ 241788 h 925390"/>
                    <a:gd name="connsiteX54" fmla="*/ 637443 w 830919"/>
                    <a:gd name="connsiteY54" fmla="*/ 246184 h 925390"/>
                    <a:gd name="connsiteX55" fmla="*/ 641839 w 830919"/>
                    <a:gd name="connsiteY55" fmla="*/ 252778 h 925390"/>
                    <a:gd name="connsiteX56" fmla="*/ 648433 w 830919"/>
                    <a:gd name="connsiteY56" fmla="*/ 254976 h 925390"/>
                    <a:gd name="connsiteX57" fmla="*/ 657225 w 830919"/>
                    <a:gd name="connsiteY57" fmla="*/ 270363 h 925390"/>
                    <a:gd name="connsiteX58" fmla="*/ 663820 w 830919"/>
                    <a:gd name="connsiteY58" fmla="*/ 274759 h 925390"/>
                    <a:gd name="connsiteX59" fmla="*/ 670414 w 830919"/>
                    <a:gd name="connsiteY59" fmla="*/ 287948 h 925390"/>
                    <a:gd name="connsiteX60" fmla="*/ 681404 w 830919"/>
                    <a:gd name="connsiteY60" fmla="*/ 301136 h 925390"/>
                    <a:gd name="connsiteX61" fmla="*/ 683602 w 830919"/>
                    <a:gd name="connsiteY61" fmla="*/ 307730 h 925390"/>
                    <a:gd name="connsiteX62" fmla="*/ 692395 w 830919"/>
                    <a:gd name="connsiteY62" fmla="*/ 318721 h 925390"/>
                    <a:gd name="connsiteX63" fmla="*/ 698989 w 830919"/>
                    <a:gd name="connsiteY63" fmla="*/ 331909 h 925390"/>
                    <a:gd name="connsiteX64" fmla="*/ 703385 w 830919"/>
                    <a:gd name="connsiteY64" fmla="*/ 345098 h 925390"/>
                    <a:gd name="connsiteX65" fmla="*/ 707781 w 830919"/>
                    <a:gd name="connsiteY65" fmla="*/ 353890 h 925390"/>
                    <a:gd name="connsiteX66" fmla="*/ 712177 w 830919"/>
                    <a:gd name="connsiteY66" fmla="*/ 364880 h 925390"/>
                    <a:gd name="connsiteX67" fmla="*/ 716573 w 830919"/>
                    <a:gd name="connsiteY67" fmla="*/ 371475 h 925390"/>
                    <a:gd name="connsiteX68" fmla="*/ 723168 w 830919"/>
                    <a:gd name="connsiteY68" fmla="*/ 382465 h 925390"/>
                    <a:gd name="connsiteX69" fmla="*/ 727564 w 830919"/>
                    <a:gd name="connsiteY69" fmla="*/ 395653 h 925390"/>
                    <a:gd name="connsiteX70" fmla="*/ 729762 w 830919"/>
                    <a:gd name="connsiteY70" fmla="*/ 402248 h 925390"/>
                    <a:gd name="connsiteX71" fmla="*/ 731960 w 830919"/>
                    <a:gd name="connsiteY71" fmla="*/ 408842 h 925390"/>
                    <a:gd name="connsiteX72" fmla="*/ 734158 w 830919"/>
                    <a:gd name="connsiteY72" fmla="*/ 417634 h 925390"/>
                    <a:gd name="connsiteX73" fmla="*/ 736356 w 830919"/>
                    <a:gd name="connsiteY73" fmla="*/ 428625 h 925390"/>
                    <a:gd name="connsiteX74" fmla="*/ 740752 w 830919"/>
                    <a:gd name="connsiteY74" fmla="*/ 441813 h 925390"/>
                    <a:gd name="connsiteX75" fmla="*/ 742950 w 830919"/>
                    <a:gd name="connsiteY75" fmla="*/ 450605 h 925390"/>
                    <a:gd name="connsiteX76" fmla="*/ 749545 w 830919"/>
                    <a:gd name="connsiteY76" fmla="*/ 457200 h 925390"/>
                    <a:gd name="connsiteX77" fmla="*/ 753941 w 830919"/>
                    <a:gd name="connsiteY77" fmla="*/ 463794 h 925390"/>
                    <a:gd name="connsiteX78" fmla="*/ 775921 w 830919"/>
                    <a:gd name="connsiteY78" fmla="*/ 483576 h 925390"/>
                    <a:gd name="connsiteX79" fmla="*/ 784714 w 830919"/>
                    <a:gd name="connsiteY79" fmla="*/ 496765 h 925390"/>
                    <a:gd name="connsiteX80" fmla="*/ 789110 w 830919"/>
                    <a:gd name="connsiteY80" fmla="*/ 503359 h 925390"/>
                    <a:gd name="connsiteX81" fmla="*/ 806695 w 830919"/>
                    <a:gd name="connsiteY81" fmla="*/ 518746 h 925390"/>
                    <a:gd name="connsiteX82" fmla="*/ 811091 w 830919"/>
                    <a:gd name="connsiteY82" fmla="*/ 525340 h 925390"/>
                    <a:gd name="connsiteX83" fmla="*/ 815487 w 830919"/>
                    <a:gd name="connsiteY83" fmla="*/ 540726 h 925390"/>
                    <a:gd name="connsiteX84" fmla="*/ 817685 w 830919"/>
                    <a:gd name="connsiteY84" fmla="*/ 569301 h 925390"/>
                    <a:gd name="connsiteX85" fmla="*/ 826477 w 830919"/>
                    <a:gd name="connsiteY85" fmla="*/ 571500 h 925390"/>
                    <a:gd name="connsiteX86" fmla="*/ 830873 w 830919"/>
                    <a:gd name="connsiteY86" fmla="*/ 582490 h 925390"/>
                    <a:gd name="connsiteX87" fmla="*/ 811091 w 830919"/>
                    <a:gd name="connsiteY87" fmla="*/ 600075 h 925390"/>
                    <a:gd name="connsiteX88" fmla="*/ 815487 w 830919"/>
                    <a:gd name="connsiteY88" fmla="*/ 925390 h 925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830919" h="925390">
                      <a:moveTo>
                        <a:pt x="815487" y="925390"/>
                      </a:moveTo>
                      <a:lnTo>
                        <a:pt x="0" y="925390"/>
                      </a:lnTo>
                      <a:lnTo>
                        <a:pt x="87923" y="800100"/>
                      </a:lnTo>
                      <a:cubicBezTo>
                        <a:pt x="95250" y="794971"/>
                        <a:pt x="107076" y="793198"/>
                        <a:pt x="109904" y="784713"/>
                      </a:cubicBezTo>
                      <a:cubicBezTo>
                        <a:pt x="110637" y="782515"/>
                        <a:pt x="111270" y="780281"/>
                        <a:pt x="112102" y="778119"/>
                      </a:cubicBezTo>
                      <a:cubicBezTo>
                        <a:pt x="114935" y="770754"/>
                        <a:pt x="118981" y="763794"/>
                        <a:pt x="120895" y="756138"/>
                      </a:cubicBezTo>
                      <a:cubicBezTo>
                        <a:pt x="123093" y="747346"/>
                        <a:pt x="124623" y="738359"/>
                        <a:pt x="127489" y="729761"/>
                      </a:cubicBezTo>
                      <a:cubicBezTo>
                        <a:pt x="129919" y="722472"/>
                        <a:pt x="129687" y="725484"/>
                        <a:pt x="129687" y="720969"/>
                      </a:cubicBezTo>
                      <a:lnTo>
                        <a:pt x="171450" y="597876"/>
                      </a:lnTo>
                      <a:cubicBezTo>
                        <a:pt x="175846" y="592747"/>
                        <a:pt x="180057" y="587454"/>
                        <a:pt x="184639" y="582490"/>
                      </a:cubicBezTo>
                      <a:cubicBezTo>
                        <a:pt x="188856" y="577922"/>
                        <a:pt x="197827" y="569301"/>
                        <a:pt x="197827" y="569301"/>
                      </a:cubicBezTo>
                      <a:cubicBezTo>
                        <a:pt x="202878" y="554147"/>
                        <a:pt x="198946" y="559389"/>
                        <a:pt x="206620" y="551717"/>
                      </a:cubicBezTo>
                      <a:cubicBezTo>
                        <a:pt x="207353" y="532667"/>
                        <a:pt x="206856" y="513530"/>
                        <a:pt x="208818" y="494567"/>
                      </a:cubicBezTo>
                      <a:cubicBezTo>
                        <a:pt x="209090" y="491939"/>
                        <a:pt x="212033" y="490336"/>
                        <a:pt x="213214" y="487973"/>
                      </a:cubicBezTo>
                      <a:cubicBezTo>
                        <a:pt x="214250" y="485900"/>
                        <a:pt x="214287" y="483404"/>
                        <a:pt x="215412" y="481378"/>
                      </a:cubicBezTo>
                      <a:cubicBezTo>
                        <a:pt x="219636" y="473774"/>
                        <a:pt x="224170" y="467119"/>
                        <a:pt x="230798" y="461596"/>
                      </a:cubicBezTo>
                      <a:cubicBezTo>
                        <a:pt x="232828" y="459905"/>
                        <a:pt x="235195" y="458665"/>
                        <a:pt x="237393" y="457200"/>
                      </a:cubicBezTo>
                      <a:lnTo>
                        <a:pt x="241789" y="444011"/>
                      </a:lnTo>
                      <a:cubicBezTo>
                        <a:pt x="242522" y="441813"/>
                        <a:pt x="242702" y="439345"/>
                        <a:pt x="243987" y="437417"/>
                      </a:cubicBezTo>
                      <a:lnTo>
                        <a:pt x="248383" y="430823"/>
                      </a:lnTo>
                      <a:cubicBezTo>
                        <a:pt x="251146" y="422531"/>
                        <a:pt x="251815" y="418596"/>
                        <a:pt x="259373" y="411040"/>
                      </a:cubicBezTo>
                      <a:cubicBezTo>
                        <a:pt x="260839" y="409575"/>
                        <a:pt x="262475" y="408262"/>
                        <a:pt x="263770" y="406644"/>
                      </a:cubicBezTo>
                      <a:cubicBezTo>
                        <a:pt x="265420" y="404581"/>
                        <a:pt x="266298" y="401918"/>
                        <a:pt x="268166" y="400050"/>
                      </a:cubicBezTo>
                      <a:cubicBezTo>
                        <a:pt x="270034" y="398182"/>
                        <a:pt x="272892" y="397521"/>
                        <a:pt x="274760" y="395653"/>
                      </a:cubicBezTo>
                      <a:cubicBezTo>
                        <a:pt x="275756" y="394657"/>
                        <a:pt x="284502" y="382763"/>
                        <a:pt x="285750" y="380267"/>
                      </a:cubicBezTo>
                      <a:cubicBezTo>
                        <a:pt x="286786" y="378195"/>
                        <a:pt x="286756" y="375660"/>
                        <a:pt x="287948" y="373673"/>
                      </a:cubicBezTo>
                      <a:cubicBezTo>
                        <a:pt x="289014" y="371896"/>
                        <a:pt x="292345" y="369276"/>
                        <a:pt x="292345" y="369276"/>
                      </a:cubicBezTo>
                      <a:lnTo>
                        <a:pt x="417635" y="131884"/>
                      </a:lnTo>
                      <a:lnTo>
                        <a:pt x="503360" y="28575"/>
                      </a:lnTo>
                      <a:lnTo>
                        <a:pt x="536331" y="0"/>
                      </a:lnTo>
                      <a:cubicBezTo>
                        <a:pt x="539994" y="5129"/>
                        <a:pt x="545954" y="9233"/>
                        <a:pt x="547321" y="15386"/>
                      </a:cubicBezTo>
                      <a:cubicBezTo>
                        <a:pt x="549077" y="23286"/>
                        <a:pt x="545123" y="31472"/>
                        <a:pt x="545123" y="39565"/>
                      </a:cubicBezTo>
                      <a:cubicBezTo>
                        <a:pt x="545123" y="42586"/>
                        <a:pt x="545000" y="46423"/>
                        <a:pt x="547321" y="48357"/>
                      </a:cubicBezTo>
                      <a:cubicBezTo>
                        <a:pt x="550191" y="50749"/>
                        <a:pt x="554648" y="49822"/>
                        <a:pt x="558312" y="50555"/>
                      </a:cubicBezTo>
                      <a:cubicBezTo>
                        <a:pt x="563172" y="55416"/>
                        <a:pt x="566242" y="57625"/>
                        <a:pt x="569302" y="63744"/>
                      </a:cubicBezTo>
                      <a:cubicBezTo>
                        <a:pt x="570338" y="65816"/>
                        <a:pt x="570767" y="68140"/>
                        <a:pt x="571500" y="70338"/>
                      </a:cubicBezTo>
                      <a:cubicBezTo>
                        <a:pt x="572233" y="84259"/>
                        <a:pt x="572436" y="98218"/>
                        <a:pt x="573698" y="112101"/>
                      </a:cubicBezTo>
                      <a:cubicBezTo>
                        <a:pt x="573908" y="114409"/>
                        <a:pt x="574257" y="117057"/>
                        <a:pt x="575896" y="118696"/>
                      </a:cubicBezTo>
                      <a:cubicBezTo>
                        <a:pt x="577535" y="120335"/>
                        <a:pt x="580293" y="120161"/>
                        <a:pt x="582491" y="120894"/>
                      </a:cubicBezTo>
                      <a:cubicBezTo>
                        <a:pt x="589085" y="120161"/>
                        <a:pt x="595872" y="120442"/>
                        <a:pt x="602273" y="118696"/>
                      </a:cubicBezTo>
                      <a:cubicBezTo>
                        <a:pt x="604273" y="118151"/>
                        <a:pt x="605052" y="115595"/>
                        <a:pt x="606670" y="114300"/>
                      </a:cubicBezTo>
                      <a:cubicBezTo>
                        <a:pt x="612759" y="109428"/>
                        <a:pt x="612891" y="110027"/>
                        <a:pt x="619858" y="107705"/>
                      </a:cubicBezTo>
                      <a:cubicBezTo>
                        <a:pt x="622056" y="105507"/>
                        <a:pt x="623436" y="100357"/>
                        <a:pt x="626452" y="101111"/>
                      </a:cubicBezTo>
                      <a:cubicBezTo>
                        <a:pt x="629383" y="101844"/>
                        <a:pt x="628650" y="106882"/>
                        <a:pt x="628650" y="109903"/>
                      </a:cubicBezTo>
                      <a:cubicBezTo>
                        <a:pt x="628650" y="118726"/>
                        <a:pt x="628182" y="127629"/>
                        <a:pt x="626452" y="136280"/>
                      </a:cubicBezTo>
                      <a:cubicBezTo>
                        <a:pt x="625934" y="138871"/>
                        <a:pt x="623747" y="140845"/>
                        <a:pt x="622056" y="142875"/>
                      </a:cubicBezTo>
                      <a:cubicBezTo>
                        <a:pt x="615724" y="150474"/>
                        <a:pt x="616994" y="148958"/>
                        <a:pt x="608868" y="151667"/>
                      </a:cubicBezTo>
                      <a:cubicBezTo>
                        <a:pt x="607402" y="153132"/>
                        <a:pt x="605537" y="154286"/>
                        <a:pt x="604471" y="156063"/>
                      </a:cubicBezTo>
                      <a:cubicBezTo>
                        <a:pt x="600230" y="163130"/>
                        <a:pt x="602431" y="173442"/>
                        <a:pt x="604471" y="180242"/>
                      </a:cubicBezTo>
                      <a:cubicBezTo>
                        <a:pt x="605067" y="182227"/>
                        <a:pt x="607573" y="183020"/>
                        <a:pt x="608868" y="184638"/>
                      </a:cubicBezTo>
                      <a:cubicBezTo>
                        <a:pt x="613737" y="190724"/>
                        <a:pt x="613141" y="190862"/>
                        <a:pt x="615462" y="197826"/>
                      </a:cubicBezTo>
                      <a:cubicBezTo>
                        <a:pt x="616195" y="205886"/>
                        <a:pt x="615964" y="214092"/>
                        <a:pt x="617660" y="222005"/>
                      </a:cubicBezTo>
                      <a:cubicBezTo>
                        <a:pt x="618605" y="226415"/>
                        <a:pt x="626277" y="232346"/>
                        <a:pt x="628650" y="235194"/>
                      </a:cubicBezTo>
                      <a:cubicBezTo>
                        <a:pt x="630341" y="237223"/>
                        <a:pt x="631396" y="239725"/>
                        <a:pt x="633046" y="241788"/>
                      </a:cubicBezTo>
                      <a:cubicBezTo>
                        <a:pt x="634341" y="243406"/>
                        <a:pt x="636148" y="244566"/>
                        <a:pt x="637443" y="246184"/>
                      </a:cubicBezTo>
                      <a:cubicBezTo>
                        <a:pt x="639093" y="248247"/>
                        <a:pt x="639776" y="251128"/>
                        <a:pt x="641839" y="252778"/>
                      </a:cubicBezTo>
                      <a:cubicBezTo>
                        <a:pt x="643648" y="254225"/>
                        <a:pt x="646235" y="254243"/>
                        <a:pt x="648433" y="254976"/>
                      </a:cubicBezTo>
                      <a:cubicBezTo>
                        <a:pt x="650948" y="262521"/>
                        <a:pt x="650571" y="263710"/>
                        <a:pt x="657225" y="270363"/>
                      </a:cubicBezTo>
                      <a:cubicBezTo>
                        <a:pt x="659093" y="272231"/>
                        <a:pt x="661622" y="273294"/>
                        <a:pt x="663820" y="274759"/>
                      </a:cubicBezTo>
                      <a:cubicBezTo>
                        <a:pt x="676417" y="293655"/>
                        <a:pt x="661314" y="269747"/>
                        <a:pt x="670414" y="287948"/>
                      </a:cubicBezTo>
                      <a:cubicBezTo>
                        <a:pt x="673474" y="294068"/>
                        <a:pt x="676543" y="296275"/>
                        <a:pt x="681404" y="301136"/>
                      </a:cubicBezTo>
                      <a:cubicBezTo>
                        <a:pt x="682137" y="303334"/>
                        <a:pt x="682566" y="305658"/>
                        <a:pt x="683602" y="307730"/>
                      </a:cubicBezTo>
                      <a:cubicBezTo>
                        <a:pt x="686376" y="313279"/>
                        <a:pt x="688304" y="314631"/>
                        <a:pt x="692395" y="318721"/>
                      </a:cubicBezTo>
                      <a:cubicBezTo>
                        <a:pt x="700413" y="342774"/>
                        <a:pt x="687625" y="306339"/>
                        <a:pt x="698989" y="331909"/>
                      </a:cubicBezTo>
                      <a:cubicBezTo>
                        <a:pt x="700871" y="336144"/>
                        <a:pt x="701313" y="340953"/>
                        <a:pt x="703385" y="345098"/>
                      </a:cubicBezTo>
                      <a:cubicBezTo>
                        <a:pt x="704850" y="348029"/>
                        <a:pt x="706450" y="350896"/>
                        <a:pt x="707781" y="353890"/>
                      </a:cubicBezTo>
                      <a:cubicBezTo>
                        <a:pt x="709383" y="357495"/>
                        <a:pt x="710413" y="361351"/>
                        <a:pt x="712177" y="364880"/>
                      </a:cubicBezTo>
                      <a:cubicBezTo>
                        <a:pt x="713358" y="367243"/>
                        <a:pt x="715392" y="369112"/>
                        <a:pt x="716573" y="371475"/>
                      </a:cubicBezTo>
                      <a:cubicBezTo>
                        <a:pt x="722278" y="382886"/>
                        <a:pt x="714581" y="373880"/>
                        <a:pt x="723168" y="382465"/>
                      </a:cubicBezTo>
                      <a:lnTo>
                        <a:pt x="727564" y="395653"/>
                      </a:lnTo>
                      <a:lnTo>
                        <a:pt x="729762" y="402248"/>
                      </a:lnTo>
                      <a:cubicBezTo>
                        <a:pt x="730495" y="404446"/>
                        <a:pt x="731398" y="406594"/>
                        <a:pt x="731960" y="408842"/>
                      </a:cubicBezTo>
                      <a:cubicBezTo>
                        <a:pt x="732693" y="411773"/>
                        <a:pt x="733503" y="414685"/>
                        <a:pt x="734158" y="417634"/>
                      </a:cubicBezTo>
                      <a:cubicBezTo>
                        <a:pt x="734968" y="421281"/>
                        <a:pt x="735373" y="425020"/>
                        <a:pt x="736356" y="428625"/>
                      </a:cubicBezTo>
                      <a:cubicBezTo>
                        <a:pt x="737575" y="433096"/>
                        <a:pt x="739628" y="437318"/>
                        <a:pt x="740752" y="441813"/>
                      </a:cubicBezTo>
                      <a:cubicBezTo>
                        <a:pt x="741485" y="444744"/>
                        <a:pt x="741451" y="447982"/>
                        <a:pt x="742950" y="450605"/>
                      </a:cubicBezTo>
                      <a:cubicBezTo>
                        <a:pt x="744493" y="453304"/>
                        <a:pt x="747555" y="454812"/>
                        <a:pt x="749545" y="457200"/>
                      </a:cubicBezTo>
                      <a:cubicBezTo>
                        <a:pt x="751236" y="459229"/>
                        <a:pt x="752174" y="461830"/>
                        <a:pt x="753941" y="463794"/>
                      </a:cubicBezTo>
                      <a:cubicBezTo>
                        <a:pt x="766881" y="478172"/>
                        <a:pt x="764863" y="476204"/>
                        <a:pt x="775921" y="483576"/>
                      </a:cubicBezTo>
                      <a:lnTo>
                        <a:pt x="784714" y="496765"/>
                      </a:lnTo>
                      <a:cubicBezTo>
                        <a:pt x="786179" y="498963"/>
                        <a:pt x="787242" y="501491"/>
                        <a:pt x="789110" y="503359"/>
                      </a:cubicBezTo>
                      <a:cubicBezTo>
                        <a:pt x="801968" y="516218"/>
                        <a:pt x="795789" y="511476"/>
                        <a:pt x="806695" y="518746"/>
                      </a:cubicBezTo>
                      <a:cubicBezTo>
                        <a:pt x="808160" y="520944"/>
                        <a:pt x="809910" y="522977"/>
                        <a:pt x="811091" y="525340"/>
                      </a:cubicBezTo>
                      <a:cubicBezTo>
                        <a:pt x="812668" y="528493"/>
                        <a:pt x="814783" y="537909"/>
                        <a:pt x="815487" y="540726"/>
                      </a:cubicBezTo>
                      <a:cubicBezTo>
                        <a:pt x="816220" y="550251"/>
                        <a:pt x="814472" y="560304"/>
                        <a:pt x="817685" y="569301"/>
                      </a:cubicBezTo>
                      <a:cubicBezTo>
                        <a:pt x="818701" y="572146"/>
                        <a:pt x="823964" y="569824"/>
                        <a:pt x="826477" y="571500"/>
                      </a:cubicBezTo>
                      <a:cubicBezTo>
                        <a:pt x="831686" y="574973"/>
                        <a:pt x="830873" y="577860"/>
                        <a:pt x="830873" y="582490"/>
                      </a:cubicBezTo>
                      <a:lnTo>
                        <a:pt x="811091" y="600075"/>
                      </a:lnTo>
                      <a:cubicBezTo>
                        <a:pt x="812556" y="708513"/>
                        <a:pt x="814022" y="816952"/>
                        <a:pt x="815487" y="92539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>
                <a:xfrm>
                  <a:off x="4639225" y="5230278"/>
                  <a:ext cx="695401" cy="571123"/>
                </a:xfrm>
                <a:custGeom>
                  <a:avLst/>
                  <a:gdLst>
                    <a:gd name="connsiteX0" fmla="*/ 639641 w 695265"/>
                    <a:gd name="connsiteY0" fmla="*/ 571500 h 571500"/>
                    <a:gd name="connsiteX1" fmla="*/ 0 w 695265"/>
                    <a:gd name="connsiteY1" fmla="*/ 571500 h 571500"/>
                    <a:gd name="connsiteX2" fmla="*/ 0 w 695265"/>
                    <a:gd name="connsiteY2" fmla="*/ 232996 h 571500"/>
                    <a:gd name="connsiteX3" fmla="*/ 74735 w 695265"/>
                    <a:gd name="connsiteY3" fmla="*/ 158261 h 571500"/>
                    <a:gd name="connsiteX4" fmla="*/ 356089 w 695265"/>
                    <a:gd name="connsiteY4" fmla="*/ 74735 h 571500"/>
                    <a:gd name="connsiteX5" fmla="*/ 433021 w 695265"/>
                    <a:gd name="connsiteY5" fmla="*/ 0 h 571500"/>
                    <a:gd name="connsiteX6" fmla="*/ 507756 w 695265"/>
                    <a:gd name="connsiteY6" fmla="*/ 10990 h 571500"/>
                    <a:gd name="connsiteX7" fmla="*/ 516548 w 695265"/>
                    <a:gd name="connsiteY7" fmla="*/ 28575 h 571500"/>
                    <a:gd name="connsiteX8" fmla="*/ 520945 w 695265"/>
                    <a:gd name="connsiteY8" fmla="*/ 41763 h 571500"/>
                    <a:gd name="connsiteX9" fmla="*/ 534133 w 695265"/>
                    <a:gd name="connsiteY9" fmla="*/ 52754 h 571500"/>
                    <a:gd name="connsiteX10" fmla="*/ 540727 w 695265"/>
                    <a:gd name="connsiteY10" fmla="*/ 57150 h 571500"/>
                    <a:gd name="connsiteX11" fmla="*/ 567104 w 695265"/>
                    <a:gd name="connsiteY11" fmla="*/ 61546 h 571500"/>
                    <a:gd name="connsiteX12" fmla="*/ 580293 w 695265"/>
                    <a:gd name="connsiteY12" fmla="*/ 65942 h 571500"/>
                    <a:gd name="connsiteX13" fmla="*/ 668216 w 695265"/>
                    <a:gd name="connsiteY13" fmla="*/ 228600 h 571500"/>
                    <a:gd name="connsiteX14" fmla="*/ 666018 w 695265"/>
                    <a:gd name="connsiteY14" fmla="*/ 250581 h 571500"/>
                    <a:gd name="connsiteX15" fmla="*/ 661621 w 695265"/>
                    <a:gd name="connsiteY15" fmla="*/ 254977 h 571500"/>
                    <a:gd name="connsiteX16" fmla="*/ 659423 w 695265"/>
                    <a:gd name="connsiteY16" fmla="*/ 261571 h 571500"/>
                    <a:gd name="connsiteX17" fmla="*/ 652829 w 695265"/>
                    <a:gd name="connsiteY17" fmla="*/ 270363 h 571500"/>
                    <a:gd name="connsiteX18" fmla="*/ 648433 w 695265"/>
                    <a:gd name="connsiteY18" fmla="*/ 274760 h 571500"/>
                    <a:gd name="connsiteX19" fmla="*/ 641839 w 695265"/>
                    <a:gd name="connsiteY19" fmla="*/ 290146 h 571500"/>
                    <a:gd name="connsiteX20" fmla="*/ 670414 w 695265"/>
                    <a:gd name="connsiteY20" fmla="*/ 309929 h 571500"/>
                    <a:gd name="connsiteX21" fmla="*/ 683602 w 695265"/>
                    <a:gd name="connsiteY21" fmla="*/ 314325 h 571500"/>
                    <a:gd name="connsiteX22" fmla="*/ 685800 w 695265"/>
                    <a:gd name="connsiteY22" fmla="*/ 320919 h 571500"/>
                    <a:gd name="connsiteX23" fmla="*/ 687998 w 695265"/>
                    <a:gd name="connsiteY23" fmla="*/ 369277 h 571500"/>
                    <a:gd name="connsiteX24" fmla="*/ 679206 w 695265"/>
                    <a:gd name="connsiteY24" fmla="*/ 382465 h 571500"/>
                    <a:gd name="connsiteX25" fmla="*/ 677008 w 695265"/>
                    <a:gd name="connsiteY25" fmla="*/ 389060 h 571500"/>
                    <a:gd name="connsiteX26" fmla="*/ 666018 w 695265"/>
                    <a:gd name="connsiteY26" fmla="*/ 404446 h 571500"/>
                    <a:gd name="connsiteX27" fmla="*/ 648433 w 695265"/>
                    <a:gd name="connsiteY27" fmla="*/ 419833 h 571500"/>
                    <a:gd name="connsiteX28" fmla="*/ 624254 w 695265"/>
                    <a:gd name="connsiteY28" fmla="*/ 426427 h 571500"/>
                    <a:gd name="connsiteX29" fmla="*/ 617660 w 695265"/>
                    <a:gd name="connsiteY29" fmla="*/ 428625 h 571500"/>
                    <a:gd name="connsiteX30" fmla="*/ 608868 w 695265"/>
                    <a:gd name="connsiteY30" fmla="*/ 430823 h 571500"/>
                    <a:gd name="connsiteX31" fmla="*/ 639641 w 695265"/>
                    <a:gd name="connsiteY31" fmla="*/ 57150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95265" h="571500">
                      <a:moveTo>
                        <a:pt x="639641" y="571500"/>
                      </a:moveTo>
                      <a:lnTo>
                        <a:pt x="0" y="571500"/>
                      </a:lnTo>
                      <a:lnTo>
                        <a:pt x="0" y="232996"/>
                      </a:lnTo>
                      <a:lnTo>
                        <a:pt x="74735" y="158261"/>
                      </a:lnTo>
                      <a:lnTo>
                        <a:pt x="356089" y="74735"/>
                      </a:lnTo>
                      <a:lnTo>
                        <a:pt x="433021" y="0"/>
                      </a:lnTo>
                      <a:lnTo>
                        <a:pt x="507756" y="10990"/>
                      </a:lnTo>
                      <a:cubicBezTo>
                        <a:pt x="510687" y="16852"/>
                        <a:pt x="513966" y="22551"/>
                        <a:pt x="516548" y="28575"/>
                      </a:cubicBezTo>
                      <a:cubicBezTo>
                        <a:pt x="518373" y="32834"/>
                        <a:pt x="517669" y="38486"/>
                        <a:pt x="520945" y="41763"/>
                      </a:cubicBezTo>
                      <a:cubicBezTo>
                        <a:pt x="527193" y="48012"/>
                        <a:pt x="524988" y="46222"/>
                        <a:pt x="534133" y="52754"/>
                      </a:cubicBezTo>
                      <a:cubicBezTo>
                        <a:pt x="536283" y="54289"/>
                        <a:pt x="538175" y="56469"/>
                        <a:pt x="540727" y="57150"/>
                      </a:cubicBezTo>
                      <a:cubicBezTo>
                        <a:pt x="549340" y="59447"/>
                        <a:pt x="567104" y="61546"/>
                        <a:pt x="567104" y="61546"/>
                      </a:cubicBezTo>
                      <a:cubicBezTo>
                        <a:pt x="575527" y="67161"/>
                        <a:pt x="571056" y="65942"/>
                        <a:pt x="580293" y="65942"/>
                      </a:cubicBezTo>
                      <a:lnTo>
                        <a:pt x="668216" y="228600"/>
                      </a:lnTo>
                      <a:cubicBezTo>
                        <a:pt x="667483" y="235927"/>
                        <a:pt x="667804" y="243437"/>
                        <a:pt x="666018" y="250581"/>
                      </a:cubicBezTo>
                      <a:cubicBezTo>
                        <a:pt x="665515" y="252592"/>
                        <a:pt x="662687" y="253200"/>
                        <a:pt x="661621" y="254977"/>
                      </a:cubicBezTo>
                      <a:cubicBezTo>
                        <a:pt x="660429" y="256964"/>
                        <a:pt x="660573" y="259559"/>
                        <a:pt x="659423" y="261571"/>
                      </a:cubicBezTo>
                      <a:cubicBezTo>
                        <a:pt x="657605" y="264752"/>
                        <a:pt x="655174" y="267549"/>
                        <a:pt x="652829" y="270363"/>
                      </a:cubicBezTo>
                      <a:cubicBezTo>
                        <a:pt x="651502" y="271955"/>
                        <a:pt x="649583" y="273036"/>
                        <a:pt x="648433" y="274760"/>
                      </a:cubicBezTo>
                      <a:cubicBezTo>
                        <a:pt x="644811" y="280193"/>
                        <a:pt x="643793" y="284284"/>
                        <a:pt x="641839" y="290146"/>
                      </a:cubicBezTo>
                      <a:cubicBezTo>
                        <a:pt x="645749" y="313607"/>
                        <a:pt x="639262" y="299545"/>
                        <a:pt x="670414" y="309929"/>
                      </a:cubicBezTo>
                      <a:lnTo>
                        <a:pt x="683602" y="314325"/>
                      </a:lnTo>
                      <a:cubicBezTo>
                        <a:pt x="684335" y="316523"/>
                        <a:pt x="684764" y="318847"/>
                        <a:pt x="685800" y="320919"/>
                      </a:cubicBezTo>
                      <a:cubicBezTo>
                        <a:pt x="696177" y="341673"/>
                        <a:pt x="699580" y="311363"/>
                        <a:pt x="687998" y="369277"/>
                      </a:cubicBezTo>
                      <a:cubicBezTo>
                        <a:pt x="686962" y="374458"/>
                        <a:pt x="679206" y="382465"/>
                        <a:pt x="679206" y="382465"/>
                      </a:cubicBezTo>
                      <a:cubicBezTo>
                        <a:pt x="678473" y="384663"/>
                        <a:pt x="678044" y="386987"/>
                        <a:pt x="677008" y="389060"/>
                      </a:cubicBezTo>
                      <a:cubicBezTo>
                        <a:pt x="675282" y="392512"/>
                        <a:pt x="667676" y="402124"/>
                        <a:pt x="666018" y="404446"/>
                      </a:cubicBezTo>
                      <a:cubicBezTo>
                        <a:pt x="660011" y="412855"/>
                        <a:pt x="661177" y="414735"/>
                        <a:pt x="648433" y="419833"/>
                      </a:cubicBezTo>
                      <a:cubicBezTo>
                        <a:pt x="633305" y="425884"/>
                        <a:pt x="641335" y="423580"/>
                        <a:pt x="624254" y="426427"/>
                      </a:cubicBezTo>
                      <a:cubicBezTo>
                        <a:pt x="622056" y="427160"/>
                        <a:pt x="619888" y="427988"/>
                        <a:pt x="617660" y="428625"/>
                      </a:cubicBezTo>
                      <a:cubicBezTo>
                        <a:pt x="614755" y="429455"/>
                        <a:pt x="608868" y="430823"/>
                        <a:pt x="608868" y="430823"/>
                      </a:cubicBezTo>
                      <a:cubicBezTo>
                        <a:pt x="609601" y="476250"/>
                        <a:pt x="610333" y="521677"/>
                        <a:pt x="639641" y="57150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>
                <a:xfrm>
                  <a:off x="5059424" y="4963951"/>
                  <a:ext cx="1180702" cy="837450"/>
                </a:xfrm>
                <a:custGeom>
                  <a:avLst/>
                  <a:gdLst>
                    <a:gd name="connsiteX0" fmla="*/ 1178169 w 1178169"/>
                    <a:gd name="connsiteY0" fmla="*/ 839665 h 839665"/>
                    <a:gd name="connsiteX1" fmla="*/ 178044 w 1178169"/>
                    <a:gd name="connsiteY1" fmla="*/ 839665 h 839665"/>
                    <a:gd name="connsiteX2" fmla="*/ 173648 w 1178169"/>
                    <a:gd name="connsiteY2" fmla="*/ 681404 h 839665"/>
                    <a:gd name="connsiteX3" fmla="*/ 186837 w 1178169"/>
                    <a:gd name="connsiteY3" fmla="*/ 666017 h 839665"/>
                    <a:gd name="connsiteX4" fmla="*/ 193431 w 1178169"/>
                    <a:gd name="connsiteY4" fmla="*/ 661621 h 839665"/>
                    <a:gd name="connsiteX5" fmla="*/ 202223 w 1178169"/>
                    <a:gd name="connsiteY5" fmla="*/ 655027 h 839665"/>
                    <a:gd name="connsiteX6" fmla="*/ 213214 w 1178169"/>
                    <a:gd name="connsiteY6" fmla="*/ 646234 h 839665"/>
                    <a:gd name="connsiteX7" fmla="*/ 217610 w 1178169"/>
                    <a:gd name="connsiteY7" fmla="*/ 639640 h 839665"/>
                    <a:gd name="connsiteX8" fmla="*/ 226402 w 1178169"/>
                    <a:gd name="connsiteY8" fmla="*/ 635244 h 839665"/>
                    <a:gd name="connsiteX9" fmla="*/ 232996 w 1178169"/>
                    <a:gd name="connsiteY9" fmla="*/ 628650 h 839665"/>
                    <a:gd name="connsiteX10" fmla="*/ 239590 w 1178169"/>
                    <a:gd name="connsiteY10" fmla="*/ 624254 h 839665"/>
                    <a:gd name="connsiteX11" fmla="*/ 243987 w 1178169"/>
                    <a:gd name="connsiteY11" fmla="*/ 617659 h 839665"/>
                    <a:gd name="connsiteX12" fmla="*/ 235194 w 1178169"/>
                    <a:gd name="connsiteY12" fmla="*/ 602273 h 839665"/>
                    <a:gd name="connsiteX13" fmla="*/ 228600 w 1178169"/>
                    <a:gd name="connsiteY13" fmla="*/ 600075 h 839665"/>
                    <a:gd name="connsiteX14" fmla="*/ 215412 w 1178169"/>
                    <a:gd name="connsiteY14" fmla="*/ 593480 h 839665"/>
                    <a:gd name="connsiteX15" fmla="*/ 204421 w 1178169"/>
                    <a:gd name="connsiteY15" fmla="*/ 580292 h 839665"/>
                    <a:gd name="connsiteX16" fmla="*/ 200025 w 1178169"/>
                    <a:gd name="connsiteY16" fmla="*/ 573698 h 839665"/>
                    <a:gd name="connsiteX17" fmla="*/ 202223 w 1178169"/>
                    <a:gd name="connsiteY17" fmla="*/ 538529 h 839665"/>
                    <a:gd name="connsiteX18" fmla="*/ 206619 w 1178169"/>
                    <a:gd name="connsiteY18" fmla="*/ 529736 h 839665"/>
                    <a:gd name="connsiteX19" fmla="*/ 219808 w 1178169"/>
                    <a:gd name="connsiteY19" fmla="*/ 514350 h 839665"/>
                    <a:gd name="connsiteX20" fmla="*/ 219808 w 1178169"/>
                    <a:gd name="connsiteY20" fmla="*/ 476982 h 839665"/>
                    <a:gd name="connsiteX21" fmla="*/ 211015 w 1178169"/>
                    <a:gd name="connsiteY21" fmla="*/ 465992 h 839665"/>
                    <a:gd name="connsiteX22" fmla="*/ 149469 w 1178169"/>
                    <a:gd name="connsiteY22" fmla="*/ 358286 h 839665"/>
                    <a:gd name="connsiteX23" fmla="*/ 103310 w 1178169"/>
                    <a:gd name="connsiteY23" fmla="*/ 345098 h 839665"/>
                    <a:gd name="connsiteX24" fmla="*/ 87923 w 1178169"/>
                    <a:gd name="connsiteY24" fmla="*/ 334107 h 839665"/>
                    <a:gd name="connsiteX25" fmla="*/ 85725 w 1178169"/>
                    <a:gd name="connsiteY25" fmla="*/ 327513 h 839665"/>
                    <a:gd name="connsiteX26" fmla="*/ 81329 w 1178169"/>
                    <a:gd name="connsiteY26" fmla="*/ 318721 h 839665"/>
                    <a:gd name="connsiteX27" fmla="*/ 72537 w 1178169"/>
                    <a:gd name="connsiteY27" fmla="*/ 298938 h 839665"/>
                    <a:gd name="connsiteX28" fmla="*/ 68140 w 1178169"/>
                    <a:gd name="connsiteY28" fmla="*/ 294542 h 839665"/>
                    <a:gd name="connsiteX29" fmla="*/ 50556 w 1178169"/>
                    <a:gd name="connsiteY29" fmla="*/ 290146 h 839665"/>
                    <a:gd name="connsiteX30" fmla="*/ 19783 w 1178169"/>
                    <a:gd name="connsiteY30" fmla="*/ 285750 h 839665"/>
                    <a:gd name="connsiteX31" fmla="*/ 10990 w 1178169"/>
                    <a:gd name="connsiteY31" fmla="*/ 281354 h 839665"/>
                    <a:gd name="connsiteX32" fmla="*/ 0 w 1178169"/>
                    <a:gd name="connsiteY32" fmla="*/ 276957 h 839665"/>
                    <a:gd name="connsiteX33" fmla="*/ 127489 w 1178169"/>
                    <a:gd name="connsiteY33" fmla="*/ 147271 h 839665"/>
                    <a:gd name="connsiteX34" fmla="*/ 147271 w 1178169"/>
                    <a:gd name="connsiteY34" fmla="*/ 142875 h 839665"/>
                    <a:gd name="connsiteX35" fmla="*/ 153865 w 1178169"/>
                    <a:gd name="connsiteY35" fmla="*/ 138479 h 839665"/>
                    <a:gd name="connsiteX36" fmla="*/ 204421 w 1178169"/>
                    <a:gd name="connsiteY36" fmla="*/ 136280 h 839665"/>
                    <a:gd name="connsiteX37" fmla="*/ 208817 w 1178169"/>
                    <a:gd name="connsiteY37" fmla="*/ 129686 h 839665"/>
                    <a:gd name="connsiteX38" fmla="*/ 202223 w 1178169"/>
                    <a:gd name="connsiteY38" fmla="*/ 114300 h 839665"/>
                    <a:gd name="connsiteX39" fmla="*/ 211015 w 1178169"/>
                    <a:gd name="connsiteY39" fmla="*/ 105507 h 839665"/>
                    <a:gd name="connsiteX40" fmla="*/ 287948 w 1178169"/>
                    <a:gd name="connsiteY40" fmla="*/ 103309 h 839665"/>
                    <a:gd name="connsiteX41" fmla="*/ 294542 w 1178169"/>
                    <a:gd name="connsiteY41" fmla="*/ 101111 h 839665"/>
                    <a:gd name="connsiteX42" fmla="*/ 287948 w 1178169"/>
                    <a:gd name="connsiteY42" fmla="*/ 70338 h 839665"/>
                    <a:gd name="connsiteX43" fmla="*/ 285750 w 1178169"/>
                    <a:gd name="connsiteY43" fmla="*/ 63744 h 839665"/>
                    <a:gd name="connsiteX44" fmla="*/ 287948 w 1178169"/>
                    <a:gd name="connsiteY44" fmla="*/ 30773 h 839665"/>
                    <a:gd name="connsiteX45" fmla="*/ 309929 w 1178169"/>
                    <a:gd name="connsiteY45" fmla="*/ 24179 h 839665"/>
                    <a:gd name="connsiteX46" fmla="*/ 353890 w 1178169"/>
                    <a:gd name="connsiteY46" fmla="*/ 19782 h 839665"/>
                    <a:gd name="connsiteX47" fmla="*/ 360485 w 1178169"/>
                    <a:gd name="connsiteY47" fmla="*/ 6594 h 839665"/>
                    <a:gd name="connsiteX48" fmla="*/ 367079 w 1178169"/>
                    <a:gd name="connsiteY48" fmla="*/ 2198 h 839665"/>
                    <a:gd name="connsiteX49" fmla="*/ 369277 w 1178169"/>
                    <a:gd name="connsiteY49" fmla="*/ 0 h 839665"/>
                    <a:gd name="connsiteX50" fmla="*/ 393456 w 1178169"/>
                    <a:gd name="connsiteY50" fmla="*/ 26377 h 839665"/>
                    <a:gd name="connsiteX51" fmla="*/ 413239 w 1178169"/>
                    <a:gd name="connsiteY51" fmla="*/ 32971 h 839665"/>
                    <a:gd name="connsiteX52" fmla="*/ 419833 w 1178169"/>
                    <a:gd name="connsiteY52" fmla="*/ 37367 h 839665"/>
                    <a:gd name="connsiteX53" fmla="*/ 433021 w 1178169"/>
                    <a:gd name="connsiteY53" fmla="*/ 41763 h 839665"/>
                    <a:gd name="connsiteX54" fmla="*/ 452804 w 1178169"/>
                    <a:gd name="connsiteY54" fmla="*/ 46159 h 839665"/>
                    <a:gd name="connsiteX55" fmla="*/ 472587 w 1178169"/>
                    <a:gd name="connsiteY55" fmla="*/ 48357 h 839665"/>
                    <a:gd name="connsiteX56" fmla="*/ 487973 w 1178169"/>
                    <a:gd name="connsiteY56" fmla="*/ 50555 h 839665"/>
                    <a:gd name="connsiteX57" fmla="*/ 501162 w 1178169"/>
                    <a:gd name="connsiteY57" fmla="*/ 54952 h 839665"/>
                    <a:gd name="connsiteX58" fmla="*/ 512152 w 1178169"/>
                    <a:gd name="connsiteY58" fmla="*/ 65942 h 839665"/>
                    <a:gd name="connsiteX59" fmla="*/ 520944 w 1178169"/>
                    <a:gd name="connsiteY59" fmla="*/ 79130 h 839665"/>
                    <a:gd name="connsiteX60" fmla="*/ 523142 w 1178169"/>
                    <a:gd name="connsiteY60" fmla="*/ 131884 h 839665"/>
                    <a:gd name="connsiteX61" fmla="*/ 525340 w 1178169"/>
                    <a:gd name="connsiteY61" fmla="*/ 138479 h 839665"/>
                    <a:gd name="connsiteX62" fmla="*/ 529737 w 1178169"/>
                    <a:gd name="connsiteY62" fmla="*/ 153865 h 839665"/>
                    <a:gd name="connsiteX63" fmla="*/ 536331 w 1178169"/>
                    <a:gd name="connsiteY63" fmla="*/ 158261 h 839665"/>
                    <a:gd name="connsiteX64" fmla="*/ 545123 w 1178169"/>
                    <a:gd name="connsiteY64" fmla="*/ 164855 h 839665"/>
                    <a:gd name="connsiteX65" fmla="*/ 553915 w 1178169"/>
                    <a:gd name="connsiteY65" fmla="*/ 175846 h 839665"/>
                    <a:gd name="connsiteX66" fmla="*/ 562708 w 1178169"/>
                    <a:gd name="connsiteY66" fmla="*/ 186836 h 839665"/>
                    <a:gd name="connsiteX67" fmla="*/ 564906 w 1178169"/>
                    <a:gd name="connsiteY67" fmla="*/ 202223 h 839665"/>
                    <a:gd name="connsiteX68" fmla="*/ 569302 w 1178169"/>
                    <a:gd name="connsiteY68" fmla="*/ 208817 h 839665"/>
                    <a:gd name="connsiteX69" fmla="*/ 571500 w 1178169"/>
                    <a:gd name="connsiteY69" fmla="*/ 215411 h 839665"/>
                    <a:gd name="connsiteX70" fmla="*/ 580292 w 1178169"/>
                    <a:gd name="connsiteY70" fmla="*/ 226402 h 839665"/>
                    <a:gd name="connsiteX71" fmla="*/ 584689 w 1178169"/>
                    <a:gd name="connsiteY71" fmla="*/ 232996 h 839665"/>
                    <a:gd name="connsiteX72" fmla="*/ 593481 w 1178169"/>
                    <a:gd name="connsiteY72" fmla="*/ 239590 h 839665"/>
                    <a:gd name="connsiteX73" fmla="*/ 615462 w 1178169"/>
                    <a:gd name="connsiteY73" fmla="*/ 250580 h 839665"/>
                    <a:gd name="connsiteX74" fmla="*/ 622056 w 1178169"/>
                    <a:gd name="connsiteY74" fmla="*/ 254977 h 839665"/>
                    <a:gd name="connsiteX75" fmla="*/ 637442 w 1178169"/>
                    <a:gd name="connsiteY75" fmla="*/ 259373 h 839665"/>
                    <a:gd name="connsiteX76" fmla="*/ 646235 w 1178169"/>
                    <a:gd name="connsiteY76" fmla="*/ 263769 h 839665"/>
                    <a:gd name="connsiteX77" fmla="*/ 652829 w 1178169"/>
                    <a:gd name="connsiteY77" fmla="*/ 268165 h 839665"/>
                    <a:gd name="connsiteX78" fmla="*/ 659423 w 1178169"/>
                    <a:gd name="connsiteY78" fmla="*/ 274759 h 839665"/>
                    <a:gd name="connsiteX79" fmla="*/ 668215 w 1178169"/>
                    <a:gd name="connsiteY79" fmla="*/ 276957 h 839665"/>
                    <a:gd name="connsiteX80" fmla="*/ 674810 w 1178169"/>
                    <a:gd name="connsiteY80" fmla="*/ 283552 h 839665"/>
                    <a:gd name="connsiteX81" fmla="*/ 683602 w 1178169"/>
                    <a:gd name="connsiteY81" fmla="*/ 285750 h 839665"/>
                    <a:gd name="connsiteX82" fmla="*/ 729762 w 1178169"/>
                    <a:gd name="connsiteY82" fmla="*/ 283552 h 839665"/>
                    <a:gd name="connsiteX83" fmla="*/ 736356 w 1178169"/>
                    <a:gd name="connsiteY83" fmla="*/ 281354 h 839665"/>
                    <a:gd name="connsiteX84" fmla="*/ 740752 w 1178169"/>
                    <a:gd name="connsiteY84" fmla="*/ 276957 h 839665"/>
                    <a:gd name="connsiteX85" fmla="*/ 751742 w 1178169"/>
                    <a:gd name="connsiteY85" fmla="*/ 274759 h 839665"/>
                    <a:gd name="connsiteX86" fmla="*/ 778119 w 1178169"/>
                    <a:gd name="connsiteY86" fmla="*/ 279155 h 839665"/>
                    <a:gd name="connsiteX87" fmla="*/ 784714 w 1178169"/>
                    <a:gd name="connsiteY87" fmla="*/ 281354 h 839665"/>
                    <a:gd name="connsiteX88" fmla="*/ 791308 w 1178169"/>
                    <a:gd name="connsiteY88" fmla="*/ 285750 h 839665"/>
                    <a:gd name="connsiteX89" fmla="*/ 797902 w 1178169"/>
                    <a:gd name="connsiteY89" fmla="*/ 292344 h 839665"/>
                    <a:gd name="connsiteX90" fmla="*/ 811090 w 1178169"/>
                    <a:gd name="connsiteY90" fmla="*/ 301136 h 839665"/>
                    <a:gd name="connsiteX91" fmla="*/ 817685 w 1178169"/>
                    <a:gd name="connsiteY91" fmla="*/ 316523 h 839665"/>
                    <a:gd name="connsiteX92" fmla="*/ 826477 w 1178169"/>
                    <a:gd name="connsiteY92" fmla="*/ 331909 h 839665"/>
                    <a:gd name="connsiteX93" fmla="*/ 828675 w 1178169"/>
                    <a:gd name="connsiteY93" fmla="*/ 345098 h 839665"/>
                    <a:gd name="connsiteX94" fmla="*/ 830873 w 1178169"/>
                    <a:gd name="connsiteY94" fmla="*/ 353890 h 839665"/>
                    <a:gd name="connsiteX95" fmla="*/ 833071 w 1178169"/>
                    <a:gd name="connsiteY95" fmla="*/ 384663 h 839665"/>
                    <a:gd name="connsiteX96" fmla="*/ 839665 w 1178169"/>
                    <a:gd name="connsiteY96" fmla="*/ 435219 h 839665"/>
                    <a:gd name="connsiteX97" fmla="*/ 844062 w 1178169"/>
                    <a:gd name="connsiteY97" fmla="*/ 441813 h 839665"/>
                    <a:gd name="connsiteX98" fmla="*/ 859448 w 1178169"/>
                    <a:gd name="connsiteY98" fmla="*/ 446209 h 839665"/>
                    <a:gd name="connsiteX99" fmla="*/ 874835 w 1178169"/>
                    <a:gd name="connsiteY99" fmla="*/ 455002 h 839665"/>
                    <a:gd name="connsiteX100" fmla="*/ 888023 w 1178169"/>
                    <a:gd name="connsiteY100" fmla="*/ 461596 h 839665"/>
                    <a:gd name="connsiteX101" fmla="*/ 892419 w 1178169"/>
                    <a:gd name="connsiteY101" fmla="*/ 468190 h 839665"/>
                    <a:gd name="connsiteX102" fmla="*/ 899014 w 1178169"/>
                    <a:gd name="connsiteY102" fmla="*/ 470388 h 839665"/>
                    <a:gd name="connsiteX103" fmla="*/ 916598 w 1178169"/>
                    <a:gd name="connsiteY103" fmla="*/ 476982 h 839665"/>
                    <a:gd name="connsiteX104" fmla="*/ 920994 w 1178169"/>
                    <a:gd name="connsiteY104" fmla="*/ 481379 h 839665"/>
                    <a:gd name="connsiteX105" fmla="*/ 927589 w 1178169"/>
                    <a:gd name="connsiteY105" fmla="*/ 485775 h 839665"/>
                    <a:gd name="connsiteX106" fmla="*/ 931985 w 1178169"/>
                    <a:gd name="connsiteY106" fmla="*/ 492369 h 839665"/>
                    <a:gd name="connsiteX107" fmla="*/ 951767 w 1178169"/>
                    <a:gd name="connsiteY107" fmla="*/ 503359 h 839665"/>
                    <a:gd name="connsiteX108" fmla="*/ 953965 w 1178169"/>
                    <a:gd name="connsiteY108" fmla="*/ 509954 h 839665"/>
                    <a:gd name="connsiteX109" fmla="*/ 962758 w 1178169"/>
                    <a:gd name="connsiteY109" fmla="*/ 512152 h 839665"/>
                    <a:gd name="connsiteX110" fmla="*/ 982540 w 1178169"/>
                    <a:gd name="connsiteY110" fmla="*/ 520944 h 839665"/>
                    <a:gd name="connsiteX111" fmla="*/ 989135 w 1178169"/>
                    <a:gd name="connsiteY111" fmla="*/ 534132 h 839665"/>
                    <a:gd name="connsiteX112" fmla="*/ 995729 w 1178169"/>
                    <a:gd name="connsiteY112" fmla="*/ 589084 h 839665"/>
                    <a:gd name="connsiteX113" fmla="*/ 1002323 w 1178169"/>
                    <a:gd name="connsiteY113" fmla="*/ 602273 h 839665"/>
                    <a:gd name="connsiteX114" fmla="*/ 1008917 w 1178169"/>
                    <a:gd name="connsiteY114" fmla="*/ 604471 h 839665"/>
                    <a:gd name="connsiteX115" fmla="*/ 1013314 w 1178169"/>
                    <a:gd name="connsiteY115" fmla="*/ 608867 h 839665"/>
                    <a:gd name="connsiteX116" fmla="*/ 1026502 w 1178169"/>
                    <a:gd name="connsiteY116" fmla="*/ 617659 h 839665"/>
                    <a:gd name="connsiteX117" fmla="*/ 1028700 w 1178169"/>
                    <a:gd name="connsiteY117" fmla="*/ 633046 h 839665"/>
                    <a:gd name="connsiteX118" fmla="*/ 1030898 w 1178169"/>
                    <a:gd name="connsiteY118" fmla="*/ 641838 h 839665"/>
                    <a:gd name="connsiteX119" fmla="*/ 1050681 w 1178169"/>
                    <a:gd name="connsiteY119" fmla="*/ 652829 h 839665"/>
                    <a:gd name="connsiteX120" fmla="*/ 1057275 w 1178169"/>
                    <a:gd name="connsiteY120" fmla="*/ 657225 h 839665"/>
                    <a:gd name="connsiteX121" fmla="*/ 1066067 w 1178169"/>
                    <a:gd name="connsiteY121" fmla="*/ 661621 h 839665"/>
                    <a:gd name="connsiteX122" fmla="*/ 1072662 w 1178169"/>
                    <a:gd name="connsiteY122" fmla="*/ 674809 h 839665"/>
                    <a:gd name="connsiteX123" fmla="*/ 1081454 w 1178169"/>
                    <a:gd name="connsiteY123" fmla="*/ 687998 h 839665"/>
                    <a:gd name="connsiteX124" fmla="*/ 1083652 w 1178169"/>
                    <a:gd name="connsiteY124" fmla="*/ 694592 h 839665"/>
                    <a:gd name="connsiteX125" fmla="*/ 1085850 w 1178169"/>
                    <a:gd name="connsiteY125" fmla="*/ 707780 h 839665"/>
                    <a:gd name="connsiteX126" fmla="*/ 1101237 w 1178169"/>
                    <a:gd name="connsiteY126" fmla="*/ 716573 h 839665"/>
                    <a:gd name="connsiteX127" fmla="*/ 1110029 w 1178169"/>
                    <a:gd name="connsiteY127" fmla="*/ 729761 h 839665"/>
                    <a:gd name="connsiteX128" fmla="*/ 1121019 w 1178169"/>
                    <a:gd name="connsiteY128" fmla="*/ 742950 h 839665"/>
                    <a:gd name="connsiteX129" fmla="*/ 1127614 w 1178169"/>
                    <a:gd name="connsiteY129" fmla="*/ 747346 h 839665"/>
                    <a:gd name="connsiteX130" fmla="*/ 1129812 w 1178169"/>
                    <a:gd name="connsiteY130" fmla="*/ 756138 h 839665"/>
                    <a:gd name="connsiteX131" fmla="*/ 1143000 w 1178169"/>
                    <a:gd name="connsiteY131" fmla="*/ 769327 h 839665"/>
                    <a:gd name="connsiteX132" fmla="*/ 1147396 w 1178169"/>
                    <a:gd name="connsiteY132" fmla="*/ 793505 h 839665"/>
                    <a:gd name="connsiteX133" fmla="*/ 1151792 w 1178169"/>
                    <a:gd name="connsiteY133" fmla="*/ 806694 h 839665"/>
                    <a:gd name="connsiteX134" fmla="*/ 1156189 w 1178169"/>
                    <a:gd name="connsiteY134" fmla="*/ 813288 h 839665"/>
                    <a:gd name="connsiteX135" fmla="*/ 1158387 w 1178169"/>
                    <a:gd name="connsiteY135" fmla="*/ 819882 h 839665"/>
                    <a:gd name="connsiteX136" fmla="*/ 1178169 w 1178169"/>
                    <a:gd name="connsiteY136" fmla="*/ 839665 h 83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1178169" h="839665">
                      <a:moveTo>
                        <a:pt x="1178169" y="839665"/>
                      </a:moveTo>
                      <a:lnTo>
                        <a:pt x="178044" y="839665"/>
                      </a:lnTo>
                      <a:lnTo>
                        <a:pt x="173648" y="681404"/>
                      </a:lnTo>
                      <a:cubicBezTo>
                        <a:pt x="178044" y="676275"/>
                        <a:pt x="182060" y="670794"/>
                        <a:pt x="186837" y="666017"/>
                      </a:cubicBezTo>
                      <a:cubicBezTo>
                        <a:pt x="188705" y="664149"/>
                        <a:pt x="191281" y="663156"/>
                        <a:pt x="193431" y="661621"/>
                      </a:cubicBezTo>
                      <a:cubicBezTo>
                        <a:pt x="196412" y="659492"/>
                        <a:pt x="199292" y="657225"/>
                        <a:pt x="202223" y="655027"/>
                      </a:cubicBezTo>
                      <a:cubicBezTo>
                        <a:pt x="214819" y="636130"/>
                        <a:pt x="198048" y="658366"/>
                        <a:pt x="213214" y="646234"/>
                      </a:cubicBezTo>
                      <a:cubicBezTo>
                        <a:pt x="215277" y="644584"/>
                        <a:pt x="215581" y="641331"/>
                        <a:pt x="217610" y="639640"/>
                      </a:cubicBezTo>
                      <a:cubicBezTo>
                        <a:pt x="220127" y="637542"/>
                        <a:pt x="223736" y="637148"/>
                        <a:pt x="226402" y="635244"/>
                      </a:cubicBezTo>
                      <a:cubicBezTo>
                        <a:pt x="228931" y="633437"/>
                        <a:pt x="230608" y="630640"/>
                        <a:pt x="232996" y="628650"/>
                      </a:cubicBezTo>
                      <a:cubicBezTo>
                        <a:pt x="235025" y="626959"/>
                        <a:pt x="237392" y="625719"/>
                        <a:pt x="239590" y="624254"/>
                      </a:cubicBezTo>
                      <a:cubicBezTo>
                        <a:pt x="241056" y="622056"/>
                        <a:pt x="243659" y="620281"/>
                        <a:pt x="243987" y="617659"/>
                      </a:cubicBezTo>
                      <a:cubicBezTo>
                        <a:pt x="245156" y="608307"/>
                        <a:pt x="242150" y="605751"/>
                        <a:pt x="235194" y="602273"/>
                      </a:cubicBezTo>
                      <a:cubicBezTo>
                        <a:pt x="233122" y="601237"/>
                        <a:pt x="230672" y="601111"/>
                        <a:pt x="228600" y="600075"/>
                      </a:cubicBezTo>
                      <a:cubicBezTo>
                        <a:pt x="211549" y="591549"/>
                        <a:pt x="231993" y="599010"/>
                        <a:pt x="215412" y="593480"/>
                      </a:cubicBezTo>
                      <a:cubicBezTo>
                        <a:pt x="204490" y="577101"/>
                        <a:pt x="218531" y="597224"/>
                        <a:pt x="204421" y="580292"/>
                      </a:cubicBezTo>
                      <a:cubicBezTo>
                        <a:pt x="202730" y="578263"/>
                        <a:pt x="201490" y="575896"/>
                        <a:pt x="200025" y="573698"/>
                      </a:cubicBezTo>
                      <a:cubicBezTo>
                        <a:pt x="200758" y="561975"/>
                        <a:pt x="200481" y="550145"/>
                        <a:pt x="202223" y="538529"/>
                      </a:cubicBezTo>
                      <a:cubicBezTo>
                        <a:pt x="202709" y="535288"/>
                        <a:pt x="204882" y="532515"/>
                        <a:pt x="206619" y="529736"/>
                      </a:cubicBezTo>
                      <a:cubicBezTo>
                        <a:pt x="211317" y="522220"/>
                        <a:pt x="213816" y="520342"/>
                        <a:pt x="219808" y="514350"/>
                      </a:cubicBezTo>
                      <a:cubicBezTo>
                        <a:pt x="223508" y="499549"/>
                        <a:pt x="224815" y="498261"/>
                        <a:pt x="219808" y="476982"/>
                      </a:cubicBezTo>
                      <a:cubicBezTo>
                        <a:pt x="219067" y="473833"/>
                        <a:pt x="213973" y="468949"/>
                        <a:pt x="211015" y="465992"/>
                      </a:cubicBezTo>
                      <a:lnTo>
                        <a:pt x="149469" y="358286"/>
                      </a:lnTo>
                      <a:lnTo>
                        <a:pt x="103310" y="345098"/>
                      </a:lnTo>
                      <a:cubicBezTo>
                        <a:pt x="98181" y="341434"/>
                        <a:pt x="92380" y="338564"/>
                        <a:pt x="87923" y="334107"/>
                      </a:cubicBezTo>
                      <a:cubicBezTo>
                        <a:pt x="86285" y="332469"/>
                        <a:pt x="86638" y="329643"/>
                        <a:pt x="85725" y="327513"/>
                      </a:cubicBezTo>
                      <a:cubicBezTo>
                        <a:pt x="84434" y="324501"/>
                        <a:pt x="82546" y="321763"/>
                        <a:pt x="81329" y="318721"/>
                      </a:cubicBezTo>
                      <a:cubicBezTo>
                        <a:pt x="76450" y="306523"/>
                        <a:pt x="79303" y="307394"/>
                        <a:pt x="72537" y="298938"/>
                      </a:cubicBezTo>
                      <a:cubicBezTo>
                        <a:pt x="71242" y="297320"/>
                        <a:pt x="69917" y="295608"/>
                        <a:pt x="68140" y="294542"/>
                      </a:cubicBezTo>
                      <a:cubicBezTo>
                        <a:pt x="64824" y="292553"/>
                        <a:pt x="52818" y="290557"/>
                        <a:pt x="50556" y="290146"/>
                      </a:cubicBezTo>
                      <a:cubicBezTo>
                        <a:pt x="36614" y="287611"/>
                        <a:pt x="35066" y="287660"/>
                        <a:pt x="19783" y="285750"/>
                      </a:cubicBezTo>
                      <a:cubicBezTo>
                        <a:pt x="16852" y="284285"/>
                        <a:pt x="14058" y="282505"/>
                        <a:pt x="10990" y="281354"/>
                      </a:cubicBezTo>
                      <a:cubicBezTo>
                        <a:pt x="-766" y="276945"/>
                        <a:pt x="5006" y="281963"/>
                        <a:pt x="0" y="276957"/>
                      </a:cubicBezTo>
                      <a:lnTo>
                        <a:pt x="127489" y="147271"/>
                      </a:lnTo>
                      <a:cubicBezTo>
                        <a:pt x="134083" y="145806"/>
                        <a:pt x="140863" y="145011"/>
                        <a:pt x="147271" y="142875"/>
                      </a:cubicBezTo>
                      <a:cubicBezTo>
                        <a:pt x="149777" y="142040"/>
                        <a:pt x="151241" y="138782"/>
                        <a:pt x="153865" y="138479"/>
                      </a:cubicBezTo>
                      <a:cubicBezTo>
                        <a:pt x="170622" y="136545"/>
                        <a:pt x="187569" y="137013"/>
                        <a:pt x="204421" y="136280"/>
                      </a:cubicBezTo>
                      <a:cubicBezTo>
                        <a:pt x="205886" y="134082"/>
                        <a:pt x="208443" y="132301"/>
                        <a:pt x="208817" y="129686"/>
                      </a:cubicBezTo>
                      <a:cubicBezTo>
                        <a:pt x="209652" y="123842"/>
                        <a:pt x="205082" y="118589"/>
                        <a:pt x="202223" y="114300"/>
                      </a:cubicBezTo>
                      <a:cubicBezTo>
                        <a:pt x="204316" y="108019"/>
                        <a:pt x="203060" y="105926"/>
                        <a:pt x="211015" y="105507"/>
                      </a:cubicBezTo>
                      <a:cubicBezTo>
                        <a:pt x="236634" y="104159"/>
                        <a:pt x="262304" y="104042"/>
                        <a:pt x="287948" y="103309"/>
                      </a:cubicBezTo>
                      <a:cubicBezTo>
                        <a:pt x="290146" y="102576"/>
                        <a:pt x="294039" y="103373"/>
                        <a:pt x="294542" y="101111"/>
                      </a:cubicBezTo>
                      <a:cubicBezTo>
                        <a:pt x="296390" y="92793"/>
                        <a:pt x="290586" y="78254"/>
                        <a:pt x="287948" y="70338"/>
                      </a:cubicBezTo>
                      <a:lnTo>
                        <a:pt x="285750" y="63744"/>
                      </a:lnTo>
                      <a:cubicBezTo>
                        <a:pt x="286483" y="52754"/>
                        <a:pt x="283754" y="40958"/>
                        <a:pt x="287948" y="30773"/>
                      </a:cubicBezTo>
                      <a:cubicBezTo>
                        <a:pt x="288644" y="29082"/>
                        <a:pt x="306653" y="25115"/>
                        <a:pt x="309929" y="24179"/>
                      </a:cubicBezTo>
                      <a:cubicBezTo>
                        <a:pt x="332233" y="17805"/>
                        <a:pt x="293348" y="23343"/>
                        <a:pt x="353890" y="19782"/>
                      </a:cubicBezTo>
                      <a:cubicBezTo>
                        <a:pt x="355678" y="14420"/>
                        <a:pt x="356225" y="10854"/>
                        <a:pt x="360485" y="6594"/>
                      </a:cubicBezTo>
                      <a:cubicBezTo>
                        <a:pt x="362353" y="4726"/>
                        <a:pt x="364966" y="3783"/>
                        <a:pt x="367079" y="2198"/>
                      </a:cubicBezTo>
                      <a:cubicBezTo>
                        <a:pt x="367908" y="1576"/>
                        <a:pt x="368544" y="733"/>
                        <a:pt x="369277" y="0"/>
                      </a:cubicBezTo>
                      <a:lnTo>
                        <a:pt x="393456" y="26377"/>
                      </a:lnTo>
                      <a:cubicBezTo>
                        <a:pt x="400050" y="28575"/>
                        <a:pt x="406823" y="30298"/>
                        <a:pt x="413239" y="32971"/>
                      </a:cubicBezTo>
                      <a:cubicBezTo>
                        <a:pt x="415677" y="33987"/>
                        <a:pt x="417419" y="36294"/>
                        <a:pt x="419833" y="37367"/>
                      </a:cubicBezTo>
                      <a:cubicBezTo>
                        <a:pt x="424067" y="39249"/>
                        <a:pt x="428583" y="40432"/>
                        <a:pt x="433021" y="41763"/>
                      </a:cubicBezTo>
                      <a:cubicBezTo>
                        <a:pt x="437382" y="43071"/>
                        <a:pt x="448813" y="45589"/>
                        <a:pt x="452804" y="46159"/>
                      </a:cubicBezTo>
                      <a:cubicBezTo>
                        <a:pt x="459372" y="47097"/>
                        <a:pt x="466003" y="47534"/>
                        <a:pt x="472587" y="48357"/>
                      </a:cubicBezTo>
                      <a:cubicBezTo>
                        <a:pt x="477728" y="49000"/>
                        <a:pt x="482844" y="49822"/>
                        <a:pt x="487973" y="50555"/>
                      </a:cubicBezTo>
                      <a:cubicBezTo>
                        <a:pt x="492369" y="52021"/>
                        <a:pt x="498591" y="51096"/>
                        <a:pt x="501162" y="54952"/>
                      </a:cubicBezTo>
                      <a:cubicBezTo>
                        <a:pt x="507023" y="63744"/>
                        <a:pt x="503360" y="60081"/>
                        <a:pt x="512152" y="65942"/>
                      </a:cubicBezTo>
                      <a:cubicBezTo>
                        <a:pt x="515083" y="70338"/>
                        <a:pt x="520724" y="73851"/>
                        <a:pt x="520944" y="79130"/>
                      </a:cubicBezTo>
                      <a:cubicBezTo>
                        <a:pt x="521677" y="96715"/>
                        <a:pt x="521842" y="114332"/>
                        <a:pt x="523142" y="131884"/>
                      </a:cubicBezTo>
                      <a:cubicBezTo>
                        <a:pt x="523313" y="134195"/>
                        <a:pt x="524703" y="136251"/>
                        <a:pt x="525340" y="138479"/>
                      </a:cubicBezTo>
                      <a:cubicBezTo>
                        <a:pt x="525515" y="139090"/>
                        <a:pt x="528567" y="152403"/>
                        <a:pt x="529737" y="153865"/>
                      </a:cubicBezTo>
                      <a:cubicBezTo>
                        <a:pt x="531387" y="155928"/>
                        <a:pt x="534181" y="156726"/>
                        <a:pt x="536331" y="158261"/>
                      </a:cubicBezTo>
                      <a:cubicBezTo>
                        <a:pt x="539312" y="160390"/>
                        <a:pt x="542309" y="162510"/>
                        <a:pt x="545123" y="164855"/>
                      </a:cubicBezTo>
                      <a:cubicBezTo>
                        <a:pt x="551491" y="170162"/>
                        <a:pt x="548236" y="168749"/>
                        <a:pt x="553915" y="175846"/>
                      </a:cubicBezTo>
                      <a:cubicBezTo>
                        <a:pt x="566444" y="191505"/>
                        <a:pt x="549179" y="166542"/>
                        <a:pt x="562708" y="186836"/>
                      </a:cubicBezTo>
                      <a:cubicBezTo>
                        <a:pt x="563441" y="191965"/>
                        <a:pt x="563417" y="197260"/>
                        <a:pt x="564906" y="202223"/>
                      </a:cubicBezTo>
                      <a:cubicBezTo>
                        <a:pt x="565665" y="204753"/>
                        <a:pt x="568121" y="206454"/>
                        <a:pt x="569302" y="208817"/>
                      </a:cubicBezTo>
                      <a:cubicBezTo>
                        <a:pt x="570338" y="210889"/>
                        <a:pt x="570464" y="213339"/>
                        <a:pt x="571500" y="215411"/>
                      </a:cubicBezTo>
                      <a:cubicBezTo>
                        <a:pt x="576007" y="224425"/>
                        <a:pt x="574843" y="219591"/>
                        <a:pt x="580292" y="226402"/>
                      </a:cubicBezTo>
                      <a:cubicBezTo>
                        <a:pt x="581942" y="228465"/>
                        <a:pt x="582821" y="231128"/>
                        <a:pt x="584689" y="232996"/>
                      </a:cubicBezTo>
                      <a:cubicBezTo>
                        <a:pt x="587279" y="235586"/>
                        <a:pt x="590480" y="237489"/>
                        <a:pt x="593481" y="239590"/>
                      </a:cubicBezTo>
                      <a:cubicBezTo>
                        <a:pt x="608020" y="249767"/>
                        <a:pt x="602208" y="247267"/>
                        <a:pt x="615462" y="250580"/>
                      </a:cubicBezTo>
                      <a:cubicBezTo>
                        <a:pt x="617660" y="252046"/>
                        <a:pt x="619693" y="253795"/>
                        <a:pt x="622056" y="254977"/>
                      </a:cubicBezTo>
                      <a:cubicBezTo>
                        <a:pt x="627366" y="257632"/>
                        <a:pt x="631813" y="257262"/>
                        <a:pt x="637442" y="259373"/>
                      </a:cubicBezTo>
                      <a:cubicBezTo>
                        <a:pt x="640510" y="260524"/>
                        <a:pt x="643390" y="262143"/>
                        <a:pt x="646235" y="263769"/>
                      </a:cubicBezTo>
                      <a:cubicBezTo>
                        <a:pt x="648529" y="265080"/>
                        <a:pt x="650800" y="266474"/>
                        <a:pt x="652829" y="268165"/>
                      </a:cubicBezTo>
                      <a:cubicBezTo>
                        <a:pt x="655217" y="270155"/>
                        <a:pt x="656724" y="273217"/>
                        <a:pt x="659423" y="274759"/>
                      </a:cubicBezTo>
                      <a:cubicBezTo>
                        <a:pt x="662046" y="276258"/>
                        <a:pt x="665284" y="276224"/>
                        <a:pt x="668215" y="276957"/>
                      </a:cubicBezTo>
                      <a:cubicBezTo>
                        <a:pt x="670413" y="279155"/>
                        <a:pt x="672111" y="282009"/>
                        <a:pt x="674810" y="283552"/>
                      </a:cubicBezTo>
                      <a:cubicBezTo>
                        <a:pt x="677433" y="285051"/>
                        <a:pt x="680581" y="285750"/>
                        <a:pt x="683602" y="285750"/>
                      </a:cubicBezTo>
                      <a:cubicBezTo>
                        <a:pt x="699006" y="285750"/>
                        <a:pt x="714375" y="284285"/>
                        <a:pt x="729762" y="283552"/>
                      </a:cubicBezTo>
                      <a:cubicBezTo>
                        <a:pt x="731960" y="282819"/>
                        <a:pt x="734369" y="282546"/>
                        <a:pt x="736356" y="281354"/>
                      </a:cubicBezTo>
                      <a:cubicBezTo>
                        <a:pt x="738133" y="280288"/>
                        <a:pt x="738847" y="277774"/>
                        <a:pt x="740752" y="276957"/>
                      </a:cubicBezTo>
                      <a:cubicBezTo>
                        <a:pt x="744186" y="275485"/>
                        <a:pt x="748079" y="275492"/>
                        <a:pt x="751742" y="274759"/>
                      </a:cubicBezTo>
                      <a:cubicBezTo>
                        <a:pt x="760534" y="276224"/>
                        <a:pt x="769379" y="277407"/>
                        <a:pt x="778119" y="279155"/>
                      </a:cubicBezTo>
                      <a:cubicBezTo>
                        <a:pt x="780391" y="279610"/>
                        <a:pt x="782641" y="280318"/>
                        <a:pt x="784714" y="281354"/>
                      </a:cubicBezTo>
                      <a:cubicBezTo>
                        <a:pt x="787077" y="282535"/>
                        <a:pt x="789279" y="284059"/>
                        <a:pt x="791308" y="285750"/>
                      </a:cubicBezTo>
                      <a:cubicBezTo>
                        <a:pt x="793696" y="287740"/>
                        <a:pt x="795448" y="290436"/>
                        <a:pt x="797902" y="292344"/>
                      </a:cubicBezTo>
                      <a:cubicBezTo>
                        <a:pt x="802072" y="295588"/>
                        <a:pt x="811090" y="301136"/>
                        <a:pt x="811090" y="301136"/>
                      </a:cubicBezTo>
                      <a:cubicBezTo>
                        <a:pt x="815667" y="319439"/>
                        <a:pt x="810094" y="301341"/>
                        <a:pt x="817685" y="316523"/>
                      </a:cubicBezTo>
                      <a:cubicBezTo>
                        <a:pt x="826076" y="333305"/>
                        <a:pt x="810532" y="310649"/>
                        <a:pt x="826477" y="331909"/>
                      </a:cubicBezTo>
                      <a:cubicBezTo>
                        <a:pt x="827210" y="336305"/>
                        <a:pt x="827801" y="340728"/>
                        <a:pt x="828675" y="345098"/>
                      </a:cubicBezTo>
                      <a:cubicBezTo>
                        <a:pt x="829267" y="348060"/>
                        <a:pt x="830539" y="350888"/>
                        <a:pt x="830873" y="353890"/>
                      </a:cubicBezTo>
                      <a:cubicBezTo>
                        <a:pt x="832009" y="364111"/>
                        <a:pt x="832409" y="374401"/>
                        <a:pt x="833071" y="384663"/>
                      </a:cubicBezTo>
                      <a:cubicBezTo>
                        <a:pt x="833399" y="389742"/>
                        <a:pt x="832119" y="423903"/>
                        <a:pt x="839665" y="435219"/>
                      </a:cubicBezTo>
                      <a:cubicBezTo>
                        <a:pt x="841131" y="437417"/>
                        <a:pt x="841999" y="440163"/>
                        <a:pt x="844062" y="441813"/>
                      </a:cubicBezTo>
                      <a:cubicBezTo>
                        <a:pt x="845495" y="442960"/>
                        <a:pt x="858873" y="446065"/>
                        <a:pt x="859448" y="446209"/>
                      </a:cubicBezTo>
                      <a:cubicBezTo>
                        <a:pt x="875512" y="456919"/>
                        <a:pt x="855313" y="443846"/>
                        <a:pt x="874835" y="455002"/>
                      </a:cubicBezTo>
                      <a:cubicBezTo>
                        <a:pt x="886764" y="461819"/>
                        <a:pt x="875934" y="457566"/>
                        <a:pt x="888023" y="461596"/>
                      </a:cubicBezTo>
                      <a:cubicBezTo>
                        <a:pt x="889488" y="463794"/>
                        <a:pt x="890356" y="466540"/>
                        <a:pt x="892419" y="468190"/>
                      </a:cubicBezTo>
                      <a:cubicBezTo>
                        <a:pt x="894229" y="469637"/>
                        <a:pt x="896884" y="469475"/>
                        <a:pt x="899014" y="470388"/>
                      </a:cubicBezTo>
                      <a:cubicBezTo>
                        <a:pt x="915108" y="477285"/>
                        <a:pt x="900386" y="472929"/>
                        <a:pt x="916598" y="476982"/>
                      </a:cubicBezTo>
                      <a:cubicBezTo>
                        <a:pt x="918063" y="478448"/>
                        <a:pt x="919376" y="480084"/>
                        <a:pt x="920994" y="481379"/>
                      </a:cubicBezTo>
                      <a:cubicBezTo>
                        <a:pt x="923057" y="483029"/>
                        <a:pt x="925721" y="483907"/>
                        <a:pt x="927589" y="485775"/>
                      </a:cubicBezTo>
                      <a:cubicBezTo>
                        <a:pt x="929457" y="487643"/>
                        <a:pt x="929997" y="490629"/>
                        <a:pt x="931985" y="492369"/>
                      </a:cubicBezTo>
                      <a:cubicBezTo>
                        <a:pt x="941287" y="500508"/>
                        <a:pt x="942710" y="500340"/>
                        <a:pt x="951767" y="503359"/>
                      </a:cubicBezTo>
                      <a:cubicBezTo>
                        <a:pt x="952500" y="505557"/>
                        <a:pt x="952156" y="508506"/>
                        <a:pt x="953965" y="509954"/>
                      </a:cubicBezTo>
                      <a:cubicBezTo>
                        <a:pt x="956324" y="511841"/>
                        <a:pt x="959864" y="511284"/>
                        <a:pt x="962758" y="512152"/>
                      </a:cubicBezTo>
                      <a:cubicBezTo>
                        <a:pt x="977025" y="516432"/>
                        <a:pt x="972904" y="514520"/>
                        <a:pt x="982540" y="520944"/>
                      </a:cubicBezTo>
                      <a:cubicBezTo>
                        <a:pt x="985235" y="524986"/>
                        <a:pt x="988721" y="528960"/>
                        <a:pt x="989135" y="534132"/>
                      </a:cubicBezTo>
                      <a:cubicBezTo>
                        <a:pt x="993455" y="588132"/>
                        <a:pt x="982055" y="568572"/>
                        <a:pt x="995729" y="589084"/>
                      </a:cubicBezTo>
                      <a:cubicBezTo>
                        <a:pt x="997177" y="593428"/>
                        <a:pt x="998449" y="599174"/>
                        <a:pt x="1002323" y="602273"/>
                      </a:cubicBezTo>
                      <a:cubicBezTo>
                        <a:pt x="1004132" y="603720"/>
                        <a:pt x="1006719" y="603738"/>
                        <a:pt x="1008917" y="604471"/>
                      </a:cubicBezTo>
                      <a:cubicBezTo>
                        <a:pt x="1010383" y="605936"/>
                        <a:pt x="1011656" y="607624"/>
                        <a:pt x="1013314" y="608867"/>
                      </a:cubicBezTo>
                      <a:cubicBezTo>
                        <a:pt x="1017541" y="612037"/>
                        <a:pt x="1026502" y="617659"/>
                        <a:pt x="1026502" y="617659"/>
                      </a:cubicBezTo>
                      <a:cubicBezTo>
                        <a:pt x="1027235" y="622788"/>
                        <a:pt x="1027773" y="627948"/>
                        <a:pt x="1028700" y="633046"/>
                      </a:cubicBezTo>
                      <a:cubicBezTo>
                        <a:pt x="1029240" y="636018"/>
                        <a:pt x="1028909" y="639565"/>
                        <a:pt x="1030898" y="641838"/>
                      </a:cubicBezTo>
                      <a:cubicBezTo>
                        <a:pt x="1041675" y="654154"/>
                        <a:pt x="1040978" y="647977"/>
                        <a:pt x="1050681" y="652829"/>
                      </a:cubicBezTo>
                      <a:cubicBezTo>
                        <a:pt x="1053044" y="654011"/>
                        <a:pt x="1054981" y="655914"/>
                        <a:pt x="1057275" y="657225"/>
                      </a:cubicBezTo>
                      <a:cubicBezTo>
                        <a:pt x="1060120" y="658851"/>
                        <a:pt x="1063136" y="660156"/>
                        <a:pt x="1066067" y="661621"/>
                      </a:cubicBezTo>
                      <a:cubicBezTo>
                        <a:pt x="1071593" y="678198"/>
                        <a:pt x="1064138" y="657762"/>
                        <a:pt x="1072662" y="674809"/>
                      </a:cubicBezTo>
                      <a:cubicBezTo>
                        <a:pt x="1079026" y="687536"/>
                        <a:pt x="1068951" y="675495"/>
                        <a:pt x="1081454" y="687998"/>
                      </a:cubicBezTo>
                      <a:cubicBezTo>
                        <a:pt x="1082187" y="690196"/>
                        <a:pt x="1083149" y="692330"/>
                        <a:pt x="1083652" y="694592"/>
                      </a:cubicBezTo>
                      <a:cubicBezTo>
                        <a:pt x="1084619" y="698943"/>
                        <a:pt x="1083857" y="703794"/>
                        <a:pt x="1085850" y="707780"/>
                      </a:cubicBezTo>
                      <a:cubicBezTo>
                        <a:pt x="1086887" y="709854"/>
                        <a:pt x="1100356" y="716132"/>
                        <a:pt x="1101237" y="716573"/>
                      </a:cubicBezTo>
                      <a:lnTo>
                        <a:pt x="1110029" y="729761"/>
                      </a:lnTo>
                      <a:cubicBezTo>
                        <a:pt x="1114350" y="736243"/>
                        <a:pt x="1114674" y="737663"/>
                        <a:pt x="1121019" y="742950"/>
                      </a:cubicBezTo>
                      <a:cubicBezTo>
                        <a:pt x="1123049" y="744641"/>
                        <a:pt x="1125416" y="745881"/>
                        <a:pt x="1127614" y="747346"/>
                      </a:cubicBezTo>
                      <a:cubicBezTo>
                        <a:pt x="1128347" y="750277"/>
                        <a:pt x="1128080" y="753663"/>
                        <a:pt x="1129812" y="756138"/>
                      </a:cubicBezTo>
                      <a:cubicBezTo>
                        <a:pt x="1133377" y="761231"/>
                        <a:pt x="1143000" y="769327"/>
                        <a:pt x="1143000" y="769327"/>
                      </a:cubicBezTo>
                      <a:cubicBezTo>
                        <a:pt x="1144548" y="780165"/>
                        <a:pt x="1144569" y="784083"/>
                        <a:pt x="1147396" y="793505"/>
                      </a:cubicBezTo>
                      <a:cubicBezTo>
                        <a:pt x="1148728" y="797944"/>
                        <a:pt x="1149221" y="802838"/>
                        <a:pt x="1151792" y="806694"/>
                      </a:cubicBezTo>
                      <a:lnTo>
                        <a:pt x="1156189" y="813288"/>
                      </a:lnTo>
                      <a:cubicBezTo>
                        <a:pt x="1156922" y="815486"/>
                        <a:pt x="1156997" y="818028"/>
                        <a:pt x="1158387" y="819882"/>
                      </a:cubicBezTo>
                      <a:cubicBezTo>
                        <a:pt x="1176610" y="844181"/>
                        <a:pt x="1165139" y="822397"/>
                        <a:pt x="1178169" y="83966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Freeform 375"/>
                <p:cNvSpPr/>
                <p:nvPr/>
              </p:nvSpPr>
              <p:spPr>
                <a:xfrm>
                  <a:off x="5580234" y="4792318"/>
                  <a:ext cx="1121519" cy="1012043"/>
                </a:xfrm>
                <a:custGeom>
                  <a:avLst/>
                  <a:gdLst>
                    <a:gd name="connsiteX0" fmla="*/ 797902 w 1121020"/>
                    <a:gd name="connsiteY0" fmla="*/ 1013313 h 1013313"/>
                    <a:gd name="connsiteX1" fmla="*/ 646235 w 1121020"/>
                    <a:gd name="connsiteY1" fmla="*/ 1013313 h 1013313"/>
                    <a:gd name="connsiteX2" fmla="*/ 582491 w 1121020"/>
                    <a:gd name="connsiteY2" fmla="*/ 918796 h 1013313"/>
                    <a:gd name="connsiteX3" fmla="*/ 560510 w 1121020"/>
                    <a:gd name="connsiteY3" fmla="*/ 899013 h 1013313"/>
                    <a:gd name="connsiteX4" fmla="*/ 558312 w 1121020"/>
                    <a:gd name="connsiteY4" fmla="*/ 892419 h 1013313"/>
                    <a:gd name="connsiteX5" fmla="*/ 549520 w 1121020"/>
                    <a:gd name="connsiteY5" fmla="*/ 879230 h 1013313"/>
                    <a:gd name="connsiteX6" fmla="*/ 547321 w 1121020"/>
                    <a:gd name="connsiteY6" fmla="*/ 872636 h 1013313"/>
                    <a:gd name="connsiteX7" fmla="*/ 540727 w 1121020"/>
                    <a:gd name="connsiteY7" fmla="*/ 866042 h 1013313"/>
                    <a:gd name="connsiteX8" fmla="*/ 536331 w 1121020"/>
                    <a:gd name="connsiteY8" fmla="*/ 850655 h 1013313"/>
                    <a:gd name="connsiteX9" fmla="*/ 529737 w 1121020"/>
                    <a:gd name="connsiteY9" fmla="*/ 848457 h 1013313"/>
                    <a:gd name="connsiteX10" fmla="*/ 523143 w 1121020"/>
                    <a:gd name="connsiteY10" fmla="*/ 844061 h 1013313"/>
                    <a:gd name="connsiteX11" fmla="*/ 509954 w 1121020"/>
                    <a:gd name="connsiteY11" fmla="*/ 839665 h 1013313"/>
                    <a:gd name="connsiteX12" fmla="*/ 503360 w 1121020"/>
                    <a:gd name="connsiteY12" fmla="*/ 835269 h 1013313"/>
                    <a:gd name="connsiteX13" fmla="*/ 492370 w 1121020"/>
                    <a:gd name="connsiteY13" fmla="*/ 819882 h 1013313"/>
                    <a:gd name="connsiteX14" fmla="*/ 487973 w 1121020"/>
                    <a:gd name="connsiteY14" fmla="*/ 802298 h 1013313"/>
                    <a:gd name="connsiteX15" fmla="*/ 485775 w 1121020"/>
                    <a:gd name="connsiteY15" fmla="*/ 793505 h 1013313"/>
                    <a:gd name="connsiteX16" fmla="*/ 474785 w 1121020"/>
                    <a:gd name="connsiteY16" fmla="*/ 780317 h 1013313"/>
                    <a:gd name="connsiteX17" fmla="*/ 468191 w 1121020"/>
                    <a:gd name="connsiteY17" fmla="*/ 778119 h 1013313"/>
                    <a:gd name="connsiteX18" fmla="*/ 461596 w 1121020"/>
                    <a:gd name="connsiteY18" fmla="*/ 771525 h 1013313"/>
                    <a:gd name="connsiteX19" fmla="*/ 459398 w 1121020"/>
                    <a:gd name="connsiteY19" fmla="*/ 764930 h 1013313"/>
                    <a:gd name="connsiteX20" fmla="*/ 455002 w 1121020"/>
                    <a:gd name="connsiteY20" fmla="*/ 738554 h 1013313"/>
                    <a:gd name="connsiteX21" fmla="*/ 452804 w 1121020"/>
                    <a:gd name="connsiteY21" fmla="*/ 725365 h 1013313"/>
                    <a:gd name="connsiteX22" fmla="*/ 448408 w 1121020"/>
                    <a:gd name="connsiteY22" fmla="*/ 707780 h 1013313"/>
                    <a:gd name="connsiteX23" fmla="*/ 439616 w 1121020"/>
                    <a:gd name="connsiteY23" fmla="*/ 694592 h 1013313"/>
                    <a:gd name="connsiteX24" fmla="*/ 417635 w 1121020"/>
                    <a:gd name="connsiteY24" fmla="*/ 681404 h 1013313"/>
                    <a:gd name="connsiteX25" fmla="*/ 402248 w 1121020"/>
                    <a:gd name="connsiteY25" fmla="*/ 672611 h 1013313"/>
                    <a:gd name="connsiteX26" fmla="*/ 389060 w 1121020"/>
                    <a:gd name="connsiteY26" fmla="*/ 668215 h 1013313"/>
                    <a:gd name="connsiteX27" fmla="*/ 373673 w 1121020"/>
                    <a:gd name="connsiteY27" fmla="*/ 663819 h 1013313"/>
                    <a:gd name="connsiteX28" fmla="*/ 367079 w 1121020"/>
                    <a:gd name="connsiteY28" fmla="*/ 659423 h 1013313"/>
                    <a:gd name="connsiteX29" fmla="*/ 351693 w 1121020"/>
                    <a:gd name="connsiteY29" fmla="*/ 655027 h 1013313"/>
                    <a:gd name="connsiteX30" fmla="*/ 347296 w 1121020"/>
                    <a:gd name="connsiteY30" fmla="*/ 650630 h 1013313"/>
                    <a:gd name="connsiteX31" fmla="*/ 338504 w 1121020"/>
                    <a:gd name="connsiteY31" fmla="*/ 648432 h 1013313"/>
                    <a:gd name="connsiteX32" fmla="*/ 331910 w 1121020"/>
                    <a:gd name="connsiteY32" fmla="*/ 646234 h 1013313"/>
                    <a:gd name="connsiteX33" fmla="*/ 325316 w 1121020"/>
                    <a:gd name="connsiteY33" fmla="*/ 641838 h 1013313"/>
                    <a:gd name="connsiteX34" fmla="*/ 318721 w 1121020"/>
                    <a:gd name="connsiteY34" fmla="*/ 635244 h 1013313"/>
                    <a:gd name="connsiteX35" fmla="*/ 309929 w 1121020"/>
                    <a:gd name="connsiteY35" fmla="*/ 633046 h 1013313"/>
                    <a:gd name="connsiteX36" fmla="*/ 303335 w 1121020"/>
                    <a:gd name="connsiteY36" fmla="*/ 628650 h 1013313"/>
                    <a:gd name="connsiteX37" fmla="*/ 296741 w 1121020"/>
                    <a:gd name="connsiteY37" fmla="*/ 613263 h 1013313"/>
                    <a:gd name="connsiteX38" fmla="*/ 290146 w 1121020"/>
                    <a:gd name="connsiteY38" fmla="*/ 545123 h 1013313"/>
                    <a:gd name="connsiteX39" fmla="*/ 287948 w 1121020"/>
                    <a:gd name="connsiteY39" fmla="*/ 538529 h 1013313"/>
                    <a:gd name="connsiteX40" fmla="*/ 279156 w 1121020"/>
                    <a:gd name="connsiteY40" fmla="*/ 525340 h 1013313"/>
                    <a:gd name="connsiteX41" fmla="*/ 270364 w 1121020"/>
                    <a:gd name="connsiteY41" fmla="*/ 509954 h 1013313"/>
                    <a:gd name="connsiteX42" fmla="*/ 265968 w 1121020"/>
                    <a:gd name="connsiteY42" fmla="*/ 496765 h 1013313"/>
                    <a:gd name="connsiteX43" fmla="*/ 261571 w 1121020"/>
                    <a:gd name="connsiteY43" fmla="*/ 487973 h 1013313"/>
                    <a:gd name="connsiteX44" fmla="*/ 257175 w 1121020"/>
                    <a:gd name="connsiteY44" fmla="*/ 474784 h 1013313"/>
                    <a:gd name="connsiteX45" fmla="*/ 250581 w 1121020"/>
                    <a:gd name="connsiteY45" fmla="*/ 461596 h 1013313"/>
                    <a:gd name="connsiteX46" fmla="*/ 219808 w 1121020"/>
                    <a:gd name="connsiteY46" fmla="*/ 463794 h 1013313"/>
                    <a:gd name="connsiteX47" fmla="*/ 213214 w 1121020"/>
                    <a:gd name="connsiteY47" fmla="*/ 465992 h 1013313"/>
                    <a:gd name="connsiteX48" fmla="*/ 204421 w 1121020"/>
                    <a:gd name="connsiteY48" fmla="*/ 468190 h 1013313"/>
                    <a:gd name="connsiteX49" fmla="*/ 156064 w 1121020"/>
                    <a:gd name="connsiteY49" fmla="*/ 470388 h 1013313"/>
                    <a:gd name="connsiteX50" fmla="*/ 140677 w 1121020"/>
                    <a:gd name="connsiteY50" fmla="*/ 465992 h 1013313"/>
                    <a:gd name="connsiteX51" fmla="*/ 123093 w 1121020"/>
                    <a:gd name="connsiteY51" fmla="*/ 461596 h 1013313"/>
                    <a:gd name="connsiteX52" fmla="*/ 116498 w 1121020"/>
                    <a:gd name="connsiteY52" fmla="*/ 459398 h 1013313"/>
                    <a:gd name="connsiteX53" fmla="*/ 107706 w 1121020"/>
                    <a:gd name="connsiteY53" fmla="*/ 455002 h 1013313"/>
                    <a:gd name="connsiteX54" fmla="*/ 98914 w 1121020"/>
                    <a:gd name="connsiteY54" fmla="*/ 452804 h 1013313"/>
                    <a:gd name="connsiteX55" fmla="*/ 76933 w 1121020"/>
                    <a:gd name="connsiteY55" fmla="*/ 446209 h 1013313"/>
                    <a:gd name="connsiteX56" fmla="*/ 63745 w 1121020"/>
                    <a:gd name="connsiteY56" fmla="*/ 433021 h 1013313"/>
                    <a:gd name="connsiteX57" fmla="*/ 52754 w 1121020"/>
                    <a:gd name="connsiteY57" fmla="*/ 422030 h 1013313"/>
                    <a:gd name="connsiteX58" fmla="*/ 43962 w 1121020"/>
                    <a:gd name="connsiteY58" fmla="*/ 411040 h 1013313"/>
                    <a:gd name="connsiteX59" fmla="*/ 41764 w 1121020"/>
                    <a:gd name="connsiteY59" fmla="*/ 404446 h 1013313"/>
                    <a:gd name="connsiteX60" fmla="*/ 37368 w 1121020"/>
                    <a:gd name="connsiteY60" fmla="*/ 397852 h 1013313"/>
                    <a:gd name="connsiteX61" fmla="*/ 35170 w 1121020"/>
                    <a:gd name="connsiteY61" fmla="*/ 386861 h 1013313"/>
                    <a:gd name="connsiteX62" fmla="*/ 21981 w 1121020"/>
                    <a:gd name="connsiteY62" fmla="*/ 364880 h 1013313"/>
                    <a:gd name="connsiteX63" fmla="*/ 15387 w 1121020"/>
                    <a:gd name="connsiteY63" fmla="*/ 358286 h 1013313"/>
                    <a:gd name="connsiteX64" fmla="*/ 4396 w 1121020"/>
                    <a:gd name="connsiteY64" fmla="*/ 345098 h 1013313"/>
                    <a:gd name="connsiteX65" fmla="*/ 0 w 1121020"/>
                    <a:gd name="connsiteY65" fmla="*/ 336305 h 1013313"/>
                    <a:gd name="connsiteX66" fmla="*/ 26377 w 1121020"/>
                    <a:gd name="connsiteY66" fmla="*/ 316523 h 1013313"/>
                    <a:gd name="connsiteX67" fmla="*/ 35170 w 1121020"/>
                    <a:gd name="connsiteY67" fmla="*/ 298938 h 1013313"/>
                    <a:gd name="connsiteX68" fmla="*/ 37368 w 1121020"/>
                    <a:gd name="connsiteY68" fmla="*/ 290146 h 1013313"/>
                    <a:gd name="connsiteX69" fmla="*/ 50556 w 1121020"/>
                    <a:gd name="connsiteY69" fmla="*/ 276957 h 1013313"/>
                    <a:gd name="connsiteX70" fmla="*/ 63745 w 1121020"/>
                    <a:gd name="connsiteY70" fmla="*/ 265967 h 1013313"/>
                    <a:gd name="connsiteX71" fmla="*/ 72537 w 1121020"/>
                    <a:gd name="connsiteY71" fmla="*/ 263769 h 1013313"/>
                    <a:gd name="connsiteX72" fmla="*/ 92320 w 1121020"/>
                    <a:gd name="connsiteY72" fmla="*/ 252779 h 1013313"/>
                    <a:gd name="connsiteX73" fmla="*/ 98914 w 1121020"/>
                    <a:gd name="connsiteY73" fmla="*/ 248382 h 1013313"/>
                    <a:gd name="connsiteX74" fmla="*/ 105508 w 1121020"/>
                    <a:gd name="connsiteY74" fmla="*/ 246184 h 1013313"/>
                    <a:gd name="connsiteX75" fmla="*/ 112102 w 1121020"/>
                    <a:gd name="connsiteY75" fmla="*/ 239590 h 1013313"/>
                    <a:gd name="connsiteX76" fmla="*/ 118696 w 1121020"/>
                    <a:gd name="connsiteY76" fmla="*/ 235194 h 1013313"/>
                    <a:gd name="connsiteX77" fmla="*/ 123093 w 1121020"/>
                    <a:gd name="connsiteY77" fmla="*/ 230798 h 1013313"/>
                    <a:gd name="connsiteX78" fmla="*/ 129687 w 1121020"/>
                    <a:gd name="connsiteY78" fmla="*/ 226402 h 1013313"/>
                    <a:gd name="connsiteX79" fmla="*/ 134083 w 1121020"/>
                    <a:gd name="connsiteY79" fmla="*/ 222005 h 1013313"/>
                    <a:gd name="connsiteX80" fmla="*/ 138479 w 1121020"/>
                    <a:gd name="connsiteY80" fmla="*/ 215411 h 1013313"/>
                    <a:gd name="connsiteX81" fmla="*/ 151668 w 1121020"/>
                    <a:gd name="connsiteY81" fmla="*/ 213213 h 1013313"/>
                    <a:gd name="connsiteX82" fmla="*/ 158262 w 1121020"/>
                    <a:gd name="connsiteY82" fmla="*/ 208817 h 1013313"/>
                    <a:gd name="connsiteX83" fmla="*/ 197827 w 1121020"/>
                    <a:gd name="connsiteY83" fmla="*/ 206619 h 1013313"/>
                    <a:gd name="connsiteX84" fmla="*/ 364881 w 1121020"/>
                    <a:gd name="connsiteY84" fmla="*/ 129686 h 1013313"/>
                    <a:gd name="connsiteX85" fmla="*/ 540727 w 1121020"/>
                    <a:gd name="connsiteY85" fmla="*/ 101111 h 1013313"/>
                    <a:gd name="connsiteX86" fmla="*/ 756139 w 1121020"/>
                    <a:gd name="connsiteY86" fmla="*/ 0 h 1013313"/>
                    <a:gd name="connsiteX87" fmla="*/ 1121020 w 1121020"/>
                    <a:gd name="connsiteY87" fmla="*/ 301136 h 1013313"/>
                    <a:gd name="connsiteX88" fmla="*/ 1030898 w 1121020"/>
                    <a:gd name="connsiteY88" fmla="*/ 378069 h 1013313"/>
                    <a:gd name="connsiteX89" fmla="*/ 1046285 w 1121020"/>
                    <a:gd name="connsiteY89" fmla="*/ 465992 h 1013313"/>
                    <a:gd name="connsiteX90" fmla="*/ 964956 w 1121020"/>
                    <a:gd name="connsiteY90" fmla="*/ 615461 h 1013313"/>
                    <a:gd name="connsiteX91" fmla="*/ 978145 w 1121020"/>
                    <a:gd name="connsiteY91" fmla="*/ 639640 h 1013313"/>
                    <a:gd name="connsiteX92" fmla="*/ 975946 w 1121020"/>
                    <a:gd name="connsiteY92" fmla="*/ 661621 h 1013313"/>
                    <a:gd name="connsiteX93" fmla="*/ 969352 w 1121020"/>
                    <a:gd name="connsiteY93" fmla="*/ 663819 h 1013313"/>
                    <a:gd name="connsiteX94" fmla="*/ 960560 w 1121020"/>
                    <a:gd name="connsiteY94" fmla="*/ 666017 h 1013313"/>
                    <a:gd name="connsiteX95" fmla="*/ 962758 w 1121020"/>
                    <a:gd name="connsiteY95" fmla="*/ 687998 h 1013313"/>
                    <a:gd name="connsiteX96" fmla="*/ 964956 w 1121020"/>
                    <a:gd name="connsiteY96" fmla="*/ 701186 h 1013313"/>
                    <a:gd name="connsiteX97" fmla="*/ 969352 w 1121020"/>
                    <a:gd name="connsiteY97" fmla="*/ 747346 h 1013313"/>
                    <a:gd name="connsiteX98" fmla="*/ 967154 w 1121020"/>
                    <a:gd name="connsiteY98" fmla="*/ 773723 h 1013313"/>
                    <a:gd name="connsiteX99" fmla="*/ 964956 w 1121020"/>
                    <a:gd name="connsiteY99" fmla="*/ 782515 h 1013313"/>
                    <a:gd name="connsiteX100" fmla="*/ 958362 w 1121020"/>
                    <a:gd name="connsiteY100" fmla="*/ 789109 h 1013313"/>
                    <a:gd name="connsiteX101" fmla="*/ 956164 w 1121020"/>
                    <a:gd name="connsiteY101" fmla="*/ 797902 h 1013313"/>
                    <a:gd name="connsiteX102" fmla="*/ 949570 w 1121020"/>
                    <a:gd name="connsiteY102" fmla="*/ 800100 h 1013313"/>
                    <a:gd name="connsiteX103" fmla="*/ 947371 w 1121020"/>
                    <a:gd name="connsiteY103" fmla="*/ 808892 h 1013313"/>
                    <a:gd name="connsiteX104" fmla="*/ 940777 w 1121020"/>
                    <a:gd name="connsiteY104" fmla="*/ 819882 h 1013313"/>
                    <a:gd name="connsiteX105" fmla="*/ 938579 w 1121020"/>
                    <a:gd name="connsiteY105" fmla="*/ 826477 h 1013313"/>
                    <a:gd name="connsiteX106" fmla="*/ 934183 w 1121020"/>
                    <a:gd name="connsiteY106" fmla="*/ 835269 h 1013313"/>
                    <a:gd name="connsiteX107" fmla="*/ 931985 w 1121020"/>
                    <a:gd name="connsiteY107" fmla="*/ 874834 h 1013313"/>
                    <a:gd name="connsiteX108" fmla="*/ 925391 w 1121020"/>
                    <a:gd name="connsiteY108" fmla="*/ 894617 h 1013313"/>
                    <a:gd name="connsiteX109" fmla="*/ 912202 w 1121020"/>
                    <a:gd name="connsiteY109" fmla="*/ 905607 h 1013313"/>
                    <a:gd name="connsiteX110" fmla="*/ 896816 w 1121020"/>
                    <a:gd name="connsiteY110" fmla="*/ 920994 h 1013313"/>
                    <a:gd name="connsiteX111" fmla="*/ 890221 w 1121020"/>
                    <a:gd name="connsiteY111" fmla="*/ 931984 h 1013313"/>
                    <a:gd name="connsiteX112" fmla="*/ 879231 w 1121020"/>
                    <a:gd name="connsiteY112" fmla="*/ 945173 h 1013313"/>
                    <a:gd name="connsiteX113" fmla="*/ 872637 w 1121020"/>
                    <a:gd name="connsiteY113" fmla="*/ 947371 h 1013313"/>
                    <a:gd name="connsiteX114" fmla="*/ 868241 w 1121020"/>
                    <a:gd name="connsiteY114" fmla="*/ 953965 h 1013313"/>
                    <a:gd name="connsiteX115" fmla="*/ 855052 w 1121020"/>
                    <a:gd name="connsiteY115" fmla="*/ 967154 h 1013313"/>
                    <a:gd name="connsiteX116" fmla="*/ 850656 w 1121020"/>
                    <a:gd name="connsiteY116" fmla="*/ 973748 h 1013313"/>
                    <a:gd name="connsiteX117" fmla="*/ 835270 w 1121020"/>
                    <a:gd name="connsiteY117" fmla="*/ 984738 h 1013313"/>
                    <a:gd name="connsiteX118" fmla="*/ 830873 w 1121020"/>
                    <a:gd name="connsiteY118" fmla="*/ 989134 h 1013313"/>
                    <a:gd name="connsiteX119" fmla="*/ 819883 w 1121020"/>
                    <a:gd name="connsiteY119" fmla="*/ 993530 h 1013313"/>
                    <a:gd name="connsiteX120" fmla="*/ 800100 w 1121020"/>
                    <a:gd name="connsiteY120" fmla="*/ 997927 h 1013313"/>
                    <a:gd name="connsiteX121" fmla="*/ 797902 w 1121020"/>
                    <a:gd name="connsiteY121" fmla="*/ 1013313 h 1013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1121020" h="1013313">
                      <a:moveTo>
                        <a:pt x="797902" y="1013313"/>
                      </a:moveTo>
                      <a:lnTo>
                        <a:pt x="646235" y="1013313"/>
                      </a:lnTo>
                      <a:lnTo>
                        <a:pt x="582491" y="918796"/>
                      </a:lnTo>
                      <a:cubicBezTo>
                        <a:pt x="571305" y="910806"/>
                        <a:pt x="566712" y="909866"/>
                        <a:pt x="560510" y="899013"/>
                      </a:cubicBezTo>
                      <a:cubicBezTo>
                        <a:pt x="559360" y="897001"/>
                        <a:pt x="559437" y="894444"/>
                        <a:pt x="558312" y="892419"/>
                      </a:cubicBezTo>
                      <a:cubicBezTo>
                        <a:pt x="555746" y="887800"/>
                        <a:pt x="551192" y="884242"/>
                        <a:pt x="549520" y="879230"/>
                      </a:cubicBezTo>
                      <a:cubicBezTo>
                        <a:pt x="548787" y="877032"/>
                        <a:pt x="548606" y="874564"/>
                        <a:pt x="547321" y="872636"/>
                      </a:cubicBezTo>
                      <a:cubicBezTo>
                        <a:pt x="545597" y="870050"/>
                        <a:pt x="542925" y="868240"/>
                        <a:pt x="540727" y="866042"/>
                      </a:cubicBezTo>
                      <a:cubicBezTo>
                        <a:pt x="540708" y="865966"/>
                        <a:pt x="537382" y="851706"/>
                        <a:pt x="536331" y="850655"/>
                      </a:cubicBezTo>
                      <a:cubicBezTo>
                        <a:pt x="534693" y="849017"/>
                        <a:pt x="531809" y="849493"/>
                        <a:pt x="529737" y="848457"/>
                      </a:cubicBezTo>
                      <a:cubicBezTo>
                        <a:pt x="527374" y="847276"/>
                        <a:pt x="525557" y="845134"/>
                        <a:pt x="523143" y="844061"/>
                      </a:cubicBezTo>
                      <a:cubicBezTo>
                        <a:pt x="518908" y="842179"/>
                        <a:pt x="513810" y="842236"/>
                        <a:pt x="509954" y="839665"/>
                      </a:cubicBezTo>
                      <a:cubicBezTo>
                        <a:pt x="507756" y="838200"/>
                        <a:pt x="505228" y="837137"/>
                        <a:pt x="503360" y="835269"/>
                      </a:cubicBezTo>
                      <a:cubicBezTo>
                        <a:pt x="500631" y="832540"/>
                        <a:pt x="494867" y="823628"/>
                        <a:pt x="492370" y="819882"/>
                      </a:cubicBezTo>
                      <a:lnTo>
                        <a:pt x="487973" y="802298"/>
                      </a:lnTo>
                      <a:cubicBezTo>
                        <a:pt x="487240" y="799367"/>
                        <a:pt x="487451" y="796019"/>
                        <a:pt x="485775" y="793505"/>
                      </a:cubicBezTo>
                      <a:cubicBezTo>
                        <a:pt x="482531" y="788639"/>
                        <a:pt x="479862" y="783702"/>
                        <a:pt x="474785" y="780317"/>
                      </a:cubicBezTo>
                      <a:cubicBezTo>
                        <a:pt x="472857" y="779032"/>
                        <a:pt x="470389" y="778852"/>
                        <a:pt x="468191" y="778119"/>
                      </a:cubicBezTo>
                      <a:cubicBezTo>
                        <a:pt x="465993" y="775921"/>
                        <a:pt x="463320" y="774112"/>
                        <a:pt x="461596" y="771525"/>
                      </a:cubicBezTo>
                      <a:cubicBezTo>
                        <a:pt x="460311" y="769597"/>
                        <a:pt x="459852" y="767202"/>
                        <a:pt x="459398" y="764930"/>
                      </a:cubicBezTo>
                      <a:cubicBezTo>
                        <a:pt x="457650" y="756190"/>
                        <a:pt x="456467" y="747346"/>
                        <a:pt x="455002" y="738554"/>
                      </a:cubicBezTo>
                      <a:cubicBezTo>
                        <a:pt x="454269" y="734158"/>
                        <a:pt x="453885" y="729689"/>
                        <a:pt x="452804" y="725365"/>
                      </a:cubicBezTo>
                      <a:cubicBezTo>
                        <a:pt x="451339" y="719503"/>
                        <a:pt x="451760" y="712807"/>
                        <a:pt x="448408" y="707780"/>
                      </a:cubicBezTo>
                      <a:cubicBezTo>
                        <a:pt x="445477" y="703384"/>
                        <a:pt x="444012" y="697523"/>
                        <a:pt x="439616" y="694592"/>
                      </a:cubicBezTo>
                      <a:cubicBezTo>
                        <a:pt x="407317" y="673061"/>
                        <a:pt x="441313" y="694936"/>
                        <a:pt x="417635" y="681404"/>
                      </a:cubicBezTo>
                      <a:cubicBezTo>
                        <a:pt x="408376" y="676113"/>
                        <a:pt x="413327" y="677043"/>
                        <a:pt x="402248" y="672611"/>
                      </a:cubicBezTo>
                      <a:cubicBezTo>
                        <a:pt x="397946" y="670890"/>
                        <a:pt x="393456" y="669680"/>
                        <a:pt x="389060" y="668215"/>
                      </a:cubicBezTo>
                      <a:cubicBezTo>
                        <a:pt x="379600" y="665062"/>
                        <a:pt x="384714" y="666579"/>
                        <a:pt x="373673" y="663819"/>
                      </a:cubicBezTo>
                      <a:cubicBezTo>
                        <a:pt x="371475" y="662354"/>
                        <a:pt x="369442" y="660604"/>
                        <a:pt x="367079" y="659423"/>
                      </a:cubicBezTo>
                      <a:cubicBezTo>
                        <a:pt x="363926" y="657846"/>
                        <a:pt x="354510" y="655731"/>
                        <a:pt x="351693" y="655027"/>
                      </a:cubicBezTo>
                      <a:cubicBezTo>
                        <a:pt x="350227" y="653561"/>
                        <a:pt x="349150" y="651557"/>
                        <a:pt x="347296" y="650630"/>
                      </a:cubicBezTo>
                      <a:cubicBezTo>
                        <a:pt x="344594" y="649279"/>
                        <a:pt x="341409" y="649262"/>
                        <a:pt x="338504" y="648432"/>
                      </a:cubicBezTo>
                      <a:cubicBezTo>
                        <a:pt x="336276" y="647795"/>
                        <a:pt x="333982" y="647270"/>
                        <a:pt x="331910" y="646234"/>
                      </a:cubicBezTo>
                      <a:cubicBezTo>
                        <a:pt x="329547" y="645053"/>
                        <a:pt x="327345" y="643529"/>
                        <a:pt x="325316" y="641838"/>
                      </a:cubicBezTo>
                      <a:cubicBezTo>
                        <a:pt x="322928" y="639848"/>
                        <a:pt x="321420" y="636786"/>
                        <a:pt x="318721" y="635244"/>
                      </a:cubicBezTo>
                      <a:cubicBezTo>
                        <a:pt x="316098" y="633745"/>
                        <a:pt x="312860" y="633779"/>
                        <a:pt x="309929" y="633046"/>
                      </a:cubicBezTo>
                      <a:cubicBezTo>
                        <a:pt x="307731" y="631581"/>
                        <a:pt x="305026" y="630679"/>
                        <a:pt x="303335" y="628650"/>
                      </a:cubicBezTo>
                      <a:cubicBezTo>
                        <a:pt x="300318" y="625029"/>
                        <a:pt x="298268" y="617844"/>
                        <a:pt x="296741" y="613263"/>
                      </a:cubicBezTo>
                      <a:cubicBezTo>
                        <a:pt x="294799" y="572478"/>
                        <a:pt x="297268" y="575981"/>
                        <a:pt x="290146" y="545123"/>
                      </a:cubicBezTo>
                      <a:cubicBezTo>
                        <a:pt x="289625" y="542865"/>
                        <a:pt x="289073" y="540554"/>
                        <a:pt x="287948" y="538529"/>
                      </a:cubicBezTo>
                      <a:cubicBezTo>
                        <a:pt x="285382" y="533910"/>
                        <a:pt x="279156" y="525340"/>
                        <a:pt x="279156" y="525340"/>
                      </a:cubicBezTo>
                      <a:cubicBezTo>
                        <a:pt x="273118" y="501190"/>
                        <a:pt x="282269" y="531384"/>
                        <a:pt x="270364" y="509954"/>
                      </a:cubicBezTo>
                      <a:cubicBezTo>
                        <a:pt x="268114" y="505903"/>
                        <a:pt x="268041" y="500910"/>
                        <a:pt x="265968" y="496765"/>
                      </a:cubicBezTo>
                      <a:cubicBezTo>
                        <a:pt x="264502" y="493834"/>
                        <a:pt x="262788" y="491015"/>
                        <a:pt x="261571" y="487973"/>
                      </a:cubicBezTo>
                      <a:cubicBezTo>
                        <a:pt x="259850" y="483670"/>
                        <a:pt x="259746" y="478640"/>
                        <a:pt x="257175" y="474784"/>
                      </a:cubicBezTo>
                      <a:cubicBezTo>
                        <a:pt x="251494" y="466262"/>
                        <a:pt x="253614" y="470696"/>
                        <a:pt x="250581" y="461596"/>
                      </a:cubicBezTo>
                      <a:cubicBezTo>
                        <a:pt x="240323" y="462329"/>
                        <a:pt x="230021" y="462592"/>
                        <a:pt x="219808" y="463794"/>
                      </a:cubicBezTo>
                      <a:cubicBezTo>
                        <a:pt x="217507" y="464065"/>
                        <a:pt x="215442" y="465356"/>
                        <a:pt x="213214" y="465992"/>
                      </a:cubicBezTo>
                      <a:cubicBezTo>
                        <a:pt x="210309" y="466822"/>
                        <a:pt x="207352" y="467457"/>
                        <a:pt x="204421" y="468190"/>
                      </a:cubicBezTo>
                      <a:cubicBezTo>
                        <a:pt x="184451" y="478175"/>
                        <a:pt x="196338" y="474049"/>
                        <a:pt x="156064" y="470388"/>
                      </a:cubicBezTo>
                      <a:cubicBezTo>
                        <a:pt x="150570" y="469889"/>
                        <a:pt x="145883" y="467412"/>
                        <a:pt x="140677" y="465992"/>
                      </a:cubicBezTo>
                      <a:cubicBezTo>
                        <a:pt x="134848" y="464402"/>
                        <a:pt x="128825" y="463506"/>
                        <a:pt x="123093" y="461596"/>
                      </a:cubicBezTo>
                      <a:cubicBezTo>
                        <a:pt x="120895" y="460863"/>
                        <a:pt x="118628" y="460311"/>
                        <a:pt x="116498" y="459398"/>
                      </a:cubicBezTo>
                      <a:cubicBezTo>
                        <a:pt x="113486" y="458107"/>
                        <a:pt x="110774" y="456152"/>
                        <a:pt x="107706" y="455002"/>
                      </a:cubicBezTo>
                      <a:cubicBezTo>
                        <a:pt x="104877" y="453941"/>
                        <a:pt x="101807" y="453672"/>
                        <a:pt x="98914" y="452804"/>
                      </a:cubicBezTo>
                      <a:cubicBezTo>
                        <a:pt x="72157" y="444776"/>
                        <a:pt x="97197" y="451275"/>
                        <a:pt x="76933" y="446209"/>
                      </a:cubicBezTo>
                      <a:cubicBezTo>
                        <a:pt x="62676" y="427200"/>
                        <a:pt x="77770" y="445293"/>
                        <a:pt x="63745" y="433021"/>
                      </a:cubicBezTo>
                      <a:cubicBezTo>
                        <a:pt x="59846" y="429609"/>
                        <a:pt x="52754" y="422030"/>
                        <a:pt x="52754" y="422030"/>
                      </a:cubicBezTo>
                      <a:cubicBezTo>
                        <a:pt x="47229" y="405456"/>
                        <a:pt x="55324" y="425243"/>
                        <a:pt x="43962" y="411040"/>
                      </a:cubicBezTo>
                      <a:cubicBezTo>
                        <a:pt x="42515" y="409231"/>
                        <a:pt x="42800" y="406518"/>
                        <a:pt x="41764" y="404446"/>
                      </a:cubicBezTo>
                      <a:cubicBezTo>
                        <a:pt x="40583" y="402083"/>
                        <a:pt x="38833" y="400050"/>
                        <a:pt x="37368" y="397852"/>
                      </a:cubicBezTo>
                      <a:cubicBezTo>
                        <a:pt x="36635" y="394188"/>
                        <a:pt x="36352" y="390405"/>
                        <a:pt x="35170" y="386861"/>
                      </a:cubicBezTo>
                      <a:cubicBezTo>
                        <a:pt x="33436" y="381661"/>
                        <a:pt x="24485" y="367384"/>
                        <a:pt x="21981" y="364880"/>
                      </a:cubicBezTo>
                      <a:cubicBezTo>
                        <a:pt x="19783" y="362682"/>
                        <a:pt x="17377" y="360674"/>
                        <a:pt x="15387" y="358286"/>
                      </a:cubicBezTo>
                      <a:cubicBezTo>
                        <a:pt x="93" y="339933"/>
                        <a:pt x="23654" y="364354"/>
                        <a:pt x="4396" y="345098"/>
                      </a:cubicBezTo>
                      <a:cubicBezTo>
                        <a:pt x="1870" y="337521"/>
                        <a:pt x="3836" y="340143"/>
                        <a:pt x="0" y="336305"/>
                      </a:cubicBezTo>
                      <a:lnTo>
                        <a:pt x="26377" y="316523"/>
                      </a:lnTo>
                      <a:cubicBezTo>
                        <a:pt x="29308" y="310661"/>
                        <a:pt x="32649" y="304987"/>
                        <a:pt x="35170" y="298938"/>
                      </a:cubicBezTo>
                      <a:cubicBezTo>
                        <a:pt x="36332" y="296150"/>
                        <a:pt x="36178" y="292923"/>
                        <a:pt x="37368" y="290146"/>
                      </a:cubicBezTo>
                      <a:cubicBezTo>
                        <a:pt x="40738" y="282283"/>
                        <a:pt x="43892" y="282669"/>
                        <a:pt x="50556" y="276957"/>
                      </a:cubicBezTo>
                      <a:cubicBezTo>
                        <a:pt x="55839" y="272429"/>
                        <a:pt x="57266" y="268744"/>
                        <a:pt x="63745" y="265967"/>
                      </a:cubicBezTo>
                      <a:cubicBezTo>
                        <a:pt x="66522" y="264777"/>
                        <a:pt x="69606" y="264502"/>
                        <a:pt x="72537" y="263769"/>
                      </a:cubicBezTo>
                      <a:cubicBezTo>
                        <a:pt x="87653" y="253692"/>
                        <a:pt x="80713" y="256648"/>
                        <a:pt x="92320" y="252779"/>
                      </a:cubicBezTo>
                      <a:cubicBezTo>
                        <a:pt x="94518" y="251313"/>
                        <a:pt x="96551" y="249564"/>
                        <a:pt x="98914" y="248382"/>
                      </a:cubicBezTo>
                      <a:cubicBezTo>
                        <a:pt x="100986" y="247346"/>
                        <a:pt x="103580" y="247469"/>
                        <a:pt x="105508" y="246184"/>
                      </a:cubicBezTo>
                      <a:cubicBezTo>
                        <a:pt x="108094" y="244460"/>
                        <a:pt x="109714" y="241580"/>
                        <a:pt x="112102" y="239590"/>
                      </a:cubicBezTo>
                      <a:cubicBezTo>
                        <a:pt x="114131" y="237899"/>
                        <a:pt x="116633" y="236844"/>
                        <a:pt x="118696" y="235194"/>
                      </a:cubicBezTo>
                      <a:cubicBezTo>
                        <a:pt x="120314" y="233899"/>
                        <a:pt x="121475" y="232093"/>
                        <a:pt x="123093" y="230798"/>
                      </a:cubicBezTo>
                      <a:cubicBezTo>
                        <a:pt x="125156" y="229148"/>
                        <a:pt x="127624" y="228052"/>
                        <a:pt x="129687" y="226402"/>
                      </a:cubicBezTo>
                      <a:cubicBezTo>
                        <a:pt x="131305" y="225107"/>
                        <a:pt x="132788" y="223623"/>
                        <a:pt x="134083" y="222005"/>
                      </a:cubicBezTo>
                      <a:cubicBezTo>
                        <a:pt x="135733" y="219942"/>
                        <a:pt x="136116" y="216592"/>
                        <a:pt x="138479" y="215411"/>
                      </a:cubicBezTo>
                      <a:cubicBezTo>
                        <a:pt x="142465" y="213418"/>
                        <a:pt x="147272" y="213946"/>
                        <a:pt x="151668" y="213213"/>
                      </a:cubicBezTo>
                      <a:cubicBezTo>
                        <a:pt x="153866" y="211748"/>
                        <a:pt x="155653" y="209229"/>
                        <a:pt x="158262" y="208817"/>
                      </a:cubicBezTo>
                      <a:cubicBezTo>
                        <a:pt x="172762" y="206528"/>
                        <a:pt x="184446" y="206619"/>
                        <a:pt x="197827" y="206619"/>
                      </a:cubicBezTo>
                      <a:lnTo>
                        <a:pt x="364881" y="129686"/>
                      </a:lnTo>
                      <a:lnTo>
                        <a:pt x="540727" y="101111"/>
                      </a:lnTo>
                      <a:lnTo>
                        <a:pt x="756139" y="0"/>
                      </a:lnTo>
                      <a:lnTo>
                        <a:pt x="1121020" y="301136"/>
                      </a:lnTo>
                      <a:lnTo>
                        <a:pt x="1030898" y="378069"/>
                      </a:lnTo>
                      <a:lnTo>
                        <a:pt x="1046285" y="465992"/>
                      </a:lnTo>
                      <a:lnTo>
                        <a:pt x="964956" y="615461"/>
                      </a:lnTo>
                      <a:lnTo>
                        <a:pt x="978145" y="639640"/>
                      </a:lnTo>
                      <a:cubicBezTo>
                        <a:pt x="977412" y="646967"/>
                        <a:pt x="978463" y="654701"/>
                        <a:pt x="975946" y="661621"/>
                      </a:cubicBezTo>
                      <a:cubicBezTo>
                        <a:pt x="975154" y="663798"/>
                        <a:pt x="971580" y="663182"/>
                        <a:pt x="969352" y="663819"/>
                      </a:cubicBezTo>
                      <a:cubicBezTo>
                        <a:pt x="966447" y="664649"/>
                        <a:pt x="963491" y="665284"/>
                        <a:pt x="960560" y="666017"/>
                      </a:cubicBezTo>
                      <a:cubicBezTo>
                        <a:pt x="961293" y="673344"/>
                        <a:pt x="961845" y="680691"/>
                        <a:pt x="962758" y="687998"/>
                      </a:cubicBezTo>
                      <a:cubicBezTo>
                        <a:pt x="963311" y="692420"/>
                        <a:pt x="964586" y="696745"/>
                        <a:pt x="964956" y="701186"/>
                      </a:cubicBezTo>
                      <a:cubicBezTo>
                        <a:pt x="968834" y="747718"/>
                        <a:pt x="962705" y="727405"/>
                        <a:pt x="969352" y="747346"/>
                      </a:cubicBezTo>
                      <a:cubicBezTo>
                        <a:pt x="968619" y="756138"/>
                        <a:pt x="968248" y="764968"/>
                        <a:pt x="967154" y="773723"/>
                      </a:cubicBezTo>
                      <a:cubicBezTo>
                        <a:pt x="966779" y="776721"/>
                        <a:pt x="966455" y="779892"/>
                        <a:pt x="964956" y="782515"/>
                      </a:cubicBezTo>
                      <a:cubicBezTo>
                        <a:pt x="963414" y="785214"/>
                        <a:pt x="960560" y="786911"/>
                        <a:pt x="958362" y="789109"/>
                      </a:cubicBezTo>
                      <a:cubicBezTo>
                        <a:pt x="957629" y="792040"/>
                        <a:pt x="958051" y="795543"/>
                        <a:pt x="956164" y="797902"/>
                      </a:cubicBezTo>
                      <a:cubicBezTo>
                        <a:pt x="954717" y="799711"/>
                        <a:pt x="951017" y="798291"/>
                        <a:pt x="949570" y="800100"/>
                      </a:cubicBezTo>
                      <a:cubicBezTo>
                        <a:pt x="947683" y="802459"/>
                        <a:pt x="948598" y="806131"/>
                        <a:pt x="947371" y="808892"/>
                      </a:cubicBezTo>
                      <a:cubicBezTo>
                        <a:pt x="945636" y="812796"/>
                        <a:pt x="942687" y="816061"/>
                        <a:pt x="940777" y="819882"/>
                      </a:cubicBezTo>
                      <a:cubicBezTo>
                        <a:pt x="939741" y="821955"/>
                        <a:pt x="939492" y="824347"/>
                        <a:pt x="938579" y="826477"/>
                      </a:cubicBezTo>
                      <a:cubicBezTo>
                        <a:pt x="937288" y="829489"/>
                        <a:pt x="935648" y="832338"/>
                        <a:pt x="934183" y="835269"/>
                      </a:cubicBezTo>
                      <a:cubicBezTo>
                        <a:pt x="933450" y="848457"/>
                        <a:pt x="933921" y="861768"/>
                        <a:pt x="931985" y="874834"/>
                      </a:cubicBezTo>
                      <a:cubicBezTo>
                        <a:pt x="930966" y="881710"/>
                        <a:pt x="931175" y="890762"/>
                        <a:pt x="925391" y="894617"/>
                      </a:cubicBezTo>
                      <a:cubicBezTo>
                        <a:pt x="919529" y="898525"/>
                        <a:pt x="916759" y="899748"/>
                        <a:pt x="912202" y="905607"/>
                      </a:cubicBezTo>
                      <a:cubicBezTo>
                        <a:pt x="899857" y="921480"/>
                        <a:pt x="909417" y="916794"/>
                        <a:pt x="896816" y="920994"/>
                      </a:cubicBezTo>
                      <a:cubicBezTo>
                        <a:pt x="892998" y="932448"/>
                        <a:pt x="897119" y="923361"/>
                        <a:pt x="890221" y="931984"/>
                      </a:cubicBezTo>
                      <a:cubicBezTo>
                        <a:pt x="885585" y="937779"/>
                        <a:pt x="885947" y="940696"/>
                        <a:pt x="879231" y="945173"/>
                      </a:cubicBezTo>
                      <a:cubicBezTo>
                        <a:pt x="877303" y="946458"/>
                        <a:pt x="874835" y="946638"/>
                        <a:pt x="872637" y="947371"/>
                      </a:cubicBezTo>
                      <a:cubicBezTo>
                        <a:pt x="871172" y="949569"/>
                        <a:pt x="869996" y="951991"/>
                        <a:pt x="868241" y="953965"/>
                      </a:cubicBezTo>
                      <a:cubicBezTo>
                        <a:pt x="864110" y="958612"/>
                        <a:pt x="858501" y="961981"/>
                        <a:pt x="855052" y="967154"/>
                      </a:cubicBezTo>
                      <a:cubicBezTo>
                        <a:pt x="853587" y="969352"/>
                        <a:pt x="852524" y="971880"/>
                        <a:pt x="850656" y="973748"/>
                      </a:cubicBezTo>
                      <a:cubicBezTo>
                        <a:pt x="844471" y="979933"/>
                        <a:pt x="841508" y="979748"/>
                        <a:pt x="835270" y="984738"/>
                      </a:cubicBezTo>
                      <a:cubicBezTo>
                        <a:pt x="833652" y="986033"/>
                        <a:pt x="832672" y="988106"/>
                        <a:pt x="830873" y="989134"/>
                      </a:cubicBezTo>
                      <a:cubicBezTo>
                        <a:pt x="827447" y="991091"/>
                        <a:pt x="823626" y="992282"/>
                        <a:pt x="819883" y="993530"/>
                      </a:cubicBezTo>
                      <a:cubicBezTo>
                        <a:pt x="815217" y="995086"/>
                        <a:pt x="804468" y="997054"/>
                        <a:pt x="800100" y="997927"/>
                      </a:cubicBezTo>
                      <a:cubicBezTo>
                        <a:pt x="789650" y="1005764"/>
                        <a:pt x="793898" y="1001931"/>
                        <a:pt x="797902" y="1013313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7" name="Freeform 376"/>
                <p:cNvSpPr/>
                <p:nvPr/>
              </p:nvSpPr>
              <p:spPr>
                <a:xfrm>
                  <a:off x="6340737" y="4907725"/>
                  <a:ext cx="979478" cy="899594"/>
                </a:xfrm>
                <a:custGeom>
                  <a:avLst/>
                  <a:gdLst>
                    <a:gd name="connsiteX0" fmla="*/ 729761 w 978144"/>
                    <a:gd name="connsiteY0" fmla="*/ 683602 h 899013"/>
                    <a:gd name="connsiteX1" fmla="*/ 729761 w 978144"/>
                    <a:gd name="connsiteY1" fmla="*/ 683602 h 899013"/>
                    <a:gd name="connsiteX2" fmla="*/ 707781 w 978144"/>
                    <a:gd name="connsiteY2" fmla="*/ 687998 h 899013"/>
                    <a:gd name="connsiteX3" fmla="*/ 694592 w 978144"/>
                    <a:gd name="connsiteY3" fmla="*/ 692394 h 899013"/>
                    <a:gd name="connsiteX4" fmla="*/ 685800 w 978144"/>
                    <a:gd name="connsiteY4" fmla="*/ 694592 h 899013"/>
                    <a:gd name="connsiteX5" fmla="*/ 672611 w 978144"/>
                    <a:gd name="connsiteY5" fmla="*/ 698988 h 899013"/>
                    <a:gd name="connsiteX6" fmla="*/ 666017 w 978144"/>
                    <a:gd name="connsiteY6" fmla="*/ 701186 h 899013"/>
                    <a:gd name="connsiteX7" fmla="*/ 659423 w 978144"/>
                    <a:gd name="connsiteY7" fmla="*/ 705582 h 899013"/>
                    <a:gd name="connsiteX8" fmla="*/ 646235 w 978144"/>
                    <a:gd name="connsiteY8" fmla="*/ 709979 h 899013"/>
                    <a:gd name="connsiteX9" fmla="*/ 639640 w 978144"/>
                    <a:gd name="connsiteY9" fmla="*/ 714375 h 899013"/>
                    <a:gd name="connsiteX10" fmla="*/ 633046 w 978144"/>
                    <a:gd name="connsiteY10" fmla="*/ 720969 h 899013"/>
                    <a:gd name="connsiteX11" fmla="*/ 624254 w 978144"/>
                    <a:gd name="connsiteY11" fmla="*/ 723167 h 899013"/>
                    <a:gd name="connsiteX12" fmla="*/ 611065 w 978144"/>
                    <a:gd name="connsiteY12" fmla="*/ 734157 h 899013"/>
                    <a:gd name="connsiteX13" fmla="*/ 595679 w 978144"/>
                    <a:gd name="connsiteY13" fmla="*/ 738554 h 899013"/>
                    <a:gd name="connsiteX14" fmla="*/ 582490 w 978144"/>
                    <a:gd name="connsiteY14" fmla="*/ 747346 h 899013"/>
                    <a:gd name="connsiteX15" fmla="*/ 569302 w 978144"/>
                    <a:gd name="connsiteY15" fmla="*/ 758336 h 899013"/>
                    <a:gd name="connsiteX16" fmla="*/ 553915 w 978144"/>
                    <a:gd name="connsiteY16" fmla="*/ 769327 h 899013"/>
                    <a:gd name="connsiteX17" fmla="*/ 536331 w 978144"/>
                    <a:gd name="connsiteY17" fmla="*/ 789109 h 899013"/>
                    <a:gd name="connsiteX18" fmla="*/ 529736 w 978144"/>
                    <a:gd name="connsiteY18" fmla="*/ 800100 h 899013"/>
                    <a:gd name="connsiteX19" fmla="*/ 527538 w 978144"/>
                    <a:gd name="connsiteY19" fmla="*/ 806694 h 899013"/>
                    <a:gd name="connsiteX20" fmla="*/ 518746 w 978144"/>
                    <a:gd name="connsiteY20" fmla="*/ 819882 h 899013"/>
                    <a:gd name="connsiteX21" fmla="*/ 514350 w 978144"/>
                    <a:gd name="connsiteY21" fmla="*/ 824279 h 899013"/>
                    <a:gd name="connsiteX22" fmla="*/ 507756 w 978144"/>
                    <a:gd name="connsiteY22" fmla="*/ 839665 h 899013"/>
                    <a:gd name="connsiteX23" fmla="*/ 498963 w 978144"/>
                    <a:gd name="connsiteY23" fmla="*/ 850656 h 899013"/>
                    <a:gd name="connsiteX24" fmla="*/ 492369 w 978144"/>
                    <a:gd name="connsiteY24" fmla="*/ 866042 h 899013"/>
                    <a:gd name="connsiteX25" fmla="*/ 487973 w 978144"/>
                    <a:gd name="connsiteY25" fmla="*/ 872636 h 899013"/>
                    <a:gd name="connsiteX26" fmla="*/ 485775 w 978144"/>
                    <a:gd name="connsiteY26" fmla="*/ 888023 h 899013"/>
                    <a:gd name="connsiteX27" fmla="*/ 0 w 978144"/>
                    <a:gd name="connsiteY27" fmla="*/ 899013 h 899013"/>
                    <a:gd name="connsiteX28" fmla="*/ 76933 w 978144"/>
                    <a:gd name="connsiteY28" fmla="*/ 848457 h 899013"/>
                    <a:gd name="connsiteX29" fmla="*/ 85725 w 978144"/>
                    <a:gd name="connsiteY29" fmla="*/ 830873 h 899013"/>
                    <a:gd name="connsiteX30" fmla="*/ 87923 w 978144"/>
                    <a:gd name="connsiteY30" fmla="*/ 824279 h 899013"/>
                    <a:gd name="connsiteX31" fmla="*/ 94517 w 978144"/>
                    <a:gd name="connsiteY31" fmla="*/ 819882 h 899013"/>
                    <a:gd name="connsiteX32" fmla="*/ 105508 w 978144"/>
                    <a:gd name="connsiteY32" fmla="*/ 808892 h 899013"/>
                    <a:gd name="connsiteX33" fmla="*/ 116498 w 978144"/>
                    <a:gd name="connsiteY33" fmla="*/ 791307 h 899013"/>
                    <a:gd name="connsiteX34" fmla="*/ 123092 w 978144"/>
                    <a:gd name="connsiteY34" fmla="*/ 786911 h 899013"/>
                    <a:gd name="connsiteX35" fmla="*/ 129686 w 978144"/>
                    <a:gd name="connsiteY35" fmla="*/ 780317 h 899013"/>
                    <a:gd name="connsiteX36" fmla="*/ 142875 w 978144"/>
                    <a:gd name="connsiteY36" fmla="*/ 771525 h 899013"/>
                    <a:gd name="connsiteX37" fmla="*/ 153865 w 978144"/>
                    <a:gd name="connsiteY37" fmla="*/ 756138 h 899013"/>
                    <a:gd name="connsiteX38" fmla="*/ 156063 w 978144"/>
                    <a:gd name="connsiteY38" fmla="*/ 745148 h 899013"/>
                    <a:gd name="connsiteX39" fmla="*/ 160460 w 978144"/>
                    <a:gd name="connsiteY39" fmla="*/ 720969 h 899013"/>
                    <a:gd name="connsiteX40" fmla="*/ 162658 w 978144"/>
                    <a:gd name="connsiteY40" fmla="*/ 696790 h 899013"/>
                    <a:gd name="connsiteX41" fmla="*/ 164856 w 978144"/>
                    <a:gd name="connsiteY41" fmla="*/ 690196 h 899013"/>
                    <a:gd name="connsiteX42" fmla="*/ 171450 w 978144"/>
                    <a:gd name="connsiteY42" fmla="*/ 685800 h 899013"/>
                    <a:gd name="connsiteX43" fmla="*/ 173648 w 978144"/>
                    <a:gd name="connsiteY43" fmla="*/ 672611 h 899013"/>
                    <a:gd name="connsiteX44" fmla="*/ 180242 w 978144"/>
                    <a:gd name="connsiteY44" fmla="*/ 668215 h 899013"/>
                    <a:gd name="connsiteX45" fmla="*/ 182440 w 978144"/>
                    <a:gd name="connsiteY45" fmla="*/ 659423 h 899013"/>
                    <a:gd name="connsiteX46" fmla="*/ 186836 w 978144"/>
                    <a:gd name="connsiteY46" fmla="*/ 652829 h 899013"/>
                    <a:gd name="connsiteX47" fmla="*/ 189035 w 978144"/>
                    <a:gd name="connsiteY47" fmla="*/ 644036 h 899013"/>
                    <a:gd name="connsiteX48" fmla="*/ 193431 w 978144"/>
                    <a:gd name="connsiteY48" fmla="*/ 637442 h 899013"/>
                    <a:gd name="connsiteX49" fmla="*/ 195629 w 978144"/>
                    <a:gd name="connsiteY49" fmla="*/ 630848 h 899013"/>
                    <a:gd name="connsiteX50" fmla="*/ 193431 w 978144"/>
                    <a:gd name="connsiteY50" fmla="*/ 606669 h 899013"/>
                    <a:gd name="connsiteX51" fmla="*/ 191233 w 978144"/>
                    <a:gd name="connsiteY51" fmla="*/ 597877 h 899013"/>
                    <a:gd name="connsiteX52" fmla="*/ 184638 w 978144"/>
                    <a:gd name="connsiteY52" fmla="*/ 562707 h 899013"/>
                    <a:gd name="connsiteX53" fmla="*/ 186836 w 978144"/>
                    <a:gd name="connsiteY53" fmla="*/ 536331 h 899013"/>
                    <a:gd name="connsiteX54" fmla="*/ 200025 w 978144"/>
                    <a:gd name="connsiteY54" fmla="*/ 531934 h 899013"/>
                    <a:gd name="connsiteX55" fmla="*/ 206619 w 978144"/>
                    <a:gd name="connsiteY55" fmla="*/ 525340 h 899013"/>
                    <a:gd name="connsiteX56" fmla="*/ 202223 w 978144"/>
                    <a:gd name="connsiteY56" fmla="*/ 516548 h 899013"/>
                    <a:gd name="connsiteX57" fmla="*/ 193431 w 978144"/>
                    <a:gd name="connsiteY57" fmla="*/ 503359 h 899013"/>
                    <a:gd name="connsiteX58" fmla="*/ 191233 w 978144"/>
                    <a:gd name="connsiteY58" fmla="*/ 496765 h 899013"/>
                    <a:gd name="connsiteX59" fmla="*/ 268165 w 978144"/>
                    <a:gd name="connsiteY59" fmla="*/ 360484 h 899013"/>
                    <a:gd name="connsiteX60" fmla="*/ 250581 w 978144"/>
                    <a:gd name="connsiteY60" fmla="*/ 246184 h 899013"/>
                    <a:gd name="connsiteX61" fmla="*/ 373673 w 978144"/>
                    <a:gd name="connsiteY61" fmla="*/ 167054 h 899013"/>
                    <a:gd name="connsiteX62" fmla="*/ 573698 w 978144"/>
                    <a:gd name="connsiteY62" fmla="*/ 0 h 899013"/>
                    <a:gd name="connsiteX63" fmla="*/ 633046 w 978144"/>
                    <a:gd name="connsiteY63" fmla="*/ 2198 h 899013"/>
                    <a:gd name="connsiteX64" fmla="*/ 646235 w 978144"/>
                    <a:gd name="connsiteY64" fmla="*/ 6594 h 899013"/>
                    <a:gd name="connsiteX65" fmla="*/ 714375 w 978144"/>
                    <a:gd name="connsiteY65" fmla="*/ 8792 h 899013"/>
                    <a:gd name="connsiteX66" fmla="*/ 718771 w 978144"/>
                    <a:gd name="connsiteY66" fmla="*/ 24179 h 899013"/>
                    <a:gd name="connsiteX67" fmla="*/ 720969 w 978144"/>
                    <a:gd name="connsiteY67" fmla="*/ 50556 h 899013"/>
                    <a:gd name="connsiteX68" fmla="*/ 727563 w 978144"/>
                    <a:gd name="connsiteY68" fmla="*/ 52754 h 899013"/>
                    <a:gd name="connsiteX69" fmla="*/ 756138 w 978144"/>
                    <a:gd name="connsiteY69" fmla="*/ 54952 h 899013"/>
                    <a:gd name="connsiteX70" fmla="*/ 773723 w 978144"/>
                    <a:gd name="connsiteY70" fmla="*/ 70338 h 899013"/>
                    <a:gd name="connsiteX71" fmla="*/ 778119 w 978144"/>
                    <a:gd name="connsiteY71" fmla="*/ 76932 h 899013"/>
                    <a:gd name="connsiteX72" fmla="*/ 782515 w 978144"/>
                    <a:gd name="connsiteY72" fmla="*/ 90121 h 899013"/>
                    <a:gd name="connsiteX73" fmla="*/ 797902 w 978144"/>
                    <a:gd name="connsiteY73" fmla="*/ 98913 h 899013"/>
                    <a:gd name="connsiteX74" fmla="*/ 811090 w 978144"/>
                    <a:gd name="connsiteY74" fmla="*/ 105507 h 899013"/>
                    <a:gd name="connsiteX75" fmla="*/ 819883 w 978144"/>
                    <a:gd name="connsiteY75" fmla="*/ 116498 h 899013"/>
                    <a:gd name="connsiteX76" fmla="*/ 833071 w 978144"/>
                    <a:gd name="connsiteY76" fmla="*/ 125290 h 899013"/>
                    <a:gd name="connsiteX77" fmla="*/ 837467 w 978144"/>
                    <a:gd name="connsiteY77" fmla="*/ 131884 h 899013"/>
                    <a:gd name="connsiteX78" fmla="*/ 830873 w 978144"/>
                    <a:gd name="connsiteY78" fmla="*/ 156063 h 899013"/>
                    <a:gd name="connsiteX79" fmla="*/ 824279 w 978144"/>
                    <a:gd name="connsiteY79" fmla="*/ 160459 h 899013"/>
                    <a:gd name="connsiteX80" fmla="*/ 822081 w 978144"/>
                    <a:gd name="connsiteY80" fmla="*/ 167054 h 899013"/>
                    <a:gd name="connsiteX81" fmla="*/ 828675 w 978144"/>
                    <a:gd name="connsiteY81" fmla="*/ 169252 h 899013"/>
                    <a:gd name="connsiteX82" fmla="*/ 835269 w 978144"/>
                    <a:gd name="connsiteY82" fmla="*/ 173648 h 899013"/>
                    <a:gd name="connsiteX83" fmla="*/ 868240 w 978144"/>
                    <a:gd name="connsiteY83" fmla="*/ 180242 h 899013"/>
                    <a:gd name="connsiteX84" fmla="*/ 879231 w 978144"/>
                    <a:gd name="connsiteY84" fmla="*/ 193431 h 899013"/>
                    <a:gd name="connsiteX85" fmla="*/ 883627 w 978144"/>
                    <a:gd name="connsiteY85" fmla="*/ 206619 h 899013"/>
                    <a:gd name="connsiteX86" fmla="*/ 892419 w 978144"/>
                    <a:gd name="connsiteY86" fmla="*/ 241788 h 899013"/>
                    <a:gd name="connsiteX87" fmla="*/ 942975 w 978144"/>
                    <a:gd name="connsiteY87" fmla="*/ 235194 h 899013"/>
                    <a:gd name="connsiteX88" fmla="*/ 978144 w 978144"/>
                    <a:gd name="connsiteY88" fmla="*/ 305532 h 899013"/>
                    <a:gd name="connsiteX89" fmla="*/ 958361 w 978144"/>
                    <a:gd name="connsiteY89" fmla="*/ 340702 h 899013"/>
                    <a:gd name="connsiteX90" fmla="*/ 951767 w 978144"/>
                    <a:gd name="connsiteY90" fmla="*/ 378069 h 899013"/>
                    <a:gd name="connsiteX91" fmla="*/ 938579 w 978144"/>
                    <a:gd name="connsiteY91" fmla="*/ 386861 h 899013"/>
                    <a:gd name="connsiteX92" fmla="*/ 934183 w 978144"/>
                    <a:gd name="connsiteY92" fmla="*/ 393456 h 899013"/>
                    <a:gd name="connsiteX93" fmla="*/ 916598 w 978144"/>
                    <a:gd name="connsiteY93" fmla="*/ 404446 h 899013"/>
                    <a:gd name="connsiteX94" fmla="*/ 912202 w 978144"/>
                    <a:gd name="connsiteY94" fmla="*/ 411040 h 899013"/>
                    <a:gd name="connsiteX95" fmla="*/ 925390 w 978144"/>
                    <a:gd name="connsiteY95" fmla="*/ 415436 h 899013"/>
                    <a:gd name="connsiteX96" fmla="*/ 931985 w 978144"/>
                    <a:gd name="connsiteY96" fmla="*/ 417634 h 899013"/>
                    <a:gd name="connsiteX97" fmla="*/ 940777 w 978144"/>
                    <a:gd name="connsiteY97" fmla="*/ 424229 h 899013"/>
                    <a:gd name="connsiteX98" fmla="*/ 938579 w 978144"/>
                    <a:gd name="connsiteY98" fmla="*/ 448407 h 899013"/>
                    <a:gd name="connsiteX99" fmla="*/ 934183 w 978144"/>
                    <a:gd name="connsiteY99" fmla="*/ 452804 h 899013"/>
                    <a:gd name="connsiteX100" fmla="*/ 923192 w 978144"/>
                    <a:gd name="connsiteY100" fmla="*/ 455002 h 899013"/>
                    <a:gd name="connsiteX101" fmla="*/ 910004 w 978144"/>
                    <a:gd name="connsiteY101" fmla="*/ 461596 h 899013"/>
                    <a:gd name="connsiteX102" fmla="*/ 894617 w 978144"/>
                    <a:gd name="connsiteY102" fmla="*/ 468190 h 899013"/>
                    <a:gd name="connsiteX103" fmla="*/ 879231 w 978144"/>
                    <a:gd name="connsiteY103" fmla="*/ 487973 h 899013"/>
                    <a:gd name="connsiteX104" fmla="*/ 874835 w 978144"/>
                    <a:gd name="connsiteY104" fmla="*/ 501161 h 899013"/>
                    <a:gd name="connsiteX105" fmla="*/ 870438 w 978144"/>
                    <a:gd name="connsiteY105" fmla="*/ 505557 h 899013"/>
                    <a:gd name="connsiteX106" fmla="*/ 857250 w 978144"/>
                    <a:gd name="connsiteY106" fmla="*/ 509954 h 899013"/>
                    <a:gd name="connsiteX107" fmla="*/ 850656 w 978144"/>
                    <a:gd name="connsiteY107" fmla="*/ 516548 h 899013"/>
                    <a:gd name="connsiteX108" fmla="*/ 835269 w 978144"/>
                    <a:gd name="connsiteY108" fmla="*/ 525340 h 899013"/>
                    <a:gd name="connsiteX109" fmla="*/ 828675 w 978144"/>
                    <a:gd name="connsiteY109" fmla="*/ 527538 h 899013"/>
                    <a:gd name="connsiteX110" fmla="*/ 813288 w 978144"/>
                    <a:gd name="connsiteY110" fmla="*/ 536331 h 899013"/>
                    <a:gd name="connsiteX111" fmla="*/ 800100 w 978144"/>
                    <a:gd name="connsiteY111" fmla="*/ 540727 h 899013"/>
                    <a:gd name="connsiteX112" fmla="*/ 793506 w 978144"/>
                    <a:gd name="connsiteY112" fmla="*/ 547321 h 899013"/>
                    <a:gd name="connsiteX113" fmla="*/ 786911 w 978144"/>
                    <a:gd name="connsiteY113" fmla="*/ 558311 h 899013"/>
                    <a:gd name="connsiteX114" fmla="*/ 784713 w 978144"/>
                    <a:gd name="connsiteY114" fmla="*/ 564906 h 899013"/>
                    <a:gd name="connsiteX115" fmla="*/ 782515 w 978144"/>
                    <a:gd name="connsiteY115" fmla="*/ 573698 h 899013"/>
                    <a:gd name="connsiteX116" fmla="*/ 778119 w 978144"/>
                    <a:gd name="connsiteY116" fmla="*/ 584688 h 899013"/>
                    <a:gd name="connsiteX117" fmla="*/ 775921 w 978144"/>
                    <a:gd name="connsiteY117" fmla="*/ 600075 h 899013"/>
                    <a:gd name="connsiteX118" fmla="*/ 762733 w 978144"/>
                    <a:gd name="connsiteY118" fmla="*/ 619857 h 899013"/>
                    <a:gd name="connsiteX119" fmla="*/ 749544 w 978144"/>
                    <a:gd name="connsiteY119" fmla="*/ 628650 h 899013"/>
                    <a:gd name="connsiteX120" fmla="*/ 742950 w 978144"/>
                    <a:gd name="connsiteY120" fmla="*/ 633046 h 899013"/>
                    <a:gd name="connsiteX121" fmla="*/ 738554 w 978144"/>
                    <a:gd name="connsiteY121" fmla="*/ 639640 h 899013"/>
                    <a:gd name="connsiteX122" fmla="*/ 731960 w 978144"/>
                    <a:gd name="connsiteY122" fmla="*/ 646234 h 899013"/>
                    <a:gd name="connsiteX123" fmla="*/ 729761 w 978144"/>
                    <a:gd name="connsiteY123" fmla="*/ 683602 h 899013"/>
                    <a:gd name="connsiteX0" fmla="*/ 729761 w 978144"/>
                    <a:gd name="connsiteY0" fmla="*/ 683602 h 899013"/>
                    <a:gd name="connsiteX1" fmla="*/ 729761 w 978144"/>
                    <a:gd name="connsiteY1" fmla="*/ 683602 h 899013"/>
                    <a:gd name="connsiteX2" fmla="*/ 707781 w 978144"/>
                    <a:gd name="connsiteY2" fmla="*/ 687998 h 899013"/>
                    <a:gd name="connsiteX3" fmla="*/ 694592 w 978144"/>
                    <a:gd name="connsiteY3" fmla="*/ 692394 h 899013"/>
                    <a:gd name="connsiteX4" fmla="*/ 685800 w 978144"/>
                    <a:gd name="connsiteY4" fmla="*/ 694592 h 899013"/>
                    <a:gd name="connsiteX5" fmla="*/ 672611 w 978144"/>
                    <a:gd name="connsiteY5" fmla="*/ 698988 h 899013"/>
                    <a:gd name="connsiteX6" fmla="*/ 666017 w 978144"/>
                    <a:gd name="connsiteY6" fmla="*/ 701186 h 899013"/>
                    <a:gd name="connsiteX7" fmla="*/ 659423 w 978144"/>
                    <a:gd name="connsiteY7" fmla="*/ 705582 h 899013"/>
                    <a:gd name="connsiteX8" fmla="*/ 646235 w 978144"/>
                    <a:gd name="connsiteY8" fmla="*/ 709979 h 899013"/>
                    <a:gd name="connsiteX9" fmla="*/ 639640 w 978144"/>
                    <a:gd name="connsiteY9" fmla="*/ 714375 h 899013"/>
                    <a:gd name="connsiteX10" fmla="*/ 633046 w 978144"/>
                    <a:gd name="connsiteY10" fmla="*/ 720969 h 899013"/>
                    <a:gd name="connsiteX11" fmla="*/ 624254 w 978144"/>
                    <a:gd name="connsiteY11" fmla="*/ 723167 h 899013"/>
                    <a:gd name="connsiteX12" fmla="*/ 611065 w 978144"/>
                    <a:gd name="connsiteY12" fmla="*/ 734157 h 899013"/>
                    <a:gd name="connsiteX13" fmla="*/ 595679 w 978144"/>
                    <a:gd name="connsiteY13" fmla="*/ 738554 h 899013"/>
                    <a:gd name="connsiteX14" fmla="*/ 582490 w 978144"/>
                    <a:gd name="connsiteY14" fmla="*/ 747346 h 899013"/>
                    <a:gd name="connsiteX15" fmla="*/ 569302 w 978144"/>
                    <a:gd name="connsiteY15" fmla="*/ 758336 h 899013"/>
                    <a:gd name="connsiteX16" fmla="*/ 553915 w 978144"/>
                    <a:gd name="connsiteY16" fmla="*/ 769327 h 899013"/>
                    <a:gd name="connsiteX17" fmla="*/ 536331 w 978144"/>
                    <a:gd name="connsiteY17" fmla="*/ 789109 h 899013"/>
                    <a:gd name="connsiteX18" fmla="*/ 529736 w 978144"/>
                    <a:gd name="connsiteY18" fmla="*/ 800100 h 899013"/>
                    <a:gd name="connsiteX19" fmla="*/ 527538 w 978144"/>
                    <a:gd name="connsiteY19" fmla="*/ 806694 h 899013"/>
                    <a:gd name="connsiteX20" fmla="*/ 518746 w 978144"/>
                    <a:gd name="connsiteY20" fmla="*/ 819882 h 899013"/>
                    <a:gd name="connsiteX21" fmla="*/ 514350 w 978144"/>
                    <a:gd name="connsiteY21" fmla="*/ 824279 h 899013"/>
                    <a:gd name="connsiteX22" fmla="*/ 507756 w 978144"/>
                    <a:gd name="connsiteY22" fmla="*/ 839665 h 899013"/>
                    <a:gd name="connsiteX23" fmla="*/ 498963 w 978144"/>
                    <a:gd name="connsiteY23" fmla="*/ 850656 h 899013"/>
                    <a:gd name="connsiteX24" fmla="*/ 492369 w 978144"/>
                    <a:gd name="connsiteY24" fmla="*/ 866042 h 899013"/>
                    <a:gd name="connsiteX25" fmla="*/ 487973 w 978144"/>
                    <a:gd name="connsiteY25" fmla="*/ 872636 h 899013"/>
                    <a:gd name="connsiteX26" fmla="*/ 485775 w 978144"/>
                    <a:gd name="connsiteY26" fmla="*/ 888023 h 899013"/>
                    <a:gd name="connsiteX27" fmla="*/ 0 w 978144"/>
                    <a:gd name="connsiteY27" fmla="*/ 899013 h 899013"/>
                    <a:gd name="connsiteX28" fmla="*/ 76933 w 978144"/>
                    <a:gd name="connsiteY28" fmla="*/ 848457 h 899013"/>
                    <a:gd name="connsiteX29" fmla="*/ 85725 w 978144"/>
                    <a:gd name="connsiteY29" fmla="*/ 830873 h 899013"/>
                    <a:gd name="connsiteX30" fmla="*/ 87923 w 978144"/>
                    <a:gd name="connsiteY30" fmla="*/ 824279 h 899013"/>
                    <a:gd name="connsiteX31" fmla="*/ 94517 w 978144"/>
                    <a:gd name="connsiteY31" fmla="*/ 819882 h 899013"/>
                    <a:gd name="connsiteX32" fmla="*/ 105508 w 978144"/>
                    <a:gd name="connsiteY32" fmla="*/ 808892 h 899013"/>
                    <a:gd name="connsiteX33" fmla="*/ 116498 w 978144"/>
                    <a:gd name="connsiteY33" fmla="*/ 791307 h 899013"/>
                    <a:gd name="connsiteX34" fmla="*/ 123092 w 978144"/>
                    <a:gd name="connsiteY34" fmla="*/ 786911 h 899013"/>
                    <a:gd name="connsiteX35" fmla="*/ 129686 w 978144"/>
                    <a:gd name="connsiteY35" fmla="*/ 780317 h 899013"/>
                    <a:gd name="connsiteX36" fmla="*/ 142875 w 978144"/>
                    <a:gd name="connsiteY36" fmla="*/ 771525 h 899013"/>
                    <a:gd name="connsiteX37" fmla="*/ 153865 w 978144"/>
                    <a:gd name="connsiteY37" fmla="*/ 756138 h 899013"/>
                    <a:gd name="connsiteX38" fmla="*/ 156063 w 978144"/>
                    <a:gd name="connsiteY38" fmla="*/ 745148 h 899013"/>
                    <a:gd name="connsiteX39" fmla="*/ 160460 w 978144"/>
                    <a:gd name="connsiteY39" fmla="*/ 720969 h 899013"/>
                    <a:gd name="connsiteX40" fmla="*/ 162658 w 978144"/>
                    <a:gd name="connsiteY40" fmla="*/ 696790 h 899013"/>
                    <a:gd name="connsiteX41" fmla="*/ 164856 w 978144"/>
                    <a:gd name="connsiteY41" fmla="*/ 690196 h 899013"/>
                    <a:gd name="connsiteX42" fmla="*/ 171450 w 978144"/>
                    <a:gd name="connsiteY42" fmla="*/ 685800 h 899013"/>
                    <a:gd name="connsiteX43" fmla="*/ 173648 w 978144"/>
                    <a:gd name="connsiteY43" fmla="*/ 672611 h 899013"/>
                    <a:gd name="connsiteX44" fmla="*/ 180242 w 978144"/>
                    <a:gd name="connsiteY44" fmla="*/ 668215 h 899013"/>
                    <a:gd name="connsiteX45" fmla="*/ 182440 w 978144"/>
                    <a:gd name="connsiteY45" fmla="*/ 659423 h 899013"/>
                    <a:gd name="connsiteX46" fmla="*/ 186836 w 978144"/>
                    <a:gd name="connsiteY46" fmla="*/ 652829 h 899013"/>
                    <a:gd name="connsiteX47" fmla="*/ 189035 w 978144"/>
                    <a:gd name="connsiteY47" fmla="*/ 644036 h 899013"/>
                    <a:gd name="connsiteX48" fmla="*/ 193431 w 978144"/>
                    <a:gd name="connsiteY48" fmla="*/ 637442 h 899013"/>
                    <a:gd name="connsiteX49" fmla="*/ 195629 w 978144"/>
                    <a:gd name="connsiteY49" fmla="*/ 630848 h 899013"/>
                    <a:gd name="connsiteX50" fmla="*/ 193431 w 978144"/>
                    <a:gd name="connsiteY50" fmla="*/ 606669 h 899013"/>
                    <a:gd name="connsiteX51" fmla="*/ 191233 w 978144"/>
                    <a:gd name="connsiteY51" fmla="*/ 597877 h 899013"/>
                    <a:gd name="connsiteX52" fmla="*/ 184638 w 978144"/>
                    <a:gd name="connsiteY52" fmla="*/ 562707 h 899013"/>
                    <a:gd name="connsiteX53" fmla="*/ 186836 w 978144"/>
                    <a:gd name="connsiteY53" fmla="*/ 536331 h 899013"/>
                    <a:gd name="connsiteX54" fmla="*/ 200025 w 978144"/>
                    <a:gd name="connsiteY54" fmla="*/ 531934 h 899013"/>
                    <a:gd name="connsiteX55" fmla="*/ 206619 w 978144"/>
                    <a:gd name="connsiteY55" fmla="*/ 525340 h 899013"/>
                    <a:gd name="connsiteX56" fmla="*/ 202223 w 978144"/>
                    <a:gd name="connsiteY56" fmla="*/ 516548 h 899013"/>
                    <a:gd name="connsiteX57" fmla="*/ 193431 w 978144"/>
                    <a:gd name="connsiteY57" fmla="*/ 503359 h 899013"/>
                    <a:gd name="connsiteX58" fmla="*/ 191233 w 978144"/>
                    <a:gd name="connsiteY58" fmla="*/ 496765 h 899013"/>
                    <a:gd name="connsiteX59" fmla="*/ 268165 w 978144"/>
                    <a:gd name="connsiteY59" fmla="*/ 360484 h 899013"/>
                    <a:gd name="connsiteX60" fmla="*/ 259373 w 978144"/>
                    <a:gd name="connsiteY60" fmla="*/ 257175 h 899013"/>
                    <a:gd name="connsiteX61" fmla="*/ 373673 w 978144"/>
                    <a:gd name="connsiteY61" fmla="*/ 167054 h 899013"/>
                    <a:gd name="connsiteX62" fmla="*/ 573698 w 978144"/>
                    <a:gd name="connsiteY62" fmla="*/ 0 h 899013"/>
                    <a:gd name="connsiteX63" fmla="*/ 633046 w 978144"/>
                    <a:gd name="connsiteY63" fmla="*/ 2198 h 899013"/>
                    <a:gd name="connsiteX64" fmla="*/ 646235 w 978144"/>
                    <a:gd name="connsiteY64" fmla="*/ 6594 h 899013"/>
                    <a:gd name="connsiteX65" fmla="*/ 714375 w 978144"/>
                    <a:gd name="connsiteY65" fmla="*/ 8792 h 899013"/>
                    <a:gd name="connsiteX66" fmla="*/ 718771 w 978144"/>
                    <a:gd name="connsiteY66" fmla="*/ 24179 h 899013"/>
                    <a:gd name="connsiteX67" fmla="*/ 720969 w 978144"/>
                    <a:gd name="connsiteY67" fmla="*/ 50556 h 899013"/>
                    <a:gd name="connsiteX68" fmla="*/ 727563 w 978144"/>
                    <a:gd name="connsiteY68" fmla="*/ 52754 h 899013"/>
                    <a:gd name="connsiteX69" fmla="*/ 756138 w 978144"/>
                    <a:gd name="connsiteY69" fmla="*/ 54952 h 899013"/>
                    <a:gd name="connsiteX70" fmla="*/ 773723 w 978144"/>
                    <a:gd name="connsiteY70" fmla="*/ 70338 h 899013"/>
                    <a:gd name="connsiteX71" fmla="*/ 778119 w 978144"/>
                    <a:gd name="connsiteY71" fmla="*/ 76932 h 899013"/>
                    <a:gd name="connsiteX72" fmla="*/ 782515 w 978144"/>
                    <a:gd name="connsiteY72" fmla="*/ 90121 h 899013"/>
                    <a:gd name="connsiteX73" fmla="*/ 797902 w 978144"/>
                    <a:gd name="connsiteY73" fmla="*/ 98913 h 899013"/>
                    <a:gd name="connsiteX74" fmla="*/ 811090 w 978144"/>
                    <a:gd name="connsiteY74" fmla="*/ 105507 h 899013"/>
                    <a:gd name="connsiteX75" fmla="*/ 819883 w 978144"/>
                    <a:gd name="connsiteY75" fmla="*/ 116498 h 899013"/>
                    <a:gd name="connsiteX76" fmla="*/ 833071 w 978144"/>
                    <a:gd name="connsiteY76" fmla="*/ 125290 h 899013"/>
                    <a:gd name="connsiteX77" fmla="*/ 837467 w 978144"/>
                    <a:gd name="connsiteY77" fmla="*/ 131884 h 899013"/>
                    <a:gd name="connsiteX78" fmla="*/ 830873 w 978144"/>
                    <a:gd name="connsiteY78" fmla="*/ 156063 h 899013"/>
                    <a:gd name="connsiteX79" fmla="*/ 824279 w 978144"/>
                    <a:gd name="connsiteY79" fmla="*/ 160459 h 899013"/>
                    <a:gd name="connsiteX80" fmla="*/ 822081 w 978144"/>
                    <a:gd name="connsiteY80" fmla="*/ 167054 h 899013"/>
                    <a:gd name="connsiteX81" fmla="*/ 828675 w 978144"/>
                    <a:gd name="connsiteY81" fmla="*/ 169252 h 899013"/>
                    <a:gd name="connsiteX82" fmla="*/ 835269 w 978144"/>
                    <a:gd name="connsiteY82" fmla="*/ 173648 h 899013"/>
                    <a:gd name="connsiteX83" fmla="*/ 868240 w 978144"/>
                    <a:gd name="connsiteY83" fmla="*/ 180242 h 899013"/>
                    <a:gd name="connsiteX84" fmla="*/ 879231 w 978144"/>
                    <a:gd name="connsiteY84" fmla="*/ 193431 h 899013"/>
                    <a:gd name="connsiteX85" fmla="*/ 883627 w 978144"/>
                    <a:gd name="connsiteY85" fmla="*/ 206619 h 899013"/>
                    <a:gd name="connsiteX86" fmla="*/ 892419 w 978144"/>
                    <a:gd name="connsiteY86" fmla="*/ 241788 h 899013"/>
                    <a:gd name="connsiteX87" fmla="*/ 942975 w 978144"/>
                    <a:gd name="connsiteY87" fmla="*/ 235194 h 899013"/>
                    <a:gd name="connsiteX88" fmla="*/ 978144 w 978144"/>
                    <a:gd name="connsiteY88" fmla="*/ 305532 h 899013"/>
                    <a:gd name="connsiteX89" fmla="*/ 958361 w 978144"/>
                    <a:gd name="connsiteY89" fmla="*/ 340702 h 899013"/>
                    <a:gd name="connsiteX90" fmla="*/ 951767 w 978144"/>
                    <a:gd name="connsiteY90" fmla="*/ 378069 h 899013"/>
                    <a:gd name="connsiteX91" fmla="*/ 938579 w 978144"/>
                    <a:gd name="connsiteY91" fmla="*/ 386861 h 899013"/>
                    <a:gd name="connsiteX92" fmla="*/ 934183 w 978144"/>
                    <a:gd name="connsiteY92" fmla="*/ 393456 h 899013"/>
                    <a:gd name="connsiteX93" fmla="*/ 916598 w 978144"/>
                    <a:gd name="connsiteY93" fmla="*/ 404446 h 899013"/>
                    <a:gd name="connsiteX94" fmla="*/ 912202 w 978144"/>
                    <a:gd name="connsiteY94" fmla="*/ 411040 h 899013"/>
                    <a:gd name="connsiteX95" fmla="*/ 925390 w 978144"/>
                    <a:gd name="connsiteY95" fmla="*/ 415436 h 899013"/>
                    <a:gd name="connsiteX96" fmla="*/ 931985 w 978144"/>
                    <a:gd name="connsiteY96" fmla="*/ 417634 h 899013"/>
                    <a:gd name="connsiteX97" fmla="*/ 940777 w 978144"/>
                    <a:gd name="connsiteY97" fmla="*/ 424229 h 899013"/>
                    <a:gd name="connsiteX98" fmla="*/ 938579 w 978144"/>
                    <a:gd name="connsiteY98" fmla="*/ 448407 h 899013"/>
                    <a:gd name="connsiteX99" fmla="*/ 934183 w 978144"/>
                    <a:gd name="connsiteY99" fmla="*/ 452804 h 899013"/>
                    <a:gd name="connsiteX100" fmla="*/ 923192 w 978144"/>
                    <a:gd name="connsiteY100" fmla="*/ 455002 h 899013"/>
                    <a:gd name="connsiteX101" fmla="*/ 910004 w 978144"/>
                    <a:gd name="connsiteY101" fmla="*/ 461596 h 899013"/>
                    <a:gd name="connsiteX102" fmla="*/ 894617 w 978144"/>
                    <a:gd name="connsiteY102" fmla="*/ 468190 h 899013"/>
                    <a:gd name="connsiteX103" fmla="*/ 879231 w 978144"/>
                    <a:gd name="connsiteY103" fmla="*/ 487973 h 899013"/>
                    <a:gd name="connsiteX104" fmla="*/ 874835 w 978144"/>
                    <a:gd name="connsiteY104" fmla="*/ 501161 h 899013"/>
                    <a:gd name="connsiteX105" fmla="*/ 870438 w 978144"/>
                    <a:gd name="connsiteY105" fmla="*/ 505557 h 899013"/>
                    <a:gd name="connsiteX106" fmla="*/ 857250 w 978144"/>
                    <a:gd name="connsiteY106" fmla="*/ 509954 h 899013"/>
                    <a:gd name="connsiteX107" fmla="*/ 850656 w 978144"/>
                    <a:gd name="connsiteY107" fmla="*/ 516548 h 899013"/>
                    <a:gd name="connsiteX108" fmla="*/ 835269 w 978144"/>
                    <a:gd name="connsiteY108" fmla="*/ 525340 h 899013"/>
                    <a:gd name="connsiteX109" fmla="*/ 828675 w 978144"/>
                    <a:gd name="connsiteY109" fmla="*/ 527538 h 899013"/>
                    <a:gd name="connsiteX110" fmla="*/ 813288 w 978144"/>
                    <a:gd name="connsiteY110" fmla="*/ 536331 h 899013"/>
                    <a:gd name="connsiteX111" fmla="*/ 800100 w 978144"/>
                    <a:gd name="connsiteY111" fmla="*/ 540727 h 899013"/>
                    <a:gd name="connsiteX112" fmla="*/ 793506 w 978144"/>
                    <a:gd name="connsiteY112" fmla="*/ 547321 h 899013"/>
                    <a:gd name="connsiteX113" fmla="*/ 786911 w 978144"/>
                    <a:gd name="connsiteY113" fmla="*/ 558311 h 899013"/>
                    <a:gd name="connsiteX114" fmla="*/ 784713 w 978144"/>
                    <a:gd name="connsiteY114" fmla="*/ 564906 h 899013"/>
                    <a:gd name="connsiteX115" fmla="*/ 782515 w 978144"/>
                    <a:gd name="connsiteY115" fmla="*/ 573698 h 899013"/>
                    <a:gd name="connsiteX116" fmla="*/ 778119 w 978144"/>
                    <a:gd name="connsiteY116" fmla="*/ 584688 h 899013"/>
                    <a:gd name="connsiteX117" fmla="*/ 775921 w 978144"/>
                    <a:gd name="connsiteY117" fmla="*/ 600075 h 899013"/>
                    <a:gd name="connsiteX118" fmla="*/ 762733 w 978144"/>
                    <a:gd name="connsiteY118" fmla="*/ 619857 h 899013"/>
                    <a:gd name="connsiteX119" fmla="*/ 749544 w 978144"/>
                    <a:gd name="connsiteY119" fmla="*/ 628650 h 899013"/>
                    <a:gd name="connsiteX120" fmla="*/ 742950 w 978144"/>
                    <a:gd name="connsiteY120" fmla="*/ 633046 h 899013"/>
                    <a:gd name="connsiteX121" fmla="*/ 738554 w 978144"/>
                    <a:gd name="connsiteY121" fmla="*/ 639640 h 899013"/>
                    <a:gd name="connsiteX122" fmla="*/ 731960 w 978144"/>
                    <a:gd name="connsiteY122" fmla="*/ 646234 h 899013"/>
                    <a:gd name="connsiteX123" fmla="*/ 729761 w 978144"/>
                    <a:gd name="connsiteY123" fmla="*/ 683602 h 899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</a:cxnLst>
                  <a:rect l="l" t="t" r="r" b="b"/>
                  <a:pathLst>
                    <a:path w="978144" h="899013">
                      <a:moveTo>
                        <a:pt x="729761" y="683602"/>
                      </a:moveTo>
                      <a:lnTo>
                        <a:pt x="729761" y="683602"/>
                      </a:lnTo>
                      <a:cubicBezTo>
                        <a:pt x="722434" y="685067"/>
                        <a:pt x="715030" y="686186"/>
                        <a:pt x="707781" y="687998"/>
                      </a:cubicBezTo>
                      <a:cubicBezTo>
                        <a:pt x="703285" y="689122"/>
                        <a:pt x="699088" y="691270"/>
                        <a:pt x="694592" y="692394"/>
                      </a:cubicBezTo>
                      <a:cubicBezTo>
                        <a:pt x="691661" y="693127"/>
                        <a:pt x="688693" y="693724"/>
                        <a:pt x="685800" y="694592"/>
                      </a:cubicBezTo>
                      <a:cubicBezTo>
                        <a:pt x="681361" y="695924"/>
                        <a:pt x="677007" y="697523"/>
                        <a:pt x="672611" y="698988"/>
                      </a:cubicBezTo>
                      <a:cubicBezTo>
                        <a:pt x="670413" y="699721"/>
                        <a:pt x="667945" y="699901"/>
                        <a:pt x="666017" y="701186"/>
                      </a:cubicBezTo>
                      <a:cubicBezTo>
                        <a:pt x="663819" y="702651"/>
                        <a:pt x="661837" y="704509"/>
                        <a:pt x="659423" y="705582"/>
                      </a:cubicBezTo>
                      <a:cubicBezTo>
                        <a:pt x="655189" y="707464"/>
                        <a:pt x="650091" y="707409"/>
                        <a:pt x="646235" y="709979"/>
                      </a:cubicBezTo>
                      <a:cubicBezTo>
                        <a:pt x="644037" y="711444"/>
                        <a:pt x="641670" y="712684"/>
                        <a:pt x="639640" y="714375"/>
                      </a:cubicBezTo>
                      <a:cubicBezTo>
                        <a:pt x="637252" y="716365"/>
                        <a:pt x="635745" y="719427"/>
                        <a:pt x="633046" y="720969"/>
                      </a:cubicBezTo>
                      <a:cubicBezTo>
                        <a:pt x="630423" y="722468"/>
                        <a:pt x="627185" y="722434"/>
                        <a:pt x="624254" y="723167"/>
                      </a:cubicBezTo>
                      <a:cubicBezTo>
                        <a:pt x="619390" y="728031"/>
                        <a:pt x="617188" y="731095"/>
                        <a:pt x="611065" y="734157"/>
                      </a:cubicBezTo>
                      <a:cubicBezTo>
                        <a:pt x="607907" y="735736"/>
                        <a:pt x="598503" y="737848"/>
                        <a:pt x="595679" y="738554"/>
                      </a:cubicBezTo>
                      <a:cubicBezTo>
                        <a:pt x="591283" y="741485"/>
                        <a:pt x="586226" y="743610"/>
                        <a:pt x="582490" y="747346"/>
                      </a:cubicBezTo>
                      <a:cubicBezTo>
                        <a:pt x="563216" y="766620"/>
                        <a:pt x="587671" y="743027"/>
                        <a:pt x="569302" y="758336"/>
                      </a:cubicBezTo>
                      <a:cubicBezTo>
                        <a:pt x="555935" y="769476"/>
                        <a:pt x="570185" y="761193"/>
                        <a:pt x="553915" y="769327"/>
                      </a:cubicBezTo>
                      <a:cubicBezTo>
                        <a:pt x="538859" y="784383"/>
                        <a:pt x="544176" y="777342"/>
                        <a:pt x="536331" y="789109"/>
                      </a:cubicBezTo>
                      <a:cubicBezTo>
                        <a:pt x="530105" y="807788"/>
                        <a:pt x="538788" y="785016"/>
                        <a:pt x="529736" y="800100"/>
                      </a:cubicBezTo>
                      <a:cubicBezTo>
                        <a:pt x="528544" y="802087"/>
                        <a:pt x="528663" y="804669"/>
                        <a:pt x="527538" y="806694"/>
                      </a:cubicBezTo>
                      <a:cubicBezTo>
                        <a:pt x="524972" y="811312"/>
                        <a:pt x="522481" y="816146"/>
                        <a:pt x="518746" y="819882"/>
                      </a:cubicBezTo>
                      <a:cubicBezTo>
                        <a:pt x="517281" y="821348"/>
                        <a:pt x="515500" y="822555"/>
                        <a:pt x="514350" y="824279"/>
                      </a:cubicBezTo>
                      <a:cubicBezTo>
                        <a:pt x="505200" y="838004"/>
                        <a:pt x="513619" y="827939"/>
                        <a:pt x="507756" y="839665"/>
                      </a:cubicBezTo>
                      <a:cubicBezTo>
                        <a:pt x="499773" y="855632"/>
                        <a:pt x="507141" y="838390"/>
                        <a:pt x="498963" y="850656"/>
                      </a:cubicBezTo>
                      <a:cubicBezTo>
                        <a:pt x="489816" y="864375"/>
                        <a:pt x="498230" y="854321"/>
                        <a:pt x="492369" y="866042"/>
                      </a:cubicBezTo>
                      <a:cubicBezTo>
                        <a:pt x="491188" y="868405"/>
                        <a:pt x="489438" y="870438"/>
                        <a:pt x="487973" y="872636"/>
                      </a:cubicBezTo>
                      <a:cubicBezTo>
                        <a:pt x="485242" y="883561"/>
                        <a:pt x="485775" y="878408"/>
                        <a:pt x="485775" y="888023"/>
                      </a:cubicBezTo>
                      <a:lnTo>
                        <a:pt x="0" y="899013"/>
                      </a:lnTo>
                      <a:lnTo>
                        <a:pt x="76933" y="848457"/>
                      </a:lnTo>
                      <a:cubicBezTo>
                        <a:pt x="79864" y="842596"/>
                        <a:pt x="83013" y="836839"/>
                        <a:pt x="85725" y="830873"/>
                      </a:cubicBezTo>
                      <a:cubicBezTo>
                        <a:pt x="86684" y="828764"/>
                        <a:pt x="86476" y="826088"/>
                        <a:pt x="87923" y="824279"/>
                      </a:cubicBezTo>
                      <a:cubicBezTo>
                        <a:pt x="89573" y="822216"/>
                        <a:pt x="92529" y="821622"/>
                        <a:pt x="94517" y="819882"/>
                      </a:cubicBezTo>
                      <a:cubicBezTo>
                        <a:pt x="98416" y="816470"/>
                        <a:pt x="105508" y="808892"/>
                        <a:pt x="105508" y="808892"/>
                      </a:cubicBezTo>
                      <a:cubicBezTo>
                        <a:pt x="108990" y="801928"/>
                        <a:pt x="110792" y="797013"/>
                        <a:pt x="116498" y="791307"/>
                      </a:cubicBezTo>
                      <a:cubicBezTo>
                        <a:pt x="118366" y="789439"/>
                        <a:pt x="121063" y="788602"/>
                        <a:pt x="123092" y="786911"/>
                      </a:cubicBezTo>
                      <a:cubicBezTo>
                        <a:pt x="125480" y="784921"/>
                        <a:pt x="127232" y="782225"/>
                        <a:pt x="129686" y="780317"/>
                      </a:cubicBezTo>
                      <a:cubicBezTo>
                        <a:pt x="133857" y="777073"/>
                        <a:pt x="142875" y="771525"/>
                        <a:pt x="142875" y="771525"/>
                      </a:cubicBezTo>
                      <a:cubicBezTo>
                        <a:pt x="143252" y="771022"/>
                        <a:pt x="153062" y="758279"/>
                        <a:pt x="153865" y="756138"/>
                      </a:cubicBezTo>
                      <a:cubicBezTo>
                        <a:pt x="155177" y="752640"/>
                        <a:pt x="155449" y="748833"/>
                        <a:pt x="156063" y="745148"/>
                      </a:cubicBezTo>
                      <a:cubicBezTo>
                        <a:pt x="160000" y="721527"/>
                        <a:pt x="156239" y="737845"/>
                        <a:pt x="160460" y="720969"/>
                      </a:cubicBezTo>
                      <a:cubicBezTo>
                        <a:pt x="161193" y="712909"/>
                        <a:pt x="161514" y="704802"/>
                        <a:pt x="162658" y="696790"/>
                      </a:cubicBezTo>
                      <a:cubicBezTo>
                        <a:pt x="162986" y="694496"/>
                        <a:pt x="163409" y="692005"/>
                        <a:pt x="164856" y="690196"/>
                      </a:cubicBezTo>
                      <a:cubicBezTo>
                        <a:pt x="166506" y="688133"/>
                        <a:pt x="169252" y="687265"/>
                        <a:pt x="171450" y="685800"/>
                      </a:cubicBezTo>
                      <a:cubicBezTo>
                        <a:pt x="172183" y="681404"/>
                        <a:pt x="171655" y="676597"/>
                        <a:pt x="173648" y="672611"/>
                      </a:cubicBezTo>
                      <a:cubicBezTo>
                        <a:pt x="174829" y="670248"/>
                        <a:pt x="178777" y="670413"/>
                        <a:pt x="180242" y="668215"/>
                      </a:cubicBezTo>
                      <a:cubicBezTo>
                        <a:pt x="181918" y="665701"/>
                        <a:pt x="181250" y="662200"/>
                        <a:pt x="182440" y="659423"/>
                      </a:cubicBezTo>
                      <a:cubicBezTo>
                        <a:pt x="183481" y="656995"/>
                        <a:pt x="185371" y="655027"/>
                        <a:pt x="186836" y="652829"/>
                      </a:cubicBezTo>
                      <a:cubicBezTo>
                        <a:pt x="187569" y="649898"/>
                        <a:pt x="187845" y="646813"/>
                        <a:pt x="189035" y="644036"/>
                      </a:cubicBezTo>
                      <a:cubicBezTo>
                        <a:pt x="190076" y="641608"/>
                        <a:pt x="192250" y="639805"/>
                        <a:pt x="193431" y="637442"/>
                      </a:cubicBezTo>
                      <a:cubicBezTo>
                        <a:pt x="194467" y="635370"/>
                        <a:pt x="194896" y="633046"/>
                        <a:pt x="195629" y="630848"/>
                      </a:cubicBezTo>
                      <a:cubicBezTo>
                        <a:pt x="194896" y="622788"/>
                        <a:pt x="194501" y="614691"/>
                        <a:pt x="193431" y="606669"/>
                      </a:cubicBezTo>
                      <a:cubicBezTo>
                        <a:pt x="193032" y="603675"/>
                        <a:pt x="191866" y="600831"/>
                        <a:pt x="191233" y="597877"/>
                      </a:cubicBezTo>
                      <a:cubicBezTo>
                        <a:pt x="187277" y="579419"/>
                        <a:pt x="187280" y="578558"/>
                        <a:pt x="184638" y="562707"/>
                      </a:cubicBezTo>
                      <a:cubicBezTo>
                        <a:pt x="185371" y="553915"/>
                        <a:pt x="182890" y="544222"/>
                        <a:pt x="186836" y="536331"/>
                      </a:cubicBezTo>
                      <a:cubicBezTo>
                        <a:pt x="188909" y="532186"/>
                        <a:pt x="200025" y="531934"/>
                        <a:pt x="200025" y="531934"/>
                      </a:cubicBezTo>
                      <a:cubicBezTo>
                        <a:pt x="202223" y="529736"/>
                        <a:pt x="206179" y="528417"/>
                        <a:pt x="206619" y="525340"/>
                      </a:cubicBezTo>
                      <a:cubicBezTo>
                        <a:pt x="207082" y="522096"/>
                        <a:pt x="203514" y="519560"/>
                        <a:pt x="202223" y="516548"/>
                      </a:cubicBezTo>
                      <a:cubicBezTo>
                        <a:pt x="197451" y="505414"/>
                        <a:pt x="203797" y="513727"/>
                        <a:pt x="193431" y="503359"/>
                      </a:cubicBezTo>
                      <a:lnTo>
                        <a:pt x="191233" y="496765"/>
                      </a:lnTo>
                      <a:lnTo>
                        <a:pt x="268165" y="360484"/>
                      </a:lnTo>
                      <a:lnTo>
                        <a:pt x="259373" y="257175"/>
                      </a:lnTo>
                      <a:lnTo>
                        <a:pt x="373673" y="167054"/>
                      </a:lnTo>
                      <a:lnTo>
                        <a:pt x="573698" y="0"/>
                      </a:lnTo>
                      <a:cubicBezTo>
                        <a:pt x="593481" y="733"/>
                        <a:pt x="613331" y="406"/>
                        <a:pt x="633046" y="2198"/>
                      </a:cubicBezTo>
                      <a:cubicBezTo>
                        <a:pt x="637661" y="2618"/>
                        <a:pt x="641603" y="6445"/>
                        <a:pt x="646235" y="6594"/>
                      </a:cubicBezTo>
                      <a:lnTo>
                        <a:pt x="714375" y="8792"/>
                      </a:lnTo>
                      <a:cubicBezTo>
                        <a:pt x="715835" y="13173"/>
                        <a:pt x="718219" y="19761"/>
                        <a:pt x="718771" y="24179"/>
                      </a:cubicBezTo>
                      <a:cubicBezTo>
                        <a:pt x="719865" y="32934"/>
                        <a:pt x="718374" y="42123"/>
                        <a:pt x="720969" y="50556"/>
                      </a:cubicBezTo>
                      <a:cubicBezTo>
                        <a:pt x="721650" y="52770"/>
                        <a:pt x="725264" y="52467"/>
                        <a:pt x="727563" y="52754"/>
                      </a:cubicBezTo>
                      <a:cubicBezTo>
                        <a:pt x="737042" y="53939"/>
                        <a:pt x="746613" y="54219"/>
                        <a:pt x="756138" y="54952"/>
                      </a:cubicBezTo>
                      <a:cubicBezTo>
                        <a:pt x="768997" y="67810"/>
                        <a:pt x="762818" y="63068"/>
                        <a:pt x="773723" y="70338"/>
                      </a:cubicBezTo>
                      <a:cubicBezTo>
                        <a:pt x="775188" y="72536"/>
                        <a:pt x="777046" y="74518"/>
                        <a:pt x="778119" y="76932"/>
                      </a:cubicBezTo>
                      <a:cubicBezTo>
                        <a:pt x="780001" y="81167"/>
                        <a:pt x="778659" y="87551"/>
                        <a:pt x="782515" y="90121"/>
                      </a:cubicBezTo>
                      <a:cubicBezTo>
                        <a:pt x="789137" y="94535"/>
                        <a:pt x="790095" y="95567"/>
                        <a:pt x="797902" y="98913"/>
                      </a:cubicBezTo>
                      <a:cubicBezTo>
                        <a:pt x="810642" y="104373"/>
                        <a:pt x="798418" y="97059"/>
                        <a:pt x="811090" y="105507"/>
                      </a:cubicBezTo>
                      <a:cubicBezTo>
                        <a:pt x="813976" y="109837"/>
                        <a:pt x="815704" y="113364"/>
                        <a:pt x="819883" y="116498"/>
                      </a:cubicBezTo>
                      <a:cubicBezTo>
                        <a:pt x="824110" y="119668"/>
                        <a:pt x="833071" y="125290"/>
                        <a:pt x="833071" y="125290"/>
                      </a:cubicBezTo>
                      <a:cubicBezTo>
                        <a:pt x="834536" y="127488"/>
                        <a:pt x="837228" y="129253"/>
                        <a:pt x="837467" y="131884"/>
                      </a:cubicBezTo>
                      <a:cubicBezTo>
                        <a:pt x="838225" y="140227"/>
                        <a:pt x="837077" y="149859"/>
                        <a:pt x="830873" y="156063"/>
                      </a:cubicBezTo>
                      <a:cubicBezTo>
                        <a:pt x="829005" y="157931"/>
                        <a:pt x="826477" y="158994"/>
                        <a:pt x="824279" y="160459"/>
                      </a:cubicBezTo>
                      <a:cubicBezTo>
                        <a:pt x="823546" y="162657"/>
                        <a:pt x="821045" y="164981"/>
                        <a:pt x="822081" y="167054"/>
                      </a:cubicBezTo>
                      <a:cubicBezTo>
                        <a:pt x="823117" y="169126"/>
                        <a:pt x="826603" y="168216"/>
                        <a:pt x="828675" y="169252"/>
                      </a:cubicBezTo>
                      <a:cubicBezTo>
                        <a:pt x="831038" y="170433"/>
                        <a:pt x="832855" y="172575"/>
                        <a:pt x="835269" y="173648"/>
                      </a:cubicBezTo>
                      <a:cubicBezTo>
                        <a:pt x="848257" y="179420"/>
                        <a:pt x="853151" y="178565"/>
                        <a:pt x="868240" y="180242"/>
                      </a:cubicBezTo>
                      <a:cubicBezTo>
                        <a:pt x="872384" y="184385"/>
                        <a:pt x="876782" y="187920"/>
                        <a:pt x="879231" y="193431"/>
                      </a:cubicBezTo>
                      <a:cubicBezTo>
                        <a:pt x="881113" y="197665"/>
                        <a:pt x="883627" y="206619"/>
                        <a:pt x="883627" y="206619"/>
                      </a:cubicBezTo>
                      <a:cubicBezTo>
                        <a:pt x="885962" y="243982"/>
                        <a:pt x="874079" y="241788"/>
                        <a:pt x="892419" y="241788"/>
                      </a:cubicBezTo>
                      <a:lnTo>
                        <a:pt x="942975" y="235194"/>
                      </a:lnTo>
                      <a:lnTo>
                        <a:pt x="978144" y="305532"/>
                      </a:lnTo>
                      <a:lnTo>
                        <a:pt x="958361" y="340702"/>
                      </a:lnTo>
                      <a:cubicBezTo>
                        <a:pt x="957815" y="346158"/>
                        <a:pt x="956604" y="371418"/>
                        <a:pt x="951767" y="378069"/>
                      </a:cubicBezTo>
                      <a:cubicBezTo>
                        <a:pt x="948660" y="382342"/>
                        <a:pt x="938579" y="386861"/>
                        <a:pt x="938579" y="386861"/>
                      </a:cubicBezTo>
                      <a:cubicBezTo>
                        <a:pt x="937114" y="389059"/>
                        <a:pt x="936051" y="391588"/>
                        <a:pt x="934183" y="393456"/>
                      </a:cubicBezTo>
                      <a:cubicBezTo>
                        <a:pt x="928478" y="399161"/>
                        <a:pt x="923561" y="400965"/>
                        <a:pt x="916598" y="404446"/>
                      </a:cubicBezTo>
                      <a:cubicBezTo>
                        <a:pt x="915133" y="406644"/>
                        <a:pt x="910552" y="408977"/>
                        <a:pt x="912202" y="411040"/>
                      </a:cubicBezTo>
                      <a:cubicBezTo>
                        <a:pt x="915097" y="414658"/>
                        <a:pt x="920994" y="413971"/>
                        <a:pt x="925390" y="415436"/>
                      </a:cubicBezTo>
                      <a:lnTo>
                        <a:pt x="931985" y="417634"/>
                      </a:lnTo>
                      <a:cubicBezTo>
                        <a:pt x="934916" y="419832"/>
                        <a:pt x="938432" y="421415"/>
                        <a:pt x="940777" y="424229"/>
                      </a:cubicBezTo>
                      <a:cubicBezTo>
                        <a:pt x="946113" y="430633"/>
                        <a:pt x="940335" y="444017"/>
                        <a:pt x="938579" y="448407"/>
                      </a:cubicBezTo>
                      <a:cubicBezTo>
                        <a:pt x="937809" y="450331"/>
                        <a:pt x="936088" y="451988"/>
                        <a:pt x="934183" y="452804"/>
                      </a:cubicBezTo>
                      <a:cubicBezTo>
                        <a:pt x="930749" y="454276"/>
                        <a:pt x="926856" y="454269"/>
                        <a:pt x="923192" y="455002"/>
                      </a:cubicBezTo>
                      <a:cubicBezTo>
                        <a:pt x="904295" y="467600"/>
                        <a:pt x="928204" y="452496"/>
                        <a:pt x="910004" y="461596"/>
                      </a:cubicBezTo>
                      <a:cubicBezTo>
                        <a:pt x="894825" y="469185"/>
                        <a:pt x="912916" y="463616"/>
                        <a:pt x="894617" y="468190"/>
                      </a:cubicBezTo>
                      <a:cubicBezTo>
                        <a:pt x="888927" y="473880"/>
                        <a:pt x="881861" y="480084"/>
                        <a:pt x="879231" y="487973"/>
                      </a:cubicBezTo>
                      <a:cubicBezTo>
                        <a:pt x="877766" y="492369"/>
                        <a:pt x="878112" y="497885"/>
                        <a:pt x="874835" y="501161"/>
                      </a:cubicBezTo>
                      <a:cubicBezTo>
                        <a:pt x="873369" y="502626"/>
                        <a:pt x="872292" y="504630"/>
                        <a:pt x="870438" y="505557"/>
                      </a:cubicBezTo>
                      <a:cubicBezTo>
                        <a:pt x="866293" y="507629"/>
                        <a:pt x="857250" y="509954"/>
                        <a:pt x="857250" y="509954"/>
                      </a:cubicBezTo>
                      <a:cubicBezTo>
                        <a:pt x="855052" y="512152"/>
                        <a:pt x="853044" y="514558"/>
                        <a:pt x="850656" y="516548"/>
                      </a:cubicBezTo>
                      <a:cubicBezTo>
                        <a:pt x="846762" y="519793"/>
                        <a:pt x="839693" y="523444"/>
                        <a:pt x="835269" y="525340"/>
                      </a:cubicBezTo>
                      <a:cubicBezTo>
                        <a:pt x="833139" y="526253"/>
                        <a:pt x="830873" y="526805"/>
                        <a:pt x="828675" y="527538"/>
                      </a:cubicBezTo>
                      <a:cubicBezTo>
                        <a:pt x="819078" y="537135"/>
                        <a:pt x="825939" y="532535"/>
                        <a:pt x="813288" y="536331"/>
                      </a:cubicBezTo>
                      <a:cubicBezTo>
                        <a:pt x="808850" y="537663"/>
                        <a:pt x="800100" y="540727"/>
                        <a:pt x="800100" y="540727"/>
                      </a:cubicBezTo>
                      <a:cubicBezTo>
                        <a:pt x="797902" y="542925"/>
                        <a:pt x="795230" y="544735"/>
                        <a:pt x="793506" y="547321"/>
                      </a:cubicBezTo>
                      <a:cubicBezTo>
                        <a:pt x="782096" y="564436"/>
                        <a:pt x="800600" y="544625"/>
                        <a:pt x="786911" y="558311"/>
                      </a:cubicBezTo>
                      <a:cubicBezTo>
                        <a:pt x="786178" y="560509"/>
                        <a:pt x="785350" y="562678"/>
                        <a:pt x="784713" y="564906"/>
                      </a:cubicBezTo>
                      <a:cubicBezTo>
                        <a:pt x="783883" y="567811"/>
                        <a:pt x="783470" y="570832"/>
                        <a:pt x="782515" y="573698"/>
                      </a:cubicBezTo>
                      <a:cubicBezTo>
                        <a:pt x="781267" y="577441"/>
                        <a:pt x="779584" y="581025"/>
                        <a:pt x="778119" y="584688"/>
                      </a:cubicBezTo>
                      <a:cubicBezTo>
                        <a:pt x="777386" y="589817"/>
                        <a:pt x="776937" y="594995"/>
                        <a:pt x="775921" y="600075"/>
                      </a:cubicBezTo>
                      <a:cubicBezTo>
                        <a:pt x="774363" y="607867"/>
                        <a:pt x="768903" y="615058"/>
                        <a:pt x="762733" y="619857"/>
                      </a:cubicBezTo>
                      <a:cubicBezTo>
                        <a:pt x="758562" y="623101"/>
                        <a:pt x="753940" y="625719"/>
                        <a:pt x="749544" y="628650"/>
                      </a:cubicBezTo>
                      <a:lnTo>
                        <a:pt x="742950" y="633046"/>
                      </a:lnTo>
                      <a:cubicBezTo>
                        <a:pt x="741485" y="635244"/>
                        <a:pt x="740245" y="637611"/>
                        <a:pt x="738554" y="639640"/>
                      </a:cubicBezTo>
                      <a:cubicBezTo>
                        <a:pt x="736564" y="642028"/>
                        <a:pt x="732672" y="643208"/>
                        <a:pt x="731960" y="646234"/>
                      </a:cubicBezTo>
                      <a:cubicBezTo>
                        <a:pt x="724375" y="678469"/>
                        <a:pt x="730128" y="677374"/>
                        <a:pt x="729761" y="683602"/>
                      </a:cubicBezTo>
                      <a:close/>
                    </a:path>
                  </a:pathLst>
                </a:custGeom>
                <a:solidFill>
                  <a:srgbClr val="007AD6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>
                <a:xfrm>
                  <a:off x="685800" y="5242115"/>
                  <a:ext cx="798971" cy="538572"/>
                </a:xfrm>
                <a:custGeom>
                  <a:avLst/>
                  <a:gdLst>
                    <a:gd name="connsiteX0" fmla="*/ 13188 w 800218"/>
                    <a:gd name="connsiteY0" fmla="*/ 92320 h 538529"/>
                    <a:gd name="connsiteX1" fmla="*/ 0 w 800218"/>
                    <a:gd name="connsiteY1" fmla="*/ 523143 h 538529"/>
                    <a:gd name="connsiteX2" fmla="*/ 782515 w 800218"/>
                    <a:gd name="connsiteY2" fmla="*/ 538529 h 538529"/>
                    <a:gd name="connsiteX3" fmla="*/ 797902 w 800218"/>
                    <a:gd name="connsiteY3" fmla="*/ 525341 h 538529"/>
                    <a:gd name="connsiteX4" fmla="*/ 797902 w 800218"/>
                    <a:gd name="connsiteY4" fmla="*/ 501162 h 538529"/>
                    <a:gd name="connsiteX5" fmla="*/ 789110 w 800218"/>
                    <a:gd name="connsiteY5" fmla="*/ 498964 h 538529"/>
                    <a:gd name="connsiteX6" fmla="*/ 782515 w 800218"/>
                    <a:gd name="connsiteY6" fmla="*/ 496766 h 538529"/>
                    <a:gd name="connsiteX7" fmla="*/ 775921 w 800218"/>
                    <a:gd name="connsiteY7" fmla="*/ 492370 h 538529"/>
                    <a:gd name="connsiteX8" fmla="*/ 769327 w 800218"/>
                    <a:gd name="connsiteY8" fmla="*/ 485775 h 538529"/>
                    <a:gd name="connsiteX9" fmla="*/ 762733 w 800218"/>
                    <a:gd name="connsiteY9" fmla="*/ 483577 h 538529"/>
                    <a:gd name="connsiteX10" fmla="*/ 758337 w 800218"/>
                    <a:gd name="connsiteY10" fmla="*/ 468191 h 538529"/>
                    <a:gd name="connsiteX11" fmla="*/ 760535 w 800218"/>
                    <a:gd name="connsiteY11" fmla="*/ 452804 h 538529"/>
                    <a:gd name="connsiteX12" fmla="*/ 767129 w 800218"/>
                    <a:gd name="connsiteY12" fmla="*/ 448408 h 538529"/>
                    <a:gd name="connsiteX13" fmla="*/ 782515 w 800218"/>
                    <a:gd name="connsiteY13" fmla="*/ 428625 h 538529"/>
                    <a:gd name="connsiteX14" fmla="*/ 789110 w 800218"/>
                    <a:gd name="connsiteY14" fmla="*/ 424229 h 538529"/>
                    <a:gd name="connsiteX15" fmla="*/ 789110 w 800218"/>
                    <a:gd name="connsiteY15" fmla="*/ 400050 h 538529"/>
                    <a:gd name="connsiteX16" fmla="*/ 782515 w 800218"/>
                    <a:gd name="connsiteY16" fmla="*/ 393456 h 538529"/>
                    <a:gd name="connsiteX17" fmla="*/ 773723 w 800218"/>
                    <a:gd name="connsiteY17" fmla="*/ 380268 h 538529"/>
                    <a:gd name="connsiteX18" fmla="*/ 769327 w 800218"/>
                    <a:gd name="connsiteY18" fmla="*/ 364881 h 538529"/>
                    <a:gd name="connsiteX19" fmla="*/ 771525 w 800218"/>
                    <a:gd name="connsiteY19" fmla="*/ 334108 h 538529"/>
                    <a:gd name="connsiteX20" fmla="*/ 775921 w 800218"/>
                    <a:gd name="connsiteY20" fmla="*/ 320920 h 538529"/>
                    <a:gd name="connsiteX21" fmla="*/ 778119 w 800218"/>
                    <a:gd name="connsiteY21" fmla="*/ 314325 h 538529"/>
                    <a:gd name="connsiteX22" fmla="*/ 780317 w 800218"/>
                    <a:gd name="connsiteY22" fmla="*/ 261572 h 538529"/>
                    <a:gd name="connsiteX23" fmla="*/ 782515 w 800218"/>
                    <a:gd name="connsiteY23" fmla="*/ 254977 h 538529"/>
                    <a:gd name="connsiteX24" fmla="*/ 780317 w 800218"/>
                    <a:gd name="connsiteY24" fmla="*/ 211016 h 538529"/>
                    <a:gd name="connsiteX25" fmla="*/ 769327 w 800218"/>
                    <a:gd name="connsiteY25" fmla="*/ 180243 h 538529"/>
                    <a:gd name="connsiteX26" fmla="*/ 753940 w 800218"/>
                    <a:gd name="connsiteY26" fmla="*/ 173649 h 538529"/>
                    <a:gd name="connsiteX27" fmla="*/ 727563 w 800218"/>
                    <a:gd name="connsiteY27" fmla="*/ 167054 h 538529"/>
                    <a:gd name="connsiteX28" fmla="*/ 720969 w 800218"/>
                    <a:gd name="connsiteY28" fmla="*/ 162658 h 538529"/>
                    <a:gd name="connsiteX29" fmla="*/ 705583 w 800218"/>
                    <a:gd name="connsiteY29" fmla="*/ 158262 h 538529"/>
                    <a:gd name="connsiteX30" fmla="*/ 698988 w 800218"/>
                    <a:gd name="connsiteY30" fmla="*/ 153866 h 538529"/>
                    <a:gd name="connsiteX31" fmla="*/ 677008 w 800218"/>
                    <a:gd name="connsiteY31" fmla="*/ 149470 h 538529"/>
                    <a:gd name="connsiteX32" fmla="*/ 670413 w 800218"/>
                    <a:gd name="connsiteY32" fmla="*/ 145074 h 538529"/>
                    <a:gd name="connsiteX33" fmla="*/ 668215 w 800218"/>
                    <a:gd name="connsiteY33" fmla="*/ 138479 h 538529"/>
                    <a:gd name="connsiteX34" fmla="*/ 663819 w 800218"/>
                    <a:gd name="connsiteY34" fmla="*/ 123093 h 538529"/>
                    <a:gd name="connsiteX35" fmla="*/ 657225 w 800218"/>
                    <a:gd name="connsiteY35" fmla="*/ 79131 h 538529"/>
                    <a:gd name="connsiteX36" fmla="*/ 644037 w 800218"/>
                    <a:gd name="connsiteY36" fmla="*/ 81329 h 538529"/>
                    <a:gd name="connsiteX37" fmla="*/ 639640 w 800218"/>
                    <a:gd name="connsiteY37" fmla="*/ 76933 h 538529"/>
                    <a:gd name="connsiteX38" fmla="*/ 578094 w 800218"/>
                    <a:gd name="connsiteY38" fmla="*/ 37368 h 538529"/>
                    <a:gd name="connsiteX39" fmla="*/ 564906 w 800218"/>
                    <a:gd name="connsiteY39" fmla="*/ 48358 h 538529"/>
                    <a:gd name="connsiteX40" fmla="*/ 560510 w 800218"/>
                    <a:gd name="connsiteY40" fmla="*/ 54952 h 538529"/>
                    <a:gd name="connsiteX41" fmla="*/ 551717 w 800218"/>
                    <a:gd name="connsiteY41" fmla="*/ 59349 h 538529"/>
                    <a:gd name="connsiteX42" fmla="*/ 545123 w 800218"/>
                    <a:gd name="connsiteY42" fmla="*/ 63745 h 538529"/>
                    <a:gd name="connsiteX43" fmla="*/ 527538 w 800218"/>
                    <a:gd name="connsiteY43" fmla="*/ 68141 h 538529"/>
                    <a:gd name="connsiteX44" fmla="*/ 505558 w 800218"/>
                    <a:gd name="connsiteY44" fmla="*/ 65943 h 538529"/>
                    <a:gd name="connsiteX45" fmla="*/ 498963 w 800218"/>
                    <a:gd name="connsiteY45" fmla="*/ 61547 h 538529"/>
                    <a:gd name="connsiteX46" fmla="*/ 492369 w 800218"/>
                    <a:gd name="connsiteY46" fmla="*/ 59349 h 538529"/>
                    <a:gd name="connsiteX47" fmla="*/ 487973 w 800218"/>
                    <a:gd name="connsiteY47" fmla="*/ 54952 h 538529"/>
                    <a:gd name="connsiteX48" fmla="*/ 472587 w 800218"/>
                    <a:gd name="connsiteY48" fmla="*/ 50556 h 538529"/>
                    <a:gd name="connsiteX49" fmla="*/ 470388 w 800218"/>
                    <a:gd name="connsiteY49" fmla="*/ 43962 h 538529"/>
                    <a:gd name="connsiteX50" fmla="*/ 463794 w 800218"/>
                    <a:gd name="connsiteY50" fmla="*/ 39566 h 538529"/>
                    <a:gd name="connsiteX51" fmla="*/ 424229 w 800218"/>
                    <a:gd name="connsiteY51" fmla="*/ 32972 h 538529"/>
                    <a:gd name="connsiteX52" fmla="*/ 411040 w 800218"/>
                    <a:gd name="connsiteY52" fmla="*/ 28575 h 538529"/>
                    <a:gd name="connsiteX53" fmla="*/ 349494 w 800218"/>
                    <a:gd name="connsiteY53" fmla="*/ 28575 h 538529"/>
                    <a:gd name="connsiteX54" fmla="*/ 331910 w 800218"/>
                    <a:gd name="connsiteY54" fmla="*/ 26377 h 538529"/>
                    <a:gd name="connsiteX55" fmla="*/ 325315 w 800218"/>
                    <a:gd name="connsiteY55" fmla="*/ 24179 h 538529"/>
                    <a:gd name="connsiteX56" fmla="*/ 320919 w 800218"/>
                    <a:gd name="connsiteY56" fmla="*/ 17585 h 538529"/>
                    <a:gd name="connsiteX57" fmla="*/ 301137 w 800218"/>
                    <a:gd name="connsiteY57" fmla="*/ 2199 h 538529"/>
                    <a:gd name="connsiteX58" fmla="*/ 294542 w 800218"/>
                    <a:gd name="connsiteY58" fmla="*/ 0 h 538529"/>
                    <a:gd name="connsiteX59" fmla="*/ 279156 w 800218"/>
                    <a:gd name="connsiteY59" fmla="*/ 2199 h 538529"/>
                    <a:gd name="connsiteX60" fmla="*/ 272562 w 800218"/>
                    <a:gd name="connsiteY60" fmla="*/ 6595 h 538529"/>
                    <a:gd name="connsiteX61" fmla="*/ 261571 w 800218"/>
                    <a:gd name="connsiteY61" fmla="*/ 19783 h 538529"/>
                    <a:gd name="connsiteX62" fmla="*/ 250581 w 800218"/>
                    <a:gd name="connsiteY62" fmla="*/ 30774 h 538529"/>
                    <a:gd name="connsiteX63" fmla="*/ 243987 w 800218"/>
                    <a:gd name="connsiteY63" fmla="*/ 37368 h 538529"/>
                    <a:gd name="connsiteX64" fmla="*/ 235194 w 800218"/>
                    <a:gd name="connsiteY64" fmla="*/ 41764 h 538529"/>
                    <a:gd name="connsiteX65" fmla="*/ 200025 w 800218"/>
                    <a:gd name="connsiteY65" fmla="*/ 48358 h 538529"/>
                    <a:gd name="connsiteX66" fmla="*/ 186837 w 800218"/>
                    <a:gd name="connsiteY66" fmla="*/ 52754 h 538529"/>
                    <a:gd name="connsiteX67" fmla="*/ 167054 w 800218"/>
                    <a:gd name="connsiteY67" fmla="*/ 57150 h 538529"/>
                    <a:gd name="connsiteX68" fmla="*/ 160460 w 800218"/>
                    <a:gd name="connsiteY68" fmla="*/ 61547 h 538529"/>
                    <a:gd name="connsiteX69" fmla="*/ 147271 w 800218"/>
                    <a:gd name="connsiteY69" fmla="*/ 65943 h 538529"/>
                    <a:gd name="connsiteX70" fmla="*/ 140677 w 800218"/>
                    <a:gd name="connsiteY70" fmla="*/ 70339 h 538529"/>
                    <a:gd name="connsiteX71" fmla="*/ 131885 w 800218"/>
                    <a:gd name="connsiteY71" fmla="*/ 72537 h 538529"/>
                    <a:gd name="connsiteX72" fmla="*/ 125290 w 800218"/>
                    <a:gd name="connsiteY72" fmla="*/ 74735 h 538529"/>
                    <a:gd name="connsiteX73" fmla="*/ 98913 w 800218"/>
                    <a:gd name="connsiteY73" fmla="*/ 79131 h 538529"/>
                    <a:gd name="connsiteX74" fmla="*/ 85725 w 800218"/>
                    <a:gd name="connsiteY74" fmla="*/ 83527 h 538529"/>
                    <a:gd name="connsiteX75" fmla="*/ 70338 w 800218"/>
                    <a:gd name="connsiteY75" fmla="*/ 90122 h 538529"/>
                    <a:gd name="connsiteX76" fmla="*/ 57150 w 800218"/>
                    <a:gd name="connsiteY76" fmla="*/ 98914 h 538529"/>
                    <a:gd name="connsiteX77" fmla="*/ 52754 w 800218"/>
                    <a:gd name="connsiteY77" fmla="*/ 105508 h 538529"/>
                    <a:gd name="connsiteX78" fmla="*/ 21981 w 800218"/>
                    <a:gd name="connsiteY78" fmla="*/ 107706 h 538529"/>
                    <a:gd name="connsiteX79" fmla="*/ 13188 w 800218"/>
                    <a:gd name="connsiteY79" fmla="*/ 92320 h 538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800218" h="538529">
                      <a:moveTo>
                        <a:pt x="13188" y="92320"/>
                      </a:moveTo>
                      <a:lnTo>
                        <a:pt x="0" y="523143"/>
                      </a:lnTo>
                      <a:lnTo>
                        <a:pt x="782515" y="538529"/>
                      </a:lnTo>
                      <a:cubicBezTo>
                        <a:pt x="787644" y="534133"/>
                        <a:pt x="793414" y="530390"/>
                        <a:pt x="797902" y="525341"/>
                      </a:cubicBezTo>
                      <a:cubicBezTo>
                        <a:pt x="802508" y="520159"/>
                        <a:pt x="799010" y="503157"/>
                        <a:pt x="797902" y="501162"/>
                      </a:cubicBezTo>
                      <a:cubicBezTo>
                        <a:pt x="796435" y="498521"/>
                        <a:pt x="792015" y="499794"/>
                        <a:pt x="789110" y="498964"/>
                      </a:cubicBezTo>
                      <a:cubicBezTo>
                        <a:pt x="786882" y="498327"/>
                        <a:pt x="784713" y="497499"/>
                        <a:pt x="782515" y="496766"/>
                      </a:cubicBezTo>
                      <a:cubicBezTo>
                        <a:pt x="780317" y="495301"/>
                        <a:pt x="777950" y="494061"/>
                        <a:pt x="775921" y="492370"/>
                      </a:cubicBezTo>
                      <a:cubicBezTo>
                        <a:pt x="773533" y="490380"/>
                        <a:pt x="771913" y="487500"/>
                        <a:pt x="769327" y="485775"/>
                      </a:cubicBezTo>
                      <a:cubicBezTo>
                        <a:pt x="767399" y="484490"/>
                        <a:pt x="764931" y="484310"/>
                        <a:pt x="762733" y="483577"/>
                      </a:cubicBezTo>
                      <a:cubicBezTo>
                        <a:pt x="761696" y="480467"/>
                        <a:pt x="758337" y="470951"/>
                        <a:pt x="758337" y="468191"/>
                      </a:cubicBezTo>
                      <a:cubicBezTo>
                        <a:pt x="758337" y="463010"/>
                        <a:pt x="758431" y="457539"/>
                        <a:pt x="760535" y="452804"/>
                      </a:cubicBezTo>
                      <a:cubicBezTo>
                        <a:pt x="761608" y="450390"/>
                        <a:pt x="764931" y="449873"/>
                        <a:pt x="767129" y="448408"/>
                      </a:cubicBezTo>
                      <a:cubicBezTo>
                        <a:pt x="773253" y="439222"/>
                        <a:pt x="774770" y="435079"/>
                        <a:pt x="782515" y="428625"/>
                      </a:cubicBezTo>
                      <a:cubicBezTo>
                        <a:pt x="784545" y="426934"/>
                        <a:pt x="786912" y="425694"/>
                        <a:pt x="789110" y="424229"/>
                      </a:cubicBezTo>
                      <a:cubicBezTo>
                        <a:pt x="791505" y="414650"/>
                        <a:pt x="793553" y="411157"/>
                        <a:pt x="789110" y="400050"/>
                      </a:cubicBezTo>
                      <a:cubicBezTo>
                        <a:pt x="787955" y="397164"/>
                        <a:pt x="784713" y="395654"/>
                        <a:pt x="782515" y="393456"/>
                      </a:cubicBezTo>
                      <a:cubicBezTo>
                        <a:pt x="777289" y="377777"/>
                        <a:pt x="784699" y="396733"/>
                        <a:pt x="773723" y="380268"/>
                      </a:cubicBezTo>
                      <a:cubicBezTo>
                        <a:pt x="772461" y="378375"/>
                        <a:pt x="769620" y="366054"/>
                        <a:pt x="769327" y="364881"/>
                      </a:cubicBezTo>
                      <a:cubicBezTo>
                        <a:pt x="770060" y="354623"/>
                        <a:pt x="770000" y="344278"/>
                        <a:pt x="771525" y="334108"/>
                      </a:cubicBezTo>
                      <a:cubicBezTo>
                        <a:pt x="772212" y="329525"/>
                        <a:pt x="774456" y="325316"/>
                        <a:pt x="775921" y="320920"/>
                      </a:cubicBezTo>
                      <a:lnTo>
                        <a:pt x="778119" y="314325"/>
                      </a:lnTo>
                      <a:cubicBezTo>
                        <a:pt x="778852" y="296741"/>
                        <a:pt x="779017" y="279124"/>
                        <a:pt x="780317" y="261572"/>
                      </a:cubicBezTo>
                      <a:cubicBezTo>
                        <a:pt x="780488" y="259261"/>
                        <a:pt x="782515" y="257294"/>
                        <a:pt x="782515" y="254977"/>
                      </a:cubicBezTo>
                      <a:cubicBezTo>
                        <a:pt x="782515" y="240305"/>
                        <a:pt x="781362" y="225651"/>
                        <a:pt x="780317" y="211016"/>
                      </a:cubicBezTo>
                      <a:cubicBezTo>
                        <a:pt x="779591" y="200852"/>
                        <a:pt x="779493" y="187020"/>
                        <a:pt x="769327" y="180243"/>
                      </a:cubicBezTo>
                      <a:cubicBezTo>
                        <a:pt x="758863" y="173267"/>
                        <a:pt x="766846" y="177521"/>
                        <a:pt x="753940" y="173649"/>
                      </a:cubicBezTo>
                      <a:cubicBezTo>
                        <a:pt x="732166" y="167116"/>
                        <a:pt x="749515" y="170712"/>
                        <a:pt x="727563" y="167054"/>
                      </a:cubicBezTo>
                      <a:cubicBezTo>
                        <a:pt x="725365" y="165589"/>
                        <a:pt x="723397" y="163699"/>
                        <a:pt x="720969" y="162658"/>
                      </a:cubicBezTo>
                      <a:cubicBezTo>
                        <a:pt x="711104" y="158430"/>
                        <a:pt x="714142" y="162541"/>
                        <a:pt x="705583" y="158262"/>
                      </a:cubicBezTo>
                      <a:cubicBezTo>
                        <a:pt x="703220" y="157081"/>
                        <a:pt x="701416" y="154907"/>
                        <a:pt x="698988" y="153866"/>
                      </a:cubicBezTo>
                      <a:cubicBezTo>
                        <a:pt x="694814" y="152077"/>
                        <a:pt x="679984" y="149966"/>
                        <a:pt x="677008" y="149470"/>
                      </a:cubicBezTo>
                      <a:cubicBezTo>
                        <a:pt x="674810" y="148005"/>
                        <a:pt x="672063" y="147137"/>
                        <a:pt x="670413" y="145074"/>
                      </a:cubicBezTo>
                      <a:cubicBezTo>
                        <a:pt x="668965" y="143265"/>
                        <a:pt x="668852" y="140707"/>
                        <a:pt x="668215" y="138479"/>
                      </a:cubicBezTo>
                      <a:cubicBezTo>
                        <a:pt x="662698" y="119167"/>
                        <a:pt x="669087" y="138897"/>
                        <a:pt x="663819" y="123093"/>
                      </a:cubicBezTo>
                      <a:cubicBezTo>
                        <a:pt x="663390" y="118806"/>
                        <a:pt x="660515" y="82833"/>
                        <a:pt x="657225" y="79131"/>
                      </a:cubicBezTo>
                      <a:cubicBezTo>
                        <a:pt x="654264" y="75800"/>
                        <a:pt x="648433" y="80596"/>
                        <a:pt x="644037" y="81329"/>
                      </a:cubicBezTo>
                      <a:cubicBezTo>
                        <a:pt x="642571" y="79864"/>
                        <a:pt x="639933" y="78985"/>
                        <a:pt x="639640" y="76933"/>
                      </a:cubicBezTo>
                      <a:cubicBezTo>
                        <a:pt x="630878" y="15606"/>
                        <a:pt x="659217" y="34364"/>
                        <a:pt x="578094" y="37368"/>
                      </a:cubicBezTo>
                      <a:cubicBezTo>
                        <a:pt x="571610" y="41690"/>
                        <a:pt x="570195" y="42012"/>
                        <a:pt x="564906" y="48358"/>
                      </a:cubicBezTo>
                      <a:cubicBezTo>
                        <a:pt x="563215" y="50387"/>
                        <a:pt x="562539" y="53261"/>
                        <a:pt x="560510" y="54952"/>
                      </a:cubicBezTo>
                      <a:cubicBezTo>
                        <a:pt x="557993" y="57050"/>
                        <a:pt x="554562" y="57723"/>
                        <a:pt x="551717" y="59349"/>
                      </a:cubicBezTo>
                      <a:cubicBezTo>
                        <a:pt x="549423" y="60660"/>
                        <a:pt x="547486" y="62564"/>
                        <a:pt x="545123" y="63745"/>
                      </a:cubicBezTo>
                      <a:cubicBezTo>
                        <a:pt x="540617" y="65998"/>
                        <a:pt x="531719" y="67305"/>
                        <a:pt x="527538" y="68141"/>
                      </a:cubicBezTo>
                      <a:cubicBezTo>
                        <a:pt x="520211" y="67408"/>
                        <a:pt x="512733" y="67599"/>
                        <a:pt x="505558" y="65943"/>
                      </a:cubicBezTo>
                      <a:cubicBezTo>
                        <a:pt x="502984" y="65349"/>
                        <a:pt x="501326" y="62728"/>
                        <a:pt x="498963" y="61547"/>
                      </a:cubicBezTo>
                      <a:cubicBezTo>
                        <a:pt x="496891" y="60511"/>
                        <a:pt x="494567" y="60082"/>
                        <a:pt x="492369" y="59349"/>
                      </a:cubicBezTo>
                      <a:cubicBezTo>
                        <a:pt x="490904" y="57883"/>
                        <a:pt x="489750" y="56018"/>
                        <a:pt x="487973" y="54952"/>
                      </a:cubicBezTo>
                      <a:cubicBezTo>
                        <a:pt x="485721" y="53601"/>
                        <a:pt x="474229" y="50966"/>
                        <a:pt x="472587" y="50556"/>
                      </a:cubicBezTo>
                      <a:cubicBezTo>
                        <a:pt x="471854" y="48358"/>
                        <a:pt x="471836" y="45771"/>
                        <a:pt x="470388" y="43962"/>
                      </a:cubicBezTo>
                      <a:cubicBezTo>
                        <a:pt x="468738" y="41899"/>
                        <a:pt x="466208" y="40639"/>
                        <a:pt x="463794" y="39566"/>
                      </a:cubicBezTo>
                      <a:cubicBezTo>
                        <a:pt x="448869" y="32933"/>
                        <a:pt x="442594" y="34502"/>
                        <a:pt x="424229" y="32972"/>
                      </a:cubicBezTo>
                      <a:cubicBezTo>
                        <a:pt x="419833" y="31506"/>
                        <a:pt x="415511" y="29794"/>
                        <a:pt x="411040" y="28575"/>
                      </a:cubicBezTo>
                      <a:cubicBezTo>
                        <a:pt x="389844" y="22794"/>
                        <a:pt x="375183" y="27458"/>
                        <a:pt x="349494" y="28575"/>
                      </a:cubicBezTo>
                      <a:cubicBezTo>
                        <a:pt x="343633" y="27842"/>
                        <a:pt x="337722" y="27434"/>
                        <a:pt x="331910" y="26377"/>
                      </a:cubicBezTo>
                      <a:cubicBezTo>
                        <a:pt x="329630" y="25963"/>
                        <a:pt x="327125" y="25626"/>
                        <a:pt x="325315" y="24179"/>
                      </a:cubicBezTo>
                      <a:cubicBezTo>
                        <a:pt x="323252" y="22529"/>
                        <a:pt x="322610" y="19614"/>
                        <a:pt x="320919" y="17585"/>
                      </a:cubicBezTo>
                      <a:cubicBezTo>
                        <a:pt x="316542" y="12333"/>
                        <a:pt x="306793" y="4085"/>
                        <a:pt x="301137" y="2199"/>
                      </a:cubicBezTo>
                      <a:lnTo>
                        <a:pt x="294542" y="0"/>
                      </a:lnTo>
                      <a:cubicBezTo>
                        <a:pt x="289413" y="733"/>
                        <a:pt x="284118" y="710"/>
                        <a:pt x="279156" y="2199"/>
                      </a:cubicBezTo>
                      <a:cubicBezTo>
                        <a:pt x="276626" y="2958"/>
                        <a:pt x="274625" y="4945"/>
                        <a:pt x="272562" y="6595"/>
                      </a:cubicBezTo>
                      <a:cubicBezTo>
                        <a:pt x="267029" y="11021"/>
                        <a:pt x="266837" y="13858"/>
                        <a:pt x="261571" y="19783"/>
                      </a:cubicBezTo>
                      <a:cubicBezTo>
                        <a:pt x="258129" y="23655"/>
                        <a:pt x="254244" y="27110"/>
                        <a:pt x="250581" y="30774"/>
                      </a:cubicBezTo>
                      <a:cubicBezTo>
                        <a:pt x="248383" y="32972"/>
                        <a:pt x="246767" y="35978"/>
                        <a:pt x="243987" y="37368"/>
                      </a:cubicBezTo>
                      <a:cubicBezTo>
                        <a:pt x="241056" y="38833"/>
                        <a:pt x="238237" y="40547"/>
                        <a:pt x="235194" y="41764"/>
                      </a:cubicBezTo>
                      <a:cubicBezTo>
                        <a:pt x="219502" y="48040"/>
                        <a:pt x="219494" y="46411"/>
                        <a:pt x="200025" y="48358"/>
                      </a:cubicBezTo>
                      <a:cubicBezTo>
                        <a:pt x="195629" y="49823"/>
                        <a:pt x="191381" y="51845"/>
                        <a:pt x="186837" y="52754"/>
                      </a:cubicBezTo>
                      <a:cubicBezTo>
                        <a:pt x="172884" y="55544"/>
                        <a:pt x="179471" y="54046"/>
                        <a:pt x="167054" y="57150"/>
                      </a:cubicBezTo>
                      <a:cubicBezTo>
                        <a:pt x="164856" y="58616"/>
                        <a:pt x="162874" y="60474"/>
                        <a:pt x="160460" y="61547"/>
                      </a:cubicBezTo>
                      <a:cubicBezTo>
                        <a:pt x="156225" y="63429"/>
                        <a:pt x="151127" y="63372"/>
                        <a:pt x="147271" y="65943"/>
                      </a:cubicBezTo>
                      <a:cubicBezTo>
                        <a:pt x="145073" y="67408"/>
                        <a:pt x="143105" y="69298"/>
                        <a:pt x="140677" y="70339"/>
                      </a:cubicBezTo>
                      <a:cubicBezTo>
                        <a:pt x="137900" y="71529"/>
                        <a:pt x="134790" y="71707"/>
                        <a:pt x="131885" y="72537"/>
                      </a:cubicBezTo>
                      <a:cubicBezTo>
                        <a:pt x="129657" y="73174"/>
                        <a:pt x="127562" y="74281"/>
                        <a:pt x="125290" y="74735"/>
                      </a:cubicBezTo>
                      <a:cubicBezTo>
                        <a:pt x="113500" y="77093"/>
                        <a:pt x="109724" y="76183"/>
                        <a:pt x="98913" y="79131"/>
                      </a:cubicBezTo>
                      <a:cubicBezTo>
                        <a:pt x="94442" y="80350"/>
                        <a:pt x="89869" y="81454"/>
                        <a:pt x="85725" y="83527"/>
                      </a:cubicBezTo>
                      <a:cubicBezTo>
                        <a:pt x="74861" y="88960"/>
                        <a:pt x="80042" y="86888"/>
                        <a:pt x="70338" y="90122"/>
                      </a:cubicBezTo>
                      <a:cubicBezTo>
                        <a:pt x="65942" y="93053"/>
                        <a:pt x="60081" y="94518"/>
                        <a:pt x="57150" y="98914"/>
                      </a:cubicBezTo>
                      <a:cubicBezTo>
                        <a:pt x="55685" y="101112"/>
                        <a:pt x="55317" y="104867"/>
                        <a:pt x="52754" y="105508"/>
                      </a:cubicBezTo>
                      <a:cubicBezTo>
                        <a:pt x="42777" y="108002"/>
                        <a:pt x="32185" y="106430"/>
                        <a:pt x="21981" y="107706"/>
                      </a:cubicBezTo>
                      <a:cubicBezTo>
                        <a:pt x="20355" y="107909"/>
                        <a:pt x="19050" y="109171"/>
                        <a:pt x="13188" y="9232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>
                <a:xfrm>
                  <a:off x="697637" y="4478644"/>
                  <a:ext cx="878869" cy="899594"/>
                </a:xfrm>
                <a:custGeom>
                  <a:avLst/>
                  <a:gdLst>
                    <a:gd name="connsiteX0" fmla="*/ 28575 w 877033"/>
                    <a:gd name="connsiteY0" fmla="*/ 0 h 896815"/>
                    <a:gd name="connsiteX1" fmla="*/ 0 w 877033"/>
                    <a:gd name="connsiteY1" fmla="*/ 883627 h 896815"/>
                    <a:gd name="connsiteX2" fmla="*/ 41764 w 877033"/>
                    <a:gd name="connsiteY2" fmla="*/ 896815 h 896815"/>
                    <a:gd name="connsiteX3" fmla="*/ 59349 w 877033"/>
                    <a:gd name="connsiteY3" fmla="*/ 885825 h 896815"/>
                    <a:gd name="connsiteX4" fmla="*/ 83527 w 877033"/>
                    <a:gd name="connsiteY4" fmla="*/ 866042 h 896815"/>
                    <a:gd name="connsiteX5" fmla="*/ 101112 w 877033"/>
                    <a:gd name="connsiteY5" fmla="*/ 861646 h 896815"/>
                    <a:gd name="connsiteX6" fmla="*/ 123093 w 877033"/>
                    <a:gd name="connsiteY6" fmla="*/ 857250 h 896815"/>
                    <a:gd name="connsiteX7" fmla="*/ 129687 w 877033"/>
                    <a:gd name="connsiteY7" fmla="*/ 855052 h 896815"/>
                    <a:gd name="connsiteX8" fmla="*/ 149470 w 877033"/>
                    <a:gd name="connsiteY8" fmla="*/ 850656 h 896815"/>
                    <a:gd name="connsiteX9" fmla="*/ 158262 w 877033"/>
                    <a:gd name="connsiteY9" fmla="*/ 848457 h 896815"/>
                    <a:gd name="connsiteX10" fmla="*/ 169252 w 877033"/>
                    <a:gd name="connsiteY10" fmla="*/ 837467 h 896815"/>
                    <a:gd name="connsiteX11" fmla="*/ 182441 w 877033"/>
                    <a:gd name="connsiteY11" fmla="*/ 826477 h 896815"/>
                    <a:gd name="connsiteX12" fmla="*/ 211016 w 877033"/>
                    <a:gd name="connsiteY12" fmla="*/ 822081 h 896815"/>
                    <a:gd name="connsiteX13" fmla="*/ 226402 w 877033"/>
                    <a:gd name="connsiteY13" fmla="*/ 819882 h 896815"/>
                    <a:gd name="connsiteX14" fmla="*/ 232997 w 877033"/>
                    <a:gd name="connsiteY14" fmla="*/ 817684 h 896815"/>
                    <a:gd name="connsiteX15" fmla="*/ 241789 w 877033"/>
                    <a:gd name="connsiteY15" fmla="*/ 813288 h 896815"/>
                    <a:gd name="connsiteX16" fmla="*/ 250581 w 877033"/>
                    <a:gd name="connsiteY16" fmla="*/ 811090 h 896815"/>
                    <a:gd name="connsiteX17" fmla="*/ 257175 w 877033"/>
                    <a:gd name="connsiteY17" fmla="*/ 806694 h 896815"/>
                    <a:gd name="connsiteX18" fmla="*/ 263770 w 877033"/>
                    <a:gd name="connsiteY18" fmla="*/ 804496 h 896815"/>
                    <a:gd name="connsiteX19" fmla="*/ 276958 w 877033"/>
                    <a:gd name="connsiteY19" fmla="*/ 795704 h 896815"/>
                    <a:gd name="connsiteX20" fmla="*/ 307731 w 877033"/>
                    <a:gd name="connsiteY20" fmla="*/ 793506 h 896815"/>
                    <a:gd name="connsiteX21" fmla="*/ 314325 w 877033"/>
                    <a:gd name="connsiteY21" fmla="*/ 802298 h 896815"/>
                    <a:gd name="connsiteX22" fmla="*/ 316524 w 877033"/>
                    <a:gd name="connsiteY22" fmla="*/ 808892 h 896815"/>
                    <a:gd name="connsiteX23" fmla="*/ 323118 w 877033"/>
                    <a:gd name="connsiteY23" fmla="*/ 813288 h 896815"/>
                    <a:gd name="connsiteX24" fmla="*/ 371475 w 877033"/>
                    <a:gd name="connsiteY24" fmla="*/ 811090 h 896815"/>
                    <a:gd name="connsiteX25" fmla="*/ 413239 w 877033"/>
                    <a:gd name="connsiteY25" fmla="*/ 811090 h 896815"/>
                    <a:gd name="connsiteX26" fmla="*/ 419833 w 877033"/>
                    <a:gd name="connsiteY26" fmla="*/ 813288 h 896815"/>
                    <a:gd name="connsiteX27" fmla="*/ 435220 w 877033"/>
                    <a:gd name="connsiteY27" fmla="*/ 819882 h 896815"/>
                    <a:gd name="connsiteX28" fmla="*/ 476983 w 877033"/>
                    <a:gd name="connsiteY28" fmla="*/ 822081 h 896815"/>
                    <a:gd name="connsiteX29" fmla="*/ 498964 w 877033"/>
                    <a:gd name="connsiteY29" fmla="*/ 844061 h 896815"/>
                    <a:gd name="connsiteX30" fmla="*/ 512152 w 877033"/>
                    <a:gd name="connsiteY30" fmla="*/ 848457 h 896815"/>
                    <a:gd name="connsiteX31" fmla="*/ 518747 w 877033"/>
                    <a:gd name="connsiteY31" fmla="*/ 850656 h 896815"/>
                    <a:gd name="connsiteX32" fmla="*/ 542925 w 877033"/>
                    <a:gd name="connsiteY32" fmla="*/ 848457 h 896815"/>
                    <a:gd name="connsiteX33" fmla="*/ 549520 w 877033"/>
                    <a:gd name="connsiteY33" fmla="*/ 841863 h 896815"/>
                    <a:gd name="connsiteX34" fmla="*/ 556114 w 877033"/>
                    <a:gd name="connsiteY34" fmla="*/ 839665 h 896815"/>
                    <a:gd name="connsiteX35" fmla="*/ 569302 w 877033"/>
                    <a:gd name="connsiteY35" fmla="*/ 830873 h 896815"/>
                    <a:gd name="connsiteX36" fmla="*/ 573699 w 877033"/>
                    <a:gd name="connsiteY36" fmla="*/ 826477 h 896815"/>
                    <a:gd name="connsiteX37" fmla="*/ 591283 w 877033"/>
                    <a:gd name="connsiteY37" fmla="*/ 819882 h 896815"/>
                    <a:gd name="connsiteX38" fmla="*/ 613264 w 877033"/>
                    <a:gd name="connsiteY38" fmla="*/ 828675 h 896815"/>
                    <a:gd name="connsiteX39" fmla="*/ 608868 w 877033"/>
                    <a:gd name="connsiteY39" fmla="*/ 855052 h 896815"/>
                    <a:gd name="connsiteX40" fmla="*/ 606670 w 877033"/>
                    <a:gd name="connsiteY40" fmla="*/ 861646 h 896815"/>
                    <a:gd name="connsiteX41" fmla="*/ 661622 w 877033"/>
                    <a:gd name="connsiteY41" fmla="*/ 859448 h 896815"/>
                    <a:gd name="connsiteX42" fmla="*/ 679206 w 877033"/>
                    <a:gd name="connsiteY42" fmla="*/ 846259 h 896815"/>
                    <a:gd name="connsiteX43" fmla="*/ 681404 w 877033"/>
                    <a:gd name="connsiteY43" fmla="*/ 817684 h 896815"/>
                    <a:gd name="connsiteX44" fmla="*/ 694593 w 877033"/>
                    <a:gd name="connsiteY44" fmla="*/ 815486 h 896815"/>
                    <a:gd name="connsiteX45" fmla="*/ 701187 w 877033"/>
                    <a:gd name="connsiteY45" fmla="*/ 811090 h 896815"/>
                    <a:gd name="connsiteX46" fmla="*/ 707781 w 877033"/>
                    <a:gd name="connsiteY46" fmla="*/ 808892 h 896815"/>
                    <a:gd name="connsiteX47" fmla="*/ 718772 w 877033"/>
                    <a:gd name="connsiteY47" fmla="*/ 811090 h 896815"/>
                    <a:gd name="connsiteX48" fmla="*/ 723168 w 877033"/>
                    <a:gd name="connsiteY48" fmla="*/ 817684 h 896815"/>
                    <a:gd name="connsiteX49" fmla="*/ 727564 w 877033"/>
                    <a:gd name="connsiteY49" fmla="*/ 822081 h 896815"/>
                    <a:gd name="connsiteX50" fmla="*/ 734158 w 877033"/>
                    <a:gd name="connsiteY50" fmla="*/ 844061 h 896815"/>
                    <a:gd name="connsiteX51" fmla="*/ 738554 w 877033"/>
                    <a:gd name="connsiteY51" fmla="*/ 848457 h 896815"/>
                    <a:gd name="connsiteX52" fmla="*/ 762733 w 877033"/>
                    <a:gd name="connsiteY52" fmla="*/ 828675 h 896815"/>
                    <a:gd name="connsiteX53" fmla="*/ 773724 w 877033"/>
                    <a:gd name="connsiteY53" fmla="*/ 813288 h 896815"/>
                    <a:gd name="connsiteX54" fmla="*/ 789110 w 877033"/>
                    <a:gd name="connsiteY54" fmla="*/ 802298 h 896815"/>
                    <a:gd name="connsiteX55" fmla="*/ 806695 w 877033"/>
                    <a:gd name="connsiteY55" fmla="*/ 797902 h 896815"/>
                    <a:gd name="connsiteX56" fmla="*/ 813289 w 877033"/>
                    <a:gd name="connsiteY56" fmla="*/ 795704 h 896815"/>
                    <a:gd name="connsiteX57" fmla="*/ 817685 w 877033"/>
                    <a:gd name="connsiteY57" fmla="*/ 791307 h 896815"/>
                    <a:gd name="connsiteX58" fmla="*/ 826477 w 877033"/>
                    <a:gd name="connsiteY58" fmla="*/ 789109 h 896815"/>
                    <a:gd name="connsiteX59" fmla="*/ 819883 w 877033"/>
                    <a:gd name="connsiteY59" fmla="*/ 762732 h 896815"/>
                    <a:gd name="connsiteX60" fmla="*/ 815487 w 877033"/>
                    <a:gd name="connsiteY60" fmla="*/ 756138 h 896815"/>
                    <a:gd name="connsiteX61" fmla="*/ 817685 w 877033"/>
                    <a:gd name="connsiteY61" fmla="*/ 742950 h 896815"/>
                    <a:gd name="connsiteX62" fmla="*/ 819883 w 877033"/>
                    <a:gd name="connsiteY62" fmla="*/ 736356 h 896815"/>
                    <a:gd name="connsiteX63" fmla="*/ 824279 w 877033"/>
                    <a:gd name="connsiteY63" fmla="*/ 720969 h 896815"/>
                    <a:gd name="connsiteX64" fmla="*/ 822081 w 877033"/>
                    <a:gd name="connsiteY64" fmla="*/ 714375 h 896815"/>
                    <a:gd name="connsiteX65" fmla="*/ 822081 w 877033"/>
                    <a:gd name="connsiteY65" fmla="*/ 709979 h 896815"/>
                    <a:gd name="connsiteX66" fmla="*/ 870439 w 877033"/>
                    <a:gd name="connsiteY66" fmla="*/ 709979 h 896815"/>
                    <a:gd name="connsiteX67" fmla="*/ 874835 w 877033"/>
                    <a:gd name="connsiteY67" fmla="*/ 705582 h 896815"/>
                    <a:gd name="connsiteX68" fmla="*/ 877033 w 877033"/>
                    <a:gd name="connsiteY68" fmla="*/ 694592 h 896815"/>
                    <a:gd name="connsiteX69" fmla="*/ 874835 w 877033"/>
                    <a:gd name="connsiteY69" fmla="*/ 652829 h 896815"/>
                    <a:gd name="connsiteX70" fmla="*/ 870439 w 877033"/>
                    <a:gd name="connsiteY70" fmla="*/ 648432 h 896815"/>
                    <a:gd name="connsiteX71" fmla="*/ 866043 w 877033"/>
                    <a:gd name="connsiteY71" fmla="*/ 641838 h 896815"/>
                    <a:gd name="connsiteX72" fmla="*/ 852854 w 877033"/>
                    <a:gd name="connsiteY72" fmla="*/ 633046 h 896815"/>
                    <a:gd name="connsiteX73" fmla="*/ 837468 w 877033"/>
                    <a:gd name="connsiteY73" fmla="*/ 619857 h 896815"/>
                    <a:gd name="connsiteX74" fmla="*/ 822081 w 877033"/>
                    <a:gd name="connsiteY74" fmla="*/ 604471 h 896815"/>
                    <a:gd name="connsiteX75" fmla="*/ 804497 w 877033"/>
                    <a:gd name="connsiteY75" fmla="*/ 584688 h 896815"/>
                    <a:gd name="connsiteX76" fmla="*/ 806695 w 877033"/>
                    <a:gd name="connsiteY76" fmla="*/ 562707 h 896815"/>
                    <a:gd name="connsiteX77" fmla="*/ 813289 w 877033"/>
                    <a:gd name="connsiteY77" fmla="*/ 560509 h 896815"/>
                    <a:gd name="connsiteX78" fmla="*/ 822081 w 877033"/>
                    <a:gd name="connsiteY78" fmla="*/ 558311 h 896815"/>
                    <a:gd name="connsiteX79" fmla="*/ 861647 w 877033"/>
                    <a:gd name="connsiteY79" fmla="*/ 556113 h 896815"/>
                    <a:gd name="connsiteX80" fmla="*/ 870439 w 877033"/>
                    <a:gd name="connsiteY80" fmla="*/ 549519 h 896815"/>
                    <a:gd name="connsiteX81" fmla="*/ 870439 w 877033"/>
                    <a:gd name="connsiteY81" fmla="*/ 520944 h 896815"/>
                    <a:gd name="connsiteX82" fmla="*/ 863845 w 877033"/>
                    <a:gd name="connsiteY82" fmla="*/ 516548 h 896815"/>
                    <a:gd name="connsiteX83" fmla="*/ 855052 w 877033"/>
                    <a:gd name="connsiteY83" fmla="*/ 509954 h 896815"/>
                    <a:gd name="connsiteX84" fmla="*/ 837468 w 877033"/>
                    <a:gd name="connsiteY84" fmla="*/ 512152 h 896815"/>
                    <a:gd name="connsiteX85" fmla="*/ 771525 w 877033"/>
                    <a:gd name="connsiteY85" fmla="*/ 507756 h 896815"/>
                    <a:gd name="connsiteX86" fmla="*/ 758337 w 877033"/>
                    <a:gd name="connsiteY86" fmla="*/ 494567 h 896815"/>
                    <a:gd name="connsiteX87" fmla="*/ 751743 w 877033"/>
                    <a:gd name="connsiteY87" fmla="*/ 487973 h 896815"/>
                    <a:gd name="connsiteX88" fmla="*/ 745149 w 877033"/>
                    <a:gd name="connsiteY88" fmla="*/ 483577 h 896815"/>
                    <a:gd name="connsiteX89" fmla="*/ 734158 w 877033"/>
                    <a:gd name="connsiteY89" fmla="*/ 476982 h 896815"/>
                    <a:gd name="connsiteX90" fmla="*/ 723168 w 877033"/>
                    <a:gd name="connsiteY90" fmla="*/ 463794 h 896815"/>
                    <a:gd name="connsiteX91" fmla="*/ 725366 w 877033"/>
                    <a:gd name="connsiteY91" fmla="*/ 444011 h 896815"/>
                    <a:gd name="connsiteX92" fmla="*/ 729762 w 877033"/>
                    <a:gd name="connsiteY92" fmla="*/ 435219 h 896815"/>
                    <a:gd name="connsiteX93" fmla="*/ 738554 w 877033"/>
                    <a:gd name="connsiteY93" fmla="*/ 433021 h 896815"/>
                    <a:gd name="connsiteX94" fmla="*/ 756139 w 877033"/>
                    <a:gd name="connsiteY94" fmla="*/ 430823 h 896815"/>
                    <a:gd name="connsiteX95" fmla="*/ 771525 w 877033"/>
                    <a:gd name="connsiteY95" fmla="*/ 424229 h 896815"/>
                    <a:gd name="connsiteX96" fmla="*/ 782516 w 877033"/>
                    <a:gd name="connsiteY96" fmla="*/ 411040 h 896815"/>
                    <a:gd name="connsiteX97" fmla="*/ 450606 w 877033"/>
                    <a:gd name="connsiteY97" fmla="*/ 274759 h 896815"/>
                    <a:gd name="connsiteX98" fmla="*/ 217610 w 877033"/>
                    <a:gd name="connsiteY98" fmla="*/ 0 h 896815"/>
                    <a:gd name="connsiteX99" fmla="*/ 28575 w 877033"/>
                    <a:gd name="connsiteY99" fmla="*/ 0 h 896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877033" h="896815">
                      <a:moveTo>
                        <a:pt x="28575" y="0"/>
                      </a:moveTo>
                      <a:lnTo>
                        <a:pt x="0" y="883627"/>
                      </a:lnTo>
                      <a:lnTo>
                        <a:pt x="41764" y="896815"/>
                      </a:lnTo>
                      <a:cubicBezTo>
                        <a:pt x="47626" y="893152"/>
                        <a:pt x="53870" y="890039"/>
                        <a:pt x="59349" y="885825"/>
                      </a:cubicBezTo>
                      <a:cubicBezTo>
                        <a:pt x="68750" y="878593"/>
                        <a:pt x="71458" y="870064"/>
                        <a:pt x="83527" y="866042"/>
                      </a:cubicBezTo>
                      <a:cubicBezTo>
                        <a:pt x="98605" y="861017"/>
                        <a:pt x="79888" y="866952"/>
                        <a:pt x="101112" y="861646"/>
                      </a:cubicBezTo>
                      <a:cubicBezTo>
                        <a:pt x="121572" y="856531"/>
                        <a:pt x="85396" y="862635"/>
                        <a:pt x="123093" y="857250"/>
                      </a:cubicBezTo>
                      <a:cubicBezTo>
                        <a:pt x="125291" y="856517"/>
                        <a:pt x="127439" y="855614"/>
                        <a:pt x="129687" y="855052"/>
                      </a:cubicBezTo>
                      <a:cubicBezTo>
                        <a:pt x="136241" y="853414"/>
                        <a:pt x="142888" y="852175"/>
                        <a:pt x="149470" y="850656"/>
                      </a:cubicBezTo>
                      <a:cubicBezTo>
                        <a:pt x="152414" y="849977"/>
                        <a:pt x="155331" y="849190"/>
                        <a:pt x="158262" y="848457"/>
                      </a:cubicBezTo>
                      <a:cubicBezTo>
                        <a:pt x="166320" y="836370"/>
                        <a:pt x="158263" y="846624"/>
                        <a:pt x="169252" y="837467"/>
                      </a:cubicBezTo>
                      <a:cubicBezTo>
                        <a:pt x="174843" y="832809"/>
                        <a:pt x="175701" y="829365"/>
                        <a:pt x="182441" y="826477"/>
                      </a:cubicBezTo>
                      <a:cubicBezTo>
                        <a:pt x="189187" y="823586"/>
                        <a:pt x="206863" y="822600"/>
                        <a:pt x="211016" y="822081"/>
                      </a:cubicBezTo>
                      <a:cubicBezTo>
                        <a:pt x="216157" y="821438"/>
                        <a:pt x="221273" y="820615"/>
                        <a:pt x="226402" y="819882"/>
                      </a:cubicBezTo>
                      <a:cubicBezTo>
                        <a:pt x="228600" y="819149"/>
                        <a:pt x="230867" y="818597"/>
                        <a:pt x="232997" y="817684"/>
                      </a:cubicBezTo>
                      <a:cubicBezTo>
                        <a:pt x="236009" y="816393"/>
                        <a:pt x="238721" y="814438"/>
                        <a:pt x="241789" y="813288"/>
                      </a:cubicBezTo>
                      <a:cubicBezTo>
                        <a:pt x="244618" y="812227"/>
                        <a:pt x="247650" y="811823"/>
                        <a:pt x="250581" y="811090"/>
                      </a:cubicBezTo>
                      <a:cubicBezTo>
                        <a:pt x="252779" y="809625"/>
                        <a:pt x="254812" y="807875"/>
                        <a:pt x="257175" y="806694"/>
                      </a:cubicBezTo>
                      <a:cubicBezTo>
                        <a:pt x="259248" y="805658"/>
                        <a:pt x="261842" y="805781"/>
                        <a:pt x="263770" y="804496"/>
                      </a:cubicBezTo>
                      <a:cubicBezTo>
                        <a:pt x="280237" y="793519"/>
                        <a:pt x="261277" y="800931"/>
                        <a:pt x="276958" y="795704"/>
                      </a:cubicBezTo>
                      <a:cubicBezTo>
                        <a:pt x="286340" y="786320"/>
                        <a:pt x="284620" y="785802"/>
                        <a:pt x="307731" y="793506"/>
                      </a:cubicBezTo>
                      <a:cubicBezTo>
                        <a:pt x="311206" y="794665"/>
                        <a:pt x="312127" y="799367"/>
                        <a:pt x="314325" y="802298"/>
                      </a:cubicBezTo>
                      <a:cubicBezTo>
                        <a:pt x="315058" y="804496"/>
                        <a:pt x="315076" y="807083"/>
                        <a:pt x="316524" y="808892"/>
                      </a:cubicBezTo>
                      <a:cubicBezTo>
                        <a:pt x="318174" y="810955"/>
                        <a:pt x="320478" y="813182"/>
                        <a:pt x="323118" y="813288"/>
                      </a:cubicBezTo>
                      <a:lnTo>
                        <a:pt x="371475" y="811090"/>
                      </a:lnTo>
                      <a:cubicBezTo>
                        <a:pt x="388492" y="805418"/>
                        <a:pt x="379412" y="807529"/>
                        <a:pt x="413239" y="811090"/>
                      </a:cubicBezTo>
                      <a:cubicBezTo>
                        <a:pt x="415543" y="811333"/>
                        <a:pt x="417761" y="812252"/>
                        <a:pt x="419833" y="813288"/>
                      </a:cubicBezTo>
                      <a:cubicBezTo>
                        <a:pt x="428697" y="817720"/>
                        <a:pt x="424142" y="818919"/>
                        <a:pt x="435220" y="819882"/>
                      </a:cubicBezTo>
                      <a:cubicBezTo>
                        <a:pt x="449108" y="821090"/>
                        <a:pt x="463062" y="821348"/>
                        <a:pt x="476983" y="822081"/>
                      </a:cubicBezTo>
                      <a:cubicBezTo>
                        <a:pt x="483683" y="832130"/>
                        <a:pt x="486402" y="839874"/>
                        <a:pt x="498964" y="844061"/>
                      </a:cubicBezTo>
                      <a:lnTo>
                        <a:pt x="512152" y="848457"/>
                      </a:lnTo>
                      <a:lnTo>
                        <a:pt x="518747" y="850656"/>
                      </a:lnTo>
                      <a:cubicBezTo>
                        <a:pt x="526806" y="849923"/>
                        <a:pt x="535144" y="850680"/>
                        <a:pt x="542925" y="848457"/>
                      </a:cubicBezTo>
                      <a:cubicBezTo>
                        <a:pt x="545914" y="847603"/>
                        <a:pt x="546933" y="843587"/>
                        <a:pt x="549520" y="841863"/>
                      </a:cubicBezTo>
                      <a:cubicBezTo>
                        <a:pt x="551448" y="840578"/>
                        <a:pt x="554089" y="840790"/>
                        <a:pt x="556114" y="839665"/>
                      </a:cubicBezTo>
                      <a:cubicBezTo>
                        <a:pt x="560732" y="837099"/>
                        <a:pt x="565566" y="834608"/>
                        <a:pt x="569302" y="830873"/>
                      </a:cubicBezTo>
                      <a:cubicBezTo>
                        <a:pt x="570768" y="829408"/>
                        <a:pt x="571975" y="827627"/>
                        <a:pt x="573699" y="826477"/>
                      </a:cubicBezTo>
                      <a:cubicBezTo>
                        <a:pt x="580595" y="821880"/>
                        <a:pt x="583552" y="821816"/>
                        <a:pt x="591283" y="819882"/>
                      </a:cubicBezTo>
                      <a:cubicBezTo>
                        <a:pt x="601066" y="820969"/>
                        <a:pt x="613264" y="816264"/>
                        <a:pt x="613264" y="828675"/>
                      </a:cubicBezTo>
                      <a:cubicBezTo>
                        <a:pt x="613264" y="836701"/>
                        <a:pt x="611183" y="846950"/>
                        <a:pt x="608868" y="855052"/>
                      </a:cubicBezTo>
                      <a:cubicBezTo>
                        <a:pt x="608232" y="857280"/>
                        <a:pt x="604361" y="861454"/>
                        <a:pt x="606670" y="861646"/>
                      </a:cubicBezTo>
                      <a:cubicBezTo>
                        <a:pt x="624939" y="863168"/>
                        <a:pt x="643305" y="860181"/>
                        <a:pt x="661622" y="859448"/>
                      </a:cubicBezTo>
                      <a:cubicBezTo>
                        <a:pt x="677919" y="854016"/>
                        <a:pt x="672738" y="859197"/>
                        <a:pt x="679206" y="846259"/>
                      </a:cubicBezTo>
                      <a:cubicBezTo>
                        <a:pt x="679939" y="836734"/>
                        <a:pt x="677132" y="826229"/>
                        <a:pt x="681404" y="817684"/>
                      </a:cubicBezTo>
                      <a:cubicBezTo>
                        <a:pt x="683397" y="813698"/>
                        <a:pt x="690365" y="816895"/>
                        <a:pt x="694593" y="815486"/>
                      </a:cubicBezTo>
                      <a:cubicBezTo>
                        <a:pt x="697099" y="814651"/>
                        <a:pt x="698824" y="812271"/>
                        <a:pt x="701187" y="811090"/>
                      </a:cubicBezTo>
                      <a:cubicBezTo>
                        <a:pt x="703259" y="810054"/>
                        <a:pt x="705583" y="809625"/>
                        <a:pt x="707781" y="808892"/>
                      </a:cubicBezTo>
                      <a:cubicBezTo>
                        <a:pt x="711445" y="809625"/>
                        <a:pt x="715528" y="809236"/>
                        <a:pt x="718772" y="811090"/>
                      </a:cubicBezTo>
                      <a:cubicBezTo>
                        <a:pt x="721066" y="812401"/>
                        <a:pt x="721518" y="815621"/>
                        <a:pt x="723168" y="817684"/>
                      </a:cubicBezTo>
                      <a:cubicBezTo>
                        <a:pt x="724463" y="819302"/>
                        <a:pt x="726099" y="820615"/>
                        <a:pt x="727564" y="822081"/>
                      </a:cubicBezTo>
                      <a:cubicBezTo>
                        <a:pt x="728560" y="826065"/>
                        <a:pt x="732374" y="842277"/>
                        <a:pt x="734158" y="844061"/>
                      </a:cubicBezTo>
                      <a:lnTo>
                        <a:pt x="738554" y="848457"/>
                      </a:lnTo>
                      <a:lnTo>
                        <a:pt x="762733" y="828675"/>
                      </a:lnTo>
                      <a:cubicBezTo>
                        <a:pt x="766397" y="823546"/>
                        <a:pt x="769507" y="817973"/>
                        <a:pt x="773724" y="813288"/>
                      </a:cubicBezTo>
                      <a:cubicBezTo>
                        <a:pt x="774539" y="812383"/>
                        <a:pt x="786744" y="803481"/>
                        <a:pt x="789110" y="802298"/>
                      </a:cubicBezTo>
                      <a:cubicBezTo>
                        <a:pt x="794135" y="799786"/>
                        <a:pt x="801678" y="799156"/>
                        <a:pt x="806695" y="797902"/>
                      </a:cubicBezTo>
                      <a:cubicBezTo>
                        <a:pt x="808943" y="797340"/>
                        <a:pt x="811091" y="796437"/>
                        <a:pt x="813289" y="795704"/>
                      </a:cubicBezTo>
                      <a:cubicBezTo>
                        <a:pt x="814754" y="794238"/>
                        <a:pt x="815831" y="792234"/>
                        <a:pt x="817685" y="791307"/>
                      </a:cubicBezTo>
                      <a:cubicBezTo>
                        <a:pt x="820387" y="789956"/>
                        <a:pt x="825682" y="792023"/>
                        <a:pt x="826477" y="789109"/>
                      </a:cubicBezTo>
                      <a:cubicBezTo>
                        <a:pt x="832489" y="767064"/>
                        <a:pt x="827116" y="771774"/>
                        <a:pt x="819883" y="762732"/>
                      </a:cubicBezTo>
                      <a:cubicBezTo>
                        <a:pt x="818233" y="760669"/>
                        <a:pt x="816952" y="758336"/>
                        <a:pt x="815487" y="756138"/>
                      </a:cubicBezTo>
                      <a:cubicBezTo>
                        <a:pt x="816220" y="751742"/>
                        <a:pt x="816718" y="747301"/>
                        <a:pt x="817685" y="742950"/>
                      </a:cubicBezTo>
                      <a:cubicBezTo>
                        <a:pt x="818188" y="740688"/>
                        <a:pt x="819247" y="738584"/>
                        <a:pt x="819883" y="736356"/>
                      </a:cubicBezTo>
                      <a:cubicBezTo>
                        <a:pt x="825403" y="717036"/>
                        <a:pt x="819009" y="736779"/>
                        <a:pt x="824279" y="720969"/>
                      </a:cubicBezTo>
                      <a:cubicBezTo>
                        <a:pt x="823546" y="718771"/>
                        <a:pt x="823719" y="716013"/>
                        <a:pt x="822081" y="714375"/>
                      </a:cubicBezTo>
                      <a:cubicBezTo>
                        <a:pt x="817685" y="709979"/>
                        <a:pt x="808893" y="714375"/>
                        <a:pt x="822081" y="709979"/>
                      </a:cubicBezTo>
                      <a:cubicBezTo>
                        <a:pt x="841688" y="712157"/>
                        <a:pt x="849172" y="714233"/>
                        <a:pt x="870439" y="709979"/>
                      </a:cubicBezTo>
                      <a:cubicBezTo>
                        <a:pt x="872471" y="709572"/>
                        <a:pt x="873370" y="707048"/>
                        <a:pt x="874835" y="705582"/>
                      </a:cubicBezTo>
                      <a:cubicBezTo>
                        <a:pt x="875568" y="701919"/>
                        <a:pt x="877033" y="698328"/>
                        <a:pt x="877033" y="694592"/>
                      </a:cubicBezTo>
                      <a:cubicBezTo>
                        <a:pt x="877033" y="680652"/>
                        <a:pt x="876806" y="666629"/>
                        <a:pt x="874835" y="652829"/>
                      </a:cubicBezTo>
                      <a:cubicBezTo>
                        <a:pt x="874542" y="650777"/>
                        <a:pt x="871734" y="650050"/>
                        <a:pt x="870439" y="648432"/>
                      </a:cubicBezTo>
                      <a:cubicBezTo>
                        <a:pt x="868789" y="646369"/>
                        <a:pt x="868031" y="643577"/>
                        <a:pt x="866043" y="641838"/>
                      </a:cubicBezTo>
                      <a:cubicBezTo>
                        <a:pt x="862067" y="638359"/>
                        <a:pt x="856590" y="636782"/>
                        <a:pt x="852854" y="633046"/>
                      </a:cubicBezTo>
                      <a:cubicBezTo>
                        <a:pt x="843669" y="623861"/>
                        <a:pt x="848747" y="628317"/>
                        <a:pt x="837468" y="619857"/>
                      </a:cubicBezTo>
                      <a:cubicBezTo>
                        <a:pt x="832494" y="604935"/>
                        <a:pt x="839718" y="622110"/>
                        <a:pt x="822081" y="604471"/>
                      </a:cubicBezTo>
                      <a:cubicBezTo>
                        <a:pt x="807025" y="589414"/>
                        <a:pt x="812342" y="596455"/>
                        <a:pt x="804497" y="584688"/>
                      </a:cubicBezTo>
                      <a:cubicBezTo>
                        <a:pt x="805230" y="577361"/>
                        <a:pt x="804179" y="569627"/>
                        <a:pt x="806695" y="562707"/>
                      </a:cubicBezTo>
                      <a:cubicBezTo>
                        <a:pt x="807487" y="560530"/>
                        <a:pt x="811061" y="561146"/>
                        <a:pt x="813289" y="560509"/>
                      </a:cubicBezTo>
                      <a:cubicBezTo>
                        <a:pt x="816194" y="559679"/>
                        <a:pt x="819073" y="558584"/>
                        <a:pt x="822081" y="558311"/>
                      </a:cubicBezTo>
                      <a:cubicBezTo>
                        <a:pt x="835236" y="557115"/>
                        <a:pt x="848458" y="556846"/>
                        <a:pt x="861647" y="556113"/>
                      </a:cubicBezTo>
                      <a:cubicBezTo>
                        <a:pt x="864578" y="553915"/>
                        <a:pt x="868094" y="552333"/>
                        <a:pt x="870439" y="549519"/>
                      </a:cubicBezTo>
                      <a:cubicBezTo>
                        <a:pt x="875632" y="543288"/>
                        <a:pt x="870750" y="521876"/>
                        <a:pt x="870439" y="520944"/>
                      </a:cubicBezTo>
                      <a:cubicBezTo>
                        <a:pt x="869604" y="518438"/>
                        <a:pt x="865995" y="518083"/>
                        <a:pt x="863845" y="516548"/>
                      </a:cubicBezTo>
                      <a:cubicBezTo>
                        <a:pt x="860864" y="514419"/>
                        <a:pt x="857983" y="512152"/>
                        <a:pt x="855052" y="509954"/>
                      </a:cubicBezTo>
                      <a:cubicBezTo>
                        <a:pt x="849191" y="510687"/>
                        <a:pt x="843375" y="512152"/>
                        <a:pt x="837468" y="512152"/>
                      </a:cubicBezTo>
                      <a:cubicBezTo>
                        <a:pt x="786557" y="512152"/>
                        <a:pt x="797346" y="514210"/>
                        <a:pt x="771525" y="507756"/>
                      </a:cubicBezTo>
                      <a:lnTo>
                        <a:pt x="758337" y="494567"/>
                      </a:lnTo>
                      <a:cubicBezTo>
                        <a:pt x="756139" y="492369"/>
                        <a:pt x="754329" y="489697"/>
                        <a:pt x="751743" y="487973"/>
                      </a:cubicBezTo>
                      <a:cubicBezTo>
                        <a:pt x="749545" y="486508"/>
                        <a:pt x="747212" y="485227"/>
                        <a:pt x="745149" y="483577"/>
                      </a:cubicBezTo>
                      <a:cubicBezTo>
                        <a:pt x="736528" y="476680"/>
                        <a:pt x="745609" y="480801"/>
                        <a:pt x="734158" y="476982"/>
                      </a:cubicBezTo>
                      <a:cubicBezTo>
                        <a:pt x="732570" y="475394"/>
                        <a:pt x="723446" y="467132"/>
                        <a:pt x="723168" y="463794"/>
                      </a:cubicBezTo>
                      <a:cubicBezTo>
                        <a:pt x="722617" y="457182"/>
                        <a:pt x="723874" y="450476"/>
                        <a:pt x="725366" y="444011"/>
                      </a:cubicBezTo>
                      <a:cubicBezTo>
                        <a:pt x="726103" y="440818"/>
                        <a:pt x="727245" y="437317"/>
                        <a:pt x="729762" y="435219"/>
                      </a:cubicBezTo>
                      <a:cubicBezTo>
                        <a:pt x="732083" y="433285"/>
                        <a:pt x="735574" y="433518"/>
                        <a:pt x="738554" y="433021"/>
                      </a:cubicBezTo>
                      <a:cubicBezTo>
                        <a:pt x="744381" y="432050"/>
                        <a:pt x="750277" y="431556"/>
                        <a:pt x="756139" y="430823"/>
                      </a:cubicBezTo>
                      <a:cubicBezTo>
                        <a:pt x="761040" y="429189"/>
                        <a:pt x="767451" y="427398"/>
                        <a:pt x="771525" y="424229"/>
                      </a:cubicBezTo>
                      <a:cubicBezTo>
                        <a:pt x="783034" y="415277"/>
                        <a:pt x="782516" y="418058"/>
                        <a:pt x="782516" y="411040"/>
                      </a:cubicBezTo>
                      <a:lnTo>
                        <a:pt x="450606" y="274759"/>
                      </a:lnTo>
                      <a:lnTo>
                        <a:pt x="217610" y="0"/>
                      </a:lnTo>
                      <a:lnTo>
                        <a:pt x="2857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>
                <a:xfrm>
                  <a:off x="727228" y="3830581"/>
                  <a:ext cx="482342" cy="668777"/>
                </a:xfrm>
                <a:custGeom>
                  <a:avLst/>
                  <a:gdLst>
                    <a:gd name="connsiteX0" fmla="*/ 19783 w 481379"/>
                    <a:gd name="connsiteY0" fmla="*/ 0 h 670413"/>
                    <a:gd name="connsiteX1" fmla="*/ 0 w 481379"/>
                    <a:gd name="connsiteY1" fmla="*/ 668215 h 670413"/>
                    <a:gd name="connsiteX2" fmla="*/ 202224 w 481379"/>
                    <a:gd name="connsiteY2" fmla="*/ 670413 h 670413"/>
                    <a:gd name="connsiteX3" fmla="*/ 433022 w 481379"/>
                    <a:gd name="connsiteY3" fmla="*/ 465992 h 670413"/>
                    <a:gd name="connsiteX4" fmla="*/ 481379 w 481379"/>
                    <a:gd name="connsiteY4" fmla="*/ 457200 h 670413"/>
                    <a:gd name="connsiteX5" fmla="*/ 476983 w 481379"/>
                    <a:gd name="connsiteY5" fmla="*/ 19783 h 670413"/>
                    <a:gd name="connsiteX6" fmla="*/ 19783 w 481379"/>
                    <a:gd name="connsiteY6" fmla="*/ 0 h 670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1379" h="670413">
                      <a:moveTo>
                        <a:pt x="19783" y="0"/>
                      </a:moveTo>
                      <a:lnTo>
                        <a:pt x="0" y="668215"/>
                      </a:lnTo>
                      <a:lnTo>
                        <a:pt x="202224" y="670413"/>
                      </a:lnTo>
                      <a:lnTo>
                        <a:pt x="433022" y="465992"/>
                      </a:lnTo>
                      <a:lnTo>
                        <a:pt x="481379" y="457200"/>
                      </a:lnTo>
                      <a:cubicBezTo>
                        <a:pt x="479914" y="311394"/>
                        <a:pt x="478448" y="165589"/>
                        <a:pt x="476983" y="19783"/>
                      </a:cubicBezTo>
                      <a:lnTo>
                        <a:pt x="19783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Freeform 380"/>
                <p:cNvSpPr/>
                <p:nvPr/>
              </p:nvSpPr>
              <p:spPr>
                <a:xfrm>
                  <a:off x="747943" y="3395581"/>
                  <a:ext cx="565197" cy="479389"/>
                </a:xfrm>
                <a:custGeom>
                  <a:avLst/>
                  <a:gdLst>
                    <a:gd name="connsiteX0" fmla="*/ 15387 w 567104"/>
                    <a:gd name="connsiteY0" fmla="*/ 0 h 479181"/>
                    <a:gd name="connsiteX1" fmla="*/ 0 w 567104"/>
                    <a:gd name="connsiteY1" fmla="*/ 468190 h 479181"/>
                    <a:gd name="connsiteX2" fmla="*/ 459398 w 567104"/>
                    <a:gd name="connsiteY2" fmla="*/ 479181 h 479181"/>
                    <a:gd name="connsiteX3" fmla="*/ 452804 w 567104"/>
                    <a:gd name="connsiteY3" fmla="*/ 243986 h 479181"/>
                    <a:gd name="connsiteX4" fmla="*/ 567104 w 567104"/>
                    <a:gd name="connsiteY4" fmla="*/ 96715 h 479181"/>
                    <a:gd name="connsiteX5" fmla="*/ 501162 w 567104"/>
                    <a:gd name="connsiteY5" fmla="*/ 21981 h 479181"/>
                    <a:gd name="connsiteX6" fmla="*/ 15387 w 567104"/>
                    <a:gd name="connsiteY6" fmla="*/ 0 h 479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7104" h="479181">
                      <a:moveTo>
                        <a:pt x="15387" y="0"/>
                      </a:moveTo>
                      <a:lnTo>
                        <a:pt x="0" y="468190"/>
                      </a:lnTo>
                      <a:lnTo>
                        <a:pt x="459398" y="479181"/>
                      </a:lnTo>
                      <a:lnTo>
                        <a:pt x="452804" y="243986"/>
                      </a:lnTo>
                      <a:lnTo>
                        <a:pt x="567104" y="96715"/>
                      </a:lnTo>
                      <a:lnTo>
                        <a:pt x="501162" y="21981"/>
                      </a:lnTo>
                      <a:lnTo>
                        <a:pt x="15387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2" name="Freeform 381"/>
                <p:cNvSpPr/>
                <p:nvPr/>
              </p:nvSpPr>
              <p:spPr>
                <a:xfrm>
                  <a:off x="6485734" y="3419254"/>
                  <a:ext cx="692441" cy="674695"/>
                </a:xfrm>
                <a:custGeom>
                  <a:avLst/>
                  <a:gdLst>
                    <a:gd name="connsiteX0" fmla="*/ 430015 w 689507"/>
                    <a:gd name="connsiteY0" fmla="*/ 0 h 675081"/>
                    <a:gd name="connsiteX1" fmla="*/ 642552 w 689507"/>
                    <a:gd name="connsiteY1" fmla="*/ 242192 h 675081"/>
                    <a:gd name="connsiteX2" fmla="*/ 558526 w 689507"/>
                    <a:gd name="connsiteY2" fmla="*/ 306447 h 675081"/>
                    <a:gd name="connsiteX3" fmla="*/ 689507 w 689507"/>
                    <a:gd name="connsiteY3" fmla="*/ 538755 h 675081"/>
                    <a:gd name="connsiteX4" fmla="*/ 622781 w 689507"/>
                    <a:gd name="connsiteY4" fmla="*/ 548640 h 675081"/>
                    <a:gd name="connsiteX5" fmla="*/ 598067 w 689507"/>
                    <a:gd name="connsiteY5" fmla="*/ 551111 h 675081"/>
                    <a:gd name="connsiteX6" fmla="*/ 583239 w 689507"/>
                    <a:gd name="connsiteY6" fmla="*/ 556054 h 675081"/>
                    <a:gd name="connsiteX7" fmla="*/ 575825 w 689507"/>
                    <a:gd name="connsiteY7" fmla="*/ 558525 h 675081"/>
                    <a:gd name="connsiteX8" fmla="*/ 568411 w 689507"/>
                    <a:gd name="connsiteY8" fmla="*/ 560997 h 675081"/>
                    <a:gd name="connsiteX9" fmla="*/ 546169 w 689507"/>
                    <a:gd name="connsiteY9" fmla="*/ 565939 h 675081"/>
                    <a:gd name="connsiteX10" fmla="*/ 528869 w 689507"/>
                    <a:gd name="connsiteY10" fmla="*/ 575825 h 675081"/>
                    <a:gd name="connsiteX11" fmla="*/ 521455 w 689507"/>
                    <a:gd name="connsiteY11" fmla="*/ 580767 h 675081"/>
                    <a:gd name="connsiteX12" fmla="*/ 509099 w 689507"/>
                    <a:gd name="connsiteY12" fmla="*/ 585710 h 675081"/>
                    <a:gd name="connsiteX13" fmla="*/ 494271 w 689507"/>
                    <a:gd name="connsiteY13" fmla="*/ 593124 h 675081"/>
                    <a:gd name="connsiteX14" fmla="*/ 476971 w 689507"/>
                    <a:gd name="connsiteY14" fmla="*/ 600538 h 675081"/>
                    <a:gd name="connsiteX15" fmla="*/ 469557 w 689507"/>
                    <a:gd name="connsiteY15" fmla="*/ 605481 h 675081"/>
                    <a:gd name="connsiteX16" fmla="*/ 432487 w 689507"/>
                    <a:gd name="connsiteY16" fmla="*/ 610424 h 675081"/>
                    <a:gd name="connsiteX17" fmla="*/ 420130 w 689507"/>
                    <a:gd name="connsiteY17" fmla="*/ 615366 h 675081"/>
                    <a:gd name="connsiteX18" fmla="*/ 405302 w 689507"/>
                    <a:gd name="connsiteY18" fmla="*/ 620309 h 675081"/>
                    <a:gd name="connsiteX19" fmla="*/ 397888 w 689507"/>
                    <a:gd name="connsiteY19" fmla="*/ 625252 h 675081"/>
                    <a:gd name="connsiteX20" fmla="*/ 390474 w 689507"/>
                    <a:gd name="connsiteY20" fmla="*/ 632666 h 675081"/>
                    <a:gd name="connsiteX21" fmla="*/ 383060 w 689507"/>
                    <a:gd name="connsiteY21" fmla="*/ 635137 h 675081"/>
                    <a:gd name="connsiteX22" fmla="*/ 345989 w 689507"/>
                    <a:gd name="connsiteY22" fmla="*/ 659851 h 675081"/>
                    <a:gd name="connsiteX23" fmla="*/ 328690 w 689507"/>
                    <a:gd name="connsiteY23" fmla="*/ 669736 h 675081"/>
                    <a:gd name="connsiteX24" fmla="*/ 321276 w 689507"/>
                    <a:gd name="connsiteY24" fmla="*/ 674679 h 675081"/>
                    <a:gd name="connsiteX25" fmla="*/ 311391 w 689507"/>
                    <a:gd name="connsiteY25" fmla="*/ 674679 h 675081"/>
                    <a:gd name="connsiteX26" fmla="*/ 138396 w 689507"/>
                    <a:gd name="connsiteY26" fmla="*/ 556054 h 675081"/>
                    <a:gd name="connsiteX27" fmla="*/ 0 w 689507"/>
                    <a:gd name="connsiteY27" fmla="*/ 378117 h 675081"/>
                    <a:gd name="connsiteX28" fmla="*/ 333633 w 689507"/>
                    <a:gd name="connsiteY28" fmla="*/ 219950 h 675081"/>
                    <a:gd name="connsiteX29" fmla="*/ 318805 w 689507"/>
                    <a:gd name="connsiteY29" fmla="*/ 190294 h 675081"/>
                    <a:gd name="connsiteX30" fmla="*/ 284206 w 689507"/>
                    <a:gd name="connsiteY30" fmla="*/ 175466 h 675081"/>
                    <a:gd name="connsiteX31" fmla="*/ 274320 w 689507"/>
                    <a:gd name="connsiteY31" fmla="*/ 155695 h 675081"/>
                    <a:gd name="connsiteX32" fmla="*/ 271849 w 689507"/>
                    <a:gd name="connsiteY32" fmla="*/ 140867 h 675081"/>
                    <a:gd name="connsiteX33" fmla="*/ 274320 w 689507"/>
                    <a:gd name="connsiteY33" fmla="*/ 74140 h 675081"/>
                    <a:gd name="connsiteX34" fmla="*/ 276792 w 689507"/>
                    <a:gd name="connsiteY34" fmla="*/ 66726 h 675081"/>
                    <a:gd name="connsiteX35" fmla="*/ 281734 w 689507"/>
                    <a:gd name="connsiteY35" fmla="*/ 59312 h 675081"/>
                    <a:gd name="connsiteX36" fmla="*/ 296562 w 689507"/>
                    <a:gd name="connsiteY36" fmla="*/ 44484 h 675081"/>
                    <a:gd name="connsiteX37" fmla="*/ 311391 w 689507"/>
                    <a:gd name="connsiteY37" fmla="*/ 37070 h 675081"/>
                    <a:gd name="connsiteX38" fmla="*/ 328690 w 689507"/>
                    <a:gd name="connsiteY38" fmla="*/ 24713 h 675081"/>
                    <a:gd name="connsiteX39" fmla="*/ 343518 w 689507"/>
                    <a:gd name="connsiteY39" fmla="*/ 12357 h 675081"/>
                    <a:gd name="connsiteX40" fmla="*/ 430015 w 689507"/>
                    <a:gd name="connsiteY40" fmla="*/ 0 h 675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689507" h="675081">
                      <a:moveTo>
                        <a:pt x="430015" y="0"/>
                      </a:moveTo>
                      <a:lnTo>
                        <a:pt x="642552" y="242192"/>
                      </a:lnTo>
                      <a:lnTo>
                        <a:pt x="558526" y="306447"/>
                      </a:lnTo>
                      <a:lnTo>
                        <a:pt x="689507" y="538755"/>
                      </a:lnTo>
                      <a:lnTo>
                        <a:pt x="622781" y="548640"/>
                      </a:lnTo>
                      <a:cubicBezTo>
                        <a:pt x="614543" y="549464"/>
                        <a:pt x="606204" y="549585"/>
                        <a:pt x="598067" y="551111"/>
                      </a:cubicBezTo>
                      <a:cubicBezTo>
                        <a:pt x="592946" y="552071"/>
                        <a:pt x="588182" y="554406"/>
                        <a:pt x="583239" y="556054"/>
                      </a:cubicBezTo>
                      <a:lnTo>
                        <a:pt x="575825" y="558525"/>
                      </a:lnTo>
                      <a:cubicBezTo>
                        <a:pt x="573354" y="559349"/>
                        <a:pt x="570981" y="560569"/>
                        <a:pt x="568411" y="560997"/>
                      </a:cubicBezTo>
                      <a:cubicBezTo>
                        <a:pt x="551013" y="563896"/>
                        <a:pt x="558337" y="561884"/>
                        <a:pt x="546169" y="565939"/>
                      </a:cubicBezTo>
                      <a:cubicBezTo>
                        <a:pt x="528117" y="577974"/>
                        <a:pt x="550805" y="563291"/>
                        <a:pt x="528869" y="575825"/>
                      </a:cubicBezTo>
                      <a:cubicBezTo>
                        <a:pt x="526290" y="577298"/>
                        <a:pt x="524111" y="579439"/>
                        <a:pt x="521455" y="580767"/>
                      </a:cubicBezTo>
                      <a:cubicBezTo>
                        <a:pt x="517487" y="582751"/>
                        <a:pt x="513067" y="583726"/>
                        <a:pt x="509099" y="585710"/>
                      </a:cubicBezTo>
                      <a:cubicBezTo>
                        <a:pt x="489942" y="595289"/>
                        <a:pt x="512901" y="586915"/>
                        <a:pt x="494271" y="593124"/>
                      </a:cubicBezTo>
                      <a:cubicBezTo>
                        <a:pt x="475658" y="605534"/>
                        <a:pt x="499314" y="590963"/>
                        <a:pt x="476971" y="600538"/>
                      </a:cubicBezTo>
                      <a:cubicBezTo>
                        <a:pt x="474241" y="601708"/>
                        <a:pt x="472214" y="604153"/>
                        <a:pt x="469557" y="605481"/>
                      </a:cubicBezTo>
                      <a:cubicBezTo>
                        <a:pt x="459464" y="610527"/>
                        <a:pt x="439104" y="609872"/>
                        <a:pt x="432487" y="610424"/>
                      </a:cubicBezTo>
                      <a:cubicBezTo>
                        <a:pt x="428368" y="612071"/>
                        <a:pt x="424299" y="613850"/>
                        <a:pt x="420130" y="615366"/>
                      </a:cubicBezTo>
                      <a:cubicBezTo>
                        <a:pt x="415234" y="617146"/>
                        <a:pt x="405302" y="620309"/>
                        <a:pt x="405302" y="620309"/>
                      </a:cubicBezTo>
                      <a:cubicBezTo>
                        <a:pt x="402831" y="621957"/>
                        <a:pt x="400170" y="623350"/>
                        <a:pt x="397888" y="625252"/>
                      </a:cubicBezTo>
                      <a:cubicBezTo>
                        <a:pt x="395203" y="627489"/>
                        <a:pt x="393382" y="630727"/>
                        <a:pt x="390474" y="632666"/>
                      </a:cubicBezTo>
                      <a:cubicBezTo>
                        <a:pt x="388307" y="634111"/>
                        <a:pt x="385531" y="634313"/>
                        <a:pt x="383060" y="635137"/>
                      </a:cubicBezTo>
                      <a:lnTo>
                        <a:pt x="345989" y="659851"/>
                      </a:lnTo>
                      <a:cubicBezTo>
                        <a:pt x="327920" y="671896"/>
                        <a:pt x="350646" y="657189"/>
                        <a:pt x="328690" y="669736"/>
                      </a:cubicBezTo>
                      <a:cubicBezTo>
                        <a:pt x="326111" y="671210"/>
                        <a:pt x="324132" y="673863"/>
                        <a:pt x="321276" y="674679"/>
                      </a:cubicBezTo>
                      <a:cubicBezTo>
                        <a:pt x="318108" y="675584"/>
                        <a:pt x="314686" y="674679"/>
                        <a:pt x="311391" y="674679"/>
                      </a:cubicBezTo>
                      <a:lnTo>
                        <a:pt x="138396" y="556054"/>
                      </a:lnTo>
                      <a:lnTo>
                        <a:pt x="0" y="378117"/>
                      </a:lnTo>
                      <a:lnTo>
                        <a:pt x="333633" y="219950"/>
                      </a:lnTo>
                      <a:lnTo>
                        <a:pt x="318805" y="190294"/>
                      </a:lnTo>
                      <a:lnTo>
                        <a:pt x="284206" y="175466"/>
                      </a:lnTo>
                      <a:cubicBezTo>
                        <a:pt x="280911" y="168876"/>
                        <a:pt x="276798" y="162634"/>
                        <a:pt x="274320" y="155695"/>
                      </a:cubicBezTo>
                      <a:cubicBezTo>
                        <a:pt x="272635" y="150976"/>
                        <a:pt x="271849" y="145878"/>
                        <a:pt x="271849" y="140867"/>
                      </a:cubicBezTo>
                      <a:cubicBezTo>
                        <a:pt x="271849" y="118609"/>
                        <a:pt x="272839" y="96348"/>
                        <a:pt x="274320" y="74140"/>
                      </a:cubicBezTo>
                      <a:cubicBezTo>
                        <a:pt x="274493" y="71541"/>
                        <a:pt x="275627" y="69056"/>
                        <a:pt x="276792" y="66726"/>
                      </a:cubicBezTo>
                      <a:cubicBezTo>
                        <a:pt x="278120" y="64070"/>
                        <a:pt x="279761" y="61532"/>
                        <a:pt x="281734" y="59312"/>
                      </a:cubicBezTo>
                      <a:cubicBezTo>
                        <a:pt x="286378" y="54088"/>
                        <a:pt x="290745" y="48361"/>
                        <a:pt x="296562" y="44484"/>
                      </a:cubicBezTo>
                      <a:cubicBezTo>
                        <a:pt x="306145" y="38097"/>
                        <a:pt x="301159" y="40482"/>
                        <a:pt x="311391" y="37070"/>
                      </a:cubicBezTo>
                      <a:cubicBezTo>
                        <a:pt x="330668" y="17793"/>
                        <a:pt x="305921" y="40978"/>
                        <a:pt x="328690" y="24713"/>
                      </a:cubicBezTo>
                      <a:cubicBezTo>
                        <a:pt x="335461" y="19876"/>
                        <a:pt x="335527" y="15263"/>
                        <a:pt x="343518" y="12357"/>
                      </a:cubicBezTo>
                      <a:cubicBezTo>
                        <a:pt x="373047" y="1620"/>
                        <a:pt x="403684" y="7414"/>
                        <a:pt x="43001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>
                <a:xfrm>
                  <a:off x="7071646" y="2001802"/>
                  <a:ext cx="615503" cy="1251738"/>
                </a:xfrm>
                <a:custGeom>
                  <a:avLst/>
                  <a:gdLst>
                    <a:gd name="connsiteX0" fmla="*/ 0 w 615367"/>
                    <a:gd name="connsiteY0" fmla="*/ 0 h 1252975"/>
                    <a:gd name="connsiteX1" fmla="*/ 224893 w 615367"/>
                    <a:gd name="connsiteY1" fmla="*/ 0 h 1252975"/>
                    <a:gd name="connsiteX2" fmla="*/ 229836 w 615367"/>
                    <a:gd name="connsiteY2" fmla="*/ 22242 h 1252975"/>
                    <a:gd name="connsiteX3" fmla="*/ 237250 w 615367"/>
                    <a:gd name="connsiteY3" fmla="*/ 29656 h 1252975"/>
                    <a:gd name="connsiteX4" fmla="*/ 249607 w 615367"/>
                    <a:gd name="connsiteY4" fmla="*/ 32127 h 1252975"/>
                    <a:gd name="connsiteX5" fmla="*/ 259492 w 615367"/>
                    <a:gd name="connsiteY5" fmla="*/ 34599 h 1252975"/>
                    <a:gd name="connsiteX6" fmla="*/ 279263 w 615367"/>
                    <a:gd name="connsiteY6" fmla="*/ 42013 h 1252975"/>
                    <a:gd name="connsiteX7" fmla="*/ 286677 w 615367"/>
                    <a:gd name="connsiteY7" fmla="*/ 46955 h 1252975"/>
                    <a:gd name="connsiteX8" fmla="*/ 294091 w 615367"/>
                    <a:gd name="connsiteY8" fmla="*/ 61783 h 1252975"/>
                    <a:gd name="connsiteX9" fmla="*/ 296562 w 615367"/>
                    <a:gd name="connsiteY9" fmla="*/ 88968 h 1252975"/>
                    <a:gd name="connsiteX10" fmla="*/ 301505 w 615367"/>
                    <a:gd name="connsiteY10" fmla="*/ 96382 h 1252975"/>
                    <a:gd name="connsiteX11" fmla="*/ 303976 w 615367"/>
                    <a:gd name="connsiteY11" fmla="*/ 103796 h 1252975"/>
                    <a:gd name="connsiteX12" fmla="*/ 311390 w 615367"/>
                    <a:gd name="connsiteY12" fmla="*/ 123567 h 1252975"/>
                    <a:gd name="connsiteX13" fmla="*/ 313862 w 615367"/>
                    <a:gd name="connsiteY13" fmla="*/ 133453 h 1252975"/>
                    <a:gd name="connsiteX14" fmla="*/ 321276 w 615367"/>
                    <a:gd name="connsiteY14" fmla="*/ 138395 h 1252975"/>
                    <a:gd name="connsiteX15" fmla="*/ 316333 w 615367"/>
                    <a:gd name="connsiteY15" fmla="*/ 160637 h 1252975"/>
                    <a:gd name="connsiteX16" fmla="*/ 323747 w 615367"/>
                    <a:gd name="connsiteY16" fmla="*/ 180408 h 1252975"/>
                    <a:gd name="connsiteX17" fmla="*/ 338575 w 615367"/>
                    <a:gd name="connsiteY17" fmla="*/ 185351 h 1252975"/>
                    <a:gd name="connsiteX18" fmla="*/ 345989 w 615367"/>
                    <a:gd name="connsiteY18" fmla="*/ 190294 h 1252975"/>
                    <a:gd name="connsiteX19" fmla="*/ 397888 w 615367"/>
                    <a:gd name="connsiteY19" fmla="*/ 190294 h 1252975"/>
                    <a:gd name="connsiteX20" fmla="*/ 405302 w 615367"/>
                    <a:gd name="connsiteY20" fmla="*/ 187822 h 1252975"/>
                    <a:gd name="connsiteX21" fmla="*/ 427544 w 615367"/>
                    <a:gd name="connsiteY21" fmla="*/ 185351 h 1252975"/>
                    <a:gd name="connsiteX22" fmla="*/ 447315 w 615367"/>
                    <a:gd name="connsiteY22" fmla="*/ 175466 h 1252975"/>
                    <a:gd name="connsiteX23" fmla="*/ 459672 w 615367"/>
                    <a:gd name="connsiteY23" fmla="*/ 177937 h 1252975"/>
                    <a:gd name="connsiteX24" fmla="*/ 464614 w 615367"/>
                    <a:gd name="connsiteY24" fmla="*/ 185351 h 1252975"/>
                    <a:gd name="connsiteX25" fmla="*/ 469557 w 615367"/>
                    <a:gd name="connsiteY25" fmla="*/ 205122 h 1252975"/>
                    <a:gd name="connsiteX26" fmla="*/ 494270 w 615367"/>
                    <a:gd name="connsiteY26" fmla="*/ 224893 h 1252975"/>
                    <a:gd name="connsiteX27" fmla="*/ 501685 w 615367"/>
                    <a:gd name="connsiteY27" fmla="*/ 227364 h 1252975"/>
                    <a:gd name="connsiteX28" fmla="*/ 514041 w 615367"/>
                    <a:gd name="connsiteY28" fmla="*/ 229835 h 1252975"/>
                    <a:gd name="connsiteX29" fmla="*/ 521455 w 615367"/>
                    <a:gd name="connsiteY29" fmla="*/ 237249 h 1252975"/>
                    <a:gd name="connsiteX30" fmla="*/ 533812 w 615367"/>
                    <a:gd name="connsiteY30" fmla="*/ 259491 h 1252975"/>
                    <a:gd name="connsiteX31" fmla="*/ 543698 w 615367"/>
                    <a:gd name="connsiteY31" fmla="*/ 261963 h 1252975"/>
                    <a:gd name="connsiteX32" fmla="*/ 558526 w 615367"/>
                    <a:gd name="connsiteY32" fmla="*/ 266906 h 1252975"/>
                    <a:gd name="connsiteX33" fmla="*/ 560997 w 615367"/>
                    <a:gd name="connsiteY33" fmla="*/ 274320 h 1252975"/>
                    <a:gd name="connsiteX34" fmla="*/ 543698 w 615367"/>
                    <a:gd name="connsiteY34" fmla="*/ 291619 h 1252975"/>
                    <a:gd name="connsiteX35" fmla="*/ 536283 w 615367"/>
                    <a:gd name="connsiteY35" fmla="*/ 296562 h 1252975"/>
                    <a:gd name="connsiteX36" fmla="*/ 528869 w 615367"/>
                    <a:gd name="connsiteY36" fmla="*/ 301504 h 1252975"/>
                    <a:gd name="connsiteX37" fmla="*/ 523927 w 615367"/>
                    <a:gd name="connsiteY37" fmla="*/ 308919 h 1252975"/>
                    <a:gd name="connsiteX38" fmla="*/ 526398 w 615367"/>
                    <a:gd name="connsiteY38" fmla="*/ 326218 h 1252975"/>
                    <a:gd name="connsiteX39" fmla="*/ 570882 w 615367"/>
                    <a:gd name="connsiteY39" fmla="*/ 336103 h 1252975"/>
                    <a:gd name="connsiteX40" fmla="*/ 578296 w 615367"/>
                    <a:gd name="connsiteY40" fmla="*/ 341046 h 1252975"/>
                    <a:gd name="connsiteX41" fmla="*/ 585710 w 615367"/>
                    <a:gd name="connsiteY41" fmla="*/ 417658 h 1252975"/>
                    <a:gd name="connsiteX42" fmla="*/ 598067 w 615367"/>
                    <a:gd name="connsiteY42" fmla="*/ 432486 h 1252975"/>
                    <a:gd name="connsiteX43" fmla="*/ 598067 w 615367"/>
                    <a:gd name="connsiteY43" fmla="*/ 481913 h 1252975"/>
                    <a:gd name="connsiteX44" fmla="*/ 603010 w 615367"/>
                    <a:gd name="connsiteY44" fmla="*/ 496741 h 1252975"/>
                    <a:gd name="connsiteX45" fmla="*/ 607953 w 615367"/>
                    <a:gd name="connsiteY45" fmla="*/ 514041 h 1252975"/>
                    <a:gd name="connsiteX46" fmla="*/ 610424 w 615367"/>
                    <a:gd name="connsiteY46" fmla="*/ 531340 h 1252975"/>
                    <a:gd name="connsiteX47" fmla="*/ 615367 w 615367"/>
                    <a:gd name="connsiteY47" fmla="*/ 556054 h 1252975"/>
                    <a:gd name="connsiteX48" fmla="*/ 612895 w 615367"/>
                    <a:gd name="connsiteY48" fmla="*/ 570882 h 1252975"/>
                    <a:gd name="connsiteX49" fmla="*/ 605481 w 615367"/>
                    <a:gd name="connsiteY49" fmla="*/ 578296 h 1252975"/>
                    <a:gd name="connsiteX50" fmla="*/ 588182 w 615367"/>
                    <a:gd name="connsiteY50" fmla="*/ 590653 h 1252975"/>
                    <a:gd name="connsiteX51" fmla="*/ 580768 w 615367"/>
                    <a:gd name="connsiteY51" fmla="*/ 630194 h 1252975"/>
                    <a:gd name="connsiteX52" fmla="*/ 575825 w 615367"/>
                    <a:gd name="connsiteY52" fmla="*/ 632666 h 1252975"/>
                    <a:gd name="connsiteX53" fmla="*/ 444843 w 615367"/>
                    <a:gd name="connsiteY53" fmla="*/ 867444 h 1252975"/>
                    <a:gd name="connsiteX54" fmla="*/ 427544 w 615367"/>
                    <a:gd name="connsiteY54" fmla="*/ 879801 h 1252975"/>
                    <a:gd name="connsiteX55" fmla="*/ 425073 w 615367"/>
                    <a:gd name="connsiteY55" fmla="*/ 904514 h 1252975"/>
                    <a:gd name="connsiteX56" fmla="*/ 415187 w 615367"/>
                    <a:gd name="connsiteY56" fmla="*/ 919342 h 1252975"/>
                    <a:gd name="connsiteX57" fmla="*/ 397888 w 615367"/>
                    <a:gd name="connsiteY57" fmla="*/ 934170 h 1252975"/>
                    <a:gd name="connsiteX58" fmla="*/ 392945 w 615367"/>
                    <a:gd name="connsiteY58" fmla="*/ 941584 h 1252975"/>
                    <a:gd name="connsiteX59" fmla="*/ 350932 w 615367"/>
                    <a:gd name="connsiteY59" fmla="*/ 944056 h 1252975"/>
                    <a:gd name="connsiteX60" fmla="*/ 341047 w 615367"/>
                    <a:gd name="connsiteY60" fmla="*/ 998426 h 1252975"/>
                    <a:gd name="connsiteX61" fmla="*/ 333633 w 615367"/>
                    <a:gd name="connsiteY61" fmla="*/ 1000897 h 1252975"/>
                    <a:gd name="connsiteX62" fmla="*/ 326219 w 615367"/>
                    <a:gd name="connsiteY62" fmla="*/ 1005840 h 1252975"/>
                    <a:gd name="connsiteX63" fmla="*/ 316333 w 615367"/>
                    <a:gd name="connsiteY63" fmla="*/ 1008311 h 1252975"/>
                    <a:gd name="connsiteX64" fmla="*/ 261963 w 615367"/>
                    <a:gd name="connsiteY64" fmla="*/ 1010782 h 1252975"/>
                    <a:gd name="connsiteX65" fmla="*/ 254549 w 615367"/>
                    <a:gd name="connsiteY65" fmla="*/ 1013254 h 1252975"/>
                    <a:gd name="connsiteX66" fmla="*/ 244664 w 615367"/>
                    <a:gd name="connsiteY66" fmla="*/ 1018196 h 1252975"/>
                    <a:gd name="connsiteX67" fmla="*/ 232307 w 615367"/>
                    <a:gd name="connsiteY67" fmla="*/ 1020668 h 1252975"/>
                    <a:gd name="connsiteX68" fmla="*/ 242193 w 615367"/>
                    <a:gd name="connsiteY68" fmla="*/ 1035496 h 1252975"/>
                    <a:gd name="connsiteX69" fmla="*/ 254549 w 615367"/>
                    <a:gd name="connsiteY69" fmla="*/ 1050324 h 1252975"/>
                    <a:gd name="connsiteX70" fmla="*/ 264435 w 615367"/>
                    <a:gd name="connsiteY70" fmla="*/ 1062681 h 1252975"/>
                    <a:gd name="connsiteX71" fmla="*/ 279263 w 615367"/>
                    <a:gd name="connsiteY71" fmla="*/ 1077509 h 1252975"/>
                    <a:gd name="connsiteX72" fmla="*/ 276792 w 615367"/>
                    <a:gd name="connsiteY72" fmla="*/ 1102222 h 1252975"/>
                    <a:gd name="connsiteX73" fmla="*/ 266906 w 615367"/>
                    <a:gd name="connsiteY73" fmla="*/ 1141764 h 1252975"/>
                    <a:gd name="connsiteX74" fmla="*/ 261963 w 615367"/>
                    <a:gd name="connsiteY74" fmla="*/ 1151649 h 1252975"/>
                    <a:gd name="connsiteX75" fmla="*/ 252078 w 615367"/>
                    <a:gd name="connsiteY75" fmla="*/ 1183777 h 1252975"/>
                    <a:gd name="connsiteX76" fmla="*/ 242193 w 615367"/>
                    <a:gd name="connsiteY76" fmla="*/ 1233204 h 1252975"/>
                    <a:gd name="connsiteX77" fmla="*/ 237250 w 615367"/>
                    <a:gd name="connsiteY77" fmla="*/ 1235675 h 1252975"/>
                    <a:gd name="connsiteX78" fmla="*/ 19771 w 615367"/>
                    <a:gd name="connsiteY78" fmla="*/ 1252975 h 1252975"/>
                    <a:gd name="connsiteX79" fmla="*/ 108740 w 615367"/>
                    <a:gd name="connsiteY79" fmla="*/ 1203548 h 1252975"/>
                    <a:gd name="connsiteX80" fmla="*/ 0 w 615367"/>
                    <a:gd name="connsiteY80" fmla="*/ 0 h 1252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615367" h="1252975">
                      <a:moveTo>
                        <a:pt x="0" y="0"/>
                      </a:moveTo>
                      <a:lnTo>
                        <a:pt x="224893" y="0"/>
                      </a:lnTo>
                      <a:cubicBezTo>
                        <a:pt x="226541" y="7414"/>
                        <a:pt x="226915" y="15231"/>
                        <a:pt x="229836" y="22242"/>
                      </a:cubicBezTo>
                      <a:cubicBezTo>
                        <a:pt x="231180" y="25468"/>
                        <a:pt x="234124" y="28093"/>
                        <a:pt x="237250" y="29656"/>
                      </a:cubicBezTo>
                      <a:cubicBezTo>
                        <a:pt x="241007" y="31534"/>
                        <a:pt x="245506" y="31216"/>
                        <a:pt x="249607" y="32127"/>
                      </a:cubicBezTo>
                      <a:cubicBezTo>
                        <a:pt x="252923" y="32864"/>
                        <a:pt x="256312" y="33406"/>
                        <a:pt x="259492" y="34599"/>
                      </a:cubicBezTo>
                      <a:cubicBezTo>
                        <a:pt x="285339" y="44291"/>
                        <a:pt x="253890" y="35668"/>
                        <a:pt x="279263" y="42013"/>
                      </a:cubicBezTo>
                      <a:cubicBezTo>
                        <a:pt x="281734" y="43660"/>
                        <a:pt x="284577" y="44855"/>
                        <a:pt x="286677" y="46955"/>
                      </a:cubicBezTo>
                      <a:cubicBezTo>
                        <a:pt x="291468" y="51746"/>
                        <a:pt x="292081" y="55752"/>
                        <a:pt x="294091" y="61783"/>
                      </a:cubicBezTo>
                      <a:cubicBezTo>
                        <a:pt x="294915" y="70845"/>
                        <a:pt x="294656" y="80071"/>
                        <a:pt x="296562" y="88968"/>
                      </a:cubicBezTo>
                      <a:cubicBezTo>
                        <a:pt x="297184" y="91872"/>
                        <a:pt x="300177" y="93725"/>
                        <a:pt x="301505" y="96382"/>
                      </a:cubicBezTo>
                      <a:cubicBezTo>
                        <a:pt x="302670" y="98712"/>
                        <a:pt x="303344" y="101269"/>
                        <a:pt x="303976" y="103796"/>
                      </a:cubicBezTo>
                      <a:cubicBezTo>
                        <a:pt x="308251" y="120897"/>
                        <a:pt x="303255" y="111363"/>
                        <a:pt x="311390" y="123567"/>
                      </a:cubicBezTo>
                      <a:cubicBezTo>
                        <a:pt x="312214" y="126862"/>
                        <a:pt x="311978" y="130627"/>
                        <a:pt x="313862" y="133453"/>
                      </a:cubicBezTo>
                      <a:cubicBezTo>
                        <a:pt x="315510" y="135924"/>
                        <a:pt x="320556" y="135514"/>
                        <a:pt x="321276" y="138395"/>
                      </a:cubicBezTo>
                      <a:cubicBezTo>
                        <a:pt x="322519" y="143368"/>
                        <a:pt x="318236" y="154929"/>
                        <a:pt x="316333" y="160637"/>
                      </a:cubicBezTo>
                      <a:cubicBezTo>
                        <a:pt x="317330" y="165619"/>
                        <a:pt x="317930" y="176772"/>
                        <a:pt x="323747" y="180408"/>
                      </a:cubicBezTo>
                      <a:cubicBezTo>
                        <a:pt x="328165" y="183169"/>
                        <a:pt x="338575" y="185351"/>
                        <a:pt x="338575" y="185351"/>
                      </a:cubicBezTo>
                      <a:cubicBezTo>
                        <a:pt x="341046" y="186999"/>
                        <a:pt x="343332" y="188966"/>
                        <a:pt x="345989" y="190294"/>
                      </a:cubicBezTo>
                      <a:cubicBezTo>
                        <a:pt x="361039" y="197819"/>
                        <a:pt x="387590" y="190866"/>
                        <a:pt x="397888" y="190294"/>
                      </a:cubicBezTo>
                      <a:cubicBezTo>
                        <a:pt x="400359" y="189470"/>
                        <a:pt x="402732" y="188250"/>
                        <a:pt x="405302" y="187822"/>
                      </a:cubicBezTo>
                      <a:cubicBezTo>
                        <a:pt x="412660" y="186596"/>
                        <a:pt x="420387" y="187456"/>
                        <a:pt x="427544" y="185351"/>
                      </a:cubicBezTo>
                      <a:cubicBezTo>
                        <a:pt x="434613" y="183272"/>
                        <a:pt x="447315" y="175466"/>
                        <a:pt x="447315" y="175466"/>
                      </a:cubicBezTo>
                      <a:cubicBezTo>
                        <a:pt x="451434" y="176290"/>
                        <a:pt x="456025" y="175853"/>
                        <a:pt x="459672" y="177937"/>
                      </a:cubicBezTo>
                      <a:cubicBezTo>
                        <a:pt x="462251" y="179411"/>
                        <a:pt x="463571" y="182570"/>
                        <a:pt x="464614" y="185351"/>
                      </a:cubicBezTo>
                      <a:cubicBezTo>
                        <a:pt x="465028" y="186454"/>
                        <a:pt x="467351" y="202286"/>
                        <a:pt x="469557" y="205122"/>
                      </a:cubicBezTo>
                      <a:cubicBezTo>
                        <a:pt x="478625" y="216781"/>
                        <a:pt x="482542" y="219867"/>
                        <a:pt x="494270" y="224893"/>
                      </a:cubicBezTo>
                      <a:cubicBezTo>
                        <a:pt x="496665" y="225919"/>
                        <a:pt x="499157" y="226732"/>
                        <a:pt x="501685" y="227364"/>
                      </a:cubicBezTo>
                      <a:cubicBezTo>
                        <a:pt x="505760" y="228383"/>
                        <a:pt x="509922" y="229011"/>
                        <a:pt x="514041" y="229835"/>
                      </a:cubicBezTo>
                      <a:cubicBezTo>
                        <a:pt x="516512" y="232306"/>
                        <a:pt x="519758" y="234194"/>
                        <a:pt x="521455" y="237249"/>
                      </a:cubicBezTo>
                      <a:cubicBezTo>
                        <a:pt x="527639" y="248380"/>
                        <a:pt x="522623" y="253097"/>
                        <a:pt x="533812" y="259491"/>
                      </a:cubicBezTo>
                      <a:cubicBezTo>
                        <a:pt x="536761" y="261176"/>
                        <a:pt x="540444" y="260987"/>
                        <a:pt x="543698" y="261963"/>
                      </a:cubicBezTo>
                      <a:cubicBezTo>
                        <a:pt x="548688" y="263460"/>
                        <a:pt x="558526" y="266906"/>
                        <a:pt x="558526" y="266906"/>
                      </a:cubicBezTo>
                      <a:cubicBezTo>
                        <a:pt x="559350" y="269377"/>
                        <a:pt x="560997" y="271715"/>
                        <a:pt x="560997" y="274320"/>
                      </a:cubicBezTo>
                      <a:cubicBezTo>
                        <a:pt x="560997" y="284470"/>
                        <a:pt x="550776" y="286901"/>
                        <a:pt x="543698" y="291619"/>
                      </a:cubicBezTo>
                      <a:lnTo>
                        <a:pt x="536283" y="296562"/>
                      </a:lnTo>
                      <a:lnTo>
                        <a:pt x="528869" y="301504"/>
                      </a:lnTo>
                      <a:cubicBezTo>
                        <a:pt x="527222" y="303976"/>
                        <a:pt x="524223" y="305963"/>
                        <a:pt x="523927" y="308919"/>
                      </a:cubicBezTo>
                      <a:cubicBezTo>
                        <a:pt x="523347" y="314715"/>
                        <a:pt x="525256" y="320506"/>
                        <a:pt x="526398" y="326218"/>
                      </a:cubicBezTo>
                      <a:cubicBezTo>
                        <a:pt x="530509" y="346776"/>
                        <a:pt x="541323" y="334364"/>
                        <a:pt x="570882" y="336103"/>
                      </a:cubicBezTo>
                      <a:cubicBezTo>
                        <a:pt x="573353" y="337751"/>
                        <a:pt x="576196" y="338946"/>
                        <a:pt x="578296" y="341046"/>
                      </a:cubicBezTo>
                      <a:cubicBezTo>
                        <a:pt x="595720" y="358470"/>
                        <a:pt x="585640" y="416936"/>
                        <a:pt x="585710" y="417658"/>
                      </a:cubicBezTo>
                      <a:cubicBezTo>
                        <a:pt x="586079" y="421467"/>
                        <a:pt x="596217" y="430636"/>
                        <a:pt x="598067" y="432486"/>
                      </a:cubicBezTo>
                      <a:cubicBezTo>
                        <a:pt x="595775" y="455407"/>
                        <a:pt x="593769" y="458993"/>
                        <a:pt x="598067" y="481913"/>
                      </a:cubicBezTo>
                      <a:cubicBezTo>
                        <a:pt x="599027" y="487034"/>
                        <a:pt x="601362" y="491798"/>
                        <a:pt x="603010" y="496741"/>
                      </a:cubicBezTo>
                      <a:cubicBezTo>
                        <a:pt x="605126" y="503088"/>
                        <a:pt x="606713" y="507222"/>
                        <a:pt x="607953" y="514041"/>
                      </a:cubicBezTo>
                      <a:cubicBezTo>
                        <a:pt x="608995" y="519772"/>
                        <a:pt x="609412" y="525604"/>
                        <a:pt x="610424" y="531340"/>
                      </a:cubicBezTo>
                      <a:cubicBezTo>
                        <a:pt x="611884" y="539613"/>
                        <a:pt x="615367" y="556054"/>
                        <a:pt x="615367" y="556054"/>
                      </a:cubicBezTo>
                      <a:cubicBezTo>
                        <a:pt x="614543" y="560997"/>
                        <a:pt x="614930" y="566303"/>
                        <a:pt x="612895" y="570882"/>
                      </a:cubicBezTo>
                      <a:cubicBezTo>
                        <a:pt x="611475" y="574076"/>
                        <a:pt x="608135" y="576021"/>
                        <a:pt x="605481" y="578296"/>
                      </a:cubicBezTo>
                      <a:cubicBezTo>
                        <a:pt x="600117" y="582894"/>
                        <a:pt x="594049" y="586741"/>
                        <a:pt x="588182" y="590653"/>
                      </a:cubicBezTo>
                      <a:cubicBezTo>
                        <a:pt x="587125" y="604386"/>
                        <a:pt x="591213" y="619748"/>
                        <a:pt x="580768" y="630194"/>
                      </a:cubicBezTo>
                      <a:cubicBezTo>
                        <a:pt x="579465" y="631497"/>
                        <a:pt x="577473" y="631842"/>
                        <a:pt x="575825" y="632666"/>
                      </a:cubicBezTo>
                      <a:lnTo>
                        <a:pt x="444843" y="867444"/>
                      </a:lnTo>
                      <a:cubicBezTo>
                        <a:pt x="439077" y="871563"/>
                        <a:pt x="430879" y="873548"/>
                        <a:pt x="427544" y="879801"/>
                      </a:cubicBezTo>
                      <a:cubicBezTo>
                        <a:pt x="423648" y="887106"/>
                        <a:pt x="426332" y="896332"/>
                        <a:pt x="425073" y="904514"/>
                      </a:cubicBezTo>
                      <a:cubicBezTo>
                        <a:pt x="423628" y="913906"/>
                        <a:pt x="421582" y="911881"/>
                        <a:pt x="415187" y="919342"/>
                      </a:cubicBezTo>
                      <a:cubicBezTo>
                        <a:pt x="403156" y="933378"/>
                        <a:pt x="413609" y="926310"/>
                        <a:pt x="397888" y="934170"/>
                      </a:cubicBezTo>
                      <a:cubicBezTo>
                        <a:pt x="396240" y="936641"/>
                        <a:pt x="395852" y="940972"/>
                        <a:pt x="392945" y="941584"/>
                      </a:cubicBezTo>
                      <a:cubicBezTo>
                        <a:pt x="379217" y="944474"/>
                        <a:pt x="360062" y="933405"/>
                        <a:pt x="350932" y="944056"/>
                      </a:cubicBezTo>
                      <a:cubicBezTo>
                        <a:pt x="303667" y="999200"/>
                        <a:pt x="370225" y="983837"/>
                        <a:pt x="341047" y="998426"/>
                      </a:cubicBezTo>
                      <a:cubicBezTo>
                        <a:pt x="338717" y="999591"/>
                        <a:pt x="336104" y="1000073"/>
                        <a:pt x="333633" y="1000897"/>
                      </a:cubicBezTo>
                      <a:cubicBezTo>
                        <a:pt x="331162" y="1002545"/>
                        <a:pt x="328949" y="1004670"/>
                        <a:pt x="326219" y="1005840"/>
                      </a:cubicBezTo>
                      <a:cubicBezTo>
                        <a:pt x="323097" y="1007178"/>
                        <a:pt x="319720" y="1008051"/>
                        <a:pt x="316333" y="1008311"/>
                      </a:cubicBezTo>
                      <a:cubicBezTo>
                        <a:pt x="298244" y="1009702"/>
                        <a:pt x="280086" y="1009958"/>
                        <a:pt x="261963" y="1010782"/>
                      </a:cubicBezTo>
                      <a:cubicBezTo>
                        <a:pt x="259492" y="1011606"/>
                        <a:pt x="256943" y="1012228"/>
                        <a:pt x="254549" y="1013254"/>
                      </a:cubicBezTo>
                      <a:cubicBezTo>
                        <a:pt x="251163" y="1014705"/>
                        <a:pt x="248159" y="1017031"/>
                        <a:pt x="244664" y="1018196"/>
                      </a:cubicBezTo>
                      <a:cubicBezTo>
                        <a:pt x="240679" y="1019524"/>
                        <a:pt x="236426" y="1019844"/>
                        <a:pt x="232307" y="1020668"/>
                      </a:cubicBezTo>
                      <a:cubicBezTo>
                        <a:pt x="246359" y="1034720"/>
                        <a:pt x="235041" y="1021192"/>
                        <a:pt x="242193" y="1035496"/>
                      </a:cubicBezTo>
                      <a:cubicBezTo>
                        <a:pt x="245635" y="1042379"/>
                        <a:pt x="249082" y="1044857"/>
                        <a:pt x="254549" y="1050324"/>
                      </a:cubicBezTo>
                      <a:cubicBezTo>
                        <a:pt x="258845" y="1063209"/>
                        <a:pt x="253845" y="1053267"/>
                        <a:pt x="264435" y="1062681"/>
                      </a:cubicBezTo>
                      <a:cubicBezTo>
                        <a:pt x="269659" y="1067325"/>
                        <a:pt x="279263" y="1077509"/>
                        <a:pt x="279263" y="1077509"/>
                      </a:cubicBezTo>
                      <a:cubicBezTo>
                        <a:pt x="278439" y="1085747"/>
                        <a:pt x="277480" y="1093972"/>
                        <a:pt x="276792" y="1102222"/>
                      </a:cubicBezTo>
                      <a:cubicBezTo>
                        <a:pt x="273635" y="1140099"/>
                        <a:pt x="284062" y="1130326"/>
                        <a:pt x="266906" y="1141764"/>
                      </a:cubicBezTo>
                      <a:cubicBezTo>
                        <a:pt x="265258" y="1145059"/>
                        <a:pt x="263286" y="1148211"/>
                        <a:pt x="261963" y="1151649"/>
                      </a:cubicBezTo>
                      <a:cubicBezTo>
                        <a:pt x="255899" y="1167415"/>
                        <a:pt x="255390" y="1170525"/>
                        <a:pt x="252078" y="1183777"/>
                      </a:cubicBezTo>
                      <a:cubicBezTo>
                        <a:pt x="250261" y="1214673"/>
                        <a:pt x="259313" y="1219509"/>
                        <a:pt x="242193" y="1233204"/>
                      </a:cubicBezTo>
                      <a:cubicBezTo>
                        <a:pt x="240755" y="1234355"/>
                        <a:pt x="238898" y="1234851"/>
                        <a:pt x="237250" y="1235675"/>
                      </a:cubicBezTo>
                      <a:lnTo>
                        <a:pt x="19771" y="1252975"/>
                      </a:lnTo>
                      <a:lnTo>
                        <a:pt x="108740" y="12035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>
                <a:xfrm>
                  <a:off x="6240126" y="2001802"/>
                  <a:ext cx="911418" cy="594798"/>
                </a:xfrm>
                <a:custGeom>
                  <a:avLst/>
                  <a:gdLst>
                    <a:gd name="connsiteX0" fmla="*/ 0 w 911929"/>
                    <a:gd name="connsiteY0" fmla="*/ 0 h 595595"/>
                    <a:gd name="connsiteX1" fmla="*/ 872387 w 911929"/>
                    <a:gd name="connsiteY1" fmla="*/ 0 h 595595"/>
                    <a:gd name="connsiteX2" fmla="*/ 911929 w 911929"/>
                    <a:gd name="connsiteY2" fmla="*/ 588181 h 595595"/>
                    <a:gd name="connsiteX3" fmla="*/ 79083 w 911929"/>
                    <a:gd name="connsiteY3" fmla="*/ 595595 h 595595"/>
                    <a:gd name="connsiteX4" fmla="*/ 0 w 911929"/>
                    <a:gd name="connsiteY4" fmla="*/ 0 h 595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1929" h="595595">
                      <a:moveTo>
                        <a:pt x="0" y="0"/>
                      </a:moveTo>
                      <a:lnTo>
                        <a:pt x="872387" y="0"/>
                      </a:lnTo>
                      <a:lnTo>
                        <a:pt x="911929" y="588181"/>
                      </a:lnTo>
                      <a:lnTo>
                        <a:pt x="79083" y="5955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>
                <a:xfrm>
                  <a:off x="5275443" y="1998843"/>
                  <a:ext cx="1059376" cy="772347"/>
                </a:xfrm>
                <a:custGeom>
                  <a:avLst/>
                  <a:gdLst>
                    <a:gd name="connsiteX0" fmla="*/ 0 w 1057739"/>
                    <a:gd name="connsiteY0" fmla="*/ 0 h 771062"/>
                    <a:gd name="connsiteX1" fmla="*/ 998426 w 1057739"/>
                    <a:gd name="connsiteY1" fmla="*/ 0 h 771062"/>
                    <a:gd name="connsiteX2" fmla="*/ 1057739 w 1057739"/>
                    <a:gd name="connsiteY2" fmla="*/ 590653 h 771062"/>
                    <a:gd name="connsiteX3" fmla="*/ 973713 w 1057739"/>
                    <a:gd name="connsiteY3" fmla="*/ 590653 h 771062"/>
                    <a:gd name="connsiteX4" fmla="*/ 939114 w 1057739"/>
                    <a:gd name="connsiteY4" fmla="*/ 771062 h 771062"/>
                    <a:gd name="connsiteX5" fmla="*/ 81555 w 1057739"/>
                    <a:gd name="connsiteY5" fmla="*/ 674679 h 771062"/>
                    <a:gd name="connsiteX6" fmla="*/ 0 w 1057739"/>
                    <a:gd name="connsiteY6" fmla="*/ 0 h 771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7739" h="771062">
                      <a:moveTo>
                        <a:pt x="0" y="0"/>
                      </a:moveTo>
                      <a:lnTo>
                        <a:pt x="998426" y="0"/>
                      </a:lnTo>
                      <a:lnTo>
                        <a:pt x="1057739" y="590653"/>
                      </a:lnTo>
                      <a:lnTo>
                        <a:pt x="973713" y="590653"/>
                      </a:lnTo>
                      <a:lnTo>
                        <a:pt x="939114" y="771062"/>
                      </a:lnTo>
                      <a:lnTo>
                        <a:pt x="81555" y="6746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6" name="Freeform 385"/>
                <p:cNvSpPr/>
                <p:nvPr/>
              </p:nvSpPr>
              <p:spPr>
                <a:xfrm>
                  <a:off x="7450417" y="5064563"/>
                  <a:ext cx="420199" cy="467552"/>
                </a:xfrm>
                <a:custGeom>
                  <a:avLst/>
                  <a:gdLst>
                    <a:gd name="connsiteX0" fmla="*/ 316923 w 418332"/>
                    <a:gd name="connsiteY0" fmla="*/ 0 h 467591"/>
                    <a:gd name="connsiteX1" fmla="*/ 316923 w 418332"/>
                    <a:gd name="connsiteY1" fmla="*/ 0 h 467591"/>
                    <a:gd name="connsiteX2" fmla="*/ 337704 w 418332"/>
                    <a:gd name="connsiteY2" fmla="*/ 12989 h 467591"/>
                    <a:gd name="connsiteX3" fmla="*/ 348095 w 418332"/>
                    <a:gd name="connsiteY3" fmla="*/ 23380 h 467591"/>
                    <a:gd name="connsiteX4" fmla="*/ 353291 w 418332"/>
                    <a:gd name="connsiteY4" fmla="*/ 28575 h 467591"/>
                    <a:gd name="connsiteX5" fmla="*/ 376670 w 418332"/>
                    <a:gd name="connsiteY5" fmla="*/ 36368 h 467591"/>
                    <a:gd name="connsiteX6" fmla="*/ 392257 w 418332"/>
                    <a:gd name="connsiteY6" fmla="*/ 41564 h 467591"/>
                    <a:gd name="connsiteX7" fmla="*/ 402648 w 418332"/>
                    <a:gd name="connsiteY7" fmla="*/ 44162 h 467591"/>
                    <a:gd name="connsiteX8" fmla="*/ 413038 w 418332"/>
                    <a:gd name="connsiteY8" fmla="*/ 51955 h 467591"/>
                    <a:gd name="connsiteX9" fmla="*/ 418234 w 418332"/>
                    <a:gd name="connsiteY9" fmla="*/ 57150 h 467591"/>
                    <a:gd name="connsiteX10" fmla="*/ 415636 w 418332"/>
                    <a:gd name="connsiteY10" fmla="*/ 70139 h 467591"/>
                    <a:gd name="connsiteX11" fmla="*/ 402648 w 418332"/>
                    <a:gd name="connsiteY11" fmla="*/ 111702 h 467591"/>
                    <a:gd name="connsiteX12" fmla="*/ 400050 w 418332"/>
                    <a:gd name="connsiteY12" fmla="*/ 122093 h 467591"/>
                    <a:gd name="connsiteX13" fmla="*/ 394854 w 418332"/>
                    <a:gd name="connsiteY13" fmla="*/ 127289 h 467591"/>
                    <a:gd name="connsiteX14" fmla="*/ 389659 w 418332"/>
                    <a:gd name="connsiteY14" fmla="*/ 135082 h 467591"/>
                    <a:gd name="connsiteX15" fmla="*/ 392257 w 418332"/>
                    <a:gd name="connsiteY15" fmla="*/ 150668 h 467591"/>
                    <a:gd name="connsiteX16" fmla="*/ 394854 w 418332"/>
                    <a:gd name="connsiteY16" fmla="*/ 158462 h 467591"/>
                    <a:gd name="connsiteX17" fmla="*/ 392257 w 418332"/>
                    <a:gd name="connsiteY17" fmla="*/ 171450 h 467591"/>
                    <a:gd name="connsiteX18" fmla="*/ 389659 w 418332"/>
                    <a:gd name="connsiteY18" fmla="*/ 181841 h 467591"/>
                    <a:gd name="connsiteX19" fmla="*/ 384463 w 418332"/>
                    <a:gd name="connsiteY19" fmla="*/ 189634 h 467591"/>
                    <a:gd name="connsiteX20" fmla="*/ 371475 w 418332"/>
                    <a:gd name="connsiteY20" fmla="*/ 200025 h 467591"/>
                    <a:gd name="connsiteX21" fmla="*/ 363682 w 418332"/>
                    <a:gd name="connsiteY21" fmla="*/ 202623 h 467591"/>
                    <a:gd name="connsiteX22" fmla="*/ 358486 w 418332"/>
                    <a:gd name="connsiteY22" fmla="*/ 207818 h 467591"/>
                    <a:gd name="connsiteX23" fmla="*/ 337704 w 418332"/>
                    <a:gd name="connsiteY23" fmla="*/ 213014 h 467591"/>
                    <a:gd name="connsiteX24" fmla="*/ 327313 w 418332"/>
                    <a:gd name="connsiteY24" fmla="*/ 218209 h 467591"/>
                    <a:gd name="connsiteX25" fmla="*/ 319520 w 418332"/>
                    <a:gd name="connsiteY25" fmla="*/ 223405 h 467591"/>
                    <a:gd name="connsiteX26" fmla="*/ 311727 w 418332"/>
                    <a:gd name="connsiteY26" fmla="*/ 226002 h 467591"/>
                    <a:gd name="connsiteX27" fmla="*/ 301336 w 418332"/>
                    <a:gd name="connsiteY27" fmla="*/ 241589 h 467591"/>
                    <a:gd name="connsiteX28" fmla="*/ 285750 w 418332"/>
                    <a:gd name="connsiteY28" fmla="*/ 257175 h 467591"/>
                    <a:gd name="connsiteX29" fmla="*/ 280554 w 418332"/>
                    <a:gd name="connsiteY29" fmla="*/ 262371 h 467591"/>
                    <a:gd name="connsiteX30" fmla="*/ 254577 w 418332"/>
                    <a:gd name="connsiteY30" fmla="*/ 277957 h 467591"/>
                    <a:gd name="connsiteX31" fmla="*/ 236393 w 418332"/>
                    <a:gd name="connsiteY31" fmla="*/ 283152 h 467591"/>
                    <a:gd name="connsiteX32" fmla="*/ 226002 w 418332"/>
                    <a:gd name="connsiteY32" fmla="*/ 288348 h 467591"/>
                    <a:gd name="connsiteX33" fmla="*/ 218209 w 418332"/>
                    <a:gd name="connsiteY33" fmla="*/ 290946 h 467591"/>
                    <a:gd name="connsiteX34" fmla="*/ 205220 w 418332"/>
                    <a:gd name="connsiteY34" fmla="*/ 301337 h 467591"/>
                    <a:gd name="connsiteX35" fmla="*/ 194829 w 418332"/>
                    <a:gd name="connsiteY35" fmla="*/ 316923 h 467591"/>
                    <a:gd name="connsiteX36" fmla="*/ 187036 w 418332"/>
                    <a:gd name="connsiteY36" fmla="*/ 337705 h 467591"/>
                    <a:gd name="connsiteX37" fmla="*/ 192232 w 418332"/>
                    <a:gd name="connsiteY37" fmla="*/ 366280 h 467591"/>
                    <a:gd name="connsiteX38" fmla="*/ 197427 w 418332"/>
                    <a:gd name="connsiteY38" fmla="*/ 374073 h 467591"/>
                    <a:gd name="connsiteX39" fmla="*/ 202623 w 418332"/>
                    <a:gd name="connsiteY39" fmla="*/ 384464 h 467591"/>
                    <a:gd name="connsiteX40" fmla="*/ 207818 w 418332"/>
                    <a:gd name="connsiteY40" fmla="*/ 400050 h 467591"/>
                    <a:gd name="connsiteX41" fmla="*/ 205220 w 418332"/>
                    <a:gd name="connsiteY41" fmla="*/ 426027 h 467591"/>
                    <a:gd name="connsiteX42" fmla="*/ 153266 w 418332"/>
                    <a:gd name="connsiteY42" fmla="*/ 436418 h 467591"/>
                    <a:gd name="connsiteX43" fmla="*/ 145473 w 418332"/>
                    <a:gd name="connsiteY43" fmla="*/ 439016 h 467591"/>
                    <a:gd name="connsiteX44" fmla="*/ 135082 w 418332"/>
                    <a:gd name="connsiteY44" fmla="*/ 441614 h 467591"/>
                    <a:gd name="connsiteX45" fmla="*/ 122093 w 418332"/>
                    <a:gd name="connsiteY45" fmla="*/ 446809 h 467591"/>
                    <a:gd name="connsiteX46" fmla="*/ 103909 w 418332"/>
                    <a:gd name="connsiteY46" fmla="*/ 457200 h 467591"/>
                    <a:gd name="connsiteX47" fmla="*/ 98713 w 418332"/>
                    <a:gd name="connsiteY47" fmla="*/ 462396 h 467591"/>
                    <a:gd name="connsiteX48" fmla="*/ 88323 w 418332"/>
                    <a:gd name="connsiteY48" fmla="*/ 464993 h 467591"/>
                    <a:gd name="connsiteX49" fmla="*/ 80529 w 418332"/>
                    <a:gd name="connsiteY49" fmla="*/ 467591 h 467591"/>
                    <a:gd name="connsiteX50" fmla="*/ 46759 w 418332"/>
                    <a:gd name="connsiteY50" fmla="*/ 462396 h 467591"/>
                    <a:gd name="connsiteX51" fmla="*/ 10391 w 418332"/>
                    <a:gd name="connsiteY51" fmla="*/ 459798 h 467591"/>
                    <a:gd name="connsiteX52" fmla="*/ 12988 w 418332"/>
                    <a:gd name="connsiteY52" fmla="*/ 428625 h 467591"/>
                    <a:gd name="connsiteX53" fmla="*/ 15586 w 418332"/>
                    <a:gd name="connsiteY53" fmla="*/ 420832 h 467591"/>
                    <a:gd name="connsiteX54" fmla="*/ 20782 w 418332"/>
                    <a:gd name="connsiteY54" fmla="*/ 415637 h 467591"/>
                    <a:gd name="connsiteX55" fmla="*/ 28575 w 418332"/>
                    <a:gd name="connsiteY55" fmla="*/ 400050 h 467591"/>
                    <a:gd name="connsiteX56" fmla="*/ 36368 w 418332"/>
                    <a:gd name="connsiteY56" fmla="*/ 394855 h 467591"/>
                    <a:gd name="connsiteX57" fmla="*/ 41563 w 418332"/>
                    <a:gd name="connsiteY57" fmla="*/ 379268 h 467591"/>
                    <a:gd name="connsiteX58" fmla="*/ 46759 w 418332"/>
                    <a:gd name="connsiteY58" fmla="*/ 353291 h 467591"/>
                    <a:gd name="connsiteX59" fmla="*/ 38966 w 418332"/>
                    <a:gd name="connsiteY59" fmla="*/ 322118 h 467591"/>
                    <a:gd name="connsiteX60" fmla="*/ 28575 w 418332"/>
                    <a:gd name="connsiteY60" fmla="*/ 311727 h 467591"/>
                    <a:gd name="connsiteX61" fmla="*/ 15586 w 418332"/>
                    <a:gd name="connsiteY61" fmla="*/ 298739 h 467591"/>
                    <a:gd name="connsiteX62" fmla="*/ 10391 w 418332"/>
                    <a:gd name="connsiteY62" fmla="*/ 293543 h 467591"/>
                    <a:gd name="connsiteX63" fmla="*/ 2598 w 418332"/>
                    <a:gd name="connsiteY63" fmla="*/ 267566 h 467591"/>
                    <a:gd name="connsiteX64" fmla="*/ 0 w 418332"/>
                    <a:gd name="connsiteY64" fmla="*/ 259773 h 467591"/>
                    <a:gd name="connsiteX65" fmla="*/ 5195 w 418332"/>
                    <a:gd name="connsiteY65" fmla="*/ 251980 h 467591"/>
                    <a:gd name="connsiteX66" fmla="*/ 88323 w 418332"/>
                    <a:gd name="connsiteY66" fmla="*/ 226002 h 467591"/>
                    <a:gd name="connsiteX67" fmla="*/ 10391 w 418332"/>
                    <a:gd name="connsiteY67" fmla="*/ 155864 h 467591"/>
                    <a:gd name="connsiteX68" fmla="*/ 57150 w 418332"/>
                    <a:gd name="connsiteY68" fmla="*/ 85725 h 467591"/>
                    <a:gd name="connsiteX69" fmla="*/ 116898 w 418332"/>
                    <a:gd name="connsiteY69" fmla="*/ 103909 h 467591"/>
                    <a:gd name="connsiteX70" fmla="*/ 145473 w 418332"/>
                    <a:gd name="connsiteY70" fmla="*/ 85725 h 467591"/>
                    <a:gd name="connsiteX71" fmla="*/ 218209 w 418332"/>
                    <a:gd name="connsiteY71" fmla="*/ 148071 h 467591"/>
                    <a:gd name="connsiteX72" fmla="*/ 238991 w 418332"/>
                    <a:gd name="connsiteY72" fmla="*/ 129887 h 467591"/>
                    <a:gd name="connsiteX73" fmla="*/ 231198 w 418332"/>
                    <a:gd name="connsiteY73" fmla="*/ 90921 h 467591"/>
                    <a:gd name="connsiteX74" fmla="*/ 316923 w 418332"/>
                    <a:gd name="connsiteY74" fmla="*/ 0 h 467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418332" h="467591">
                      <a:moveTo>
                        <a:pt x="316923" y="0"/>
                      </a:moveTo>
                      <a:lnTo>
                        <a:pt x="316923" y="0"/>
                      </a:lnTo>
                      <a:cubicBezTo>
                        <a:pt x="323850" y="4330"/>
                        <a:pt x="331169" y="8088"/>
                        <a:pt x="337704" y="12989"/>
                      </a:cubicBezTo>
                      <a:cubicBezTo>
                        <a:pt x="341623" y="15928"/>
                        <a:pt x="344631" y="19916"/>
                        <a:pt x="348095" y="23380"/>
                      </a:cubicBezTo>
                      <a:cubicBezTo>
                        <a:pt x="349827" y="25112"/>
                        <a:pt x="350968" y="27800"/>
                        <a:pt x="353291" y="28575"/>
                      </a:cubicBezTo>
                      <a:lnTo>
                        <a:pt x="376670" y="36368"/>
                      </a:lnTo>
                      <a:lnTo>
                        <a:pt x="392257" y="41564"/>
                      </a:lnTo>
                      <a:lnTo>
                        <a:pt x="402648" y="44162"/>
                      </a:lnTo>
                      <a:cubicBezTo>
                        <a:pt x="406111" y="46760"/>
                        <a:pt x="409712" y="49184"/>
                        <a:pt x="413038" y="51955"/>
                      </a:cubicBezTo>
                      <a:cubicBezTo>
                        <a:pt x="414920" y="53523"/>
                        <a:pt x="417888" y="54725"/>
                        <a:pt x="418234" y="57150"/>
                      </a:cubicBezTo>
                      <a:cubicBezTo>
                        <a:pt x="418859" y="61521"/>
                        <a:pt x="416325" y="65778"/>
                        <a:pt x="415636" y="70139"/>
                      </a:cubicBezTo>
                      <a:cubicBezTo>
                        <a:pt x="409336" y="110040"/>
                        <a:pt x="420799" y="99602"/>
                        <a:pt x="402648" y="111702"/>
                      </a:cubicBezTo>
                      <a:cubicBezTo>
                        <a:pt x="401782" y="115166"/>
                        <a:pt x="401647" y="118900"/>
                        <a:pt x="400050" y="122093"/>
                      </a:cubicBezTo>
                      <a:cubicBezTo>
                        <a:pt x="398955" y="124284"/>
                        <a:pt x="396384" y="125376"/>
                        <a:pt x="394854" y="127289"/>
                      </a:cubicBezTo>
                      <a:cubicBezTo>
                        <a:pt x="392904" y="129727"/>
                        <a:pt x="391391" y="132484"/>
                        <a:pt x="389659" y="135082"/>
                      </a:cubicBezTo>
                      <a:cubicBezTo>
                        <a:pt x="390525" y="140277"/>
                        <a:pt x="391115" y="145526"/>
                        <a:pt x="392257" y="150668"/>
                      </a:cubicBezTo>
                      <a:cubicBezTo>
                        <a:pt x="392851" y="153341"/>
                        <a:pt x="394854" y="155724"/>
                        <a:pt x="394854" y="158462"/>
                      </a:cubicBezTo>
                      <a:cubicBezTo>
                        <a:pt x="394854" y="162877"/>
                        <a:pt x="393215" y="167140"/>
                        <a:pt x="392257" y="171450"/>
                      </a:cubicBezTo>
                      <a:cubicBezTo>
                        <a:pt x="391483" y="174935"/>
                        <a:pt x="391066" y="178559"/>
                        <a:pt x="389659" y="181841"/>
                      </a:cubicBezTo>
                      <a:cubicBezTo>
                        <a:pt x="388429" y="184711"/>
                        <a:pt x="386413" y="187196"/>
                        <a:pt x="384463" y="189634"/>
                      </a:cubicBezTo>
                      <a:cubicBezTo>
                        <a:pt x="381240" y="193663"/>
                        <a:pt x="375979" y="197773"/>
                        <a:pt x="371475" y="200025"/>
                      </a:cubicBezTo>
                      <a:cubicBezTo>
                        <a:pt x="369026" y="201250"/>
                        <a:pt x="366280" y="201757"/>
                        <a:pt x="363682" y="202623"/>
                      </a:cubicBezTo>
                      <a:cubicBezTo>
                        <a:pt x="361950" y="204355"/>
                        <a:pt x="360586" y="206558"/>
                        <a:pt x="358486" y="207818"/>
                      </a:cubicBezTo>
                      <a:cubicBezTo>
                        <a:pt x="354491" y="210215"/>
                        <a:pt x="340500" y="212455"/>
                        <a:pt x="337704" y="213014"/>
                      </a:cubicBezTo>
                      <a:cubicBezTo>
                        <a:pt x="334240" y="214746"/>
                        <a:pt x="330675" y="216288"/>
                        <a:pt x="327313" y="218209"/>
                      </a:cubicBezTo>
                      <a:cubicBezTo>
                        <a:pt x="324602" y="219758"/>
                        <a:pt x="322313" y="222009"/>
                        <a:pt x="319520" y="223405"/>
                      </a:cubicBezTo>
                      <a:cubicBezTo>
                        <a:pt x="317071" y="224630"/>
                        <a:pt x="314325" y="225136"/>
                        <a:pt x="311727" y="226002"/>
                      </a:cubicBezTo>
                      <a:cubicBezTo>
                        <a:pt x="308263" y="231198"/>
                        <a:pt x="305751" y="237174"/>
                        <a:pt x="301336" y="241589"/>
                      </a:cubicBezTo>
                      <a:lnTo>
                        <a:pt x="285750" y="257175"/>
                      </a:lnTo>
                      <a:cubicBezTo>
                        <a:pt x="284018" y="258907"/>
                        <a:pt x="282592" y="261012"/>
                        <a:pt x="280554" y="262371"/>
                      </a:cubicBezTo>
                      <a:cubicBezTo>
                        <a:pt x="269469" y="269761"/>
                        <a:pt x="265763" y="273163"/>
                        <a:pt x="254577" y="277957"/>
                      </a:cubicBezTo>
                      <a:cubicBezTo>
                        <a:pt x="249354" y="280195"/>
                        <a:pt x="241673" y="281832"/>
                        <a:pt x="236393" y="283152"/>
                      </a:cubicBezTo>
                      <a:cubicBezTo>
                        <a:pt x="232929" y="284884"/>
                        <a:pt x="229561" y="286822"/>
                        <a:pt x="226002" y="288348"/>
                      </a:cubicBezTo>
                      <a:cubicBezTo>
                        <a:pt x="223485" y="289427"/>
                        <a:pt x="220347" y="289235"/>
                        <a:pt x="218209" y="290946"/>
                      </a:cubicBezTo>
                      <a:cubicBezTo>
                        <a:pt x="201423" y="304375"/>
                        <a:pt x="224808" y="294807"/>
                        <a:pt x="205220" y="301337"/>
                      </a:cubicBezTo>
                      <a:cubicBezTo>
                        <a:pt x="201756" y="306532"/>
                        <a:pt x="196803" y="310999"/>
                        <a:pt x="194829" y="316923"/>
                      </a:cubicBezTo>
                      <a:cubicBezTo>
                        <a:pt x="190758" y="329140"/>
                        <a:pt x="193249" y="322174"/>
                        <a:pt x="187036" y="337705"/>
                      </a:cubicBezTo>
                      <a:cubicBezTo>
                        <a:pt x="187638" y="341921"/>
                        <a:pt x="189607" y="360155"/>
                        <a:pt x="192232" y="366280"/>
                      </a:cubicBezTo>
                      <a:cubicBezTo>
                        <a:pt x="193462" y="369150"/>
                        <a:pt x="195878" y="371362"/>
                        <a:pt x="197427" y="374073"/>
                      </a:cubicBezTo>
                      <a:cubicBezTo>
                        <a:pt x="199348" y="377435"/>
                        <a:pt x="201185" y="380868"/>
                        <a:pt x="202623" y="384464"/>
                      </a:cubicBezTo>
                      <a:cubicBezTo>
                        <a:pt x="204657" y="389549"/>
                        <a:pt x="207818" y="400050"/>
                        <a:pt x="207818" y="400050"/>
                      </a:cubicBezTo>
                      <a:cubicBezTo>
                        <a:pt x="206952" y="408709"/>
                        <a:pt x="207177" y="417548"/>
                        <a:pt x="205220" y="426027"/>
                      </a:cubicBezTo>
                      <a:cubicBezTo>
                        <a:pt x="200542" y="446301"/>
                        <a:pt x="157272" y="436196"/>
                        <a:pt x="153266" y="436418"/>
                      </a:cubicBezTo>
                      <a:cubicBezTo>
                        <a:pt x="150668" y="437284"/>
                        <a:pt x="148106" y="438264"/>
                        <a:pt x="145473" y="439016"/>
                      </a:cubicBezTo>
                      <a:cubicBezTo>
                        <a:pt x="142040" y="439997"/>
                        <a:pt x="138469" y="440485"/>
                        <a:pt x="135082" y="441614"/>
                      </a:cubicBezTo>
                      <a:cubicBezTo>
                        <a:pt x="130658" y="443089"/>
                        <a:pt x="126354" y="444915"/>
                        <a:pt x="122093" y="446809"/>
                      </a:cubicBezTo>
                      <a:cubicBezTo>
                        <a:pt x="116097" y="449474"/>
                        <a:pt x="109130" y="453023"/>
                        <a:pt x="103909" y="457200"/>
                      </a:cubicBezTo>
                      <a:cubicBezTo>
                        <a:pt x="101996" y="458730"/>
                        <a:pt x="100904" y="461301"/>
                        <a:pt x="98713" y="462396"/>
                      </a:cubicBezTo>
                      <a:cubicBezTo>
                        <a:pt x="95520" y="463992"/>
                        <a:pt x="91756" y="464012"/>
                        <a:pt x="88323" y="464993"/>
                      </a:cubicBezTo>
                      <a:cubicBezTo>
                        <a:pt x="85690" y="465745"/>
                        <a:pt x="83127" y="466725"/>
                        <a:pt x="80529" y="467591"/>
                      </a:cubicBezTo>
                      <a:cubicBezTo>
                        <a:pt x="72308" y="466221"/>
                        <a:pt x="54575" y="463140"/>
                        <a:pt x="46759" y="462396"/>
                      </a:cubicBezTo>
                      <a:cubicBezTo>
                        <a:pt x="34660" y="461244"/>
                        <a:pt x="22514" y="460664"/>
                        <a:pt x="10391" y="459798"/>
                      </a:cubicBezTo>
                      <a:cubicBezTo>
                        <a:pt x="11257" y="449407"/>
                        <a:pt x="11610" y="438961"/>
                        <a:pt x="12988" y="428625"/>
                      </a:cubicBezTo>
                      <a:cubicBezTo>
                        <a:pt x="13350" y="425911"/>
                        <a:pt x="14177" y="423180"/>
                        <a:pt x="15586" y="420832"/>
                      </a:cubicBezTo>
                      <a:cubicBezTo>
                        <a:pt x="16846" y="418732"/>
                        <a:pt x="19050" y="417369"/>
                        <a:pt x="20782" y="415637"/>
                      </a:cubicBezTo>
                      <a:cubicBezTo>
                        <a:pt x="22895" y="409296"/>
                        <a:pt x="23537" y="405087"/>
                        <a:pt x="28575" y="400050"/>
                      </a:cubicBezTo>
                      <a:cubicBezTo>
                        <a:pt x="30783" y="397843"/>
                        <a:pt x="33770" y="396587"/>
                        <a:pt x="36368" y="394855"/>
                      </a:cubicBezTo>
                      <a:cubicBezTo>
                        <a:pt x="38100" y="389659"/>
                        <a:pt x="40788" y="384690"/>
                        <a:pt x="41563" y="379268"/>
                      </a:cubicBezTo>
                      <a:cubicBezTo>
                        <a:pt x="44548" y="358373"/>
                        <a:pt x="42225" y="366893"/>
                        <a:pt x="46759" y="353291"/>
                      </a:cubicBezTo>
                      <a:cubicBezTo>
                        <a:pt x="45901" y="348141"/>
                        <a:pt x="43081" y="326233"/>
                        <a:pt x="38966" y="322118"/>
                      </a:cubicBezTo>
                      <a:lnTo>
                        <a:pt x="28575" y="311727"/>
                      </a:lnTo>
                      <a:lnTo>
                        <a:pt x="15586" y="298739"/>
                      </a:lnTo>
                      <a:lnTo>
                        <a:pt x="10391" y="293543"/>
                      </a:lnTo>
                      <a:cubicBezTo>
                        <a:pt x="6465" y="277842"/>
                        <a:pt x="8921" y="286534"/>
                        <a:pt x="2598" y="267566"/>
                      </a:cubicBezTo>
                      <a:lnTo>
                        <a:pt x="0" y="259773"/>
                      </a:lnTo>
                      <a:cubicBezTo>
                        <a:pt x="5807" y="253965"/>
                        <a:pt x="5195" y="257026"/>
                        <a:pt x="5195" y="251980"/>
                      </a:cubicBezTo>
                      <a:lnTo>
                        <a:pt x="88323" y="226002"/>
                      </a:lnTo>
                      <a:lnTo>
                        <a:pt x="10391" y="155864"/>
                      </a:lnTo>
                      <a:lnTo>
                        <a:pt x="57150" y="85725"/>
                      </a:lnTo>
                      <a:lnTo>
                        <a:pt x="116898" y="103909"/>
                      </a:lnTo>
                      <a:lnTo>
                        <a:pt x="145473" y="85725"/>
                      </a:lnTo>
                      <a:lnTo>
                        <a:pt x="218209" y="148071"/>
                      </a:lnTo>
                      <a:lnTo>
                        <a:pt x="238991" y="129887"/>
                      </a:lnTo>
                      <a:lnTo>
                        <a:pt x="231198" y="90921"/>
                      </a:lnTo>
                      <a:lnTo>
                        <a:pt x="316923" y="0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7" name="Freeform 386"/>
                <p:cNvSpPr/>
                <p:nvPr/>
              </p:nvSpPr>
              <p:spPr>
                <a:xfrm>
                  <a:off x="7053891" y="5197726"/>
                  <a:ext cx="511934" cy="449797"/>
                </a:xfrm>
                <a:custGeom>
                  <a:avLst/>
                  <a:gdLst>
                    <a:gd name="connsiteX0" fmla="*/ 257175 w 511752"/>
                    <a:gd name="connsiteY0" fmla="*/ 936 h 450534"/>
                    <a:gd name="connsiteX1" fmla="*/ 257175 w 511752"/>
                    <a:gd name="connsiteY1" fmla="*/ 936 h 450534"/>
                    <a:gd name="connsiteX2" fmla="*/ 238990 w 511752"/>
                    <a:gd name="connsiteY2" fmla="*/ 39902 h 450534"/>
                    <a:gd name="connsiteX3" fmla="*/ 231197 w 511752"/>
                    <a:gd name="connsiteY3" fmla="*/ 42500 h 450534"/>
                    <a:gd name="connsiteX4" fmla="*/ 231197 w 511752"/>
                    <a:gd name="connsiteY4" fmla="*/ 76270 h 450534"/>
                    <a:gd name="connsiteX5" fmla="*/ 226002 w 511752"/>
                    <a:gd name="connsiteY5" fmla="*/ 81466 h 450534"/>
                    <a:gd name="connsiteX6" fmla="*/ 218209 w 511752"/>
                    <a:gd name="connsiteY6" fmla="*/ 84064 h 450534"/>
                    <a:gd name="connsiteX7" fmla="*/ 202622 w 511752"/>
                    <a:gd name="connsiteY7" fmla="*/ 104845 h 450534"/>
                    <a:gd name="connsiteX8" fmla="*/ 181840 w 511752"/>
                    <a:gd name="connsiteY8" fmla="*/ 120432 h 450534"/>
                    <a:gd name="connsiteX9" fmla="*/ 200025 w 511752"/>
                    <a:gd name="connsiteY9" fmla="*/ 130823 h 450534"/>
                    <a:gd name="connsiteX10" fmla="*/ 213013 w 511752"/>
                    <a:gd name="connsiteY10" fmla="*/ 146409 h 450534"/>
                    <a:gd name="connsiteX11" fmla="*/ 200025 w 511752"/>
                    <a:gd name="connsiteY11" fmla="*/ 154202 h 450534"/>
                    <a:gd name="connsiteX12" fmla="*/ 187036 w 511752"/>
                    <a:gd name="connsiteY12" fmla="*/ 156800 h 450534"/>
                    <a:gd name="connsiteX13" fmla="*/ 179243 w 511752"/>
                    <a:gd name="connsiteY13" fmla="*/ 159398 h 450534"/>
                    <a:gd name="connsiteX14" fmla="*/ 161059 w 511752"/>
                    <a:gd name="connsiteY14" fmla="*/ 182777 h 450534"/>
                    <a:gd name="connsiteX15" fmla="*/ 155863 w 511752"/>
                    <a:gd name="connsiteY15" fmla="*/ 193168 h 450534"/>
                    <a:gd name="connsiteX16" fmla="*/ 150668 w 511752"/>
                    <a:gd name="connsiteY16" fmla="*/ 198364 h 450534"/>
                    <a:gd name="connsiteX17" fmla="*/ 145472 w 511752"/>
                    <a:gd name="connsiteY17" fmla="*/ 206157 h 450534"/>
                    <a:gd name="connsiteX18" fmla="*/ 137679 w 511752"/>
                    <a:gd name="connsiteY18" fmla="*/ 211352 h 450534"/>
                    <a:gd name="connsiteX19" fmla="*/ 132484 w 511752"/>
                    <a:gd name="connsiteY19" fmla="*/ 216548 h 450534"/>
                    <a:gd name="connsiteX20" fmla="*/ 103909 w 511752"/>
                    <a:gd name="connsiteY20" fmla="*/ 224341 h 450534"/>
                    <a:gd name="connsiteX21" fmla="*/ 88322 w 511752"/>
                    <a:gd name="connsiteY21" fmla="*/ 226939 h 450534"/>
                    <a:gd name="connsiteX22" fmla="*/ 80529 w 511752"/>
                    <a:gd name="connsiteY22" fmla="*/ 229536 h 450534"/>
                    <a:gd name="connsiteX23" fmla="*/ 75334 w 511752"/>
                    <a:gd name="connsiteY23" fmla="*/ 234732 h 450534"/>
                    <a:gd name="connsiteX24" fmla="*/ 70138 w 511752"/>
                    <a:gd name="connsiteY24" fmla="*/ 250318 h 450534"/>
                    <a:gd name="connsiteX25" fmla="*/ 67540 w 511752"/>
                    <a:gd name="connsiteY25" fmla="*/ 258111 h 450534"/>
                    <a:gd name="connsiteX26" fmla="*/ 64943 w 511752"/>
                    <a:gd name="connsiteY26" fmla="*/ 268502 h 450534"/>
                    <a:gd name="connsiteX27" fmla="*/ 59747 w 511752"/>
                    <a:gd name="connsiteY27" fmla="*/ 273698 h 450534"/>
                    <a:gd name="connsiteX28" fmla="*/ 49356 w 511752"/>
                    <a:gd name="connsiteY28" fmla="*/ 289284 h 450534"/>
                    <a:gd name="connsiteX29" fmla="*/ 41563 w 511752"/>
                    <a:gd name="connsiteY29" fmla="*/ 302273 h 450534"/>
                    <a:gd name="connsiteX30" fmla="*/ 36368 w 511752"/>
                    <a:gd name="connsiteY30" fmla="*/ 310066 h 450534"/>
                    <a:gd name="connsiteX31" fmla="*/ 31172 w 511752"/>
                    <a:gd name="connsiteY31" fmla="*/ 315261 h 450534"/>
                    <a:gd name="connsiteX32" fmla="*/ 25977 w 511752"/>
                    <a:gd name="connsiteY32" fmla="*/ 323054 h 450534"/>
                    <a:gd name="connsiteX33" fmla="*/ 10390 w 511752"/>
                    <a:gd name="connsiteY33" fmla="*/ 336043 h 450534"/>
                    <a:gd name="connsiteX34" fmla="*/ 2597 w 511752"/>
                    <a:gd name="connsiteY34" fmla="*/ 343836 h 450534"/>
                    <a:gd name="connsiteX35" fmla="*/ 0 w 511752"/>
                    <a:gd name="connsiteY35" fmla="*/ 354227 h 450534"/>
                    <a:gd name="connsiteX36" fmla="*/ 2597 w 511752"/>
                    <a:gd name="connsiteY36" fmla="*/ 398389 h 450534"/>
                    <a:gd name="connsiteX37" fmla="*/ 96115 w 511752"/>
                    <a:gd name="connsiteY37" fmla="*/ 398389 h 450534"/>
                    <a:gd name="connsiteX38" fmla="*/ 135081 w 511752"/>
                    <a:gd name="connsiteY38" fmla="*/ 400986 h 450534"/>
                    <a:gd name="connsiteX39" fmla="*/ 153265 w 511752"/>
                    <a:gd name="connsiteY39" fmla="*/ 406182 h 450534"/>
                    <a:gd name="connsiteX40" fmla="*/ 166254 w 511752"/>
                    <a:gd name="connsiteY40" fmla="*/ 413975 h 450534"/>
                    <a:gd name="connsiteX41" fmla="*/ 181840 w 511752"/>
                    <a:gd name="connsiteY41" fmla="*/ 421768 h 450534"/>
                    <a:gd name="connsiteX42" fmla="*/ 187036 w 511752"/>
                    <a:gd name="connsiteY42" fmla="*/ 426964 h 450534"/>
                    <a:gd name="connsiteX43" fmla="*/ 202622 w 511752"/>
                    <a:gd name="connsiteY43" fmla="*/ 432159 h 450534"/>
                    <a:gd name="connsiteX44" fmla="*/ 207818 w 511752"/>
                    <a:gd name="connsiteY44" fmla="*/ 437354 h 450534"/>
                    <a:gd name="connsiteX45" fmla="*/ 233795 w 511752"/>
                    <a:gd name="connsiteY45" fmla="*/ 450343 h 450534"/>
                    <a:gd name="connsiteX46" fmla="*/ 244186 w 511752"/>
                    <a:gd name="connsiteY46" fmla="*/ 450343 h 450534"/>
                    <a:gd name="connsiteX47" fmla="*/ 350693 w 511752"/>
                    <a:gd name="connsiteY47" fmla="*/ 369814 h 450534"/>
                    <a:gd name="connsiteX48" fmla="*/ 431222 w 511752"/>
                    <a:gd name="connsiteY48" fmla="*/ 367216 h 450534"/>
                    <a:gd name="connsiteX49" fmla="*/ 462395 w 511752"/>
                    <a:gd name="connsiteY49" fmla="*/ 364618 h 450534"/>
                    <a:gd name="connsiteX50" fmla="*/ 470188 w 511752"/>
                    <a:gd name="connsiteY50" fmla="*/ 362020 h 450534"/>
                    <a:gd name="connsiteX51" fmla="*/ 475384 w 511752"/>
                    <a:gd name="connsiteY51" fmla="*/ 356825 h 450534"/>
                    <a:gd name="connsiteX52" fmla="*/ 496165 w 511752"/>
                    <a:gd name="connsiteY52" fmla="*/ 349032 h 450534"/>
                    <a:gd name="connsiteX53" fmla="*/ 506556 w 511752"/>
                    <a:gd name="connsiteY53" fmla="*/ 336043 h 450534"/>
                    <a:gd name="connsiteX54" fmla="*/ 511752 w 511752"/>
                    <a:gd name="connsiteY54" fmla="*/ 330848 h 450534"/>
                    <a:gd name="connsiteX55" fmla="*/ 462395 w 511752"/>
                    <a:gd name="connsiteY55" fmla="*/ 328250 h 450534"/>
                    <a:gd name="connsiteX56" fmla="*/ 431222 w 511752"/>
                    <a:gd name="connsiteY56" fmla="*/ 325652 h 450534"/>
                    <a:gd name="connsiteX57" fmla="*/ 436418 w 511752"/>
                    <a:gd name="connsiteY57" fmla="*/ 297077 h 450534"/>
                    <a:gd name="connsiteX58" fmla="*/ 441613 w 511752"/>
                    <a:gd name="connsiteY58" fmla="*/ 281491 h 450534"/>
                    <a:gd name="connsiteX59" fmla="*/ 446809 w 511752"/>
                    <a:gd name="connsiteY59" fmla="*/ 276295 h 450534"/>
                    <a:gd name="connsiteX60" fmla="*/ 449406 w 511752"/>
                    <a:gd name="connsiteY60" fmla="*/ 182777 h 450534"/>
                    <a:gd name="connsiteX61" fmla="*/ 441613 w 511752"/>
                    <a:gd name="connsiteY61" fmla="*/ 180179 h 450534"/>
                    <a:gd name="connsiteX62" fmla="*/ 426027 w 511752"/>
                    <a:gd name="connsiteY62" fmla="*/ 169789 h 450534"/>
                    <a:gd name="connsiteX63" fmla="*/ 420831 w 511752"/>
                    <a:gd name="connsiteY63" fmla="*/ 161995 h 450534"/>
                    <a:gd name="connsiteX64" fmla="*/ 418234 w 511752"/>
                    <a:gd name="connsiteY64" fmla="*/ 136018 h 450534"/>
                    <a:gd name="connsiteX65" fmla="*/ 415636 w 511752"/>
                    <a:gd name="connsiteY65" fmla="*/ 128225 h 450534"/>
                    <a:gd name="connsiteX66" fmla="*/ 407843 w 511752"/>
                    <a:gd name="connsiteY66" fmla="*/ 123029 h 450534"/>
                    <a:gd name="connsiteX67" fmla="*/ 392256 w 511752"/>
                    <a:gd name="connsiteY67" fmla="*/ 117834 h 450534"/>
                    <a:gd name="connsiteX68" fmla="*/ 384463 w 511752"/>
                    <a:gd name="connsiteY68" fmla="*/ 107443 h 450534"/>
                    <a:gd name="connsiteX69" fmla="*/ 366279 w 511752"/>
                    <a:gd name="connsiteY69" fmla="*/ 86661 h 450534"/>
                    <a:gd name="connsiteX70" fmla="*/ 355888 w 511752"/>
                    <a:gd name="connsiteY70" fmla="*/ 81466 h 450534"/>
                    <a:gd name="connsiteX71" fmla="*/ 345497 w 511752"/>
                    <a:gd name="connsiteY71" fmla="*/ 71075 h 450534"/>
                    <a:gd name="connsiteX72" fmla="*/ 337704 w 511752"/>
                    <a:gd name="connsiteY72" fmla="*/ 65879 h 450534"/>
                    <a:gd name="connsiteX73" fmla="*/ 329911 w 511752"/>
                    <a:gd name="connsiteY73" fmla="*/ 55489 h 450534"/>
                    <a:gd name="connsiteX74" fmla="*/ 322118 w 511752"/>
                    <a:gd name="connsiteY74" fmla="*/ 24316 h 450534"/>
                    <a:gd name="connsiteX75" fmla="*/ 316922 w 511752"/>
                    <a:gd name="connsiteY75" fmla="*/ 8729 h 450534"/>
                    <a:gd name="connsiteX76" fmla="*/ 309129 w 511752"/>
                    <a:gd name="connsiteY76" fmla="*/ 936 h 450534"/>
                    <a:gd name="connsiteX77" fmla="*/ 257175 w 511752"/>
                    <a:gd name="connsiteY77" fmla="*/ 936 h 450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511752" h="450534">
                      <a:moveTo>
                        <a:pt x="257175" y="936"/>
                      </a:moveTo>
                      <a:lnTo>
                        <a:pt x="257175" y="936"/>
                      </a:lnTo>
                      <a:cubicBezTo>
                        <a:pt x="256011" y="4429"/>
                        <a:pt x="247398" y="37099"/>
                        <a:pt x="238990" y="39902"/>
                      </a:cubicBezTo>
                      <a:lnTo>
                        <a:pt x="231197" y="42500"/>
                      </a:lnTo>
                      <a:cubicBezTo>
                        <a:pt x="234050" y="56765"/>
                        <a:pt x="236104" y="59913"/>
                        <a:pt x="231197" y="76270"/>
                      </a:cubicBezTo>
                      <a:cubicBezTo>
                        <a:pt x="230493" y="78616"/>
                        <a:pt x="228102" y="80206"/>
                        <a:pt x="226002" y="81466"/>
                      </a:cubicBezTo>
                      <a:cubicBezTo>
                        <a:pt x="223654" y="82875"/>
                        <a:pt x="220807" y="83198"/>
                        <a:pt x="218209" y="84064"/>
                      </a:cubicBezTo>
                      <a:cubicBezTo>
                        <a:pt x="214622" y="89444"/>
                        <a:pt x="209032" y="100038"/>
                        <a:pt x="202622" y="104845"/>
                      </a:cubicBezTo>
                      <a:cubicBezTo>
                        <a:pt x="179127" y="122466"/>
                        <a:pt x="193754" y="108518"/>
                        <a:pt x="181840" y="120432"/>
                      </a:cubicBezTo>
                      <a:cubicBezTo>
                        <a:pt x="187137" y="136322"/>
                        <a:pt x="179749" y="121812"/>
                        <a:pt x="200025" y="130823"/>
                      </a:cubicBezTo>
                      <a:cubicBezTo>
                        <a:pt x="204763" y="132929"/>
                        <a:pt x="210253" y="142269"/>
                        <a:pt x="213013" y="146409"/>
                      </a:cubicBezTo>
                      <a:cubicBezTo>
                        <a:pt x="208684" y="149007"/>
                        <a:pt x="204713" y="152327"/>
                        <a:pt x="200025" y="154202"/>
                      </a:cubicBezTo>
                      <a:cubicBezTo>
                        <a:pt x="195925" y="155842"/>
                        <a:pt x="191320" y="155729"/>
                        <a:pt x="187036" y="156800"/>
                      </a:cubicBezTo>
                      <a:cubicBezTo>
                        <a:pt x="184380" y="157464"/>
                        <a:pt x="181841" y="158532"/>
                        <a:pt x="179243" y="159398"/>
                      </a:cubicBezTo>
                      <a:cubicBezTo>
                        <a:pt x="170691" y="167950"/>
                        <a:pt x="167274" y="170348"/>
                        <a:pt x="161059" y="182777"/>
                      </a:cubicBezTo>
                      <a:cubicBezTo>
                        <a:pt x="159327" y="186241"/>
                        <a:pt x="158011" y="189946"/>
                        <a:pt x="155863" y="193168"/>
                      </a:cubicBezTo>
                      <a:cubicBezTo>
                        <a:pt x="154504" y="195206"/>
                        <a:pt x="152198" y="196451"/>
                        <a:pt x="150668" y="198364"/>
                      </a:cubicBezTo>
                      <a:cubicBezTo>
                        <a:pt x="148718" y="200802"/>
                        <a:pt x="147680" y="203949"/>
                        <a:pt x="145472" y="206157"/>
                      </a:cubicBezTo>
                      <a:cubicBezTo>
                        <a:pt x="143264" y="208364"/>
                        <a:pt x="140117" y="209402"/>
                        <a:pt x="137679" y="211352"/>
                      </a:cubicBezTo>
                      <a:cubicBezTo>
                        <a:pt x="135767" y="212882"/>
                        <a:pt x="134675" y="215453"/>
                        <a:pt x="132484" y="216548"/>
                      </a:cubicBezTo>
                      <a:cubicBezTo>
                        <a:pt x="124373" y="220604"/>
                        <a:pt x="112864" y="222713"/>
                        <a:pt x="103909" y="224341"/>
                      </a:cubicBezTo>
                      <a:cubicBezTo>
                        <a:pt x="98727" y="225283"/>
                        <a:pt x="93464" y="225796"/>
                        <a:pt x="88322" y="226939"/>
                      </a:cubicBezTo>
                      <a:cubicBezTo>
                        <a:pt x="85649" y="227533"/>
                        <a:pt x="83127" y="228670"/>
                        <a:pt x="80529" y="229536"/>
                      </a:cubicBezTo>
                      <a:cubicBezTo>
                        <a:pt x="78797" y="231268"/>
                        <a:pt x="76429" y="232541"/>
                        <a:pt x="75334" y="234732"/>
                      </a:cubicBezTo>
                      <a:cubicBezTo>
                        <a:pt x="72885" y="239630"/>
                        <a:pt x="71870" y="245123"/>
                        <a:pt x="70138" y="250318"/>
                      </a:cubicBezTo>
                      <a:cubicBezTo>
                        <a:pt x="69272" y="252916"/>
                        <a:pt x="68204" y="255454"/>
                        <a:pt x="67540" y="258111"/>
                      </a:cubicBezTo>
                      <a:cubicBezTo>
                        <a:pt x="66674" y="261575"/>
                        <a:pt x="66540" y="265309"/>
                        <a:pt x="64943" y="268502"/>
                      </a:cubicBezTo>
                      <a:cubicBezTo>
                        <a:pt x="63848" y="270693"/>
                        <a:pt x="61217" y="271738"/>
                        <a:pt x="59747" y="273698"/>
                      </a:cubicBezTo>
                      <a:cubicBezTo>
                        <a:pt x="56000" y="278693"/>
                        <a:pt x="49356" y="289284"/>
                        <a:pt x="49356" y="289284"/>
                      </a:cubicBezTo>
                      <a:cubicBezTo>
                        <a:pt x="44846" y="302817"/>
                        <a:pt x="49714" y="292084"/>
                        <a:pt x="41563" y="302273"/>
                      </a:cubicBezTo>
                      <a:cubicBezTo>
                        <a:pt x="39613" y="304711"/>
                        <a:pt x="38318" y="307628"/>
                        <a:pt x="36368" y="310066"/>
                      </a:cubicBezTo>
                      <a:cubicBezTo>
                        <a:pt x="34838" y="311978"/>
                        <a:pt x="32702" y="313349"/>
                        <a:pt x="31172" y="315261"/>
                      </a:cubicBezTo>
                      <a:cubicBezTo>
                        <a:pt x="29222" y="317699"/>
                        <a:pt x="27927" y="320616"/>
                        <a:pt x="25977" y="323054"/>
                      </a:cubicBezTo>
                      <a:cubicBezTo>
                        <a:pt x="21069" y="329190"/>
                        <a:pt x="16821" y="330531"/>
                        <a:pt x="10390" y="336043"/>
                      </a:cubicBezTo>
                      <a:cubicBezTo>
                        <a:pt x="7601" y="338434"/>
                        <a:pt x="5195" y="341238"/>
                        <a:pt x="2597" y="343836"/>
                      </a:cubicBezTo>
                      <a:cubicBezTo>
                        <a:pt x="1731" y="347300"/>
                        <a:pt x="0" y="350657"/>
                        <a:pt x="0" y="354227"/>
                      </a:cubicBezTo>
                      <a:cubicBezTo>
                        <a:pt x="0" y="368973"/>
                        <a:pt x="2597" y="398389"/>
                        <a:pt x="2597" y="398389"/>
                      </a:cubicBezTo>
                      <a:lnTo>
                        <a:pt x="96115" y="398389"/>
                      </a:lnTo>
                      <a:cubicBezTo>
                        <a:pt x="109104" y="399255"/>
                        <a:pt x="122135" y="399623"/>
                        <a:pt x="135081" y="400986"/>
                      </a:cubicBezTo>
                      <a:cubicBezTo>
                        <a:pt x="139848" y="401488"/>
                        <a:pt x="148435" y="404572"/>
                        <a:pt x="153265" y="406182"/>
                      </a:cubicBezTo>
                      <a:cubicBezTo>
                        <a:pt x="166431" y="419345"/>
                        <a:pt x="149392" y="403859"/>
                        <a:pt x="166254" y="413975"/>
                      </a:cubicBezTo>
                      <a:cubicBezTo>
                        <a:pt x="182797" y="423900"/>
                        <a:pt x="156215" y="415361"/>
                        <a:pt x="181840" y="421768"/>
                      </a:cubicBezTo>
                      <a:cubicBezTo>
                        <a:pt x="183572" y="423500"/>
                        <a:pt x="184845" y="425869"/>
                        <a:pt x="187036" y="426964"/>
                      </a:cubicBezTo>
                      <a:cubicBezTo>
                        <a:pt x="191934" y="429413"/>
                        <a:pt x="202622" y="432159"/>
                        <a:pt x="202622" y="432159"/>
                      </a:cubicBezTo>
                      <a:cubicBezTo>
                        <a:pt x="204354" y="433891"/>
                        <a:pt x="205859" y="435885"/>
                        <a:pt x="207818" y="437354"/>
                      </a:cubicBezTo>
                      <a:cubicBezTo>
                        <a:pt x="218147" y="445101"/>
                        <a:pt x="222051" y="448875"/>
                        <a:pt x="233795" y="450343"/>
                      </a:cubicBezTo>
                      <a:cubicBezTo>
                        <a:pt x="237232" y="450773"/>
                        <a:pt x="240722" y="450343"/>
                        <a:pt x="244186" y="450343"/>
                      </a:cubicBezTo>
                      <a:lnTo>
                        <a:pt x="350693" y="369814"/>
                      </a:lnTo>
                      <a:lnTo>
                        <a:pt x="431222" y="367216"/>
                      </a:lnTo>
                      <a:cubicBezTo>
                        <a:pt x="441613" y="366350"/>
                        <a:pt x="452059" y="365996"/>
                        <a:pt x="462395" y="364618"/>
                      </a:cubicBezTo>
                      <a:cubicBezTo>
                        <a:pt x="465109" y="364256"/>
                        <a:pt x="467840" y="363429"/>
                        <a:pt x="470188" y="362020"/>
                      </a:cubicBezTo>
                      <a:cubicBezTo>
                        <a:pt x="472288" y="360760"/>
                        <a:pt x="473193" y="357920"/>
                        <a:pt x="475384" y="356825"/>
                      </a:cubicBezTo>
                      <a:cubicBezTo>
                        <a:pt x="498219" y="345408"/>
                        <a:pt x="473160" y="364369"/>
                        <a:pt x="496165" y="349032"/>
                      </a:cubicBezTo>
                      <a:cubicBezTo>
                        <a:pt x="501543" y="345447"/>
                        <a:pt x="502584" y="341008"/>
                        <a:pt x="506556" y="336043"/>
                      </a:cubicBezTo>
                      <a:cubicBezTo>
                        <a:pt x="508086" y="334131"/>
                        <a:pt x="510020" y="332580"/>
                        <a:pt x="511752" y="330848"/>
                      </a:cubicBezTo>
                      <a:cubicBezTo>
                        <a:pt x="495674" y="314770"/>
                        <a:pt x="511743" y="328250"/>
                        <a:pt x="462395" y="328250"/>
                      </a:cubicBezTo>
                      <a:cubicBezTo>
                        <a:pt x="451968" y="328250"/>
                        <a:pt x="441613" y="326518"/>
                        <a:pt x="431222" y="325652"/>
                      </a:cubicBezTo>
                      <a:cubicBezTo>
                        <a:pt x="433052" y="312841"/>
                        <a:pt x="433077" y="308214"/>
                        <a:pt x="436418" y="297077"/>
                      </a:cubicBezTo>
                      <a:cubicBezTo>
                        <a:pt x="437992" y="291832"/>
                        <a:pt x="437741" y="285363"/>
                        <a:pt x="441613" y="281491"/>
                      </a:cubicBezTo>
                      <a:lnTo>
                        <a:pt x="446809" y="276295"/>
                      </a:lnTo>
                      <a:cubicBezTo>
                        <a:pt x="459010" y="239688"/>
                        <a:pt x="457940" y="248919"/>
                        <a:pt x="449406" y="182777"/>
                      </a:cubicBezTo>
                      <a:cubicBezTo>
                        <a:pt x="449056" y="180061"/>
                        <a:pt x="444007" y="181509"/>
                        <a:pt x="441613" y="180179"/>
                      </a:cubicBezTo>
                      <a:cubicBezTo>
                        <a:pt x="436155" y="177147"/>
                        <a:pt x="426027" y="169789"/>
                        <a:pt x="426027" y="169789"/>
                      </a:cubicBezTo>
                      <a:cubicBezTo>
                        <a:pt x="424295" y="167191"/>
                        <a:pt x="421533" y="165037"/>
                        <a:pt x="420831" y="161995"/>
                      </a:cubicBezTo>
                      <a:cubicBezTo>
                        <a:pt x="418874" y="153516"/>
                        <a:pt x="419557" y="144619"/>
                        <a:pt x="418234" y="136018"/>
                      </a:cubicBezTo>
                      <a:cubicBezTo>
                        <a:pt x="417818" y="133312"/>
                        <a:pt x="417347" y="130363"/>
                        <a:pt x="415636" y="128225"/>
                      </a:cubicBezTo>
                      <a:cubicBezTo>
                        <a:pt x="413686" y="125787"/>
                        <a:pt x="410696" y="124297"/>
                        <a:pt x="407843" y="123029"/>
                      </a:cubicBezTo>
                      <a:cubicBezTo>
                        <a:pt x="402838" y="120805"/>
                        <a:pt x="392256" y="117834"/>
                        <a:pt x="392256" y="117834"/>
                      </a:cubicBezTo>
                      <a:cubicBezTo>
                        <a:pt x="389658" y="114370"/>
                        <a:pt x="386979" y="110966"/>
                        <a:pt x="384463" y="107443"/>
                      </a:cubicBezTo>
                      <a:cubicBezTo>
                        <a:pt x="379221" y="100104"/>
                        <a:pt x="374906" y="90974"/>
                        <a:pt x="366279" y="86661"/>
                      </a:cubicBezTo>
                      <a:lnTo>
                        <a:pt x="355888" y="81466"/>
                      </a:lnTo>
                      <a:cubicBezTo>
                        <a:pt x="352424" y="78002"/>
                        <a:pt x="349573" y="73792"/>
                        <a:pt x="345497" y="71075"/>
                      </a:cubicBezTo>
                      <a:cubicBezTo>
                        <a:pt x="342899" y="69343"/>
                        <a:pt x="339912" y="68087"/>
                        <a:pt x="337704" y="65879"/>
                      </a:cubicBezTo>
                      <a:cubicBezTo>
                        <a:pt x="334643" y="62818"/>
                        <a:pt x="332509" y="58952"/>
                        <a:pt x="329911" y="55489"/>
                      </a:cubicBezTo>
                      <a:cubicBezTo>
                        <a:pt x="315774" y="13080"/>
                        <a:pt x="332612" y="66294"/>
                        <a:pt x="322118" y="24316"/>
                      </a:cubicBezTo>
                      <a:cubicBezTo>
                        <a:pt x="320790" y="19003"/>
                        <a:pt x="320795" y="12602"/>
                        <a:pt x="316922" y="8729"/>
                      </a:cubicBezTo>
                      <a:cubicBezTo>
                        <a:pt x="314324" y="6131"/>
                        <a:pt x="312747" y="1574"/>
                        <a:pt x="309129" y="936"/>
                      </a:cubicBezTo>
                      <a:cubicBezTo>
                        <a:pt x="297191" y="-1171"/>
                        <a:pt x="265834" y="936"/>
                        <a:pt x="257175" y="936"/>
                      </a:cubicBez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8" name="Freeform 387"/>
                <p:cNvSpPr/>
                <p:nvPr/>
              </p:nvSpPr>
              <p:spPr>
                <a:xfrm>
                  <a:off x="6902975" y="4555583"/>
                  <a:ext cx="887745" cy="790103"/>
                </a:xfrm>
                <a:custGeom>
                  <a:avLst/>
                  <a:gdLst>
                    <a:gd name="connsiteX0" fmla="*/ 200025 w 885825"/>
                    <a:gd name="connsiteY0" fmla="*/ 0 h 789709"/>
                    <a:gd name="connsiteX1" fmla="*/ 885825 w 885825"/>
                    <a:gd name="connsiteY1" fmla="*/ 516947 h 789709"/>
                    <a:gd name="connsiteX2" fmla="*/ 792307 w 885825"/>
                    <a:gd name="connsiteY2" fmla="*/ 615661 h 789709"/>
                    <a:gd name="connsiteX3" fmla="*/ 802698 w 885825"/>
                    <a:gd name="connsiteY3" fmla="*/ 641638 h 789709"/>
                    <a:gd name="connsiteX4" fmla="*/ 771525 w 885825"/>
                    <a:gd name="connsiteY4" fmla="*/ 675409 h 789709"/>
                    <a:gd name="connsiteX5" fmla="*/ 683202 w 885825"/>
                    <a:gd name="connsiteY5" fmla="*/ 615661 h 789709"/>
                    <a:gd name="connsiteX6" fmla="*/ 667616 w 885825"/>
                    <a:gd name="connsiteY6" fmla="*/ 628650 h 789709"/>
                    <a:gd name="connsiteX7" fmla="*/ 613064 w 885825"/>
                    <a:gd name="connsiteY7" fmla="*/ 602672 h 789709"/>
                    <a:gd name="connsiteX8" fmla="*/ 571500 w 885825"/>
                    <a:gd name="connsiteY8" fmla="*/ 662420 h 789709"/>
                    <a:gd name="connsiteX9" fmla="*/ 652030 w 885825"/>
                    <a:gd name="connsiteY9" fmla="*/ 740352 h 789709"/>
                    <a:gd name="connsiteX10" fmla="*/ 548121 w 885825"/>
                    <a:gd name="connsiteY10" fmla="*/ 789709 h 789709"/>
                    <a:gd name="connsiteX11" fmla="*/ 514350 w 885825"/>
                    <a:gd name="connsiteY11" fmla="*/ 737754 h 789709"/>
                    <a:gd name="connsiteX12" fmla="*/ 488373 w 885825"/>
                    <a:gd name="connsiteY12" fmla="*/ 722168 h 789709"/>
                    <a:gd name="connsiteX13" fmla="*/ 436418 w 885825"/>
                    <a:gd name="connsiteY13" fmla="*/ 639041 h 789709"/>
                    <a:gd name="connsiteX14" fmla="*/ 397452 w 885825"/>
                    <a:gd name="connsiteY14" fmla="*/ 659822 h 789709"/>
                    <a:gd name="connsiteX15" fmla="*/ 368877 w 885825"/>
                    <a:gd name="connsiteY15" fmla="*/ 605270 h 789709"/>
                    <a:gd name="connsiteX16" fmla="*/ 311727 w 885825"/>
                    <a:gd name="connsiteY16" fmla="*/ 610466 h 789709"/>
                    <a:gd name="connsiteX17" fmla="*/ 309130 w 885825"/>
                    <a:gd name="connsiteY17" fmla="*/ 587086 h 789709"/>
                    <a:gd name="connsiteX18" fmla="*/ 306532 w 885825"/>
                    <a:gd name="connsiteY18" fmla="*/ 558511 h 789709"/>
                    <a:gd name="connsiteX19" fmla="*/ 301336 w 885825"/>
                    <a:gd name="connsiteY19" fmla="*/ 553316 h 789709"/>
                    <a:gd name="connsiteX20" fmla="*/ 264968 w 885825"/>
                    <a:gd name="connsiteY20" fmla="*/ 550718 h 789709"/>
                    <a:gd name="connsiteX21" fmla="*/ 251980 w 885825"/>
                    <a:gd name="connsiteY21" fmla="*/ 537729 h 789709"/>
                    <a:gd name="connsiteX22" fmla="*/ 244186 w 885825"/>
                    <a:gd name="connsiteY22" fmla="*/ 527338 h 789709"/>
                    <a:gd name="connsiteX23" fmla="*/ 249382 w 885825"/>
                    <a:gd name="connsiteY23" fmla="*/ 490970 h 789709"/>
                    <a:gd name="connsiteX24" fmla="*/ 246784 w 885825"/>
                    <a:gd name="connsiteY24" fmla="*/ 483177 h 789709"/>
                    <a:gd name="connsiteX25" fmla="*/ 238991 w 885825"/>
                    <a:gd name="connsiteY25" fmla="*/ 477981 h 789709"/>
                    <a:gd name="connsiteX26" fmla="*/ 228600 w 885825"/>
                    <a:gd name="connsiteY26" fmla="*/ 472786 h 789709"/>
                    <a:gd name="connsiteX27" fmla="*/ 213014 w 885825"/>
                    <a:gd name="connsiteY27" fmla="*/ 457200 h 789709"/>
                    <a:gd name="connsiteX28" fmla="*/ 207818 w 885825"/>
                    <a:gd name="connsiteY28" fmla="*/ 452004 h 789709"/>
                    <a:gd name="connsiteX29" fmla="*/ 202623 w 885825"/>
                    <a:gd name="connsiteY29" fmla="*/ 444211 h 789709"/>
                    <a:gd name="connsiteX30" fmla="*/ 192232 w 885825"/>
                    <a:gd name="connsiteY30" fmla="*/ 433820 h 789709"/>
                    <a:gd name="connsiteX31" fmla="*/ 187036 w 885825"/>
                    <a:gd name="connsiteY31" fmla="*/ 428625 h 789709"/>
                    <a:gd name="connsiteX32" fmla="*/ 179243 w 885825"/>
                    <a:gd name="connsiteY32" fmla="*/ 423429 h 789709"/>
                    <a:gd name="connsiteX33" fmla="*/ 158461 w 885825"/>
                    <a:gd name="connsiteY33" fmla="*/ 426027 h 789709"/>
                    <a:gd name="connsiteX34" fmla="*/ 148071 w 885825"/>
                    <a:gd name="connsiteY34" fmla="*/ 407843 h 789709"/>
                    <a:gd name="connsiteX35" fmla="*/ 140277 w 885825"/>
                    <a:gd name="connsiteY35" fmla="*/ 394854 h 789709"/>
                    <a:gd name="connsiteX36" fmla="*/ 124691 w 885825"/>
                    <a:gd name="connsiteY36" fmla="*/ 374072 h 789709"/>
                    <a:gd name="connsiteX37" fmla="*/ 114300 w 885825"/>
                    <a:gd name="connsiteY37" fmla="*/ 376670 h 789709"/>
                    <a:gd name="connsiteX38" fmla="*/ 106507 w 885825"/>
                    <a:gd name="connsiteY38" fmla="*/ 379268 h 789709"/>
                    <a:gd name="connsiteX39" fmla="*/ 64943 w 885825"/>
                    <a:gd name="connsiteY39" fmla="*/ 376670 h 789709"/>
                    <a:gd name="connsiteX40" fmla="*/ 54552 w 885825"/>
                    <a:gd name="connsiteY40" fmla="*/ 374072 h 789709"/>
                    <a:gd name="connsiteX41" fmla="*/ 49357 w 885825"/>
                    <a:gd name="connsiteY41" fmla="*/ 366279 h 789709"/>
                    <a:gd name="connsiteX42" fmla="*/ 18184 w 885825"/>
                    <a:gd name="connsiteY42" fmla="*/ 361084 h 789709"/>
                    <a:gd name="connsiteX43" fmla="*/ 7793 w 885825"/>
                    <a:gd name="connsiteY43" fmla="*/ 358486 h 789709"/>
                    <a:gd name="connsiteX44" fmla="*/ 0 w 885825"/>
                    <a:gd name="connsiteY44" fmla="*/ 348095 h 789709"/>
                    <a:gd name="connsiteX45" fmla="*/ 200025 w 885825"/>
                    <a:gd name="connsiteY45" fmla="*/ 0 h 789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885825" h="789709">
                      <a:moveTo>
                        <a:pt x="200025" y="0"/>
                      </a:moveTo>
                      <a:lnTo>
                        <a:pt x="885825" y="516947"/>
                      </a:lnTo>
                      <a:lnTo>
                        <a:pt x="792307" y="615661"/>
                      </a:lnTo>
                      <a:lnTo>
                        <a:pt x="802698" y="641638"/>
                      </a:lnTo>
                      <a:lnTo>
                        <a:pt x="771525" y="675409"/>
                      </a:lnTo>
                      <a:lnTo>
                        <a:pt x="683202" y="615661"/>
                      </a:lnTo>
                      <a:lnTo>
                        <a:pt x="667616" y="628650"/>
                      </a:lnTo>
                      <a:lnTo>
                        <a:pt x="613064" y="602672"/>
                      </a:lnTo>
                      <a:lnTo>
                        <a:pt x="571500" y="662420"/>
                      </a:lnTo>
                      <a:lnTo>
                        <a:pt x="652030" y="740352"/>
                      </a:lnTo>
                      <a:lnTo>
                        <a:pt x="548121" y="789709"/>
                      </a:lnTo>
                      <a:lnTo>
                        <a:pt x="514350" y="737754"/>
                      </a:lnTo>
                      <a:lnTo>
                        <a:pt x="488373" y="722168"/>
                      </a:lnTo>
                      <a:lnTo>
                        <a:pt x="436418" y="639041"/>
                      </a:lnTo>
                      <a:lnTo>
                        <a:pt x="397452" y="659822"/>
                      </a:lnTo>
                      <a:lnTo>
                        <a:pt x="368877" y="605270"/>
                      </a:lnTo>
                      <a:lnTo>
                        <a:pt x="311727" y="610466"/>
                      </a:lnTo>
                      <a:cubicBezTo>
                        <a:pt x="310861" y="602673"/>
                        <a:pt x="309910" y="594888"/>
                        <a:pt x="309130" y="587086"/>
                      </a:cubicBezTo>
                      <a:cubicBezTo>
                        <a:pt x="308178" y="577569"/>
                        <a:pt x="308683" y="567830"/>
                        <a:pt x="306532" y="558511"/>
                      </a:cubicBezTo>
                      <a:cubicBezTo>
                        <a:pt x="305981" y="556125"/>
                        <a:pt x="303743" y="553767"/>
                        <a:pt x="301336" y="553316"/>
                      </a:cubicBezTo>
                      <a:cubicBezTo>
                        <a:pt x="289391" y="551076"/>
                        <a:pt x="277091" y="551584"/>
                        <a:pt x="264968" y="550718"/>
                      </a:cubicBezTo>
                      <a:cubicBezTo>
                        <a:pt x="251118" y="529941"/>
                        <a:pt x="269294" y="555043"/>
                        <a:pt x="251980" y="537729"/>
                      </a:cubicBezTo>
                      <a:cubicBezTo>
                        <a:pt x="248918" y="534667"/>
                        <a:pt x="246784" y="530802"/>
                        <a:pt x="244186" y="527338"/>
                      </a:cubicBezTo>
                      <a:cubicBezTo>
                        <a:pt x="245918" y="515215"/>
                        <a:pt x="248663" y="503195"/>
                        <a:pt x="249382" y="490970"/>
                      </a:cubicBezTo>
                      <a:cubicBezTo>
                        <a:pt x="249543" y="488237"/>
                        <a:pt x="248495" y="485315"/>
                        <a:pt x="246784" y="483177"/>
                      </a:cubicBezTo>
                      <a:cubicBezTo>
                        <a:pt x="244834" y="480739"/>
                        <a:pt x="241702" y="479530"/>
                        <a:pt x="238991" y="477981"/>
                      </a:cubicBezTo>
                      <a:cubicBezTo>
                        <a:pt x="235629" y="476060"/>
                        <a:pt x="232064" y="474518"/>
                        <a:pt x="228600" y="472786"/>
                      </a:cubicBezTo>
                      <a:lnTo>
                        <a:pt x="213014" y="457200"/>
                      </a:lnTo>
                      <a:cubicBezTo>
                        <a:pt x="211282" y="455468"/>
                        <a:pt x="209177" y="454042"/>
                        <a:pt x="207818" y="452004"/>
                      </a:cubicBezTo>
                      <a:cubicBezTo>
                        <a:pt x="206086" y="449406"/>
                        <a:pt x="204655" y="446581"/>
                        <a:pt x="202623" y="444211"/>
                      </a:cubicBezTo>
                      <a:cubicBezTo>
                        <a:pt x="199435" y="440492"/>
                        <a:pt x="195696" y="437284"/>
                        <a:pt x="192232" y="433820"/>
                      </a:cubicBezTo>
                      <a:cubicBezTo>
                        <a:pt x="190500" y="432088"/>
                        <a:pt x="189074" y="429984"/>
                        <a:pt x="187036" y="428625"/>
                      </a:cubicBezTo>
                      <a:lnTo>
                        <a:pt x="179243" y="423429"/>
                      </a:lnTo>
                      <a:cubicBezTo>
                        <a:pt x="172316" y="424295"/>
                        <a:pt x="165414" y="426659"/>
                        <a:pt x="158461" y="426027"/>
                      </a:cubicBezTo>
                      <a:cubicBezTo>
                        <a:pt x="148103" y="425085"/>
                        <a:pt x="149713" y="414413"/>
                        <a:pt x="148071" y="407843"/>
                      </a:cubicBezTo>
                      <a:cubicBezTo>
                        <a:pt x="144967" y="395428"/>
                        <a:pt x="147169" y="404043"/>
                        <a:pt x="140277" y="394854"/>
                      </a:cubicBezTo>
                      <a:cubicBezTo>
                        <a:pt x="122649" y="371350"/>
                        <a:pt x="136607" y="385990"/>
                        <a:pt x="124691" y="374072"/>
                      </a:cubicBezTo>
                      <a:cubicBezTo>
                        <a:pt x="121227" y="374938"/>
                        <a:pt x="117733" y="375689"/>
                        <a:pt x="114300" y="376670"/>
                      </a:cubicBezTo>
                      <a:cubicBezTo>
                        <a:pt x="111667" y="377422"/>
                        <a:pt x="109245" y="379268"/>
                        <a:pt x="106507" y="379268"/>
                      </a:cubicBezTo>
                      <a:cubicBezTo>
                        <a:pt x="92625" y="379268"/>
                        <a:pt x="78798" y="377536"/>
                        <a:pt x="64943" y="376670"/>
                      </a:cubicBezTo>
                      <a:cubicBezTo>
                        <a:pt x="61479" y="375804"/>
                        <a:pt x="57523" y="376052"/>
                        <a:pt x="54552" y="374072"/>
                      </a:cubicBezTo>
                      <a:cubicBezTo>
                        <a:pt x="51954" y="372340"/>
                        <a:pt x="52297" y="367329"/>
                        <a:pt x="49357" y="366279"/>
                      </a:cubicBezTo>
                      <a:cubicBezTo>
                        <a:pt x="39436" y="362736"/>
                        <a:pt x="28404" y="363639"/>
                        <a:pt x="18184" y="361084"/>
                      </a:cubicBezTo>
                      <a:lnTo>
                        <a:pt x="7793" y="358486"/>
                      </a:lnTo>
                      <a:cubicBezTo>
                        <a:pt x="1919" y="349674"/>
                        <a:pt x="4806" y="352901"/>
                        <a:pt x="0" y="348095"/>
                      </a:cubicBezTo>
                      <a:lnTo>
                        <a:pt x="200025" y="0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Freeform 388"/>
                <p:cNvSpPr/>
                <p:nvPr/>
              </p:nvSpPr>
              <p:spPr>
                <a:xfrm>
                  <a:off x="804166" y="1522413"/>
                  <a:ext cx="1133355" cy="704287"/>
                </a:xfrm>
                <a:custGeom>
                  <a:avLst/>
                  <a:gdLst>
                    <a:gd name="connsiteX0" fmla="*/ 1132610 w 1132610"/>
                    <a:gd name="connsiteY0" fmla="*/ 477982 h 703984"/>
                    <a:gd name="connsiteX1" fmla="*/ 945573 w 1132610"/>
                    <a:gd name="connsiteY1" fmla="*/ 477982 h 703984"/>
                    <a:gd name="connsiteX2" fmla="*/ 945573 w 1132610"/>
                    <a:gd name="connsiteY2" fmla="*/ 0 h 703984"/>
                    <a:gd name="connsiteX3" fmla="*/ 888423 w 1132610"/>
                    <a:gd name="connsiteY3" fmla="*/ 36368 h 703984"/>
                    <a:gd name="connsiteX4" fmla="*/ 870239 w 1132610"/>
                    <a:gd name="connsiteY4" fmla="*/ 49357 h 703984"/>
                    <a:gd name="connsiteX5" fmla="*/ 859848 w 1132610"/>
                    <a:gd name="connsiteY5" fmla="*/ 51955 h 703984"/>
                    <a:gd name="connsiteX6" fmla="*/ 852055 w 1132610"/>
                    <a:gd name="connsiteY6" fmla="*/ 54552 h 703984"/>
                    <a:gd name="connsiteX7" fmla="*/ 810491 w 1132610"/>
                    <a:gd name="connsiteY7" fmla="*/ 59748 h 703984"/>
                    <a:gd name="connsiteX8" fmla="*/ 810491 w 1132610"/>
                    <a:gd name="connsiteY8" fmla="*/ 59748 h 703984"/>
                    <a:gd name="connsiteX9" fmla="*/ 797503 w 1132610"/>
                    <a:gd name="connsiteY9" fmla="*/ 62346 h 703984"/>
                    <a:gd name="connsiteX10" fmla="*/ 781916 w 1132610"/>
                    <a:gd name="connsiteY10" fmla="*/ 67541 h 703984"/>
                    <a:gd name="connsiteX11" fmla="*/ 763732 w 1132610"/>
                    <a:gd name="connsiteY11" fmla="*/ 80530 h 703984"/>
                    <a:gd name="connsiteX12" fmla="*/ 748146 w 1132610"/>
                    <a:gd name="connsiteY12" fmla="*/ 96116 h 703984"/>
                    <a:gd name="connsiteX13" fmla="*/ 742950 w 1132610"/>
                    <a:gd name="connsiteY13" fmla="*/ 101312 h 703984"/>
                    <a:gd name="connsiteX14" fmla="*/ 729962 w 1132610"/>
                    <a:gd name="connsiteY14" fmla="*/ 106507 h 703984"/>
                    <a:gd name="connsiteX15" fmla="*/ 719571 w 1132610"/>
                    <a:gd name="connsiteY15" fmla="*/ 111702 h 703984"/>
                    <a:gd name="connsiteX16" fmla="*/ 711778 w 1132610"/>
                    <a:gd name="connsiteY16" fmla="*/ 114300 h 703984"/>
                    <a:gd name="connsiteX17" fmla="*/ 703985 w 1132610"/>
                    <a:gd name="connsiteY17" fmla="*/ 119496 h 703984"/>
                    <a:gd name="connsiteX18" fmla="*/ 685800 w 1132610"/>
                    <a:gd name="connsiteY18" fmla="*/ 124691 h 703984"/>
                    <a:gd name="connsiteX19" fmla="*/ 667616 w 1132610"/>
                    <a:gd name="connsiteY19" fmla="*/ 129887 h 703984"/>
                    <a:gd name="connsiteX20" fmla="*/ 654628 w 1132610"/>
                    <a:gd name="connsiteY20" fmla="*/ 140277 h 703984"/>
                    <a:gd name="connsiteX21" fmla="*/ 649432 w 1132610"/>
                    <a:gd name="connsiteY21" fmla="*/ 145473 h 703984"/>
                    <a:gd name="connsiteX22" fmla="*/ 639041 w 1132610"/>
                    <a:gd name="connsiteY22" fmla="*/ 150668 h 703984"/>
                    <a:gd name="connsiteX23" fmla="*/ 615662 w 1132610"/>
                    <a:gd name="connsiteY23" fmla="*/ 174048 h 703984"/>
                    <a:gd name="connsiteX24" fmla="*/ 610466 w 1132610"/>
                    <a:gd name="connsiteY24" fmla="*/ 179243 h 703984"/>
                    <a:gd name="connsiteX25" fmla="*/ 600075 w 1132610"/>
                    <a:gd name="connsiteY25" fmla="*/ 181841 h 703984"/>
                    <a:gd name="connsiteX26" fmla="*/ 592282 w 1132610"/>
                    <a:gd name="connsiteY26" fmla="*/ 184439 h 703984"/>
                    <a:gd name="connsiteX27" fmla="*/ 579294 w 1132610"/>
                    <a:gd name="connsiteY27" fmla="*/ 187037 h 703984"/>
                    <a:gd name="connsiteX28" fmla="*/ 571500 w 1132610"/>
                    <a:gd name="connsiteY28" fmla="*/ 184439 h 703984"/>
                    <a:gd name="connsiteX29" fmla="*/ 568903 w 1132610"/>
                    <a:gd name="connsiteY29" fmla="*/ 176646 h 703984"/>
                    <a:gd name="connsiteX30" fmla="*/ 566305 w 1132610"/>
                    <a:gd name="connsiteY30" fmla="*/ 166255 h 703984"/>
                    <a:gd name="connsiteX31" fmla="*/ 563707 w 1132610"/>
                    <a:gd name="connsiteY31" fmla="*/ 145473 h 703984"/>
                    <a:gd name="connsiteX32" fmla="*/ 548121 w 1132610"/>
                    <a:gd name="connsiteY32" fmla="*/ 140277 h 703984"/>
                    <a:gd name="connsiteX33" fmla="*/ 511753 w 1132610"/>
                    <a:gd name="connsiteY33" fmla="*/ 142875 h 703984"/>
                    <a:gd name="connsiteX34" fmla="*/ 506557 w 1132610"/>
                    <a:gd name="connsiteY34" fmla="*/ 150668 h 703984"/>
                    <a:gd name="connsiteX35" fmla="*/ 501362 w 1132610"/>
                    <a:gd name="connsiteY35" fmla="*/ 155864 h 703984"/>
                    <a:gd name="connsiteX36" fmla="*/ 490971 w 1132610"/>
                    <a:gd name="connsiteY36" fmla="*/ 171450 h 703984"/>
                    <a:gd name="connsiteX37" fmla="*/ 488373 w 1132610"/>
                    <a:gd name="connsiteY37" fmla="*/ 202623 h 703984"/>
                    <a:gd name="connsiteX38" fmla="*/ 480580 w 1132610"/>
                    <a:gd name="connsiteY38" fmla="*/ 215612 h 703984"/>
                    <a:gd name="connsiteX39" fmla="*/ 467591 w 1132610"/>
                    <a:gd name="connsiteY39" fmla="*/ 238991 h 703984"/>
                    <a:gd name="connsiteX40" fmla="*/ 457200 w 1132610"/>
                    <a:gd name="connsiteY40" fmla="*/ 251980 h 703984"/>
                    <a:gd name="connsiteX41" fmla="*/ 446810 w 1132610"/>
                    <a:gd name="connsiteY41" fmla="*/ 257175 h 703984"/>
                    <a:gd name="connsiteX42" fmla="*/ 267566 w 1132610"/>
                    <a:gd name="connsiteY42" fmla="*/ 350693 h 703984"/>
                    <a:gd name="connsiteX43" fmla="*/ 10391 w 1132610"/>
                    <a:gd name="connsiteY43" fmla="*/ 459798 h 703984"/>
                    <a:gd name="connsiteX44" fmla="*/ 0 w 1132610"/>
                    <a:gd name="connsiteY44" fmla="*/ 678007 h 703984"/>
                    <a:gd name="connsiteX45" fmla="*/ 1119621 w 1132610"/>
                    <a:gd name="connsiteY45" fmla="*/ 703984 h 703984"/>
                    <a:gd name="connsiteX46" fmla="*/ 1132610 w 1132610"/>
                    <a:gd name="connsiteY46" fmla="*/ 477982 h 703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132610" h="703984">
                      <a:moveTo>
                        <a:pt x="1132610" y="477982"/>
                      </a:moveTo>
                      <a:lnTo>
                        <a:pt x="945573" y="477982"/>
                      </a:lnTo>
                      <a:lnTo>
                        <a:pt x="945573" y="0"/>
                      </a:lnTo>
                      <a:lnTo>
                        <a:pt x="888423" y="36368"/>
                      </a:lnTo>
                      <a:cubicBezTo>
                        <a:pt x="882362" y="40698"/>
                        <a:pt x="876778" y="45790"/>
                        <a:pt x="870239" y="49357"/>
                      </a:cubicBezTo>
                      <a:cubicBezTo>
                        <a:pt x="867105" y="51067"/>
                        <a:pt x="863281" y="50974"/>
                        <a:pt x="859848" y="51955"/>
                      </a:cubicBezTo>
                      <a:cubicBezTo>
                        <a:pt x="857215" y="52707"/>
                        <a:pt x="854760" y="54125"/>
                        <a:pt x="852055" y="54552"/>
                      </a:cubicBezTo>
                      <a:cubicBezTo>
                        <a:pt x="838263" y="56730"/>
                        <a:pt x="824346" y="58016"/>
                        <a:pt x="810491" y="59748"/>
                      </a:cubicBezTo>
                      <a:lnTo>
                        <a:pt x="810491" y="59748"/>
                      </a:lnTo>
                      <a:cubicBezTo>
                        <a:pt x="806162" y="60614"/>
                        <a:pt x="801763" y="61184"/>
                        <a:pt x="797503" y="62346"/>
                      </a:cubicBezTo>
                      <a:cubicBezTo>
                        <a:pt x="792219" y="63787"/>
                        <a:pt x="781916" y="67541"/>
                        <a:pt x="781916" y="67541"/>
                      </a:cubicBezTo>
                      <a:cubicBezTo>
                        <a:pt x="776499" y="71153"/>
                        <a:pt x="768331" y="76391"/>
                        <a:pt x="763732" y="80530"/>
                      </a:cubicBezTo>
                      <a:cubicBezTo>
                        <a:pt x="758271" y="85445"/>
                        <a:pt x="753341" y="90921"/>
                        <a:pt x="748146" y="96116"/>
                      </a:cubicBezTo>
                      <a:cubicBezTo>
                        <a:pt x="746414" y="97848"/>
                        <a:pt x="745224" y="100402"/>
                        <a:pt x="742950" y="101312"/>
                      </a:cubicBezTo>
                      <a:cubicBezTo>
                        <a:pt x="738621" y="103044"/>
                        <a:pt x="734223" y="104613"/>
                        <a:pt x="729962" y="106507"/>
                      </a:cubicBezTo>
                      <a:cubicBezTo>
                        <a:pt x="726423" y="108080"/>
                        <a:pt x="723130" y="110177"/>
                        <a:pt x="719571" y="111702"/>
                      </a:cubicBezTo>
                      <a:cubicBezTo>
                        <a:pt x="717054" y="112781"/>
                        <a:pt x="714227" y="113075"/>
                        <a:pt x="711778" y="114300"/>
                      </a:cubicBezTo>
                      <a:cubicBezTo>
                        <a:pt x="708986" y="115696"/>
                        <a:pt x="706884" y="118336"/>
                        <a:pt x="703985" y="119496"/>
                      </a:cubicBezTo>
                      <a:cubicBezTo>
                        <a:pt x="698132" y="121837"/>
                        <a:pt x="691838" y="122880"/>
                        <a:pt x="685800" y="124691"/>
                      </a:cubicBezTo>
                      <a:cubicBezTo>
                        <a:pt x="667148" y="130286"/>
                        <a:pt x="690406" y="124189"/>
                        <a:pt x="667616" y="129887"/>
                      </a:cubicBezTo>
                      <a:cubicBezTo>
                        <a:pt x="657269" y="145409"/>
                        <a:pt x="668570" y="131912"/>
                        <a:pt x="654628" y="140277"/>
                      </a:cubicBezTo>
                      <a:cubicBezTo>
                        <a:pt x="652528" y="141537"/>
                        <a:pt x="651470" y="144114"/>
                        <a:pt x="649432" y="145473"/>
                      </a:cubicBezTo>
                      <a:cubicBezTo>
                        <a:pt x="646210" y="147621"/>
                        <a:pt x="642505" y="148936"/>
                        <a:pt x="639041" y="150668"/>
                      </a:cubicBezTo>
                      <a:lnTo>
                        <a:pt x="615662" y="174048"/>
                      </a:lnTo>
                      <a:cubicBezTo>
                        <a:pt x="613930" y="175780"/>
                        <a:pt x="612842" y="178649"/>
                        <a:pt x="610466" y="179243"/>
                      </a:cubicBezTo>
                      <a:cubicBezTo>
                        <a:pt x="607002" y="180109"/>
                        <a:pt x="603508" y="180860"/>
                        <a:pt x="600075" y="181841"/>
                      </a:cubicBezTo>
                      <a:cubicBezTo>
                        <a:pt x="597442" y="182593"/>
                        <a:pt x="594938" y="183775"/>
                        <a:pt x="592282" y="184439"/>
                      </a:cubicBezTo>
                      <a:cubicBezTo>
                        <a:pt x="587999" y="185510"/>
                        <a:pt x="583623" y="186171"/>
                        <a:pt x="579294" y="187037"/>
                      </a:cubicBezTo>
                      <a:cubicBezTo>
                        <a:pt x="576696" y="186171"/>
                        <a:pt x="573436" y="186375"/>
                        <a:pt x="571500" y="184439"/>
                      </a:cubicBezTo>
                      <a:cubicBezTo>
                        <a:pt x="569564" y="182503"/>
                        <a:pt x="569655" y="179279"/>
                        <a:pt x="568903" y="176646"/>
                      </a:cubicBezTo>
                      <a:cubicBezTo>
                        <a:pt x="567922" y="173213"/>
                        <a:pt x="566892" y="169777"/>
                        <a:pt x="566305" y="166255"/>
                      </a:cubicBezTo>
                      <a:cubicBezTo>
                        <a:pt x="565157" y="159369"/>
                        <a:pt x="567710" y="151192"/>
                        <a:pt x="563707" y="145473"/>
                      </a:cubicBezTo>
                      <a:cubicBezTo>
                        <a:pt x="560567" y="140986"/>
                        <a:pt x="548121" y="140277"/>
                        <a:pt x="548121" y="140277"/>
                      </a:cubicBezTo>
                      <a:cubicBezTo>
                        <a:pt x="535998" y="141143"/>
                        <a:pt x="523544" y="139927"/>
                        <a:pt x="511753" y="142875"/>
                      </a:cubicBezTo>
                      <a:cubicBezTo>
                        <a:pt x="508724" y="143632"/>
                        <a:pt x="508507" y="148230"/>
                        <a:pt x="506557" y="150668"/>
                      </a:cubicBezTo>
                      <a:cubicBezTo>
                        <a:pt x="505027" y="152581"/>
                        <a:pt x="502831" y="153905"/>
                        <a:pt x="501362" y="155864"/>
                      </a:cubicBezTo>
                      <a:cubicBezTo>
                        <a:pt x="497616" y="160859"/>
                        <a:pt x="490971" y="171450"/>
                        <a:pt x="490971" y="171450"/>
                      </a:cubicBezTo>
                      <a:cubicBezTo>
                        <a:pt x="490105" y="181841"/>
                        <a:pt x="489751" y="192287"/>
                        <a:pt x="488373" y="202623"/>
                      </a:cubicBezTo>
                      <a:cubicBezTo>
                        <a:pt x="487031" y="212689"/>
                        <a:pt x="485895" y="208525"/>
                        <a:pt x="480580" y="215612"/>
                      </a:cubicBezTo>
                      <a:cubicBezTo>
                        <a:pt x="456010" y="248373"/>
                        <a:pt x="477716" y="218742"/>
                        <a:pt x="467591" y="238991"/>
                      </a:cubicBezTo>
                      <a:cubicBezTo>
                        <a:pt x="465854" y="242466"/>
                        <a:pt x="460825" y="249563"/>
                        <a:pt x="457200" y="251980"/>
                      </a:cubicBezTo>
                      <a:cubicBezTo>
                        <a:pt x="453978" y="254128"/>
                        <a:pt x="446810" y="257175"/>
                        <a:pt x="446810" y="257175"/>
                      </a:cubicBezTo>
                      <a:lnTo>
                        <a:pt x="267566" y="350693"/>
                      </a:lnTo>
                      <a:lnTo>
                        <a:pt x="10391" y="459798"/>
                      </a:lnTo>
                      <a:lnTo>
                        <a:pt x="0" y="678007"/>
                      </a:lnTo>
                      <a:lnTo>
                        <a:pt x="1119621" y="703984"/>
                      </a:lnTo>
                      <a:lnTo>
                        <a:pt x="1132610" y="477982"/>
                      </a:lnTo>
                      <a:close/>
                    </a:path>
                  </a:pathLst>
                </a:custGeom>
                <a:solidFill>
                  <a:srgbClr val="E21E1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0" name="Freeform 389"/>
                <p:cNvSpPr/>
                <p:nvPr/>
              </p:nvSpPr>
              <p:spPr>
                <a:xfrm>
                  <a:off x="1902012" y="1998843"/>
                  <a:ext cx="914376" cy="621430"/>
                </a:xfrm>
                <a:custGeom>
                  <a:avLst/>
                  <a:gdLst>
                    <a:gd name="connsiteX0" fmla="*/ 893619 w 916998"/>
                    <a:gd name="connsiteY0" fmla="*/ 623455 h 623455"/>
                    <a:gd name="connsiteX1" fmla="*/ 0 w 916998"/>
                    <a:gd name="connsiteY1" fmla="*/ 602673 h 623455"/>
                    <a:gd name="connsiteX2" fmla="*/ 10391 w 916998"/>
                    <a:gd name="connsiteY2" fmla="*/ 207818 h 623455"/>
                    <a:gd name="connsiteX3" fmla="*/ 18184 w 916998"/>
                    <a:gd name="connsiteY3" fmla="*/ 0 h 623455"/>
                    <a:gd name="connsiteX4" fmla="*/ 916998 w 916998"/>
                    <a:gd name="connsiteY4" fmla="*/ 0 h 623455"/>
                    <a:gd name="connsiteX5" fmla="*/ 916998 w 916998"/>
                    <a:gd name="connsiteY5" fmla="*/ 272761 h 623455"/>
                    <a:gd name="connsiteX6" fmla="*/ 870239 w 916998"/>
                    <a:gd name="connsiteY6" fmla="*/ 272761 h 623455"/>
                    <a:gd name="connsiteX7" fmla="*/ 893619 w 916998"/>
                    <a:gd name="connsiteY7" fmla="*/ 623455 h 623455"/>
                    <a:gd name="connsiteX0" fmla="*/ 878032 w 916998"/>
                    <a:gd name="connsiteY0" fmla="*/ 620857 h 620857"/>
                    <a:gd name="connsiteX1" fmla="*/ 0 w 916998"/>
                    <a:gd name="connsiteY1" fmla="*/ 602673 h 620857"/>
                    <a:gd name="connsiteX2" fmla="*/ 10391 w 916998"/>
                    <a:gd name="connsiteY2" fmla="*/ 207818 h 620857"/>
                    <a:gd name="connsiteX3" fmla="*/ 18184 w 916998"/>
                    <a:gd name="connsiteY3" fmla="*/ 0 h 620857"/>
                    <a:gd name="connsiteX4" fmla="*/ 916998 w 916998"/>
                    <a:gd name="connsiteY4" fmla="*/ 0 h 620857"/>
                    <a:gd name="connsiteX5" fmla="*/ 916998 w 916998"/>
                    <a:gd name="connsiteY5" fmla="*/ 272761 h 620857"/>
                    <a:gd name="connsiteX6" fmla="*/ 870239 w 916998"/>
                    <a:gd name="connsiteY6" fmla="*/ 272761 h 620857"/>
                    <a:gd name="connsiteX7" fmla="*/ 878032 w 916998"/>
                    <a:gd name="connsiteY7" fmla="*/ 620857 h 620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6998" h="620857">
                      <a:moveTo>
                        <a:pt x="878032" y="620857"/>
                      </a:moveTo>
                      <a:lnTo>
                        <a:pt x="0" y="602673"/>
                      </a:lnTo>
                      <a:lnTo>
                        <a:pt x="10391" y="207818"/>
                      </a:lnTo>
                      <a:lnTo>
                        <a:pt x="18184" y="0"/>
                      </a:lnTo>
                      <a:lnTo>
                        <a:pt x="916998" y="0"/>
                      </a:lnTo>
                      <a:lnTo>
                        <a:pt x="916998" y="272761"/>
                      </a:lnTo>
                      <a:lnTo>
                        <a:pt x="870239" y="272761"/>
                      </a:lnTo>
                      <a:lnTo>
                        <a:pt x="878032" y="620857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1" name="Freeform 390"/>
                <p:cNvSpPr/>
                <p:nvPr/>
              </p:nvSpPr>
              <p:spPr>
                <a:xfrm>
                  <a:off x="4432084" y="1998843"/>
                  <a:ext cx="949888" cy="769389"/>
                </a:xfrm>
                <a:custGeom>
                  <a:avLst/>
                  <a:gdLst>
                    <a:gd name="connsiteX0" fmla="*/ 0 w 950768"/>
                    <a:gd name="connsiteY0" fmla="*/ 0 h 766330"/>
                    <a:gd name="connsiteX1" fmla="*/ 878032 w 950768"/>
                    <a:gd name="connsiteY1" fmla="*/ 0 h 766330"/>
                    <a:gd name="connsiteX2" fmla="*/ 950768 w 950768"/>
                    <a:gd name="connsiteY2" fmla="*/ 672811 h 766330"/>
                    <a:gd name="connsiteX3" fmla="*/ 909204 w 950768"/>
                    <a:gd name="connsiteY3" fmla="*/ 685800 h 766330"/>
                    <a:gd name="connsiteX4" fmla="*/ 901411 w 950768"/>
                    <a:gd name="connsiteY4" fmla="*/ 688398 h 766330"/>
                    <a:gd name="connsiteX5" fmla="*/ 893618 w 950768"/>
                    <a:gd name="connsiteY5" fmla="*/ 690995 h 766330"/>
                    <a:gd name="connsiteX6" fmla="*/ 875434 w 950768"/>
                    <a:gd name="connsiteY6" fmla="*/ 701386 h 766330"/>
                    <a:gd name="connsiteX7" fmla="*/ 867641 w 950768"/>
                    <a:gd name="connsiteY7" fmla="*/ 706582 h 766330"/>
                    <a:gd name="connsiteX8" fmla="*/ 852054 w 950768"/>
                    <a:gd name="connsiteY8" fmla="*/ 714375 h 766330"/>
                    <a:gd name="connsiteX9" fmla="*/ 846859 w 950768"/>
                    <a:gd name="connsiteY9" fmla="*/ 722168 h 766330"/>
                    <a:gd name="connsiteX10" fmla="*/ 841663 w 950768"/>
                    <a:gd name="connsiteY10" fmla="*/ 727364 h 766330"/>
                    <a:gd name="connsiteX11" fmla="*/ 836468 w 950768"/>
                    <a:gd name="connsiteY11" fmla="*/ 742950 h 766330"/>
                    <a:gd name="connsiteX12" fmla="*/ 12988 w 950768"/>
                    <a:gd name="connsiteY12" fmla="*/ 766330 h 766330"/>
                    <a:gd name="connsiteX13" fmla="*/ 0 w 950768"/>
                    <a:gd name="connsiteY13" fmla="*/ 0 h 766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50768" h="766330">
                      <a:moveTo>
                        <a:pt x="0" y="0"/>
                      </a:moveTo>
                      <a:lnTo>
                        <a:pt x="878032" y="0"/>
                      </a:lnTo>
                      <a:lnTo>
                        <a:pt x="950768" y="672811"/>
                      </a:lnTo>
                      <a:cubicBezTo>
                        <a:pt x="919580" y="682169"/>
                        <a:pt x="933347" y="677753"/>
                        <a:pt x="909204" y="685800"/>
                      </a:cubicBezTo>
                      <a:lnTo>
                        <a:pt x="901411" y="688398"/>
                      </a:lnTo>
                      <a:lnTo>
                        <a:pt x="893618" y="690995"/>
                      </a:lnTo>
                      <a:cubicBezTo>
                        <a:pt x="883521" y="701092"/>
                        <a:pt x="893750" y="692228"/>
                        <a:pt x="875434" y="701386"/>
                      </a:cubicBezTo>
                      <a:cubicBezTo>
                        <a:pt x="872642" y="702782"/>
                        <a:pt x="870433" y="705186"/>
                        <a:pt x="867641" y="706582"/>
                      </a:cubicBezTo>
                      <a:cubicBezTo>
                        <a:pt x="846123" y="717342"/>
                        <a:pt x="874395" y="699482"/>
                        <a:pt x="852054" y="714375"/>
                      </a:cubicBezTo>
                      <a:cubicBezTo>
                        <a:pt x="850322" y="716973"/>
                        <a:pt x="848809" y="719730"/>
                        <a:pt x="846859" y="722168"/>
                      </a:cubicBezTo>
                      <a:cubicBezTo>
                        <a:pt x="845329" y="724081"/>
                        <a:pt x="842758" y="725173"/>
                        <a:pt x="841663" y="727364"/>
                      </a:cubicBezTo>
                      <a:cubicBezTo>
                        <a:pt x="839214" y="732262"/>
                        <a:pt x="836468" y="742950"/>
                        <a:pt x="836468" y="742950"/>
                      </a:cubicBezTo>
                      <a:lnTo>
                        <a:pt x="12988" y="766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2" name="Freeform 391"/>
                <p:cNvSpPr/>
                <p:nvPr/>
              </p:nvSpPr>
              <p:spPr>
                <a:xfrm>
                  <a:off x="3698215" y="1998843"/>
                  <a:ext cx="763461" cy="899594"/>
                </a:xfrm>
                <a:custGeom>
                  <a:avLst/>
                  <a:gdLst>
                    <a:gd name="connsiteX0" fmla="*/ 0 w 761134"/>
                    <a:gd name="connsiteY0" fmla="*/ 0 h 896216"/>
                    <a:gd name="connsiteX1" fmla="*/ 761134 w 761134"/>
                    <a:gd name="connsiteY1" fmla="*/ 0 h 896216"/>
                    <a:gd name="connsiteX2" fmla="*/ 761134 w 761134"/>
                    <a:gd name="connsiteY2" fmla="*/ 896216 h 896216"/>
                    <a:gd name="connsiteX3" fmla="*/ 272761 w 761134"/>
                    <a:gd name="connsiteY3" fmla="*/ 883227 h 896216"/>
                    <a:gd name="connsiteX4" fmla="*/ 200025 w 761134"/>
                    <a:gd name="connsiteY4" fmla="*/ 883227 h 896216"/>
                    <a:gd name="connsiteX5" fmla="*/ 2597 w 761134"/>
                    <a:gd name="connsiteY5" fmla="*/ 641639 h 896216"/>
                    <a:gd name="connsiteX6" fmla="*/ 0 w 761134"/>
                    <a:gd name="connsiteY6" fmla="*/ 0 h 89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1134" h="896216">
                      <a:moveTo>
                        <a:pt x="0" y="0"/>
                      </a:moveTo>
                      <a:lnTo>
                        <a:pt x="761134" y="0"/>
                      </a:lnTo>
                      <a:lnTo>
                        <a:pt x="761134" y="896216"/>
                      </a:lnTo>
                      <a:lnTo>
                        <a:pt x="272761" y="883227"/>
                      </a:lnTo>
                      <a:lnTo>
                        <a:pt x="200025" y="883227"/>
                      </a:lnTo>
                      <a:lnTo>
                        <a:pt x="2597" y="641639"/>
                      </a:lnTo>
                      <a:cubicBezTo>
                        <a:pt x="1731" y="427759"/>
                        <a:pt x="866" y="21388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3" name="Freeform 392"/>
                <p:cNvSpPr/>
                <p:nvPr/>
              </p:nvSpPr>
              <p:spPr>
                <a:xfrm>
                  <a:off x="5452992" y="2685375"/>
                  <a:ext cx="775297" cy="523776"/>
                </a:xfrm>
                <a:custGeom>
                  <a:avLst/>
                  <a:gdLst>
                    <a:gd name="connsiteX0" fmla="*/ 774995 w 774995"/>
                    <a:gd name="connsiteY0" fmla="*/ 73247 h 522177"/>
                    <a:gd name="connsiteX1" fmla="*/ 0 w 774995"/>
                    <a:gd name="connsiteY1" fmla="*/ 0 h 522177"/>
                    <a:gd name="connsiteX2" fmla="*/ 77972 w 774995"/>
                    <a:gd name="connsiteY2" fmla="*/ 304800 h 522177"/>
                    <a:gd name="connsiteX3" fmla="*/ 278809 w 774995"/>
                    <a:gd name="connsiteY3" fmla="*/ 474921 h 522177"/>
                    <a:gd name="connsiteX4" fmla="*/ 465470 w 774995"/>
                    <a:gd name="connsiteY4" fmla="*/ 522177 h 522177"/>
                    <a:gd name="connsiteX5" fmla="*/ 522177 w 774995"/>
                    <a:gd name="connsiteY5" fmla="*/ 470195 h 522177"/>
                    <a:gd name="connsiteX6" fmla="*/ 656856 w 774995"/>
                    <a:gd name="connsiteY6" fmla="*/ 463107 h 522177"/>
                    <a:gd name="connsiteX7" fmla="*/ 774995 w 774995"/>
                    <a:gd name="connsiteY7" fmla="*/ 73247 h 522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4995" h="522177">
                      <a:moveTo>
                        <a:pt x="774995" y="73247"/>
                      </a:moveTo>
                      <a:lnTo>
                        <a:pt x="0" y="0"/>
                      </a:lnTo>
                      <a:lnTo>
                        <a:pt x="77972" y="304800"/>
                      </a:lnTo>
                      <a:lnTo>
                        <a:pt x="278809" y="474921"/>
                      </a:lnTo>
                      <a:lnTo>
                        <a:pt x="465470" y="522177"/>
                      </a:lnTo>
                      <a:lnTo>
                        <a:pt x="522177" y="470195"/>
                      </a:lnTo>
                      <a:lnTo>
                        <a:pt x="656856" y="463107"/>
                      </a:lnTo>
                      <a:lnTo>
                        <a:pt x="774995" y="73247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4" name="Freeform 393"/>
                <p:cNvSpPr/>
                <p:nvPr/>
              </p:nvSpPr>
              <p:spPr>
                <a:xfrm>
                  <a:off x="5476665" y="3386702"/>
                  <a:ext cx="366935" cy="508981"/>
                </a:xfrm>
                <a:custGeom>
                  <a:avLst/>
                  <a:gdLst>
                    <a:gd name="connsiteX0" fmla="*/ 68194 w 368268"/>
                    <a:gd name="connsiteY0" fmla="*/ 0 h 516315"/>
                    <a:gd name="connsiteX1" fmla="*/ 141440 w 368268"/>
                    <a:gd name="connsiteY1" fmla="*/ 28353 h 516315"/>
                    <a:gd name="connsiteX2" fmla="*/ 209961 w 368268"/>
                    <a:gd name="connsiteY2" fmla="*/ 37804 h 516315"/>
                    <a:gd name="connsiteX3" fmla="*/ 245403 w 368268"/>
                    <a:gd name="connsiteY3" fmla="*/ 189023 h 516315"/>
                    <a:gd name="connsiteX4" fmla="*/ 302110 w 368268"/>
                    <a:gd name="connsiteY4" fmla="*/ 210288 h 516315"/>
                    <a:gd name="connsiteX5" fmla="*/ 304473 w 368268"/>
                    <a:gd name="connsiteY5" fmla="*/ 271721 h 516315"/>
                    <a:gd name="connsiteX6" fmla="*/ 306836 w 368268"/>
                    <a:gd name="connsiteY6" fmla="*/ 278809 h 516315"/>
                    <a:gd name="connsiteX7" fmla="*/ 309199 w 368268"/>
                    <a:gd name="connsiteY7" fmla="*/ 288260 h 516315"/>
                    <a:gd name="connsiteX8" fmla="*/ 313924 w 368268"/>
                    <a:gd name="connsiteY8" fmla="*/ 295349 h 516315"/>
                    <a:gd name="connsiteX9" fmla="*/ 316287 w 368268"/>
                    <a:gd name="connsiteY9" fmla="*/ 302437 h 516315"/>
                    <a:gd name="connsiteX10" fmla="*/ 323375 w 368268"/>
                    <a:gd name="connsiteY10" fmla="*/ 309525 h 516315"/>
                    <a:gd name="connsiteX11" fmla="*/ 335189 w 368268"/>
                    <a:gd name="connsiteY11" fmla="*/ 318976 h 516315"/>
                    <a:gd name="connsiteX12" fmla="*/ 344640 w 368268"/>
                    <a:gd name="connsiteY12" fmla="*/ 326065 h 516315"/>
                    <a:gd name="connsiteX13" fmla="*/ 349366 w 368268"/>
                    <a:gd name="connsiteY13" fmla="*/ 333153 h 516315"/>
                    <a:gd name="connsiteX14" fmla="*/ 356454 w 368268"/>
                    <a:gd name="connsiteY14" fmla="*/ 342604 h 516315"/>
                    <a:gd name="connsiteX15" fmla="*/ 363543 w 368268"/>
                    <a:gd name="connsiteY15" fmla="*/ 361507 h 516315"/>
                    <a:gd name="connsiteX16" fmla="*/ 368268 w 368268"/>
                    <a:gd name="connsiteY16" fmla="*/ 378046 h 516315"/>
                    <a:gd name="connsiteX17" fmla="*/ 365906 w 368268"/>
                    <a:gd name="connsiteY17" fmla="*/ 389860 h 516315"/>
                    <a:gd name="connsiteX18" fmla="*/ 361180 w 368268"/>
                    <a:gd name="connsiteY18" fmla="*/ 415851 h 516315"/>
                    <a:gd name="connsiteX19" fmla="*/ 361180 w 368268"/>
                    <a:gd name="connsiteY19" fmla="*/ 512725 h 516315"/>
                    <a:gd name="connsiteX20" fmla="*/ 330464 w 368268"/>
                    <a:gd name="connsiteY20" fmla="*/ 510362 h 516315"/>
                    <a:gd name="connsiteX21" fmla="*/ 313924 w 368268"/>
                    <a:gd name="connsiteY21" fmla="*/ 505637 h 516315"/>
                    <a:gd name="connsiteX22" fmla="*/ 299747 w 368268"/>
                    <a:gd name="connsiteY22" fmla="*/ 498549 h 516315"/>
                    <a:gd name="connsiteX23" fmla="*/ 287934 w 368268"/>
                    <a:gd name="connsiteY23" fmla="*/ 477283 h 516315"/>
                    <a:gd name="connsiteX24" fmla="*/ 285571 w 368268"/>
                    <a:gd name="connsiteY24" fmla="*/ 470195 h 516315"/>
                    <a:gd name="connsiteX25" fmla="*/ 290296 w 368268"/>
                    <a:gd name="connsiteY25" fmla="*/ 430028 h 516315"/>
                    <a:gd name="connsiteX26" fmla="*/ 295022 w 368268"/>
                    <a:gd name="connsiteY26" fmla="*/ 422939 h 516315"/>
                    <a:gd name="connsiteX27" fmla="*/ 292659 w 368268"/>
                    <a:gd name="connsiteY27" fmla="*/ 413488 h 516315"/>
                    <a:gd name="connsiteX28" fmla="*/ 278482 w 368268"/>
                    <a:gd name="connsiteY28" fmla="*/ 404037 h 516315"/>
                    <a:gd name="connsiteX29" fmla="*/ 264306 w 368268"/>
                    <a:gd name="connsiteY29" fmla="*/ 396949 h 516315"/>
                    <a:gd name="connsiteX30" fmla="*/ 259580 w 368268"/>
                    <a:gd name="connsiteY30" fmla="*/ 389860 h 516315"/>
                    <a:gd name="connsiteX31" fmla="*/ 243040 w 368268"/>
                    <a:gd name="connsiteY31" fmla="*/ 385135 h 516315"/>
                    <a:gd name="connsiteX32" fmla="*/ 226501 w 368268"/>
                    <a:gd name="connsiteY32" fmla="*/ 378046 h 516315"/>
                    <a:gd name="connsiteX33" fmla="*/ 212324 w 368268"/>
                    <a:gd name="connsiteY33" fmla="*/ 368595 h 516315"/>
                    <a:gd name="connsiteX34" fmla="*/ 195785 w 368268"/>
                    <a:gd name="connsiteY34" fmla="*/ 361507 h 516315"/>
                    <a:gd name="connsiteX35" fmla="*/ 181608 w 368268"/>
                    <a:gd name="connsiteY35" fmla="*/ 363869 h 516315"/>
                    <a:gd name="connsiteX36" fmla="*/ 167431 w 368268"/>
                    <a:gd name="connsiteY36" fmla="*/ 368595 h 516315"/>
                    <a:gd name="connsiteX37" fmla="*/ 160343 w 368268"/>
                    <a:gd name="connsiteY37" fmla="*/ 373321 h 516315"/>
                    <a:gd name="connsiteX38" fmla="*/ 141440 w 368268"/>
                    <a:gd name="connsiteY38" fmla="*/ 378046 h 516315"/>
                    <a:gd name="connsiteX39" fmla="*/ 127264 w 368268"/>
                    <a:gd name="connsiteY39" fmla="*/ 382772 h 516315"/>
                    <a:gd name="connsiteX40" fmla="*/ 113087 w 368268"/>
                    <a:gd name="connsiteY40" fmla="*/ 387497 h 516315"/>
                    <a:gd name="connsiteX41" fmla="*/ 105999 w 368268"/>
                    <a:gd name="connsiteY41" fmla="*/ 389860 h 516315"/>
                    <a:gd name="connsiteX42" fmla="*/ 75282 w 368268"/>
                    <a:gd name="connsiteY42" fmla="*/ 396949 h 516315"/>
                    <a:gd name="connsiteX43" fmla="*/ 58743 w 368268"/>
                    <a:gd name="connsiteY43" fmla="*/ 401674 h 516315"/>
                    <a:gd name="connsiteX44" fmla="*/ 39840 w 368268"/>
                    <a:gd name="connsiteY44" fmla="*/ 406400 h 516315"/>
                    <a:gd name="connsiteX45" fmla="*/ 20938 w 368268"/>
                    <a:gd name="connsiteY45" fmla="*/ 408762 h 516315"/>
                    <a:gd name="connsiteX46" fmla="*/ 2036 w 368268"/>
                    <a:gd name="connsiteY46" fmla="*/ 406400 h 516315"/>
                    <a:gd name="connsiteX47" fmla="*/ 4399 w 368268"/>
                    <a:gd name="connsiteY47" fmla="*/ 342604 h 516315"/>
                    <a:gd name="connsiteX48" fmla="*/ 6761 w 368268"/>
                    <a:gd name="connsiteY48" fmla="*/ 335516 h 516315"/>
                    <a:gd name="connsiteX49" fmla="*/ 11487 w 368268"/>
                    <a:gd name="connsiteY49" fmla="*/ 328428 h 516315"/>
                    <a:gd name="connsiteX50" fmla="*/ 13850 w 368268"/>
                    <a:gd name="connsiteY50" fmla="*/ 316614 h 516315"/>
                    <a:gd name="connsiteX51" fmla="*/ 16213 w 368268"/>
                    <a:gd name="connsiteY51" fmla="*/ 309525 h 516315"/>
                    <a:gd name="connsiteX52" fmla="*/ 20938 w 368268"/>
                    <a:gd name="connsiteY52" fmla="*/ 281172 h 516315"/>
                    <a:gd name="connsiteX53" fmla="*/ 23301 w 368268"/>
                    <a:gd name="connsiteY53" fmla="*/ 259907 h 516315"/>
                    <a:gd name="connsiteX54" fmla="*/ 28027 w 368268"/>
                    <a:gd name="connsiteY54" fmla="*/ 245730 h 516315"/>
                    <a:gd name="connsiteX55" fmla="*/ 30389 w 368268"/>
                    <a:gd name="connsiteY55" fmla="*/ 233916 h 516315"/>
                    <a:gd name="connsiteX56" fmla="*/ 35115 w 368268"/>
                    <a:gd name="connsiteY56" fmla="*/ 219739 h 516315"/>
                    <a:gd name="connsiteX57" fmla="*/ 42203 w 368268"/>
                    <a:gd name="connsiteY57" fmla="*/ 196111 h 516315"/>
                    <a:gd name="connsiteX58" fmla="*/ 46929 w 368268"/>
                    <a:gd name="connsiteY58" fmla="*/ 189023 h 516315"/>
                    <a:gd name="connsiteX59" fmla="*/ 56380 w 368268"/>
                    <a:gd name="connsiteY59" fmla="*/ 163032 h 516315"/>
                    <a:gd name="connsiteX60" fmla="*/ 58743 w 368268"/>
                    <a:gd name="connsiteY60" fmla="*/ 153581 h 516315"/>
                    <a:gd name="connsiteX61" fmla="*/ 63468 w 368268"/>
                    <a:gd name="connsiteY61" fmla="*/ 146493 h 516315"/>
                    <a:gd name="connsiteX62" fmla="*/ 65831 w 368268"/>
                    <a:gd name="connsiteY62" fmla="*/ 139404 h 516315"/>
                    <a:gd name="connsiteX63" fmla="*/ 75282 w 368268"/>
                    <a:gd name="connsiteY63" fmla="*/ 120502 h 516315"/>
                    <a:gd name="connsiteX64" fmla="*/ 77645 w 368268"/>
                    <a:gd name="connsiteY64" fmla="*/ 113414 h 516315"/>
                    <a:gd name="connsiteX65" fmla="*/ 68194 w 368268"/>
                    <a:gd name="connsiteY65" fmla="*/ 0 h 516315"/>
                    <a:gd name="connsiteX0" fmla="*/ 80008 w 368268"/>
                    <a:gd name="connsiteY0" fmla="*/ 0 h 506863"/>
                    <a:gd name="connsiteX1" fmla="*/ 141440 w 368268"/>
                    <a:gd name="connsiteY1" fmla="*/ 18901 h 506863"/>
                    <a:gd name="connsiteX2" fmla="*/ 209961 w 368268"/>
                    <a:gd name="connsiteY2" fmla="*/ 28352 h 506863"/>
                    <a:gd name="connsiteX3" fmla="*/ 245403 w 368268"/>
                    <a:gd name="connsiteY3" fmla="*/ 179571 h 506863"/>
                    <a:gd name="connsiteX4" fmla="*/ 302110 w 368268"/>
                    <a:gd name="connsiteY4" fmla="*/ 200836 h 506863"/>
                    <a:gd name="connsiteX5" fmla="*/ 304473 w 368268"/>
                    <a:gd name="connsiteY5" fmla="*/ 262269 h 506863"/>
                    <a:gd name="connsiteX6" fmla="*/ 306836 w 368268"/>
                    <a:gd name="connsiteY6" fmla="*/ 269357 h 506863"/>
                    <a:gd name="connsiteX7" fmla="*/ 309199 w 368268"/>
                    <a:gd name="connsiteY7" fmla="*/ 278808 h 506863"/>
                    <a:gd name="connsiteX8" fmla="*/ 313924 w 368268"/>
                    <a:gd name="connsiteY8" fmla="*/ 285897 h 506863"/>
                    <a:gd name="connsiteX9" fmla="*/ 316287 w 368268"/>
                    <a:gd name="connsiteY9" fmla="*/ 292985 h 506863"/>
                    <a:gd name="connsiteX10" fmla="*/ 323375 w 368268"/>
                    <a:gd name="connsiteY10" fmla="*/ 300073 h 506863"/>
                    <a:gd name="connsiteX11" fmla="*/ 335189 w 368268"/>
                    <a:gd name="connsiteY11" fmla="*/ 309524 h 506863"/>
                    <a:gd name="connsiteX12" fmla="*/ 344640 w 368268"/>
                    <a:gd name="connsiteY12" fmla="*/ 316613 h 506863"/>
                    <a:gd name="connsiteX13" fmla="*/ 349366 w 368268"/>
                    <a:gd name="connsiteY13" fmla="*/ 323701 h 506863"/>
                    <a:gd name="connsiteX14" fmla="*/ 356454 w 368268"/>
                    <a:gd name="connsiteY14" fmla="*/ 333152 h 506863"/>
                    <a:gd name="connsiteX15" fmla="*/ 363543 w 368268"/>
                    <a:gd name="connsiteY15" fmla="*/ 352055 h 506863"/>
                    <a:gd name="connsiteX16" fmla="*/ 368268 w 368268"/>
                    <a:gd name="connsiteY16" fmla="*/ 368594 h 506863"/>
                    <a:gd name="connsiteX17" fmla="*/ 365906 w 368268"/>
                    <a:gd name="connsiteY17" fmla="*/ 380408 h 506863"/>
                    <a:gd name="connsiteX18" fmla="*/ 361180 w 368268"/>
                    <a:gd name="connsiteY18" fmla="*/ 406399 h 506863"/>
                    <a:gd name="connsiteX19" fmla="*/ 361180 w 368268"/>
                    <a:gd name="connsiteY19" fmla="*/ 503273 h 506863"/>
                    <a:gd name="connsiteX20" fmla="*/ 330464 w 368268"/>
                    <a:gd name="connsiteY20" fmla="*/ 500910 h 506863"/>
                    <a:gd name="connsiteX21" fmla="*/ 313924 w 368268"/>
                    <a:gd name="connsiteY21" fmla="*/ 496185 h 506863"/>
                    <a:gd name="connsiteX22" fmla="*/ 299747 w 368268"/>
                    <a:gd name="connsiteY22" fmla="*/ 489097 h 506863"/>
                    <a:gd name="connsiteX23" fmla="*/ 287934 w 368268"/>
                    <a:gd name="connsiteY23" fmla="*/ 467831 h 506863"/>
                    <a:gd name="connsiteX24" fmla="*/ 285571 w 368268"/>
                    <a:gd name="connsiteY24" fmla="*/ 460743 h 506863"/>
                    <a:gd name="connsiteX25" fmla="*/ 290296 w 368268"/>
                    <a:gd name="connsiteY25" fmla="*/ 420576 h 506863"/>
                    <a:gd name="connsiteX26" fmla="*/ 295022 w 368268"/>
                    <a:gd name="connsiteY26" fmla="*/ 413487 h 506863"/>
                    <a:gd name="connsiteX27" fmla="*/ 292659 w 368268"/>
                    <a:gd name="connsiteY27" fmla="*/ 404036 h 506863"/>
                    <a:gd name="connsiteX28" fmla="*/ 278482 w 368268"/>
                    <a:gd name="connsiteY28" fmla="*/ 394585 h 506863"/>
                    <a:gd name="connsiteX29" fmla="*/ 264306 w 368268"/>
                    <a:gd name="connsiteY29" fmla="*/ 387497 h 506863"/>
                    <a:gd name="connsiteX30" fmla="*/ 259580 w 368268"/>
                    <a:gd name="connsiteY30" fmla="*/ 380408 h 506863"/>
                    <a:gd name="connsiteX31" fmla="*/ 243040 w 368268"/>
                    <a:gd name="connsiteY31" fmla="*/ 375683 h 506863"/>
                    <a:gd name="connsiteX32" fmla="*/ 226501 w 368268"/>
                    <a:gd name="connsiteY32" fmla="*/ 368594 h 506863"/>
                    <a:gd name="connsiteX33" fmla="*/ 212324 w 368268"/>
                    <a:gd name="connsiteY33" fmla="*/ 359143 h 506863"/>
                    <a:gd name="connsiteX34" fmla="*/ 195785 w 368268"/>
                    <a:gd name="connsiteY34" fmla="*/ 352055 h 506863"/>
                    <a:gd name="connsiteX35" fmla="*/ 181608 w 368268"/>
                    <a:gd name="connsiteY35" fmla="*/ 354417 h 506863"/>
                    <a:gd name="connsiteX36" fmla="*/ 167431 w 368268"/>
                    <a:gd name="connsiteY36" fmla="*/ 359143 h 506863"/>
                    <a:gd name="connsiteX37" fmla="*/ 160343 w 368268"/>
                    <a:gd name="connsiteY37" fmla="*/ 363869 h 506863"/>
                    <a:gd name="connsiteX38" fmla="*/ 141440 w 368268"/>
                    <a:gd name="connsiteY38" fmla="*/ 368594 h 506863"/>
                    <a:gd name="connsiteX39" fmla="*/ 127264 w 368268"/>
                    <a:gd name="connsiteY39" fmla="*/ 373320 h 506863"/>
                    <a:gd name="connsiteX40" fmla="*/ 113087 w 368268"/>
                    <a:gd name="connsiteY40" fmla="*/ 378045 h 506863"/>
                    <a:gd name="connsiteX41" fmla="*/ 105999 w 368268"/>
                    <a:gd name="connsiteY41" fmla="*/ 380408 h 506863"/>
                    <a:gd name="connsiteX42" fmla="*/ 75282 w 368268"/>
                    <a:gd name="connsiteY42" fmla="*/ 387497 h 506863"/>
                    <a:gd name="connsiteX43" fmla="*/ 58743 w 368268"/>
                    <a:gd name="connsiteY43" fmla="*/ 392222 h 506863"/>
                    <a:gd name="connsiteX44" fmla="*/ 39840 w 368268"/>
                    <a:gd name="connsiteY44" fmla="*/ 396948 h 506863"/>
                    <a:gd name="connsiteX45" fmla="*/ 20938 w 368268"/>
                    <a:gd name="connsiteY45" fmla="*/ 399310 h 506863"/>
                    <a:gd name="connsiteX46" fmla="*/ 2036 w 368268"/>
                    <a:gd name="connsiteY46" fmla="*/ 396948 h 506863"/>
                    <a:gd name="connsiteX47" fmla="*/ 4399 w 368268"/>
                    <a:gd name="connsiteY47" fmla="*/ 333152 h 506863"/>
                    <a:gd name="connsiteX48" fmla="*/ 6761 w 368268"/>
                    <a:gd name="connsiteY48" fmla="*/ 326064 h 506863"/>
                    <a:gd name="connsiteX49" fmla="*/ 11487 w 368268"/>
                    <a:gd name="connsiteY49" fmla="*/ 318976 h 506863"/>
                    <a:gd name="connsiteX50" fmla="*/ 13850 w 368268"/>
                    <a:gd name="connsiteY50" fmla="*/ 307162 h 506863"/>
                    <a:gd name="connsiteX51" fmla="*/ 16213 w 368268"/>
                    <a:gd name="connsiteY51" fmla="*/ 300073 h 506863"/>
                    <a:gd name="connsiteX52" fmla="*/ 20938 w 368268"/>
                    <a:gd name="connsiteY52" fmla="*/ 271720 h 506863"/>
                    <a:gd name="connsiteX53" fmla="*/ 23301 w 368268"/>
                    <a:gd name="connsiteY53" fmla="*/ 250455 h 506863"/>
                    <a:gd name="connsiteX54" fmla="*/ 28027 w 368268"/>
                    <a:gd name="connsiteY54" fmla="*/ 236278 h 506863"/>
                    <a:gd name="connsiteX55" fmla="*/ 30389 w 368268"/>
                    <a:gd name="connsiteY55" fmla="*/ 224464 h 506863"/>
                    <a:gd name="connsiteX56" fmla="*/ 35115 w 368268"/>
                    <a:gd name="connsiteY56" fmla="*/ 210287 h 506863"/>
                    <a:gd name="connsiteX57" fmla="*/ 42203 w 368268"/>
                    <a:gd name="connsiteY57" fmla="*/ 186659 h 506863"/>
                    <a:gd name="connsiteX58" fmla="*/ 46929 w 368268"/>
                    <a:gd name="connsiteY58" fmla="*/ 179571 h 506863"/>
                    <a:gd name="connsiteX59" fmla="*/ 56380 w 368268"/>
                    <a:gd name="connsiteY59" fmla="*/ 153580 h 506863"/>
                    <a:gd name="connsiteX60" fmla="*/ 58743 w 368268"/>
                    <a:gd name="connsiteY60" fmla="*/ 144129 h 506863"/>
                    <a:gd name="connsiteX61" fmla="*/ 63468 w 368268"/>
                    <a:gd name="connsiteY61" fmla="*/ 137041 h 506863"/>
                    <a:gd name="connsiteX62" fmla="*/ 65831 w 368268"/>
                    <a:gd name="connsiteY62" fmla="*/ 129952 h 506863"/>
                    <a:gd name="connsiteX63" fmla="*/ 75282 w 368268"/>
                    <a:gd name="connsiteY63" fmla="*/ 111050 h 506863"/>
                    <a:gd name="connsiteX64" fmla="*/ 77645 w 368268"/>
                    <a:gd name="connsiteY64" fmla="*/ 103962 h 506863"/>
                    <a:gd name="connsiteX65" fmla="*/ 80008 w 368268"/>
                    <a:gd name="connsiteY65" fmla="*/ 0 h 506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368268" h="506863">
                      <a:moveTo>
                        <a:pt x="80008" y="0"/>
                      </a:moveTo>
                      <a:lnTo>
                        <a:pt x="141440" y="18901"/>
                      </a:lnTo>
                      <a:lnTo>
                        <a:pt x="209961" y="28352"/>
                      </a:lnTo>
                      <a:lnTo>
                        <a:pt x="245403" y="179571"/>
                      </a:lnTo>
                      <a:lnTo>
                        <a:pt x="302110" y="200836"/>
                      </a:lnTo>
                      <a:cubicBezTo>
                        <a:pt x="302898" y="221314"/>
                        <a:pt x="303063" y="241825"/>
                        <a:pt x="304473" y="262269"/>
                      </a:cubicBezTo>
                      <a:cubicBezTo>
                        <a:pt x="304644" y="264754"/>
                        <a:pt x="306152" y="266962"/>
                        <a:pt x="306836" y="269357"/>
                      </a:cubicBezTo>
                      <a:cubicBezTo>
                        <a:pt x="307728" y="272479"/>
                        <a:pt x="307920" y="275823"/>
                        <a:pt x="309199" y="278808"/>
                      </a:cubicBezTo>
                      <a:cubicBezTo>
                        <a:pt x="310318" y="281418"/>
                        <a:pt x="312654" y="283357"/>
                        <a:pt x="313924" y="285897"/>
                      </a:cubicBezTo>
                      <a:cubicBezTo>
                        <a:pt x="315038" y="288125"/>
                        <a:pt x="314905" y="290913"/>
                        <a:pt x="316287" y="292985"/>
                      </a:cubicBezTo>
                      <a:cubicBezTo>
                        <a:pt x="318140" y="295765"/>
                        <a:pt x="321236" y="297506"/>
                        <a:pt x="323375" y="300073"/>
                      </a:cubicBezTo>
                      <a:cubicBezTo>
                        <a:pt x="331596" y="309939"/>
                        <a:pt x="323553" y="305646"/>
                        <a:pt x="335189" y="309524"/>
                      </a:cubicBezTo>
                      <a:cubicBezTo>
                        <a:pt x="338339" y="311887"/>
                        <a:pt x="341855" y="313828"/>
                        <a:pt x="344640" y="316613"/>
                      </a:cubicBezTo>
                      <a:cubicBezTo>
                        <a:pt x="346648" y="318621"/>
                        <a:pt x="347715" y="321390"/>
                        <a:pt x="349366" y="323701"/>
                      </a:cubicBezTo>
                      <a:cubicBezTo>
                        <a:pt x="351655" y="326905"/>
                        <a:pt x="354091" y="330002"/>
                        <a:pt x="356454" y="333152"/>
                      </a:cubicBezTo>
                      <a:cubicBezTo>
                        <a:pt x="360810" y="350577"/>
                        <a:pt x="356129" y="334758"/>
                        <a:pt x="363543" y="352055"/>
                      </a:cubicBezTo>
                      <a:cubicBezTo>
                        <a:pt x="365579" y="356804"/>
                        <a:pt x="367068" y="363793"/>
                        <a:pt x="368268" y="368594"/>
                      </a:cubicBezTo>
                      <a:cubicBezTo>
                        <a:pt x="367481" y="372532"/>
                        <a:pt x="366517" y="376439"/>
                        <a:pt x="365906" y="380408"/>
                      </a:cubicBezTo>
                      <a:cubicBezTo>
                        <a:pt x="362090" y="405213"/>
                        <a:pt x="366000" y="391940"/>
                        <a:pt x="361180" y="406399"/>
                      </a:cubicBezTo>
                      <a:cubicBezTo>
                        <a:pt x="362557" y="427059"/>
                        <a:pt x="368063" y="490982"/>
                        <a:pt x="361180" y="503273"/>
                      </a:cubicBezTo>
                      <a:cubicBezTo>
                        <a:pt x="356163" y="512233"/>
                        <a:pt x="340703" y="501698"/>
                        <a:pt x="330464" y="500910"/>
                      </a:cubicBezTo>
                      <a:cubicBezTo>
                        <a:pt x="327433" y="500152"/>
                        <a:pt x="317316" y="497881"/>
                        <a:pt x="313924" y="496185"/>
                      </a:cubicBezTo>
                      <a:cubicBezTo>
                        <a:pt x="295610" y="487027"/>
                        <a:pt x="317559" y="495032"/>
                        <a:pt x="299747" y="489097"/>
                      </a:cubicBezTo>
                      <a:cubicBezTo>
                        <a:pt x="289136" y="478485"/>
                        <a:pt x="293716" y="485179"/>
                        <a:pt x="287934" y="467831"/>
                      </a:cubicBezTo>
                      <a:lnTo>
                        <a:pt x="285571" y="460743"/>
                      </a:lnTo>
                      <a:cubicBezTo>
                        <a:pt x="285943" y="455532"/>
                        <a:pt x="284928" y="431313"/>
                        <a:pt x="290296" y="420576"/>
                      </a:cubicBezTo>
                      <a:cubicBezTo>
                        <a:pt x="291566" y="418036"/>
                        <a:pt x="293447" y="415850"/>
                        <a:pt x="295022" y="413487"/>
                      </a:cubicBezTo>
                      <a:cubicBezTo>
                        <a:pt x="294234" y="410337"/>
                        <a:pt x="294797" y="406480"/>
                        <a:pt x="292659" y="404036"/>
                      </a:cubicBezTo>
                      <a:cubicBezTo>
                        <a:pt x="288919" y="399762"/>
                        <a:pt x="283208" y="397735"/>
                        <a:pt x="278482" y="394585"/>
                      </a:cubicBezTo>
                      <a:cubicBezTo>
                        <a:pt x="269320" y="388477"/>
                        <a:pt x="274090" y="390757"/>
                        <a:pt x="264306" y="387497"/>
                      </a:cubicBezTo>
                      <a:cubicBezTo>
                        <a:pt x="262731" y="385134"/>
                        <a:pt x="261798" y="382182"/>
                        <a:pt x="259580" y="380408"/>
                      </a:cubicBezTo>
                      <a:cubicBezTo>
                        <a:pt x="258037" y="379173"/>
                        <a:pt x="243660" y="375838"/>
                        <a:pt x="243040" y="375683"/>
                      </a:cubicBezTo>
                      <a:cubicBezTo>
                        <a:pt x="217250" y="358487"/>
                        <a:pt x="257003" y="383845"/>
                        <a:pt x="226501" y="368594"/>
                      </a:cubicBezTo>
                      <a:cubicBezTo>
                        <a:pt x="221421" y="366054"/>
                        <a:pt x="217404" y="361683"/>
                        <a:pt x="212324" y="359143"/>
                      </a:cubicBezTo>
                      <a:cubicBezTo>
                        <a:pt x="200646" y="353303"/>
                        <a:pt x="206215" y="355531"/>
                        <a:pt x="195785" y="352055"/>
                      </a:cubicBezTo>
                      <a:cubicBezTo>
                        <a:pt x="191059" y="352842"/>
                        <a:pt x="186256" y="353255"/>
                        <a:pt x="181608" y="354417"/>
                      </a:cubicBezTo>
                      <a:cubicBezTo>
                        <a:pt x="176775" y="355625"/>
                        <a:pt x="167431" y="359143"/>
                        <a:pt x="167431" y="359143"/>
                      </a:cubicBezTo>
                      <a:cubicBezTo>
                        <a:pt x="165068" y="360718"/>
                        <a:pt x="163012" y="362899"/>
                        <a:pt x="160343" y="363869"/>
                      </a:cubicBezTo>
                      <a:cubicBezTo>
                        <a:pt x="154239" y="366089"/>
                        <a:pt x="147601" y="366540"/>
                        <a:pt x="141440" y="368594"/>
                      </a:cubicBezTo>
                      <a:lnTo>
                        <a:pt x="127264" y="373320"/>
                      </a:lnTo>
                      <a:lnTo>
                        <a:pt x="113087" y="378045"/>
                      </a:lnTo>
                      <a:cubicBezTo>
                        <a:pt x="110724" y="378833"/>
                        <a:pt x="108415" y="379804"/>
                        <a:pt x="105999" y="380408"/>
                      </a:cubicBezTo>
                      <a:cubicBezTo>
                        <a:pt x="84665" y="385741"/>
                        <a:pt x="110532" y="379363"/>
                        <a:pt x="75282" y="387497"/>
                      </a:cubicBezTo>
                      <a:cubicBezTo>
                        <a:pt x="49686" y="393404"/>
                        <a:pt x="79441" y="386577"/>
                        <a:pt x="58743" y="392222"/>
                      </a:cubicBezTo>
                      <a:cubicBezTo>
                        <a:pt x="52477" y="393931"/>
                        <a:pt x="46224" y="395751"/>
                        <a:pt x="39840" y="396948"/>
                      </a:cubicBezTo>
                      <a:cubicBezTo>
                        <a:pt x="33599" y="398118"/>
                        <a:pt x="27239" y="398523"/>
                        <a:pt x="20938" y="399310"/>
                      </a:cubicBezTo>
                      <a:cubicBezTo>
                        <a:pt x="14637" y="398523"/>
                        <a:pt x="3576" y="403108"/>
                        <a:pt x="2036" y="396948"/>
                      </a:cubicBezTo>
                      <a:cubicBezTo>
                        <a:pt x="-3125" y="376303"/>
                        <a:pt x="2984" y="354385"/>
                        <a:pt x="4399" y="333152"/>
                      </a:cubicBezTo>
                      <a:cubicBezTo>
                        <a:pt x="4565" y="330667"/>
                        <a:pt x="5647" y="328291"/>
                        <a:pt x="6761" y="326064"/>
                      </a:cubicBezTo>
                      <a:cubicBezTo>
                        <a:pt x="8031" y="323524"/>
                        <a:pt x="9912" y="321339"/>
                        <a:pt x="11487" y="318976"/>
                      </a:cubicBezTo>
                      <a:cubicBezTo>
                        <a:pt x="12275" y="315038"/>
                        <a:pt x="12876" y="311058"/>
                        <a:pt x="13850" y="307162"/>
                      </a:cubicBezTo>
                      <a:cubicBezTo>
                        <a:pt x="14454" y="304746"/>
                        <a:pt x="15725" y="302515"/>
                        <a:pt x="16213" y="300073"/>
                      </a:cubicBezTo>
                      <a:cubicBezTo>
                        <a:pt x="18092" y="290678"/>
                        <a:pt x="19880" y="281243"/>
                        <a:pt x="20938" y="271720"/>
                      </a:cubicBezTo>
                      <a:cubicBezTo>
                        <a:pt x="21726" y="264632"/>
                        <a:pt x="21902" y="257448"/>
                        <a:pt x="23301" y="250455"/>
                      </a:cubicBezTo>
                      <a:cubicBezTo>
                        <a:pt x="24278" y="245570"/>
                        <a:pt x="27050" y="241163"/>
                        <a:pt x="28027" y="236278"/>
                      </a:cubicBezTo>
                      <a:cubicBezTo>
                        <a:pt x="28814" y="232340"/>
                        <a:pt x="29332" y="228338"/>
                        <a:pt x="30389" y="224464"/>
                      </a:cubicBezTo>
                      <a:cubicBezTo>
                        <a:pt x="31700" y="219658"/>
                        <a:pt x="33907" y="215120"/>
                        <a:pt x="35115" y="210287"/>
                      </a:cubicBezTo>
                      <a:cubicBezTo>
                        <a:pt x="36435" y="205006"/>
                        <a:pt x="39904" y="190107"/>
                        <a:pt x="42203" y="186659"/>
                      </a:cubicBezTo>
                      <a:cubicBezTo>
                        <a:pt x="43778" y="184296"/>
                        <a:pt x="45659" y="182111"/>
                        <a:pt x="46929" y="179571"/>
                      </a:cubicBezTo>
                      <a:cubicBezTo>
                        <a:pt x="49276" y="174877"/>
                        <a:pt x="55278" y="157986"/>
                        <a:pt x="56380" y="153580"/>
                      </a:cubicBezTo>
                      <a:cubicBezTo>
                        <a:pt x="57168" y="150430"/>
                        <a:pt x="57464" y="147114"/>
                        <a:pt x="58743" y="144129"/>
                      </a:cubicBezTo>
                      <a:cubicBezTo>
                        <a:pt x="59862" y="141519"/>
                        <a:pt x="62198" y="139581"/>
                        <a:pt x="63468" y="137041"/>
                      </a:cubicBezTo>
                      <a:cubicBezTo>
                        <a:pt x="64582" y="134813"/>
                        <a:pt x="64717" y="132180"/>
                        <a:pt x="65831" y="129952"/>
                      </a:cubicBezTo>
                      <a:cubicBezTo>
                        <a:pt x="77252" y="107111"/>
                        <a:pt x="63017" y="143758"/>
                        <a:pt x="75282" y="111050"/>
                      </a:cubicBezTo>
                      <a:cubicBezTo>
                        <a:pt x="76156" y="108718"/>
                        <a:pt x="77645" y="103962"/>
                        <a:pt x="77645" y="103962"/>
                      </a:cubicBezTo>
                      <a:cubicBezTo>
                        <a:pt x="78433" y="69308"/>
                        <a:pt x="79220" y="34654"/>
                        <a:pt x="8000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5" name="Freeform 394"/>
                <p:cNvSpPr/>
                <p:nvPr/>
              </p:nvSpPr>
              <p:spPr>
                <a:xfrm>
                  <a:off x="5290238" y="3383744"/>
                  <a:ext cx="733869" cy="958777"/>
                </a:xfrm>
                <a:custGeom>
                  <a:avLst/>
                  <a:gdLst>
                    <a:gd name="connsiteX0" fmla="*/ 12297 w 732948"/>
                    <a:gd name="connsiteY0" fmla="*/ 943129 h 962031"/>
                    <a:gd name="connsiteX1" fmla="*/ 12297 w 732948"/>
                    <a:gd name="connsiteY1" fmla="*/ 943129 h 962031"/>
                    <a:gd name="connsiteX2" fmla="*/ 14660 w 732948"/>
                    <a:gd name="connsiteY2" fmla="*/ 900599 h 962031"/>
                    <a:gd name="connsiteX3" fmla="*/ 21748 w 732948"/>
                    <a:gd name="connsiteY3" fmla="*/ 895873 h 962031"/>
                    <a:gd name="connsiteX4" fmla="*/ 24111 w 732948"/>
                    <a:gd name="connsiteY4" fmla="*/ 888785 h 962031"/>
                    <a:gd name="connsiteX5" fmla="*/ 38288 w 732948"/>
                    <a:gd name="connsiteY5" fmla="*/ 876971 h 962031"/>
                    <a:gd name="connsiteX6" fmla="*/ 43014 w 732948"/>
                    <a:gd name="connsiteY6" fmla="*/ 869882 h 962031"/>
                    <a:gd name="connsiteX7" fmla="*/ 50102 w 732948"/>
                    <a:gd name="connsiteY7" fmla="*/ 865157 h 962031"/>
                    <a:gd name="connsiteX8" fmla="*/ 52465 w 732948"/>
                    <a:gd name="connsiteY8" fmla="*/ 858069 h 962031"/>
                    <a:gd name="connsiteX9" fmla="*/ 59553 w 732948"/>
                    <a:gd name="connsiteY9" fmla="*/ 850980 h 962031"/>
                    <a:gd name="connsiteX10" fmla="*/ 71367 w 732948"/>
                    <a:gd name="connsiteY10" fmla="*/ 839166 h 962031"/>
                    <a:gd name="connsiteX11" fmla="*/ 85544 w 732948"/>
                    <a:gd name="connsiteY11" fmla="*/ 829715 h 962031"/>
                    <a:gd name="connsiteX12" fmla="*/ 97358 w 732948"/>
                    <a:gd name="connsiteY12" fmla="*/ 815538 h 962031"/>
                    <a:gd name="connsiteX13" fmla="*/ 104446 w 732948"/>
                    <a:gd name="connsiteY13" fmla="*/ 810813 h 962031"/>
                    <a:gd name="connsiteX14" fmla="*/ 106809 w 732948"/>
                    <a:gd name="connsiteY14" fmla="*/ 803724 h 962031"/>
                    <a:gd name="connsiteX15" fmla="*/ 116260 w 732948"/>
                    <a:gd name="connsiteY15" fmla="*/ 789548 h 962031"/>
                    <a:gd name="connsiteX16" fmla="*/ 120986 w 732948"/>
                    <a:gd name="connsiteY16" fmla="*/ 775371 h 962031"/>
                    <a:gd name="connsiteX17" fmla="*/ 125711 w 732948"/>
                    <a:gd name="connsiteY17" fmla="*/ 758831 h 962031"/>
                    <a:gd name="connsiteX18" fmla="*/ 123348 w 732948"/>
                    <a:gd name="connsiteY18" fmla="*/ 666682 h 962031"/>
                    <a:gd name="connsiteX19" fmla="*/ 120986 w 732948"/>
                    <a:gd name="connsiteY19" fmla="*/ 659594 h 962031"/>
                    <a:gd name="connsiteX20" fmla="*/ 123348 w 732948"/>
                    <a:gd name="connsiteY20" fmla="*/ 607613 h 962031"/>
                    <a:gd name="connsiteX21" fmla="*/ 128074 w 732948"/>
                    <a:gd name="connsiteY21" fmla="*/ 600524 h 962031"/>
                    <a:gd name="connsiteX22" fmla="*/ 135162 w 732948"/>
                    <a:gd name="connsiteY22" fmla="*/ 591073 h 962031"/>
                    <a:gd name="connsiteX23" fmla="*/ 149339 w 732948"/>
                    <a:gd name="connsiteY23" fmla="*/ 574534 h 962031"/>
                    <a:gd name="connsiteX24" fmla="*/ 154065 w 732948"/>
                    <a:gd name="connsiteY24" fmla="*/ 567445 h 962031"/>
                    <a:gd name="connsiteX25" fmla="*/ 165879 w 732948"/>
                    <a:gd name="connsiteY25" fmla="*/ 553269 h 962031"/>
                    <a:gd name="connsiteX26" fmla="*/ 172967 w 732948"/>
                    <a:gd name="connsiteY26" fmla="*/ 539092 h 962031"/>
                    <a:gd name="connsiteX27" fmla="*/ 177693 w 732948"/>
                    <a:gd name="connsiteY27" fmla="*/ 522552 h 962031"/>
                    <a:gd name="connsiteX28" fmla="*/ 180055 w 732948"/>
                    <a:gd name="connsiteY28" fmla="*/ 515464 h 962031"/>
                    <a:gd name="connsiteX29" fmla="*/ 184781 w 732948"/>
                    <a:gd name="connsiteY29" fmla="*/ 498924 h 962031"/>
                    <a:gd name="connsiteX30" fmla="*/ 182418 w 732948"/>
                    <a:gd name="connsiteY30" fmla="*/ 487110 h 962031"/>
                    <a:gd name="connsiteX31" fmla="*/ 175330 w 732948"/>
                    <a:gd name="connsiteY31" fmla="*/ 484748 h 962031"/>
                    <a:gd name="connsiteX32" fmla="*/ 168242 w 732948"/>
                    <a:gd name="connsiteY32" fmla="*/ 480022 h 962031"/>
                    <a:gd name="connsiteX33" fmla="*/ 161153 w 732948"/>
                    <a:gd name="connsiteY33" fmla="*/ 472934 h 962031"/>
                    <a:gd name="connsiteX34" fmla="*/ 146976 w 732948"/>
                    <a:gd name="connsiteY34" fmla="*/ 461120 h 962031"/>
                    <a:gd name="connsiteX35" fmla="*/ 144614 w 732948"/>
                    <a:gd name="connsiteY35" fmla="*/ 454031 h 962031"/>
                    <a:gd name="connsiteX36" fmla="*/ 137525 w 732948"/>
                    <a:gd name="connsiteY36" fmla="*/ 446943 h 962031"/>
                    <a:gd name="connsiteX37" fmla="*/ 128074 w 732948"/>
                    <a:gd name="connsiteY37" fmla="*/ 432766 h 962031"/>
                    <a:gd name="connsiteX38" fmla="*/ 120986 w 732948"/>
                    <a:gd name="connsiteY38" fmla="*/ 416227 h 962031"/>
                    <a:gd name="connsiteX39" fmla="*/ 116260 w 732948"/>
                    <a:gd name="connsiteY39" fmla="*/ 406775 h 962031"/>
                    <a:gd name="connsiteX40" fmla="*/ 109172 w 732948"/>
                    <a:gd name="connsiteY40" fmla="*/ 392599 h 962031"/>
                    <a:gd name="connsiteX41" fmla="*/ 106809 w 732948"/>
                    <a:gd name="connsiteY41" fmla="*/ 378422 h 962031"/>
                    <a:gd name="connsiteX42" fmla="*/ 99721 w 732948"/>
                    <a:gd name="connsiteY42" fmla="*/ 368971 h 962031"/>
                    <a:gd name="connsiteX43" fmla="*/ 94995 w 732948"/>
                    <a:gd name="connsiteY43" fmla="*/ 359520 h 962031"/>
                    <a:gd name="connsiteX44" fmla="*/ 90269 w 732948"/>
                    <a:gd name="connsiteY44" fmla="*/ 352431 h 962031"/>
                    <a:gd name="connsiteX45" fmla="*/ 92632 w 732948"/>
                    <a:gd name="connsiteY45" fmla="*/ 312264 h 962031"/>
                    <a:gd name="connsiteX46" fmla="*/ 97358 w 732948"/>
                    <a:gd name="connsiteY46" fmla="*/ 298087 h 962031"/>
                    <a:gd name="connsiteX47" fmla="*/ 104446 w 732948"/>
                    <a:gd name="connsiteY47" fmla="*/ 276822 h 962031"/>
                    <a:gd name="connsiteX48" fmla="*/ 109172 w 732948"/>
                    <a:gd name="connsiteY48" fmla="*/ 257920 h 962031"/>
                    <a:gd name="connsiteX49" fmla="*/ 113897 w 732948"/>
                    <a:gd name="connsiteY49" fmla="*/ 243743 h 962031"/>
                    <a:gd name="connsiteX50" fmla="*/ 120986 w 732948"/>
                    <a:gd name="connsiteY50" fmla="*/ 217752 h 962031"/>
                    <a:gd name="connsiteX51" fmla="*/ 128074 w 732948"/>
                    <a:gd name="connsiteY51" fmla="*/ 194124 h 962031"/>
                    <a:gd name="connsiteX52" fmla="*/ 132800 w 732948"/>
                    <a:gd name="connsiteY52" fmla="*/ 187036 h 962031"/>
                    <a:gd name="connsiteX53" fmla="*/ 130437 w 732948"/>
                    <a:gd name="connsiteY53" fmla="*/ 177585 h 962031"/>
                    <a:gd name="connsiteX54" fmla="*/ 116260 w 732948"/>
                    <a:gd name="connsiteY54" fmla="*/ 170496 h 962031"/>
                    <a:gd name="connsiteX55" fmla="*/ 109172 w 732948"/>
                    <a:gd name="connsiteY55" fmla="*/ 165771 h 962031"/>
                    <a:gd name="connsiteX56" fmla="*/ 97358 w 732948"/>
                    <a:gd name="connsiteY56" fmla="*/ 151594 h 962031"/>
                    <a:gd name="connsiteX57" fmla="*/ 92632 w 732948"/>
                    <a:gd name="connsiteY57" fmla="*/ 144506 h 962031"/>
                    <a:gd name="connsiteX58" fmla="*/ 85544 w 732948"/>
                    <a:gd name="connsiteY58" fmla="*/ 135055 h 962031"/>
                    <a:gd name="connsiteX59" fmla="*/ 76093 w 732948"/>
                    <a:gd name="connsiteY59" fmla="*/ 118515 h 962031"/>
                    <a:gd name="connsiteX60" fmla="*/ 73730 w 732948"/>
                    <a:gd name="connsiteY60" fmla="*/ 109064 h 962031"/>
                    <a:gd name="connsiteX61" fmla="*/ 69004 w 732948"/>
                    <a:gd name="connsiteY61" fmla="*/ 90162 h 962031"/>
                    <a:gd name="connsiteX62" fmla="*/ 71367 w 732948"/>
                    <a:gd name="connsiteY62" fmla="*/ 52357 h 962031"/>
                    <a:gd name="connsiteX63" fmla="*/ 78455 w 732948"/>
                    <a:gd name="connsiteY63" fmla="*/ 45269 h 962031"/>
                    <a:gd name="connsiteX64" fmla="*/ 87907 w 732948"/>
                    <a:gd name="connsiteY64" fmla="*/ 31092 h 962031"/>
                    <a:gd name="connsiteX65" fmla="*/ 102083 w 732948"/>
                    <a:gd name="connsiteY65" fmla="*/ 26366 h 962031"/>
                    <a:gd name="connsiteX66" fmla="*/ 118623 w 732948"/>
                    <a:gd name="connsiteY66" fmla="*/ 21641 h 962031"/>
                    <a:gd name="connsiteX67" fmla="*/ 149339 w 732948"/>
                    <a:gd name="connsiteY67" fmla="*/ 16915 h 962031"/>
                    <a:gd name="connsiteX68" fmla="*/ 165879 w 732948"/>
                    <a:gd name="connsiteY68" fmla="*/ 9827 h 962031"/>
                    <a:gd name="connsiteX69" fmla="*/ 177693 w 732948"/>
                    <a:gd name="connsiteY69" fmla="*/ 7464 h 962031"/>
                    <a:gd name="connsiteX70" fmla="*/ 184781 w 732948"/>
                    <a:gd name="connsiteY70" fmla="*/ 2738 h 962031"/>
                    <a:gd name="connsiteX71" fmla="*/ 276930 w 732948"/>
                    <a:gd name="connsiteY71" fmla="*/ 375 h 962031"/>
                    <a:gd name="connsiteX72" fmla="*/ 279293 w 732948"/>
                    <a:gd name="connsiteY72" fmla="*/ 137417 h 962031"/>
                    <a:gd name="connsiteX73" fmla="*/ 241488 w 732948"/>
                    <a:gd name="connsiteY73" fmla="*/ 213027 h 962031"/>
                    <a:gd name="connsiteX74" fmla="*/ 236762 w 732948"/>
                    <a:gd name="connsiteY74" fmla="*/ 234292 h 962031"/>
                    <a:gd name="connsiteX75" fmla="*/ 232037 w 732948"/>
                    <a:gd name="connsiteY75" fmla="*/ 253194 h 962031"/>
                    <a:gd name="connsiteX76" fmla="*/ 229674 w 732948"/>
                    <a:gd name="connsiteY76" fmla="*/ 267371 h 962031"/>
                    <a:gd name="connsiteX77" fmla="*/ 227311 w 732948"/>
                    <a:gd name="connsiteY77" fmla="*/ 274459 h 962031"/>
                    <a:gd name="connsiteX78" fmla="*/ 224948 w 732948"/>
                    <a:gd name="connsiteY78" fmla="*/ 283910 h 962031"/>
                    <a:gd name="connsiteX79" fmla="*/ 222586 w 732948"/>
                    <a:gd name="connsiteY79" fmla="*/ 295724 h 962031"/>
                    <a:gd name="connsiteX80" fmla="*/ 215497 w 732948"/>
                    <a:gd name="connsiteY80" fmla="*/ 328803 h 962031"/>
                    <a:gd name="connsiteX81" fmla="*/ 210772 w 732948"/>
                    <a:gd name="connsiteY81" fmla="*/ 380785 h 962031"/>
                    <a:gd name="connsiteX82" fmla="*/ 208409 w 732948"/>
                    <a:gd name="connsiteY82" fmla="*/ 383148 h 962031"/>
                    <a:gd name="connsiteX83" fmla="*/ 380893 w 732948"/>
                    <a:gd name="connsiteY83" fmla="*/ 340617 h 962031"/>
                    <a:gd name="connsiteX84" fmla="*/ 428148 w 732948"/>
                    <a:gd name="connsiteY84" fmla="*/ 364245 h 962031"/>
                    <a:gd name="connsiteX85" fmla="*/ 451776 w 732948"/>
                    <a:gd name="connsiteY85" fmla="*/ 383148 h 962031"/>
                    <a:gd name="connsiteX86" fmla="*/ 475404 w 732948"/>
                    <a:gd name="connsiteY86" fmla="*/ 390236 h 962031"/>
                    <a:gd name="connsiteX87" fmla="*/ 482493 w 732948"/>
                    <a:gd name="connsiteY87" fmla="*/ 394962 h 962031"/>
                    <a:gd name="connsiteX88" fmla="*/ 496669 w 732948"/>
                    <a:gd name="connsiteY88" fmla="*/ 397324 h 962031"/>
                    <a:gd name="connsiteX89" fmla="*/ 503758 w 732948"/>
                    <a:gd name="connsiteY89" fmla="*/ 399687 h 962031"/>
                    <a:gd name="connsiteX90" fmla="*/ 499032 w 732948"/>
                    <a:gd name="connsiteY90" fmla="*/ 416227 h 962031"/>
                    <a:gd name="connsiteX91" fmla="*/ 491944 w 732948"/>
                    <a:gd name="connsiteY91" fmla="*/ 423315 h 962031"/>
                    <a:gd name="connsiteX92" fmla="*/ 494307 w 732948"/>
                    <a:gd name="connsiteY92" fmla="*/ 446943 h 962031"/>
                    <a:gd name="connsiteX93" fmla="*/ 496669 w 732948"/>
                    <a:gd name="connsiteY93" fmla="*/ 454031 h 962031"/>
                    <a:gd name="connsiteX94" fmla="*/ 503758 w 732948"/>
                    <a:gd name="connsiteY94" fmla="*/ 475296 h 962031"/>
                    <a:gd name="connsiteX95" fmla="*/ 506121 w 732948"/>
                    <a:gd name="connsiteY95" fmla="*/ 482385 h 962031"/>
                    <a:gd name="connsiteX96" fmla="*/ 551014 w 732948"/>
                    <a:gd name="connsiteY96" fmla="*/ 494199 h 962031"/>
                    <a:gd name="connsiteX97" fmla="*/ 565190 w 732948"/>
                    <a:gd name="connsiteY97" fmla="*/ 498924 h 962031"/>
                    <a:gd name="connsiteX98" fmla="*/ 572279 w 732948"/>
                    <a:gd name="connsiteY98" fmla="*/ 543817 h 962031"/>
                    <a:gd name="connsiteX99" fmla="*/ 577004 w 732948"/>
                    <a:gd name="connsiteY99" fmla="*/ 562720 h 962031"/>
                    <a:gd name="connsiteX100" fmla="*/ 581730 w 732948"/>
                    <a:gd name="connsiteY100" fmla="*/ 569808 h 962031"/>
                    <a:gd name="connsiteX101" fmla="*/ 584093 w 732948"/>
                    <a:gd name="connsiteY101" fmla="*/ 579259 h 962031"/>
                    <a:gd name="connsiteX102" fmla="*/ 588818 w 732948"/>
                    <a:gd name="connsiteY102" fmla="*/ 586348 h 962031"/>
                    <a:gd name="connsiteX103" fmla="*/ 605358 w 732948"/>
                    <a:gd name="connsiteY103" fmla="*/ 588710 h 962031"/>
                    <a:gd name="connsiteX104" fmla="*/ 690418 w 732948"/>
                    <a:gd name="connsiteY104" fmla="*/ 567445 h 962031"/>
                    <a:gd name="connsiteX105" fmla="*/ 732948 w 732948"/>
                    <a:gd name="connsiteY105" fmla="*/ 676134 h 962031"/>
                    <a:gd name="connsiteX106" fmla="*/ 324186 w 732948"/>
                    <a:gd name="connsiteY106" fmla="*/ 879334 h 962031"/>
                    <a:gd name="connsiteX107" fmla="*/ 241488 w 732948"/>
                    <a:gd name="connsiteY107" fmla="*/ 900599 h 962031"/>
                    <a:gd name="connsiteX108" fmla="*/ 215497 w 732948"/>
                    <a:gd name="connsiteY108" fmla="*/ 902962 h 962031"/>
                    <a:gd name="connsiteX109" fmla="*/ 208409 w 732948"/>
                    <a:gd name="connsiteY109" fmla="*/ 907687 h 962031"/>
                    <a:gd name="connsiteX110" fmla="*/ 194232 w 732948"/>
                    <a:gd name="connsiteY110" fmla="*/ 912413 h 962031"/>
                    <a:gd name="connsiteX111" fmla="*/ 187144 w 732948"/>
                    <a:gd name="connsiteY111" fmla="*/ 914775 h 962031"/>
                    <a:gd name="connsiteX112" fmla="*/ 180055 w 732948"/>
                    <a:gd name="connsiteY112" fmla="*/ 917138 h 962031"/>
                    <a:gd name="connsiteX113" fmla="*/ 170604 w 732948"/>
                    <a:gd name="connsiteY113" fmla="*/ 919501 h 962031"/>
                    <a:gd name="connsiteX114" fmla="*/ 156428 w 732948"/>
                    <a:gd name="connsiteY114" fmla="*/ 924227 h 962031"/>
                    <a:gd name="connsiteX115" fmla="*/ 142251 w 732948"/>
                    <a:gd name="connsiteY115" fmla="*/ 933678 h 962031"/>
                    <a:gd name="connsiteX116" fmla="*/ 125711 w 732948"/>
                    <a:gd name="connsiteY116" fmla="*/ 940766 h 962031"/>
                    <a:gd name="connsiteX117" fmla="*/ 116260 w 732948"/>
                    <a:gd name="connsiteY117" fmla="*/ 945492 h 962031"/>
                    <a:gd name="connsiteX118" fmla="*/ 94995 w 732948"/>
                    <a:gd name="connsiteY118" fmla="*/ 957306 h 962031"/>
                    <a:gd name="connsiteX119" fmla="*/ 80818 w 732948"/>
                    <a:gd name="connsiteY119" fmla="*/ 962031 h 962031"/>
                    <a:gd name="connsiteX120" fmla="*/ 35925 w 732948"/>
                    <a:gd name="connsiteY120" fmla="*/ 959669 h 962031"/>
                    <a:gd name="connsiteX121" fmla="*/ 19386 w 732948"/>
                    <a:gd name="connsiteY121" fmla="*/ 954943 h 962031"/>
                    <a:gd name="connsiteX122" fmla="*/ 12297 w 732948"/>
                    <a:gd name="connsiteY122" fmla="*/ 947855 h 962031"/>
                    <a:gd name="connsiteX123" fmla="*/ 483 w 732948"/>
                    <a:gd name="connsiteY123" fmla="*/ 943129 h 962031"/>
                    <a:gd name="connsiteX124" fmla="*/ 12297 w 732948"/>
                    <a:gd name="connsiteY124" fmla="*/ 943129 h 962031"/>
                    <a:gd name="connsiteX0" fmla="*/ 12297 w 732948"/>
                    <a:gd name="connsiteY0" fmla="*/ 940391 h 959293"/>
                    <a:gd name="connsiteX1" fmla="*/ 12297 w 732948"/>
                    <a:gd name="connsiteY1" fmla="*/ 940391 h 959293"/>
                    <a:gd name="connsiteX2" fmla="*/ 14660 w 732948"/>
                    <a:gd name="connsiteY2" fmla="*/ 897861 h 959293"/>
                    <a:gd name="connsiteX3" fmla="*/ 21748 w 732948"/>
                    <a:gd name="connsiteY3" fmla="*/ 893135 h 959293"/>
                    <a:gd name="connsiteX4" fmla="*/ 24111 w 732948"/>
                    <a:gd name="connsiteY4" fmla="*/ 886047 h 959293"/>
                    <a:gd name="connsiteX5" fmla="*/ 38288 w 732948"/>
                    <a:gd name="connsiteY5" fmla="*/ 874233 h 959293"/>
                    <a:gd name="connsiteX6" fmla="*/ 43014 w 732948"/>
                    <a:gd name="connsiteY6" fmla="*/ 867144 h 959293"/>
                    <a:gd name="connsiteX7" fmla="*/ 50102 w 732948"/>
                    <a:gd name="connsiteY7" fmla="*/ 862419 h 959293"/>
                    <a:gd name="connsiteX8" fmla="*/ 52465 w 732948"/>
                    <a:gd name="connsiteY8" fmla="*/ 855331 h 959293"/>
                    <a:gd name="connsiteX9" fmla="*/ 59553 w 732948"/>
                    <a:gd name="connsiteY9" fmla="*/ 848242 h 959293"/>
                    <a:gd name="connsiteX10" fmla="*/ 71367 w 732948"/>
                    <a:gd name="connsiteY10" fmla="*/ 836428 h 959293"/>
                    <a:gd name="connsiteX11" fmla="*/ 85544 w 732948"/>
                    <a:gd name="connsiteY11" fmla="*/ 826977 h 959293"/>
                    <a:gd name="connsiteX12" fmla="*/ 97358 w 732948"/>
                    <a:gd name="connsiteY12" fmla="*/ 812800 h 959293"/>
                    <a:gd name="connsiteX13" fmla="*/ 104446 w 732948"/>
                    <a:gd name="connsiteY13" fmla="*/ 808075 h 959293"/>
                    <a:gd name="connsiteX14" fmla="*/ 106809 w 732948"/>
                    <a:gd name="connsiteY14" fmla="*/ 800986 h 959293"/>
                    <a:gd name="connsiteX15" fmla="*/ 116260 w 732948"/>
                    <a:gd name="connsiteY15" fmla="*/ 786810 h 959293"/>
                    <a:gd name="connsiteX16" fmla="*/ 120986 w 732948"/>
                    <a:gd name="connsiteY16" fmla="*/ 772633 h 959293"/>
                    <a:gd name="connsiteX17" fmla="*/ 125711 w 732948"/>
                    <a:gd name="connsiteY17" fmla="*/ 756093 h 959293"/>
                    <a:gd name="connsiteX18" fmla="*/ 123348 w 732948"/>
                    <a:gd name="connsiteY18" fmla="*/ 663944 h 959293"/>
                    <a:gd name="connsiteX19" fmla="*/ 120986 w 732948"/>
                    <a:gd name="connsiteY19" fmla="*/ 656856 h 959293"/>
                    <a:gd name="connsiteX20" fmla="*/ 123348 w 732948"/>
                    <a:gd name="connsiteY20" fmla="*/ 604875 h 959293"/>
                    <a:gd name="connsiteX21" fmla="*/ 128074 w 732948"/>
                    <a:gd name="connsiteY21" fmla="*/ 597786 h 959293"/>
                    <a:gd name="connsiteX22" fmla="*/ 135162 w 732948"/>
                    <a:gd name="connsiteY22" fmla="*/ 588335 h 959293"/>
                    <a:gd name="connsiteX23" fmla="*/ 149339 w 732948"/>
                    <a:gd name="connsiteY23" fmla="*/ 571796 h 959293"/>
                    <a:gd name="connsiteX24" fmla="*/ 154065 w 732948"/>
                    <a:gd name="connsiteY24" fmla="*/ 564707 h 959293"/>
                    <a:gd name="connsiteX25" fmla="*/ 165879 w 732948"/>
                    <a:gd name="connsiteY25" fmla="*/ 550531 h 959293"/>
                    <a:gd name="connsiteX26" fmla="*/ 172967 w 732948"/>
                    <a:gd name="connsiteY26" fmla="*/ 536354 h 959293"/>
                    <a:gd name="connsiteX27" fmla="*/ 177693 w 732948"/>
                    <a:gd name="connsiteY27" fmla="*/ 519814 h 959293"/>
                    <a:gd name="connsiteX28" fmla="*/ 180055 w 732948"/>
                    <a:gd name="connsiteY28" fmla="*/ 512726 h 959293"/>
                    <a:gd name="connsiteX29" fmla="*/ 184781 w 732948"/>
                    <a:gd name="connsiteY29" fmla="*/ 496186 h 959293"/>
                    <a:gd name="connsiteX30" fmla="*/ 182418 w 732948"/>
                    <a:gd name="connsiteY30" fmla="*/ 484372 h 959293"/>
                    <a:gd name="connsiteX31" fmla="*/ 175330 w 732948"/>
                    <a:gd name="connsiteY31" fmla="*/ 482010 h 959293"/>
                    <a:gd name="connsiteX32" fmla="*/ 168242 w 732948"/>
                    <a:gd name="connsiteY32" fmla="*/ 477284 h 959293"/>
                    <a:gd name="connsiteX33" fmla="*/ 161153 w 732948"/>
                    <a:gd name="connsiteY33" fmla="*/ 470196 h 959293"/>
                    <a:gd name="connsiteX34" fmla="*/ 146976 w 732948"/>
                    <a:gd name="connsiteY34" fmla="*/ 458382 h 959293"/>
                    <a:gd name="connsiteX35" fmla="*/ 144614 w 732948"/>
                    <a:gd name="connsiteY35" fmla="*/ 451293 h 959293"/>
                    <a:gd name="connsiteX36" fmla="*/ 137525 w 732948"/>
                    <a:gd name="connsiteY36" fmla="*/ 444205 h 959293"/>
                    <a:gd name="connsiteX37" fmla="*/ 128074 w 732948"/>
                    <a:gd name="connsiteY37" fmla="*/ 430028 h 959293"/>
                    <a:gd name="connsiteX38" fmla="*/ 120986 w 732948"/>
                    <a:gd name="connsiteY38" fmla="*/ 413489 h 959293"/>
                    <a:gd name="connsiteX39" fmla="*/ 116260 w 732948"/>
                    <a:gd name="connsiteY39" fmla="*/ 404037 h 959293"/>
                    <a:gd name="connsiteX40" fmla="*/ 109172 w 732948"/>
                    <a:gd name="connsiteY40" fmla="*/ 389861 h 959293"/>
                    <a:gd name="connsiteX41" fmla="*/ 106809 w 732948"/>
                    <a:gd name="connsiteY41" fmla="*/ 375684 h 959293"/>
                    <a:gd name="connsiteX42" fmla="*/ 99721 w 732948"/>
                    <a:gd name="connsiteY42" fmla="*/ 366233 h 959293"/>
                    <a:gd name="connsiteX43" fmla="*/ 94995 w 732948"/>
                    <a:gd name="connsiteY43" fmla="*/ 356782 h 959293"/>
                    <a:gd name="connsiteX44" fmla="*/ 90269 w 732948"/>
                    <a:gd name="connsiteY44" fmla="*/ 349693 h 959293"/>
                    <a:gd name="connsiteX45" fmla="*/ 92632 w 732948"/>
                    <a:gd name="connsiteY45" fmla="*/ 309526 h 959293"/>
                    <a:gd name="connsiteX46" fmla="*/ 97358 w 732948"/>
                    <a:gd name="connsiteY46" fmla="*/ 295349 h 959293"/>
                    <a:gd name="connsiteX47" fmla="*/ 104446 w 732948"/>
                    <a:gd name="connsiteY47" fmla="*/ 274084 h 959293"/>
                    <a:gd name="connsiteX48" fmla="*/ 109172 w 732948"/>
                    <a:gd name="connsiteY48" fmla="*/ 255182 h 959293"/>
                    <a:gd name="connsiteX49" fmla="*/ 113897 w 732948"/>
                    <a:gd name="connsiteY49" fmla="*/ 241005 h 959293"/>
                    <a:gd name="connsiteX50" fmla="*/ 120986 w 732948"/>
                    <a:gd name="connsiteY50" fmla="*/ 215014 h 959293"/>
                    <a:gd name="connsiteX51" fmla="*/ 128074 w 732948"/>
                    <a:gd name="connsiteY51" fmla="*/ 191386 h 959293"/>
                    <a:gd name="connsiteX52" fmla="*/ 132800 w 732948"/>
                    <a:gd name="connsiteY52" fmla="*/ 184298 h 959293"/>
                    <a:gd name="connsiteX53" fmla="*/ 130437 w 732948"/>
                    <a:gd name="connsiteY53" fmla="*/ 174847 h 959293"/>
                    <a:gd name="connsiteX54" fmla="*/ 116260 w 732948"/>
                    <a:gd name="connsiteY54" fmla="*/ 167758 h 959293"/>
                    <a:gd name="connsiteX55" fmla="*/ 109172 w 732948"/>
                    <a:gd name="connsiteY55" fmla="*/ 163033 h 959293"/>
                    <a:gd name="connsiteX56" fmla="*/ 97358 w 732948"/>
                    <a:gd name="connsiteY56" fmla="*/ 148856 h 959293"/>
                    <a:gd name="connsiteX57" fmla="*/ 92632 w 732948"/>
                    <a:gd name="connsiteY57" fmla="*/ 141768 h 959293"/>
                    <a:gd name="connsiteX58" fmla="*/ 85544 w 732948"/>
                    <a:gd name="connsiteY58" fmla="*/ 132317 h 959293"/>
                    <a:gd name="connsiteX59" fmla="*/ 76093 w 732948"/>
                    <a:gd name="connsiteY59" fmla="*/ 115777 h 959293"/>
                    <a:gd name="connsiteX60" fmla="*/ 73730 w 732948"/>
                    <a:gd name="connsiteY60" fmla="*/ 106326 h 959293"/>
                    <a:gd name="connsiteX61" fmla="*/ 69004 w 732948"/>
                    <a:gd name="connsiteY61" fmla="*/ 87424 h 959293"/>
                    <a:gd name="connsiteX62" fmla="*/ 71367 w 732948"/>
                    <a:gd name="connsiteY62" fmla="*/ 49619 h 959293"/>
                    <a:gd name="connsiteX63" fmla="*/ 78455 w 732948"/>
                    <a:gd name="connsiteY63" fmla="*/ 42531 h 959293"/>
                    <a:gd name="connsiteX64" fmla="*/ 87907 w 732948"/>
                    <a:gd name="connsiteY64" fmla="*/ 28354 h 959293"/>
                    <a:gd name="connsiteX65" fmla="*/ 102083 w 732948"/>
                    <a:gd name="connsiteY65" fmla="*/ 23628 h 959293"/>
                    <a:gd name="connsiteX66" fmla="*/ 118623 w 732948"/>
                    <a:gd name="connsiteY66" fmla="*/ 18903 h 959293"/>
                    <a:gd name="connsiteX67" fmla="*/ 149339 w 732948"/>
                    <a:gd name="connsiteY67" fmla="*/ 14177 h 959293"/>
                    <a:gd name="connsiteX68" fmla="*/ 165879 w 732948"/>
                    <a:gd name="connsiteY68" fmla="*/ 7089 h 959293"/>
                    <a:gd name="connsiteX69" fmla="*/ 177693 w 732948"/>
                    <a:gd name="connsiteY69" fmla="*/ 4726 h 959293"/>
                    <a:gd name="connsiteX70" fmla="*/ 184781 w 732948"/>
                    <a:gd name="connsiteY70" fmla="*/ 0 h 959293"/>
                    <a:gd name="connsiteX71" fmla="*/ 276930 w 732948"/>
                    <a:gd name="connsiteY71" fmla="*/ 2033 h 959293"/>
                    <a:gd name="connsiteX72" fmla="*/ 279293 w 732948"/>
                    <a:gd name="connsiteY72" fmla="*/ 134679 h 959293"/>
                    <a:gd name="connsiteX73" fmla="*/ 241488 w 732948"/>
                    <a:gd name="connsiteY73" fmla="*/ 210289 h 959293"/>
                    <a:gd name="connsiteX74" fmla="*/ 236762 w 732948"/>
                    <a:gd name="connsiteY74" fmla="*/ 231554 h 959293"/>
                    <a:gd name="connsiteX75" fmla="*/ 232037 w 732948"/>
                    <a:gd name="connsiteY75" fmla="*/ 250456 h 959293"/>
                    <a:gd name="connsiteX76" fmla="*/ 229674 w 732948"/>
                    <a:gd name="connsiteY76" fmla="*/ 264633 h 959293"/>
                    <a:gd name="connsiteX77" fmla="*/ 227311 w 732948"/>
                    <a:gd name="connsiteY77" fmla="*/ 271721 h 959293"/>
                    <a:gd name="connsiteX78" fmla="*/ 224948 w 732948"/>
                    <a:gd name="connsiteY78" fmla="*/ 281172 h 959293"/>
                    <a:gd name="connsiteX79" fmla="*/ 222586 w 732948"/>
                    <a:gd name="connsiteY79" fmla="*/ 292986 h 959293"/>
                    <a:gd name="connsiteX80" fmla="*/ 215497 w 732948"/>
                    <a:gd name="connsiteY80" fmla="*/ 326065 h 959293"/>
                    <a:gd name="connsiteX81" fmla="*/ 210772 w 732948"/>
                    <a:gd name="connsiteY81" fmla="*/ 378047 h 959293"/>
                    <a:gd name="connsiteX82" fmla="*/ 208409 w 732948"/>
                    <a:gd name="connsiteY82" fmla="*/ 380410 h 959293"/>
                    <a:gd name="connsiteX83" fmla="*/ 380893 w 732948"/>
                    <a:gd name="connsiteY83" fmla="*/ 337879 h 959293"/>
                    <a:gd name="connsiteX84" fmla="*/ 428148 w 732948"/>
                    <a:gd name="connsiteY84" fmla="*/ 361507 h 959293"/>
                    <a:gd name="connsiteX85" fmla="*/ 451776 w 732948"/>
                    <a:gd name="connsiteY85" fmla="*/ 380410 h 959293"/>
                    <a:gd name="connsiteX86" fmla="*/ 475404 w 732948"/>
                    <a:gd name="connsiteY86" fmla="*/ 387498 h 959293"/>
                    <a:gd name="connsiteX87" fmla="*/ 482493 w 732948"/>
                    <a:gd name="connsiteY87" fmla="*/ 392224 h 959293"/>
                    <a:gd name="connsiteX88" fmla="*/ 496669 w 732948"/>
                    <a:gd name="connsiteY88" fmla="*/ 394586 h 959293"/>
                    <a:gd name="connsiteX89" fmla="*/ 503758 w 732948"/>
                    <a:gd name="connsiteY89" fmla="*/ 396949 h 959293"/>
                    <a:gd name="connsiteX90" fmla="*/ 499032 w 732948"/>
                    <a:gd name="connsiteY90" fmla="*/ 413489 h 959293"/>
                    <a:gd name="connsiteX91" fmla="*/ 491944 w 732948"/>
                    <a:gd name="connsiteY91" fmla="*/ 420577 h 959293"/>
                    <a:gd name="connsiteX92" fmla="*/ 494307 w 732948"/>
                    <a:gd name="connsiteY92" fmla="*/ 444205 h 959293"/>
                    <a:gd name="connsiteX93" fmla="*/ 496669 w 732948"/>
                    <a:gd name="connsiteY93" fmla="*/ 451293 h 959293"/>
                    <a:gd name="connsiteX94" fmla="*/ 503758 w 732948"/>
                    <a:gd name="connsiteY94" fmla="*/ 472558 h 959293"/>
                    <a:gd name="connsiteX95" fmla="*/ 506121 w 732948"/>
                    <a:gd name="connsiteY95" fmla="*/ 479647 h 959293"/>
                    <a:gd name="connsiteX96" fmla="*/ 551014 w 732948"/>
                    <a:gd name="connsiteY96" fmla="*/ 491461 h 959293"/>
                    <a:gd name="connsiteX97" fmla="*/ 565190 w 732948"/>
                    <a:gd name="connsiteY97" fmla="*/ 496186 h 959293"/>
                    <a:gd name="connsiteX98" fmla="*/ 572279 w 732948"/>
                    <a:gd name="connsiteY98" fmla="*/ 541079 h 959293"/>
                    <a:gd name="connsiteX99" fmla="*/ 577004 w 732948"/>
                    <a:gd name="connsiteY99" fmla="*/ 559982 h 959293"/>
                    <a:gd name="connsiteX100" fmla="*/ 581730 w 732948"/>
                    <a:gd name="connsiteY100" fmla="*/ 567070 h 959293"/>
                    <a:gd name="connsiteX101" fmla="*/ 584093 w 732948"/>
                    <a:gd name="connsiteY101" fmla="*/ 576521 h 959293"/>
                    <a:gd name="connsiteX102" fmla="*/ 588818 w 732948"/>
                    <a:gd name="connsiteY102" fmla="*/ 583610 h 959293"/>
                    <a:gd name="connsiteX103" fmla="*/ 605358 w 732948"/>
                    <a:gd name="connsiteY103" fmla="*/ 585972 h 959293"/>
                    <a:gd name="connsiteX104" fmla="*/ 690418 w 732948"/>
                    <a:gd name="connsiteY104" fmla="*/ 564707 h 959293"/>
                    <a:gd name="connsiteX105" fmla="*/ 732948 w 732948"/>
                    <a:gd name="connsiteY105" fmla="*/ 673396 h 959293"/>
                    <a:gd name="connsiteX106" fmla="*/ 324186 w 732948"/>
                    <a:gd name="connsiteY106" fmla="*/ 876596 h 959293"/>
                    <a:gd name="connsiteX107" fmla="*/ 241488 w 732948"/>
                    <a:gd name="connsiteY107" fmla="*/ 897861 h 959293"/>
                    <a:gd name="connsiteX108" fmla="*/ 215497 w 732948"/>
                    <a:gd name="connsiteY108" fmla="*/ 900224 h 959293"/>
                    <a:gd name="connsiteX109" fmla="*/ 208409 w 732948"/>
                    <a:gd name="connsiteY109" fmla="*/ 904949 h 959293"/>
                    <a:gd name="connsiteX110" fmla="*/ 194232 w 732948"/>
                    <a:gd name="connsiteY110" fmla="*/ 909675 h 959293"/>
                    <a:gd name="connsiteX111" fmla="*/ 187144 w 732948"/>
                    <a:gd name="connsiteY111" fmla="*/ 912037 h 959293"/>
                    <a:gd name="connsiteX112" fmla="*/ 180055 w 732948"/>
                    <a:gd name="connsiteY112" fmla="*/ 914400 h 959293"/>
                    <a:gd name="connsiteX113" fmla="*/ 170604 w 732948"/>
                    <a:gd name="connsiteY113" fmla="*/ 916763 h 959293"/>
                    <a:gd name="connsiteX114" fmla="*/ 156428 w 732948"/>
                    <a:gd name="connsiteY114" fmla="*/ 921489 h 959293"/>
                    <a:gd name="connsiteX115" fmla="*/ 142251 w 732948"/>
                    <a:gd name="connsiteY115" fmla="*/ 930940 h 959293"/>
                    <a:gd name="connsiteX116" fmla="*/ 125711 w 732948"/>
                    <a:gd name="connsiteY116" fmla="*/ 938028 h 959293"/>
                    <a:gd name="connsiteX117" fmla="*/ 116260 w 732948"/>
                    <a:gd name="connsiteY117" fmla="*/ 942754 h 959293"/>
                    <a:gd name="connsiteX118" fmla="*/ 94995 w 732948"/>
                    <a:gd name="connsiteY118" fmla="*/ 954568 h 959293"/>
                    <a:gd name="connsiteX119" fmla="*/ 80818 w 732948"/>
                    <a:gd name="connsiteY119" fmla="*/ 959293 h 959293"/>
                    <a:gd name="connsiteX120" fmla="*/ 35925 w 732948"/>
                    <a:gd name="connsiteY120" fmla="*/ 956931 h 959293"/>
                    <a:gd name="connsiteX121" fmla="*/ 19386 w 732948"/>
                    <a:gd name="connsiteY121" fmla="*/ 952205 h 959293"/>
                    <a:gd name="connsiteX122" fmla="*/ 12297 w 732948"/>
                    <a:gd name="connsiteY122" fmla="*/ 945117 h 959293"/>
                    <a:gd name="connsiteX123" fmla="*/ 483 w 732948"/>
                    <a:gd name="connsiteY123" fmla="*/ 940391 h 959293"/>
                    <a:gd name="connsiteX124" fmla="*/ 12297 w 732948"/>
                    <a:gd name="connsiteY124" fmla="*/ 940391 h 959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732948" h="959293">
                      <a:moveTo>
                        <a:pt x="12297" y="940391"/>
                      </a:moveTo>
                      <a:lnTo>
                        <a:pt x="12297" y="940391"/>
                      </a:lnTo>
                      <a:cubicBezTo>
                        <a:pt x="13085" y="926214"/>
                        <a:pt x="11875" y="911784"/>
                        <a:pt x="14660" y="897861"/>
                      </a:cubicBezTo>
                      <a:cubicBezTo>
                        <a:pt x="15217" y="895076"/>
                        <a:pt x="19974" y="895352"/>
                        <a:pt x="21748" y="893135"/>
                      </a:cubicBezTo>
                      <a:cubicBezTo>
                        <a:pt x="23304" y="891190"/>
                        <a:pt x="22729" y="888119"/>
                        <a:pt x="24111" y="886047"/>
                      </a:cubicBezTo>
                      <a:cubicBezTo>
                        <a:pt x="27751" y="880588"/>
                        <a:pt x="33056" y="877720"/>
                        <a:pt x="38288" y="874233"/>
                      </a:cubicBezTo>
                      <a:cubicBezTo>
                        <a:pt x="39863" y="871870"/>
                        <a:pt x="41006" y="869152"/>
                        <a:pt x="43014" y="867144"/>
                      </a:cubicBezTo>
                      <a:cubicBezTo>
                        <a:pt x="45022" y="865136"/>
                        <a:pt x="48328" y="864636"/>
                        <a:pt x="50102" y="862419"/>
                      </a:cubicBezTo>
                      <a:cubicBezTo>
                        <a:pt x="51658" y="860474"/>
                        <a:pt x="51084" y="857403"/>
                        <a:pt x="52465" y="855331"/>
                      </a:cubicBezTo>
                      <a:cubicBezTo>
                        <a:pt x="54319" y="852551"/>
                        <a:pt x="57414" y="850809"/>
                        <a:pt x="59553" y="848242"/>
                      </a:cubicBezTo>
                      <a:cubicBezTo>
                        <a:pt x="69397" y="836429"/>
                        <a:pt x="58374" y="845091"/>
                        <a:pt x="71367" y="836428"/>
                      </a:cubicBezTo>
                      <a:cubicBezTo>
                        <a:pt x="81590" y="821096"/>
                        <a:pt x="69112" y="836367"/>
                        <a:pt x="85544" y="826977"/>
                      </a:cubicBezTo>
                      <a:cubicBezTo>
                        <a:pt x="94575" y="821816"/>
                        <a:pt x="90834" y="819324"/>
                        <a:pt x="97358" y="812800"/>
                      </a:cubicBezTo>
                      <a:cubicBezTo>
                        <a:pt x="99366" y="810792"/>
                        <a:pt x="102083" y="809650"/>
                        <a:pt x="104446" y="808075"/>
                      </a:cubicBezTo>
                      <a:cubicBezTo>
                        <a:pt x="105234" y="805712"/>
                        <a:pt x="105599" y="803163"/>
                        <a:pt x="106809" y="800986"/>
                      </a:cubicBezTo>
                      <a:cubicBezTo>
                        <a:pt x="109567" y="796021"/>
                        <a:pt x="114464" y="792198"/>
                        <a:pt x="116260" y="786810"/>
                      </a:cubicBezTo>
                      <a:cubicBezTo>
                        <a:pt x="117835" y="782084"/>
                        <a:pt x="119778" y="777466"/>
                        <a:pt x="120986" y="772633"/>
                      </a:cubicBezTo>
                      <a:cubicBezTo>
                        <a:pt x="123952" y="760766"/>
                        <a:pt x="122321" y="766263"/>
                        <a:pt x="125711" y="756093"/>
                      </a:cubicBezTo>
                      <a:cubicBezTo>
                        <a:pt x="124923" y="725377"/>
                        <a:pt x="124809" y="694636"/>
                        <a:pt x="123348" y="663944"/>
                      </a:cubicBezTo>
                      <a:cubicBezTo>
                        <a:pt x="123230" y="661456"/>
                        <a:pt x="120986" y="659346"/>
                        <a:pt x="120986" y="656856"/>
                      </a:cubicBezTo>
                      <a:cubicBezTo>
                        <a:pt x="120986" y="639511"/>
                        <a:pt x="121282" y="622096"/>
                        <a:pt x="123348" y="604875"/>
                      </a:cubicBezTo>
                      <a:cubicBezTo>
                        <a:pt x="123686" y="602055"/>
                        <a:pt x="126423" y="600097"/>
                        <a:pt x="128074" y="597786"/>
                      </a:cubicBezTo>
                      <a:cubicBezTo>
                        <a:pt x="130363" y="594582"/>
                        <a:pt x="132873" y="591539"/>
                        <a:pt x="135162" y="588335"/>
                      </a:cubicBezTo>
                      <a:cubicBezTo>
                        <a:pt x="150659" y="566640"/>
                        <a:pt x="124859" y="600356"/>
                        <a:pt x="149339" y="571796"/>
                      </a:cubicBezTo>
                      <a:cubicBezTo>
                        <a:pt x="151187" y="569640"/>
                        <a:pt x="152247" y="566889"/>
                        <a:pt x="154065" y="564707"/>
                      </a:cubicBezTo>
                      <a:cubicBezTo>
                        <a:pt x="169230" y="546509"/>
                        <a:pt x="154141" y="568135"/>
                        <a:pt x="165879" y="550531"/>
                      </a:cubicBezTo>
                      <a:cubicBezTo>
                        <a:pt x="171819" y="532711"/>
                        <a:pt x="163806" y="554676"/>
                        <a:pt x="172967" y="536354"/>
                      </a:cubicBezTo>
                      <a:cubicBezTo>
                        <a:pt x="174855" y="532578"/>
                        <a:pt x="176684" y="523346"/>
                        <a:pt x="177693" y="519814"/>
                      </a:cubicBezTo>
                      <a:cubicBezTo>
                        <a:pt x="178377" y="517419"/>
                        <a:pt x="179371" y="515121"/>
                        <a:pt x="180055" y="512726"/>
                      </a:cubicBezTo>
                      <a:cubicBezTo>
                        <a:pt x="185983" y="491976"/>
                        <a:pt x="179120" y="513169"/>
                        <a:pt x="184781" y="496186"/>
                      </a:cubicBezTo>
                      <a:cubicBezTo>
                        <a:pt x="183993" y="492248"/>
                        <a:pt x="184646" y="487713"/>
                        <a:pt x="182418" y="484372"/>
                      </a:cubicBezTo>
                      <a:cubicBezTo>
                        <a:pt x="181037" y="482300"/>
                        <a:pt x="177557" y="483124"/>
                        <a:pt x="175330" y="482010"/>
                      </a:cubicBezTo>
                      <a:cubicBezTo>
                        <a:pt x="172790" y="480740"/>
                        <a:pt x="170424" y="479102"/>
                        <a:pt x="168242" y="477284"/>
                      </a:cubicBezTo>
                      <a:cubicBezTo>
                        <a:pt x="165675" y="475145"/>
                        <a:pt x="163720" y="472335"/>
                        <a:pt x="161153" y="470196"/>
                      </a:cubicBezTo>
                      <a:cubicBezTo>
                        <a:pt x="141415" y="453748"/>
                        <a:pt x="167687" y="479090"/>
                        <a:pt x="146976" y="458382"/>
                      </a:cubicBezTo>
                      <a:cubicBezTo>
                        <a:pt x="146189" y="456019"/>
                        <a:pt x="145996" y="453365"/>
                        <a:pt x="144614" y="451293"/>
                      </a:cubicBezTo>
                      <a:cubicBezTo>
                        <a:pt x="142760" y="448513"/>
                        <a:pt x="139577" y="446843"/>
                        <a:pt x="137525" y="444205"/>
                      </a:cubicBezTo>
                      <a:cubicBezTo>
                        <a:pt x="134038" y="439722"/>
                        <a:pt x="130614" y="435108"/>
                        <a:pt x="128074" y="430028"/>
                      </a:cubicBezTo>
                      <a:cubicBezTo>
                        <a:pt x="112405" y="398693"/>
                        <a:pt x="131411" y="437816"/>
                        <a:pt x="120986" y="413489"/>
                      </a:cubicBezTo>
                      <a:cubicBezTo>
                        <a:pt x="119598" y="410251"/>
                        <a:pt x="117648" y="407275"/>
                        <a:pt x="116260" y="404037"/>
                      </a:cubicBezTo>
                      <a:cubicBezTo>
                        <a:pt x="110390" y="390342"/>
                        <a:pt x="118252" y="403483"/>
                        <a:pt x="109172" y="389861"/>
                      </a:cubicBezTo>
                      <a:cubicBezTo>
                        <a:pt x="108384" y="385135"/>
                        <a:pt x="108588" y="380132"/>
                        <a:pt x="106809" y="375684"/>
                      </a:cubicBezTo>
                      <a:cubicBezTo>
                        <a:pt x="105347" y="372028"/>
                        <a:pt x="101808" y="369572"/>
                        <a:pt x="99721" y="366233"/>
                      </a:cubicBezTo>
                      <a:cubicBezTo>
                        <a:pt x="97854" y="363246"/>
                        <a:pt x="96743" y="359840"/>
                        <a:pt x="94995" y="356782"/>
                      </a:cubicBezTo>
                      <a:cubicBezTo>
                        <a:pt x="93586" y="354316"/>
                        <a:pt x="91844" y="352056"/>
                        <a:pt x="90269" y="349693"/>
                      </a:cubicBezTo>
                      <a:cubicBezTo>
                        <a:pt x="91057" y="336304"/>
                        <a:pt x="90897" y="322825"/>
                        <a:pt x="92632" y="309526"/>
                      </a:cubicBezTo>
                      <a:cubicBezTo>
                        <a:pt x="93276" y="304587"/>
                        <a:pt x="97358" y="295349"/>
                        <a:pt x="97358" y="295349"/>
                      </a:cubicBezTo>
                      <a:cubicBezTo>
                        <a:pt x="101745" y="269031"/>
                        <a:pt x="96141" y="290694"/>
                        <a:pt x="104446" y="274084"/>
                      </a:cubicBezTo>
                      <a:cubicBezTo>
                        <a:pt x="107314" y="268348"/>
                        <a:pt x="107554" y="261115"/>
                        <a:pt x="109172" y="255182"/>
                      </a:cubicBezTo>
                      <a:cubicBezTo>
                        <a:pt x="110483" y="250376"/>
                        <a:pt x="112920" y="245889"/>
                        <a:pt x="113897" y="241005"/>
                      </a:cubicBezTo>
                      <a:cubicBezTo>
                        <a:pt x="118205" y="219465"/>
                        <a:pt x="113789" y="239006"/>
                        <a:pt x="120986" y="215014"/>
                      </a:cubicBezTo>
                      <a:cubicBezTo>
                        <a:pt x="122788" y="209007"/>
                        <a:pt x="125033" y="195947"/>
                        <a:pt x="128074" y="191386"/>
                      </a:cubicBezTo>
                      <a:lnTo>
                        <a:pt x="132800" y="184298"/>
                      </a:lnTo>
                      <a:cubicBezTo>
                        <a:pt x="132012" y="181148"/>
                        <a:pt x="132238" y="177549"/>
                        <a:pt x="130437" y="174847"/>
                      </a:cubicBezTo>
                      <a:cubicBezTo>
                        <a:pt x="127051" y="169769"/>
                        <a:pt x="120977" y="170117"/>
                        <a:pt x="116260" y="167758"/>
                      </a:cubicBezTo>
                      <a:cubicBezTo>
                        <a:pt x="113720" y="166488"/>
                        <a:pt x="111535" y="164608"/>
                        <a:pt x="109172" y="163033"/>
                      </a:cubicBezTo>
                      <a:cubicBezTo>
                        <a:pt x="97441" y="145437"/>
                        <a:pt x="112515" y="167043"/>
                        <a:pt x="97358" y="148856"/>
                      </a:cubicBezTo>
                      <a:cubicBezTo>
                        <a:pt x="95540" y="146675"/>
                        <a:pt x="94283" y="144079"/>
                        <a:pt x="92632" y="141768"/>
                      </a:cubicBezTo>
                      <a:cubicBezTo>
                        <a:pt x="90343" y="138564"/>
                        <a:pt x="87907" y="135467"/>
                        <a:pt x="85544" y="132317"/>
                      </a:cubicBezTo>
                      <a:cubicBezTo>
                        <a:pt x="79330" y="107462"/>
                        <a:pt x="88605" y="137673"/>
                        <a:pt x="76093" y="115777"/>
                      </a:cubicBezTo>
                      <a:cubicBezTo>
                        <a:pt x="74482" y="112958"/>
                        <a:pt x="74622" y="109448"/>
                        <a:pt x="73730" y="106326"/>
                      </a:cubicBezTo>
                      <a:cubicBezTo>
                        <a:pt x="68886" y="89374"/>
                        <a:pt x="73808" y="111439"/>
                        <a:pt x="69004" y="87424"/>
                      </a:cubicBezTo>
                      <a:cubicBezTo>
                        <a:pt x="69792" y="74822"/>
                        <a:pt x="68766" y="61974"/>
                        <a:pt x="71367" y="49619"/>
                      </a:cubicBezTo>
                      <a:cubicBezTo>
                        <a:pt x="72055" y="46349"/>
                        <a:pt x="76404" y="45168"/>
                        <a:pt x="78455" y="42531"/>
                      </a:cubicBezTo>
                      <a:cubicBezTo>
                        <a:pt x="81942" y="38048"/>
                        <a:pt x="82519" y="30150"/>
                        <a:pt x="87907" y="28354"/>
                      </a:cubicBezTo>
                      <a:lnTo>
                        <a:pt x="102083" y="23628"/>
                      </a:lnTo>
                      <a:cubicBezTo>
                        <a:pt x="108159" y="21602"/>
                        <a:pt x="112092" y="20090"/>
                        <a:pt x="118623" y="18903"/>
                      </a:cubicBezTo>
                      <a:cubicBezTo>
                        <a:pt x="128977" y="17021"/>
                        <a:pt x="139070" y="16459"/>
                        <a:pt x="149339" y="14177"/>
                      </a:cubicBezTo>
                      <a:cubicBezTo>
                        <a:pt x="161727" y="11424"/>
                        <a:pt x="151433" y="11904"/>
                        <a:pt x="165879" y="7089"/>
                      </a:cubicBezTo>
                      <a:cubicBezTo>
                        <a:pt x="169689" y="5819"/>
                        <a:pt x="173755" y="5514"/>
                        <a:pt x="177693" y="4726"/>
                      </a:cubicBezTo>
                      <a:cubicBezTo>
                        <a:pt x="180056" y="3151"/>
                        <a:pt x="168242" y="449"/>
                        <a:pt x="184781" y="0"/>
                      </a:cubicBezTo>
                      <a:lnTo>
                        <a:pt x="276930" y="2033"/>
                      </a:lnTo>
                      <a:cubicBezTo>
                        <a:pt x="277718" y="47714"/>
                        <a:pt x="278505" y="88998"/>
                        <a:pt x="279293" y="134679"/>
                      </a:cubicBezTo>
                      <a:lnTo>
                        <a:pt x="241488" y="210289"/>
                      </a:lnTo>
                      <a:cubicBezTo>
                        <a:pt x="239913" y="217377"/>
                        <a:pt x="238425" y="224486"/>
                        <a:pt x="236762" y="231554"/>
                      </a:cubicBezTo>
                      <a:cubicBezTo>
                        <a:pt x="235275" y="237876"/>
                        <a:pt x="233105" y="244050"/>
                        <a:pt x="232037" y="250456"/>
                      </a:cubicBezTo>
                      <a:cubicBezTo>
                        <a:pt x="231249" y="255182"/>
                        <a:pt x="230713" y="259956"/>
                        <a:pt x="229674" y="264633"/>
                      </a:cubicBezTo>
                      <a:cubicBezTo>
                        <a:pt x="229134" y="267064"/>
                        <a:pt x="227995" y="269326"/>
                        <a:pt x="227311" y="271721"/>
                      </a:cubicBezTo>
                      <a:cubicBezTo>
                        <a:pt x="226419" y="274843"/>
                        <a:pt x="225652" y="278002"/>
                        <a:pt x="224948" y="281172"/>
                      </a:cubicBezTo>
                      <a:cubicBezTo>
                        <a:pt x="224077" y="285092"/>
                        <a:pt x="223489" y="289073"/>
                        <a:pt x="222586" y="292986"/>
                      </a:cubicBezTo>
                      <a:cubicBezTo>
                        <a:pt x="215518" y="323617"/>
                        <a:pt x="219798" y="300260"/>
                        <a:pt x="215497" y="326065"/>
                      </a:cubicBezTo>
                      <a:cubicBezTo>
                        <a:pt x="215175" y="331223"/>
                        <a:pt x="214324" y="365617"/>
                        <a:pt x="210772" y="378047"/>
                      </a:cubicBezTo>
                      <a:cubicBezTo>
                        <a:pt x="210466" y="379118"/>
                        <a:pt x="209197" y="379622"/>
                        <a:pt x="208409" y="380410"/>
                      </a:cubicBezTo>
                      <a:lnTo>
                        <a:pt x="380893" y="337879"/>
                      </a:lnTo>
                      <a:lnTo>
                        <a:pt x="428148" y="361507"/>
                      </a:lnTo>
                      <a:cubicBezTo>
                        <a:pt x="428757" y="362029"/>
                        <a:pt x="445719" y="377718"/>
                        <a:pt x="451776" y="380410"/>
                      </a:cubicBezTo>
                      <a:cubicBezTo>
                        <a:pt x="459167" y="383695"/>
                        <a:pt x="467553" y="385535"/>
                        <a:pt x="475404" y="387498"/>
                      </a:cubicBezTo>
                      <a:cubicBezTo>
                        <a:pt x="477767" y="389073"/>
                        <a:pt x="479799" y="391326"/>
                        <a:pt x="482493" y="392224"/>
                      </a:cubicBezTo>
                      <a:cubicBezTo>
                        <a:pt x="487038" y="393739"/>
                        <a:pt x="491993" y="393547"/>
                        <a:pt x="496669" y="394586"/>
                      </a:cubicBezTo>
                      <a:cubicBezTo>
                        <a:pt x="499101" y="395126"/>
                        <a:pt x="501395" y="396161"/>
                        <a:pt x="503758" y="396949"/>
                      </a:cubicBezTo>
                      <a:cubicBezTo>
                        <a:pt x="503443" y="398209"/>
                        <a:pt x="500388" y="411455"/>
                        <a:pt x="499032" y="413489"/>
                      </a:cubicBezTo>
                      <a:cubicBezTo>
                        <a:pt x="497179" y="416269"/>
                        <a:pt x="494307" y="418214"/>
                        <a:pt x="491944" y="420577"/>
                      </a:cubicBezTo>
                      <a:cubicBezTo>
                        <a:pt x="492732" y="428453"/>
                        <a:pt x="493104" y="436382"/>
                        <a:pt x="494307" y="444205"/>
                      </a:cubicBezTo>
                      <a:cubicBezTo>
                        <a:pt x="494686" y="446666"/>
                        <a:pt x="496129" y="448862"/>
                        <a:pt x="496669" y="451293"/>
                      </a:cubicBezTo>
                      <a:cubicBezTo>
                        <a:pt x="500913" y="470391"/>
                        <a:pt x="495536" y="460227"/>
                        <a:pt x="503758" y="472558"/>
                      </a:cubicBezTo>
                      <a:cubicBezTo>
                        <a:pt x="504546" y="474921"/>
                        <a:pt x="504360" y="477886"/>
                        <a:pt x="506121" y="479647"/>
                      </a:cubicBezTo>
                      <a:cubicBezTo>
                        <a:pt x="520636" y="494163"/>
                        <a:pt x="529471" y="489804"/>
                        <a:pt x="551014" y="491461"/>
                      </a:cubicBezTo>
                      <a:cubicBezTo>
                        <a:pt x="555739" y="493036"/>
                        <a:pt x="564879" y="491215"/>
                        <a:pt x="565190" y="496186"/>
                      </a:cubicBezTo>
                      <a:cubicBezTo>
                        <a:pt x="567730" y="536825"/>
                        <a:pt x="560549" y="523486"/>
                        <a:pt x="572279" y="541079"/>
                      </a:cubicBezTo>
                      <a:cubicBezTo>
                        <a:pt x="573176" y="545564"/>
                        <a:pt x="574585" y="555143"/>
                        <a:pt x="577004" y="559982"/>
                      </a:cubicBezTo>
                      <a:cubicBezTo>
                        <a:pt x="578274" y="562522"/>
                        <a:pt x="580155" y="564707"/>
                        <a:pt x="581730" y="567070"/>
                      </a:cubicBezTo>
                      <a:cubicBezTo>
                        <a:pt x="582518" y="570220"/>
                        <a:pt x="582814" y="573536"/>
                        <a:pt x="584093" y="576521"/>
                      </a:cubicBezTo>
                      <a:cubicBezTo>
                        <a:pt x="585212" y="579131"/>
                        <a:pt x="586600" y="581836"/>
                        <a:pt x="588818" y="583610"/>
                      </a:cubicBezTo>
                      <a:cubicBezTo>
                        <a:pt x="593015" y="586968"/>
                        <a:pt x="600854" y="585972"/>
                        <a:pt x="605358" y="585972"/>
                      </a:cubicBezTo>
                      <a:lnTo>
                        <a:pt x="690418" y="564707"/>
                      </a:lnTo>
                      <a:lnTo>
                        <a:pt x="732948" y="673396"/>
                      </a:lnTo>
                      <a:lnTo>
                        <a:pt x="324186" y="876596"/>
                      </a:lnTo>
                      <a:lnTo>
                        <a:pt x="241488" y="897861"/>
                      </a:lnTo>
                      <a:cubicBezTo>
                        <a:pt x="232824" y="898649"/>
                        <a:pt x="224003" y="898401"/>
                        <a:pt x="215497" y="900224"/>
                      </a:cubicBezTo>
                      <a:cubicBezTo>
                        <a:pt x="212721" y="900819"/>
                        <a:pt x="211004" y="903796"/>
                        <a:pt x="208409" y="904949"/>
                      </a:cubicBezTo>
                      <a:cubicBezTo>
                        <a:pt x="203857" y="906972"/>
                        <a:pt x="198958" y="908100"/>
                        <a:pt x="194232" y="909675"/>
                      </a:cubicBezTo>
                      <a:lnTo>
                        <a:pt x="187144" y="912037"/>
                      </a:lnTo>
                      <a:cubicBezTo>
                        <a:pt x="184781" y="912825"/>
                        <a:pt x="182471" y="913796"/>
                        <a:pt x="180055" y="914400"/>
                      </a:cubicBezTo>
                      <a:cubicBezTo>
                        <a:pt x="176905" y="915188"/>
                        <a:pt x="173714" y="915830"/>
                        <a:pt x="170604" y="916763"/>
                      </a:cubicBezTo>
                      <a:cubicBezTo>
                        <a:pt x="165833" y="918194"/>
                        <a:pt x="160572" y="918726"/>
                        <a:pt x="156428" y="921489"/>
                      </a:cubicBezTo>
                      <a:cubicBezTo>
                        <a:pt x="151702" y="924639"/>
                        <a:pt x="147331" y="928400"/>
                        <a:pt x="142251" y="930940"/>
                      </a:cubicBezTo>
                      <a:cubicBezTo>
                        <a:pt x="110880" y="946624"/>
                        <a:pt x="150068" y="927589"/>
                        <a:pt x="125711" y="938028"/>
                      </a:cubicBezTo>
                      <a:cubicBezTo>
                        <a:pt x="122474" y="939416"/>
                        <a:pt x="119410" y="941179"/>
                        <a:pt x="116260" y="942754"/>
                      </a:cubicBezTo>
                      <a:cubicBezTo>
                        <a:pt x="111588" y="956769"/>
                        <a:pt x="116979" y="947241"/>
                        <a:pt x="94995" y="954568"/>
                      </a:cubicBezTo>
                      <a:lnTo>
                        <a:pt x="80818" y="959293"/>
                      </a:lnTo>
                      <a:cubicBezTo>
                        <a:pt x="65854" y="958506"/>
                        <a:pt x="50854" y="958229"/>
                        <a:pt x="35925" y="956931"/>
                      </a:cubicBezTo>
                      <a:cubicBezTo>
                        <a:pt x="31911" y="956582"/>
                        <a:pt x="23532" y="953587"/>
                        <a:pt x="19386" y="952205"/>
                      </a:cubicBezTo>
                      <a:cubicBezTo>
                        <a:pt x="17023" y="949842"/>
                        <a:pt x="15131" y="946888"/>
                        <a:pt x="12297" y="945117"/>
                      </a:cubicBezTo>
                      <a:cubicBezTo>
                        <a:pt x="8700" y="942869"/>
                        <a:pt x="3482" y="943390"/>
                        <a:pt x="483" y="940391"/>
                      </a:cubicBezTo>
                      <a:cubicBezTo>
                        <a:pt x="-2643" y="937265"/>
                        <a:pt x="10328" y="940391"/>
                        <a:pt x="12297" y="94039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6" name="Freeform 395"/>
                <p:cNvSpPr/>
                <p:nvPr/>
              </p:nvSpPr>
              <p:spPr>
                <a:xfrm>
                  <a:off x="6092168" y="2922110"/>
                  <a:ext cx="899582" cy="908470"/>
                </a:xfrm>
                <a:custGeom>
                  <a:avLst/>
                  <a:gdLst>
                    <a:gd name="connsiteX0" fmla="*/ 42531 w 900840"/>
                    <a:gd name="connsiteY0" fmla="*/ 89786 h 907312"/>
                    <a:gd name="connsiteX1" fmla="*/ 2363 w 900840"/>
                    <a:gd name="connsiteY1" fmla="*/ 224465 h 907312"/>
                    <a:gd name="connsiteX2" fmla="*/ 0 w 900840"/>
                    <a:gd name="connsiteY2" fmla="*/ 394586 h 907312"/>
                    <a:gd name="connsiteX3" fmla="*/ 47256 w 900840"/>
                    <a:gd name="connsiteY3" fmla="*/ 522177 h 907312"/>
                    <a:gd name="connsiteX4" fmla="*/ 118140 w 900840"/>
                    <a:gd name="connsiteY4" fmla="*/ 503275 h 907312"/>
                    <a:gd name="connsiteX5" fmla="*/ 115777 w 900840"/>
                    <a:gd name="connsiteY5" fmla="*/ 673395 h 907312"/>
                    <a:gd name="connsiteX6" fmla="*/ 141768 w 900840"/>
                    <a:gd name="connsiteY6" fmla="*/ 843516 h 907312"/>
                    <a:gd name="connsiteX7" fmla="*/ 363870 w 900840"/>
                    <a:gd name="connsiteY7" fmla="*/ 907312 h 907312"/>
                    <a:gd name="connsiteX8" fmla="*/ 744279 w 900840"/>
                    <a:gd name="connsiteY8" fmla="*/ 720651 h 907312"/>
                    <a:gd name="connsiteX9" fmla="*/ 730103 w 900840"/>
                    <a:gd name="connsiteY9" fmla="*/ 680484 h 907312"/>
                    <a:gd name="connsiteX10" fmla="*/ 704112 w 900840"/>
                    <a:gd name="connsiteY10" fmla="*/ 666307 h 907312"/>
                    <a:gd name="connsiteX11" fmla="*/ 699386 w 900840"/>
                    <a:gd name="connsiteY11" fmla="*/ 659219 h 907312"/>
                    <a:gd name="connsiteX12" fmla="*/ 697024 w 900840"/>
                    <a:gd name="connsiteY12" fmla="*/ 588335 h 907312"/>
                    <a:gd name="connsiteX13" fmla="*/ 699386 w 900840"/>
                    <a:gd name="connsiteY13" fmla="*/ 581247 h 907312"/>
                    <a:gd name="connsiteX14" fmla="*/ 706475 w 900840"/>
                    <a:gd name="connsiteY14" fmla="*/ 574158 h 907312"/>
                    <a:gd name="connsiteX15" fmla="*/ 713563 w 900840"/>
                    <a:gd name="connsiteY15" fmla="*/ 564707 h 907312"/>
                    <a:gd name="connsiteX16" fmla="*/ 720652 w 900840"/>
                    <a:gd name="connsiteY16" fmla="*/ 557619 h 907312"/>
                    <a:gd name="connsiteX17" fmla="*/ 725377 w 900840"/>
                    <a:gd name="connsiteY17" fmla="*/ 550530 h 907312"/>
                    <a:gd name="connsiteX18" fmla="*/ 739554 w 900840"/>
                    <a:gd name="connsiteY18" fmla="*/ 541079 h 907312"/>
                    <a:gd name="connsiteX19" fmla="*/ 756093 w 900840"/>
                    <a:gd name="connsiteY19" fmla="*/ 531628 h 907312"/>
                    <a:gd name="connsiteX20" fmla="*/ 763182 w 900840"/>
                    <a:gd name="connsiteY20" fmla="*/ 526902 h 907312"/>
                    <a:gd name="connsiteX21" fmla="*/ 779721 w 900840"/>
                    <a:gd name="connsiteY21" fmla="*/ 522177 h 907312"/>
                    <a:gd name="connsiteX22" fmla="*/ 798624 w 900840"/>
                    <a:gd name="connsiteY22" fmla="*/ 517451 h 907312"/>
                    <a:gd name="connsiteX23" fmla="*/ 862419 w 900840"/>
                    <a:gd name="connsiteY23" fmla="*/ 517451 h 907312"/>
                    <a:gd name="connsiteX24" fmla="*/ 869507 w 900840"/>
                    <a:gd name="connsiteY24" fmla="*/ 515088 h 907312"/>
                    <a:gd name="connsiteX25" fmla="*/ 890773 w 900840"/>
                    <a:gd name="connsiteY25" fmla="*/ 498549 h 907312"/>
                    <a:gd name="connsiteX26" fmla="*/ 893135 w 900840"/>
                    <a:gd name="connsiteY26" fmla="*/ 491461 h 907312"/>
                    <a:gd name="connsiteX27" fmla="*/ 900224 w 900840"/>
                    <a:gd name="connsiteY27" fmla="*/ 486735 h 907312"/>
                    <a:gd name="connsiteX28" fmla="*/ 895498 w 900840"/>
                    <a:gd name="connsiteY28" fmla="*/ 456019 h 907312"/>
                    <a:gd name="connsiteX29" fmla="*/ 893135 w 900840"/>
                    <a:gd name="connsiteY29" fmla="*/ 432391 h 907312"/>
                    <a:gd name="connsiteX30" fmla="*/ 886047 w 900840"/>
                    <a:gd name="connsiteY30" fmla="*/ 427665 h 907312"/>
                    <a:gd name="connsiteX31" fmla="*/ 878959 w 900840"/>
                    <a:gd name="connsiteY31" fmla="*/ 420577 h 907312"/>
                    <a:gd name="connsiteX32" fmla="*/ 871870 w 900840"/>
                    <a:gd name="connsiteY32" fmla="*/ 415851 h 907312"/>
                    <a:gd name="connsiteX33" fmla="*/ 860056 w 900840"/>
                    <a:gd name="connsiteY33" fmla="*/ 401675 h 907312"/>
                    <a:gd name="connsiteX34" fmla="*/ 857693 w 900840"/>
                    <a:gd name="connsiteY34" fmla="*/ 394586 h 907312"/>
                    <a:gd name="connsiteX35" fmla="*/ 852968 w 900840"/>
                    <a:gd name="connsiteY35" fmla="*/ 373321 h 907312"/>
                    <a:gd name="connsiteX36" fmla="*/ 848242 w 900840"/>
                    <a:gd name="connsiteY36" fmla="*/ 349693 h 907312"/>
                    <a:gd name="connsiteX37" fmla="*/ 843517 w 900840"/>
                    <a:gd name="connsiteY37" fmla="*/ 311888 h 907312"/>
                    <a:gd name="connsiteX38" fmla="*/ 841154 w 900840"/>
                    <a:gd name="connsiteY38" fmla="*/ 285898 h 907312"/>
                    <a:gd name="connsiteX39" fmla="*/ 836428 w 900840"/>
                    <a:gd name="connsiteY39" fmla="*/ 276447 h 907312"/>
                    <a:gd name="connsiteX40" fmla="*/ 834066 w 900840"/>
                    <a:gd name="connsiteY40" fmla="*/ 269358 h 907312"/>
                    <a:gd name="connsiteX41" fmla="*/ 826977 w 900840"/>
                    <a:gd name="connsiteY41" fmla="*/ 266995 h 907312"/>
                    <a:gd name="connsiteX42" fmla="*/ 808075 w 900840"/>
                    <a:gd name="connsiteY42" fmla="*/ 245730 h 907312"/>
                    <a:gd name="connsiteX43" fmla="*/ 800986 w 900840"/>
                    <a:gd name="connsiteY43" fmla="*/ 229191 h 907312"/>
                    <a:gd name="connsiteX44" fmla="*/ 798624 w 900840"/>
                    <a:gd name="connsiteY44" fmla="*/ 207926 h 907312"/>
                    <a:gd name="connsiteX45" fmla="*/ 796261 w 900840"/>
                    <a:gd name="connsiteY45" fmla="*/ 144130 h 907312"/>
                    <a:gd name="connsiteX46" fmla="*/ 793898 w 900840"/>
                    <a:gd name="connsiteY46" fmla="*/ 132316 h 907312"/>
                    <a:gd name="connsiteX47" fmla="*/ 791535 w 900840"/>
                    <a:gd name="connsiteY47" fmla="*/ 125228 h 907312"/>
                    <a:gd name="connsiteX48" fmla="*/ 732466 w 900840"/>
                    <a:gd name="connsiteY48" fmla="*/ 129954 h 907312"/>
                    <a:gd name="connsiteX49" fmla="*/ 685210 w 900840"/>
                    <a:gd name="connsiteY49" fmla="*/ 103963 h 907312"/>
                    <a:gd name="connsiteX50" fmla="*/ 666307 w 900840"/>
                    <a:gd name="connsiteY50" fmla="*/ 94512 h 907312"/>
                    <a:gd name="connsiteX51" fmla="*/ 645042 w 900840"/>
                    <a:gd name="connsiteY51" fmla="*/ 82698 h 907312"/>
                    <a:gd name="connsiteX52" fmla="*/ 628503 w 900840"/>
                    <a:gd name="connsiteY52" fmla="*/ 75609 h 907312"/>
                    <a:gd name="connsiteX53" fmla="*/ 621414 w 900840"/>
                    <a:gd name="connsiteY53" fmla="*/ 70884 h 907312"/>
                    <a:gd name="connsiteX54" fmla="*/ 614326 w 900840"/>
                    <a:gd name="connsiteY54" fmla="*/ 68521 h 907312"/>
                    <a:gd name="connsiteX55" fmla="*/ 611963 w 900840"/>
                    <a:gd name="connsiteY55" fmla="*/ 28354 h 907312"/>
                    <a:gd name="connsiteX56" fmla="*/ 611963 w 900840"/>
                    <a:gd name="connsiteY56" fmla="*/ 0 h 907312"/>
                    <a:gd name="connsiteX57" fmla="*/ 354419 w 900840"/>
                    <a:gd name="connsiteY57" fmla="*/ 82698 h 907312"/>
                    <a:gd name="connsiteX58" fmla="*/ 42531 w 900840"/>
                    <a:gd name="connsiteY58" fmla="*/ 89786 h 907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900840" h="907312">
                      <a:moveTo>
                        <a:pt x="42531" y="89786"/>
                      </a:moveTo>
                      <a:lnTo>
                        <a:pt x="2363" y="224465"/>
                      </a:lnTo>
                      <a:cubicBezTo>
                        <a:pt x="1575" y="281172"/>
                        <a:pt x="788" y="337879"/>
                        <a:pt x="0" y="394586"/>
                      </a:cubicBezTo>
                      <a:lnTo>
                        <a:pt x="47256" y="522177"/>
                      </a:lnTo>
                      <a:lnTo>
                        <a:pt x="118140" y="503275"/>
                      </a:lnTo>
                      <a:cubicBezTo>
                        <a:pt x="117352" y="559982"/>
                        <a:pt x="116565" y="616688"/>
                        <a:pt x="115777" y="673395"/>
                      </a:cubicBezTo>
                      <a:lnTo>
                        <a:pt x="141768" y="843516"/>
                      </a:lnTo>
                      <a:lnTo>
                        <a:pt x="363870" y="907312"/>
                      </a:lnTo>
                      <a:lnTo>
                        <a:pt x="744279" y="720651"/>
                      </a:lnTo>
                      <a:lnTo>
                        <a:pt x="730103" y="680484"/>
                      </a:lnTo>
                      <a:cubicBezTo>
                        <a:pt x="730069" y="680467"/>
                        <a:pt x="708431" y="670626"/>
                        <a:pt x="704112" y="666307"/>
                      </a:cubicBezTo>
                      <a:cubicBezTo>
                        <a:pt x="702104" y="664299"/>
                        <a:pt x="700961" y="661582"/>
                        <a:pt x="699386" y="659219"/>
                      </a:cubicBezTo>
                      <a:cubicBezTo>
                        <a:pt x="691717" y="624704"/>
                        <a:pt x="692839" y="638561"/>
                        <a:pt x="697024" y="588335"/>
                      </a:cubicBezTo>
                      <a:cubicBezTo>
                        <a:pt x="697231" y="585853"/>
                        <a:pt x="698005" y="583319"/>
                        <a:pt x="699386" y="581247"/>
                      </a:cubicBezTo>
                      <a:cubicBezTo>
                        <a:pt x="701240" y="578466"/>
                        <a:pt x="704300" y="576695"/>
                        <a:pt x="706475" y="574158"/>
                      </a:cubicBezTo>
                      <a:cubicBezTo>
                        <a:pt x="709038" y="571168"/>
                        <a:pt x="711000" y="567697"/>
                        <a:pt x="713563" y="564707"/>
                      </a:cubicBezTo>
                      <a:cubicBezTo>
                        <a:pt x="715738" y="562170"/>
                        <a:pt x="718513" y="560186"/>
                        <a:pt x="720652" y="557619"/>
                      </a:cubicBezTo>
                      <a:cubicBezTo>
                        <a:pt x="722470" y="555437"/>
                        <a:pt x="723240" y="552400"/>
                        <a:pt x="725377" y="550530"/>
                      </a:cubicBezTo>
                      <a:cubicBezTo>
                        <a:pt x="729651" y="546790"/>
                        <a:pt x="734828" y="544229"/>
                        <a:pt x="739554" y="541079"/>
                      </a:cubicBezTo>
                      <a:cubicBezTo>
                        <a:pt x="756824" y="529566"/>
                        <a:pt x="735107" y="543620"/>
                        <a:pt x="756093" y="531628"/>
                      </a:cubicBezTo>
                      <a:cubicBezTo>
                        <a:pt x="758559" y="530219"/>
                        <a:pt x="760642" y="528172"/>
                        <a:pt x="763182" y="526902"/>
                      </a:cubicBezTo>
                      <a:cubicBezTo>
                        <a:pt x="766954" y="525016"/>
                        <a:pt x="776195" y="523184"/>
                        <a:pt x="779721" y="522177"/>
                      </a:cubicBezTo>
                      <a:cubicBezTo>
                        <a:pt x="796673" y="517333"/>
                        <a:pt x="774609" y="522254"/>
                        <a:pt x="798624" y="517451"/>
                      </a:cubicBezTo>
                      <a:cubicBezTo>
                        <a:pt x="830667" y="519231"/>
                        <a:pt x="835887" y="521874"/>
                        <a:pt x="862419" y="517451"/>
                      </a:cubicBezTo>
                      <a:cubicBezTo>
                        <a:pt x="864876" y="517042"/>
                        <a:pt x="867330" y="516298"/>
                        <a:pt x="869507" y="515088"/>
                      </a:cubicBezTo>
                      <a:cubicBezTo>
                        <a:pt x="882225" y="508023"/>
                        <a:pt x="882162" y="507159"/>
                        <a:pt x="890773" y="498549"/>
                      </a:cubicBezTo>
                      <a:cubicBezTo>
                        <a:pt x="891560" y="496186"/>
                        <a:pt x="891579" y="493406"/>
                        <a:pt x="893135" y="491461"/>
                      </a:cubicBezTo>
                      <a:cubicBezTo>
                        <a:pt x="894909" y="489243"/>
                        <a:pt x="899757" y="489536"/>
                        <a:pt x="900224" y="486735"/>
                      </a:cubicBezTo>
                      <a:cubicBezTo>
                        <a:pt x="902255" y="474552"/>
                        <a:pt x="898904" y="466235"/>
                        <a:pt x="895498" y="456019"/>
                      </a:cubicBezTo>
                      <a:cubicBezTo>
                        <a:pt x="894710" y="448143"/>
                        <a:pt x="895638" y="439900"/>
                        <a:pt x="893135" y="432391"/>
                      </a:cubicBezTo>
                      <a:cubicBezTo>
                        <a:pt x="892237" y="429697"/>
                        <a:pt x="888228" y="429483"/>
                        <a:pt x="886047" y="427665"/>
                      </a:cubicBezTo>
                      <a:cubicBezTo>
                        <a:pt x="883480" y="425526"/>
                        <a:pt x="881526" y="422716"/>
                        <a:pt x="878959" y="420577"/>
                      </a:cubicBezTo>
                      <a:cubicBezTo>
                        <a:pt x="876777" y="418759"/>
                        <a:pt x="874052" y="417669"/>
                        <a:pt x="871870" y="415851"/>
                      </a:cubicBezTo>
                      <a:cubicBezTo>
                        <a:pt x="865049" y="410167"/>
                        <a:pt x="864702" y="408643"/>
                        <a:pt x="860056" y="401675"/>
                      </a:cubicBezTo>
                      <a:cubicBezTo>
                        <a:pt x="859268" y="399312"/>
                        <a:pt x="858377" y="396981"/>
                        <a:pt x="857693" y="394586"/>
                      </a:cubicBezTo>
                      <a:cubicBezTo>
                        <a:pt x="855996" y="388647"/>
                        <a:pt x="853941" y="379158"/>
                        <a:pt x="852968" y="373321"/>
                      </a:cubicBezTo>
                      <a:cubicBezTo>
                        <a:pt x="849348" y="351601"/>
                        <a:pt x="852771" y="363278"/>
                        <a:pt x="848242" y="349693"/>
                      </a:cubicBezTo>
                      <a:cubicBezTo>
                        <a:pt x="845643" y="331501"/>
                        <a:pt x="845504" y="331764"/>
                        <a:pt x="843517" y="311888"/>
                      </a:cubicBezTo>
                      <a:cubicBezTo>
                        <a:pt x="842652" y="303232"/>
                        <a:pt x="842860" y="294428"/>
                        <a:pt x="841154" y="285898"/>
                      </a:cubicBezTo>
                      <a:cubicBezTo>
                        <a:pt x="840463" y="282444"/>
                        <a:pt x="837815" y="279685"/>
                        <a:pt x="836428" y="276447"/>
                      </a:cubicBezTo>
                      <a:cubicBezTo>
                        <a:pt x="835447" y="274158"/>
                        <a:pt x="835827" y="271119"/>
                        <a:pt x="834066" y="269358"/>
                      </a:cubicBezTo>
                      <a:cubicBezTo>
                        <a:pt x="832305" y="267597"/>
                        <a:pt x="829340" y="267783"/>
                        <a:pt x="826977" y="266995"/>
                      </a:cubicBezTo>
                      <a:cubicBezTo>
                        <a:pt x="815342" y="249542"/>
                        <a:pt x="822069" y="256227"/>
                        <a:pt x="808075" y="245730"/>
                      </a:cubicBezTo>
                      <a:cubicBezTo>
                        <a:pt x="805924" y="241428"/>
                        <a:pt x="801855" y="234405"/>
                        <a:pt x="800986" y="229191"/>
                      </a:cubicBezTo>
                      <a:cubicBezTo>
                        <a:pt x="799814" y="222156"/>
                        <a:pt x="799411" y="215014"/>
                        <a:pt x="798624" y="207926"/>
                      </a:cubicBezTo>
                      <a:cubicBezTo>
                        <a:pt x="797836" y="186661"/>
                        <a:pt x="797589" y="165368"/>
                        <a:pt x="796261" y="144130"/>
                      </a:cubicBezTo>
                      <a:cubicBezTo>
                        <a:pt x="796010" y="140122"/>
                        <a:pt x="794872" y="136212"/>
                        <a:pt x="793898" y="132316"/>
                      </a:cubicBezTo>
                      <a:cubicBezTo>
                        <a:pt x="793294" y="129900"/>
                        <a:pt x="791535" y="125228"/>
                        <a:pt x="791535" y="125228"/>
                      </a:cubicBezTo>
                      <a:lnTo>
                        <a:pt x="732466" y="129954"/>
                      </a:lnTo>
                      <a:lnTo>
                        <a:pt x="685210" y="103963"/>
                      </a:lnTo>
                      <a:cubicBezTo>
                        <a:pt x="678909" y="100813"/>
                        <a:pt x="672423" y="98007"/>
                        <a:pt x="666307" y="94512"/>
                      </a:cubicBezTo>
                      <a:cubicBezTo>
                        <a:pt x="643557" y="81512"/>
                        <a:pt x="660370" y="87807"/>
                        <a:pt x="645042" y="82698"/>
                      </a:cubicBezTo>
                      <a:cubicBezTo>
                        <a:pt x="627254" y="70838"/>
                        <a:pt x="649855" y="84759"/>
                        <a:pt x="628503" y="75609"/>
                      </a:cubicBezTo>
                      <a:cubicBezTo>
                        <a:pt x="625893" y="74490"/>
                        <a:pt x="623954" y="72154"/>
                        <a:pt x="621414" y="70884"/>
                      </a:cubicBezTo>
                      <a:cubicBezTo>
                        <a:pt x="619186" y="69770"/>
                        <a:pt x="616689" y="69309"/>
                        <a:pt x="614326" y="68521"/>
                      </a:cubicBezTo>
                      <a:cubicBezTo>
                        <a:pt x="603180" y="51804"/>
                        <a:pt x="610517" y="65944"/>
                        <a:pt x="611963" y="28354"/>
                      </a:cubicBezTo>
                      <a:cubicBezTo>
                        <a:pt x="612326" y="18910"/>
                        <a:pt x="611963" y="9451"/>
                        <a:pt x="611963" y="0"/>
                      </a:cubicBezTo>
                      <a:lnTo>
                        <a:pt x="354419" y="82698"/>
                      </a:lnTo>
                      <a:lnTo>
                        <a:pt x="42531" y="89786"/>
                      </a:lnTo>
                      <a:close/>
                    </a:path>
                  </a:pathLst>
                </a:custGeom>
                <a:solidFill>
                  <a:srgbClr val="E21E1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7" name="Freeform 396"/>
                <p:cNvSpPr/>
                <p:nvPr/>
              </p:nvSpPr>
              <p:spPr>
                <a:xfrm>
                  <a:off x="6124718" y="2575884"/>
                  <a:ext cx="716114" cy="461634"/>
                </a:xfrm>
                <a:custGeom>
                  <a:avLst/>
                  <a:gdLst>
                    <a:gd name="connsiteX0" fmla="*/ 715926 w 715926"/>
                    <a:gd name="connsiteY0" fmla="*/ 2363 h 460744"/>
                    <a:gd name="connsiteX1" fmla="*/ 108689 w 715926"/>
                    <a:gd name="connsiteY1" fmla="*/ 0 h 460744"/>
                    <a:gd name="connsiteX2" fmla="*/ 80335 w 715926"/>
                    <a:gd name="connsiteY2" fmla="*/ 184298 h 460744"/>
                    <a:gd name="connsiteX3" fmla="*/ 0 w 715926"/>
                    <a:gd name="connsiteY3" fmla="*/ 460744 h 460744"/>
                    <a:gd name="connsiteX4" fmla="*/ 326065 w 715926"/>
                    <a:gd name="connsiteY4" fmla="*/ 446567 h 460744"/>
                    <a:gd name="connsiteX5" fmla="*/ 576521 w 715926"/>
                    <a:gd name="connsiteY5" fmla="*/ 361507 h 460744"/>
                    <a:gd name="connsiteX6" fmla="*/ 661582 w 715926"/>
                    <a:gd name="connsiteY6" fmla="*/ 224465 h 460744"/>
                    <a:gd name="connsiteX7" fmla="*/ 604875 w 715926"/>
                    <a:gd name="connsiteY7" fmla="*/ 198474 h 460744"/>
                    <a:gd name="connsiteX8" fmla="*/ 715926 w 715926"/>
                    <a:gd name="connsiteY8" fmla="*/ 2363 h 46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5926" h="460744">
                      <a:moveTo>
                        <a:pt x="715926" y="2363"/>
                      </a:moveTo>
                      <a:lnTo>
                        <a:pt x="108689" y="0"/>
                      </a:lnTo>
                      <a:lnTo>
                        <a:pt x="80335" y="184298"/>
                      </a:lnTo>
                      <a:lnTo>
                        <a:pt x="0" y="460744"/>
                      </a:lnTo>
                      <a:lnTo>
                        <a:pt x="326065" y="446567"/>
                      </a:lnTo>
                      <a:lnTo>
                        <a:pt x="576521" y="361507"/>
                      </a:lnTo>
                      <a:lnTo>
                        <a:pt x="661582" y="224465"/>
                      </a:lnTo>
                      <a:lnTo>
                        <a:pt x="604875" y="198474"/>
                      </a:lnTo>
                      <a:lnTo>
                        <a:pt x="715926" y="236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8" name="Freeform 397"/>
                <p:cNvSpPr/>
                <p:nvPr/>
              </p:nvSpPr>
              <p:spPr>
                <a:xfrm>
                  <a:off x="5597989" y="3747723"/>
                  <a:ext cx="1219170" cy="778268"/>
                </a:xfrm>
                <a:custGeom>
                  <a:avLst/>
                  <a:gdLst>
                    <a:gd name="connsiteX0" fmla="*/ 1027814 w 1219200"/>
                    <a:gd name="connsiteY0" fmla="*/ 456018 h 777358"/>
                    <a:gd name="connsiteX1" fmla="*/ 1108149 w 1219200"/>
                    <a:gd name="connsiteY1" fmla="*/ 420577 h 777358"/>
                    <a:gd name="connsiteX2" fmla="*/ 1127051 w 1219200"/>
                    <a:gd name="connsiteY2" fmla="*/ 411125 h 777358"/>
                    <a:gd name="connsiteX3" fmla="*/ 1143591 w 1219200"/>
                    <a:gd name="connsiteY3" fmla="*/ 404037 h 777358"/>
                    <a:gd name="connsiteX4" fmla="*/ 1150679 w 1219200"/>
                    <a:gd name="connsiteY4" fmla="*/ 396949 h 777358"/>
                    <a:gd name="connsiteX5" fmla="*/ 1169581 w 1219200"/>
                    <a:gd name="connsiteY5" fmla="*/ 382772 h 777358"/>
                    <a:gd name="connsiteX6" fmla="*/ 1176670 w 1219200"/>
                    <a:gd name="connsiteY6" fmla="*/ 378046 h 777358"/>
                    <a:gd name="connsiteX7" fmla="*/ 1190846 w 1219200"/>
                    <a:gd name="connsiteY7" fmla="*/ 368595 h 777358"/>
                    <a:gd name="connsiteX8" fmla="*/ 1193209 w 1219200"/>
                    <a:gd name="connsiteY8" fmla="*/ 361507 h 777358"/>
                    <a:gd name="connsiteX9" fmla="*/ 1207386 w 1219200"/>
                    <a:gd name="connsiteY9" fmla="*/ 354418 h 777358"/>
                    <a:gd name="connsiteX10" fmla="*/ 1214474 w 1219200"/>
                    <a:gd name="connsiteY10" fmla="*/ 349693 h 777358"/>
                    <a:gd name="connsiteX11" fmla="*/ 1219200 w 1219200"/>
                    <a:gd name="connsiteY11" fmla="*/ 347330 h 777358"/>
                    <a:gd name="connsiteX12" fmla="*/ 1051442 w 1219200"/>
                    <a:gd name="connsiteY12" fmla="*/ 219739 h 777358"/>
                    <a:gd name="connsiteX13" fmla="*/ 904949 w 1219200"/>
                    <a:gd name="connsiteY13" fmla="*/ 56707 h 777358"/>
                    <a:gd name="connsiteX14" fmla="*/ 864781 w 1219200"/>
                    <a:gd name="connsiteY14" fmla="*/ 73246 h 777358"/>
                    <a:gd name="connsiteX15" fmla="*/ 628502 w 1219200"/>
                    <a:gd name="connsiteY15" fmla="*/ 0 h 777358"/>
                    <a:gd name="connsiteX16" fmla="*/ 531628 w 1219200"/>
                    <a:gd name="connsiteY16" fmla="*/ 111051 h 777358"/>
                    <a:gd name="connsiteX17" fmla="*/ 517451 w 1219200"/>
                    <a:gd name="connsiteY17" fmla="*/ 248093 h 777358"/>
                    <a:gd name="connsiteX18" fmla="*/ 0 w 1219200"/>
                    <a:gd name="connsiteY18" fmla="*/ 500911 h 777358"/>
                    <a:gd name="connsiteX19" fmla="*/ 335516 w 1219200"/>
                    <a:gd name="connsiteY19" fmla="*/ 777358 h 777358"/>
                    <a:gd name="connsiteX20" fmla="*/ 453656 w 1219200"/>
                    <a:gd name="connsiteY20" fmla="*/ 744279 h 777358"/>
                    <a:gd name="connsiteX21" fmla="*/ 472558 w 1219200"/>
                    <a:gd name="connsiteY21" fmla="*/ 737191 h 777358"/>
                    <a:gd name="connsiteX22" fmla="*/ 479646 w 1219200"/>
                    <a:gd name="connsiteY22" fmla="*/ 734828 h 777358"/>
                    <a:gd name="connsiteX23" fmla="*/ 548167 w 1219200"/>
                    <a:gd name="connsiteY23" fmla="*/ 730102 h 777358"/>
                    <a:gd name="connsiteX24" fmla="*/ 630865 w 1219200"/>
                    <a:gd name="connsiteY24" fmla="*/ 723014 h 777358"/>
                    <a:gd name="connsiteX25" fmla="*/ 645042 w 1219200"/>
                    <a:gd name="connsiteY25" fmla="*/ 713563 h 777358"/>
                    <a:gd name="connsiteX26" fmla="*/ 652130 w 1219200"/>
                    <a:gd name="connsiteY26" fmla="*/ 711200 h 777358"/>
                    <a:gd name="connsiteX27" fmla="*/ 661581 w 1219200"/>
                    <a:gd name="connsiteY27" fmla="*/ 706474 h 777358"/>
                    <a:gd name="connsiteX28" fmla="*/ 697023 w 1219200"/>
                    <a:gd name="connsiteY28" fmla="*/ 701749 h 777358"/>
                    <a:gd name="connsiteX29" fmla="*/ 706474 w 1219200"/>
                    <a:gd name="connsiteY29" fmla="*/ 699386 h 777358"/>
                    <a:gd name="connsiteX30" fmla="*/ 713563 w 1219200"/>
                    <a:gd name="connsiteY30" fmla="*/ 694660 h 777358"/>
                    <a:gd name="connsiteX31" fmla="*/ 720651 w 1219200"/>
                    <a:gd name="connsiteY31" fmla="*/ 692298 h 777358"/>
                    <a:gd name="connsiteX32" fmla="*/ 732465 w 1219200"/>
                    <a:gd name="connsiteY32" fmla="*/ 680484 h 777358"/>
                    <a:gd name="connsiteX33" fmla="*/ 746642 w 1219200"/>
                    <a:gd name="connsiteY33" fmla="*/ 675758 h 777358"/>
                    <a:gd name="connsiteX34" fmla="*/ 753730 w 1219200"/>
                    <a:gd name="connsiteY34" fmla="*/ 671032 h 777358"/>
                    <a:gd name="connsiteX35" fmla="*/ 777358 w 1219200"/>
                    <a:gd name="connsiteY35" fmla="*/ 666307 h 777358"/>
                    <a:gd name="connsiteX36" fmla="*/ 791535 w 1219200"/>
                    <a:gd name="connsiteY36" fmla="*/ 661581 h 777358"/>
                    <a:gd name="connsiteX37" fmla="*/ 798623 w 1219200"/>
                    <a:gd name="connsiteY37" fmla="*/ 659218 h 777358"/>
                    <a:gd name="connsiteX38" fmla="*/ 812800 w 1219200"/>
                    <a:gd name="connsiteY38" fmla="*/ 647404 h 777358"/>
                    <a:gd name="connsiteX39" fmla="*/ 822251 w 1219200"/>
                    <a:gd name="connsiteY39" fmla="*/ 640316 h 777358"/>
                    <a:gd name="connsiteX40" fmla="*/ 829339 w 1219200"/>
                    <a:gd name="connsiteY40" fmla="*/ 637953 h 777358"/>
                    <a:gd name="connsiteX41" fmla="*/ 852967 w 1219200"/>
                    <a:gd name="connsiteY41" fmla="*/ 626139 h 777358"/>
                    <a:gd name="connsiteX42" fmla="*/ 874233 w 1219200"/>
                    <a:gd name="connsiteY42" fmla="*/ 619051 h 777358"/>
                    <a:gd name="connsiteX43" fmla="*/ 881321 w 1219200"/>
                    <a:gd name="connsiteY43" fmla="*/ 616688 h 777358"/>
                    <a:gd name="connsiteX44" fmla="*/ 909674 w 1219200"/>
                    <a:gd name="connsiteY44" fmla="*/ 616688 h 777358"/>
                    <a:gd name="connsiteX45" fmla="*/ 938028 w 1219200"/>
                    <a:gd name="connsiteY45" fmla="*/ 510363 h 777358"/>
                    <a:gd name="connsiteX46" fmla="*/ 1027814 w 1219200"/>
                    <a:gd name="connsiteY46" fmla="*/ 456018 h 777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219200" h="777358">
                      <a:moveTo>
                        <a:pt x="1027814" y="456018"/>
                      </a:moveTo>
                      <a:lnTo>
                        <a:pt x="1108149" y="420577"/>
                      </a:lnTo>
                      <a:cubicBezTo>
                        <a:pt x="1114450" y="417426"/>
                        <a:pt x="1120548" y="413834"/>
                        <a:pt x="1127051" y="411125"/>
                      </a:cubicBezTo>
                      <a:cubicBezTo>
                        <a:pt x="1139665" y="405869"/>
                        <a:pt x="1133444" y="412493"/>
                        <a:pt x="1143591" y="404037"/>
                      </a:cubicBezTo>
                      <a:cubicBezTo>
                        <a:pt x="1146158" y="401898"/>
                        <a:pt x="1148093" y="399065"/>
                        <a:pt x="1150679" y="396949"/>
                      </a:cubicBezTo>
                      <a:cubicBezTo>
                        <a:pt x="1156775" y="391962"/>
                        <a:pt x="1163028" y="387141"/>
                        <a:pt x="1169581" y="382772"/>
                      </a:cubicBezTo>
                      <a:cubicBezTo>
                        <a:pt x="1171944" y="381197"/>
                        <a:pt x="1174488" y="379864"/>
                        <a:pt x="1176670" y="378046"/>
                      </a:cubicBezTo>
                      <a:cubicBezTo>
                        <a:pt x="1188469" y="368213"/>
                        <a:pt x="1178389" y="372748"/>
                        <a:pt x="1190846" y="368595"/>
                      </a:cubicBezTo>
                      <a:cubicBezTo>
                        <a:pt x="1191634" y="366232"/>
                        <a:pt x="1191653" y="363452"/>
                        <a:pt x="1193209" y="361507"/>
                      </a:cubicBezTo>
                      <a:cubicBezTo>
                        <a:pt x="1197724" y="355864"/>
                        <a:pt x="1201679" y="357272"/>
                        <a:pt x="1207386" y="354418"/>
                      </a:cubicBezTo>
                      <a:cubicBezTo>
                        <a:pt x="1209926" y="353148"/>
                        <a:pt x="1212039" y="351154"/>
                        <a:pt x="1214474" y="349693"/>
                      </a:cubicBezTo>
                      <a:cubicBezTo>
                        <a:pt x="1215984" y="348787"/>
                        <a:pt x="1217625" y="348118"/>
                        <a:pt x="1219200" y="347330"/>
                      </a:cubicBezTo>
                      <a:lnTo>
                        <a:pt x="1051442" y="219739"/>
                      </a:lnTo>
                      <a:lnTo>
                        <a:pt x="904949" y="56707"/>
                      </a:lnTo>
                      <a:lnTo>
                        <a:pt x="864781" y="73246"/>
                      </a:lnTo>
                      <a:lnTo>
                        <a:pt x="628502" y="0"/>
                      </a:lnTo>
                      <a:lnTo>
                        <a:pt x="531628" y="111051"/>
                      </a:lnTo>
                      <a:lnTo>
                        <a:pt x="517451" y="248093"/>
                      </a:lnTo>
                      <a:lnTo>
                        <a:pt x="0" y="500911"/>
                      </a:lnTo>
                      <a:lnTo>
                        <a:pt x="335516" y="777358"/>
                      </a:lnTo>
                      <a:lnTo>
                        <a:pt x="453656" y="744279"/>
                      </a:lnTo>
                      <a:lnTo>
                        <a:pt x="472558" y="737191"/>
                      </a:lnTo>
                      <a:cubicBezTo>
                        <a:pt x="474899" y="736340"/>
                        <a:pt x="477204" y="735316"/>
                        <a:pt x="479646" y="734828"/>
                      </a:cubicBezTo>
                      <a:cubicBezTo>
                        <a:pt x="500891" y="730579"/>
                        <a:pt x="529444" y="730953"/>
                        <a:pt x="548167" y="730102"/>
                      </a:cubicBezTo>
                      <a:cubicBezTo>
                        <a:pt x="591118" y="721513"/>
                        <a:pt x="563769" y="725698"/>
                        <a:pt x="630865" y="723014"/>
                      </a:cubicBezTo>
                      <a:cubicBezTo>
                        <a:pt x="647718" y="717395"/>
                        <a:pt x="627343" y="725362"/>
                        <a:pt x="645042" y="713563"/>
                      </a:cubicBezTo>
                      <a:cubicBezTo>
                        <a:pt x="647114" y="712182"/>
                        <a:pt x="649841" y="712181"/>
                        <a:pt x="652130" y="711200"/>
                      </a:cubicBezTo>
                      <a:cubicBezTo>
                        <a:pt x="655367" y="709812"/>
                        <a:pt x="658207" y="707486"/>
                        <a:pt x="661581" y="706474"/>
                      </a:cubicBezTo>
                      <a:cubicBezTo>
                        <a:pt x="667823" y="704601"/>
                        <a:pt x="693281" y="702165"/>
                        <a:pt x="697023" y="701749"/>
                      </a:cubicBezTo>
                      <a:cubicBezTo>
                        <a:pt x="700173" y="700961"/>
                        <a:pt x="703489" y="700665"/>
                        <a:pt x="706474" y="699386"/>
                      </a:cubicBezTo>
                      <a:cubicBezTo>
                        <a:pt x="709084" y="698267"/>
                        <a:pt x="711023" y="695930"/>
                        <a:pt x="713563" y="694660"/>
                      </a:cubicBezTo>
                      <a:cubicBezTo>
                        <a:pt x="715791" y="693546"/>
                        <a:pt x="718288" y="693085"/>
                        <a:pt x="720651" y="692298"/>
                      </a:cubicBezTo>
                      <a:cubicBezTo>
                        <a:pt x="724962" y="685831"/>
                        <a:pt x="725003" y="683800"/>
                        <a:pt x="732465" y="680484"/>
                      </a:cubicBezTo>
                      <a:cubicBezTo>
                        <a:pt x="737017" y="678461"/>
                        <a:pt x="746642" y="675758"/>
                        <a:pt x="746642" y="675758"/>
                      </a:cubicBezTo>
                      <a:cubicBezTo>
                        <a:pt x="749005" y="674183"/>
                        <a:pt x="751120" y="672151"/>
                        <a:pt x="753730" y="671032"/>
                      </a:cubicBezTo>
                      <a:cubicBezTo>
                        <a:pt x="758211" y="669111"/>
                        <a:pt x="774167" y="666839"/>
                        <a:pt x="777358" y="666307"/>
                      </a:cubicBezTo>
                      <a:lnTo>
                        <a:pt x="791535" y="661581"/>
                      </a:lnTo>
                      <a:lnTo>
                        <a:pt x="798623" y="659218"/>
                      </a:lnTo>
                      <a:cubicBezTo>
                        <a:pt x="809654" y="648189"/>
                        <a:pt x="801288" y="655627"/>
                        <a:pt x="812800" y="647404"/>
                      </a:cubicBezTo>
                      <a:cubicBezTo>
                        <a:pt x="816004" y="645115"/>
                        <a:pt x="818832" y="642270"/>
                        <a:pt x="822251" y="640316"/>
                      </a:cubicBezTo>
                      <a:cubicBezTo>
                        <a:pt x="824413" y="639080"/>
                        <a:pt x="827162" y="639163"/>
                        <a:pt x="829339" y="637953"/>
                      </a:cubicBezTo>
                      <a:cubicBezTo>
                        <a:pt x="858669" y="621659"/>
                        <a:pt x="830887" y="632763"/>
                        <a:pt x="852967" y="626139"/>
                      </a:cubicBezTo>
                      <a:cubicBezTo>
                        <a:pt x="852985" y="626134"/>
                        <a:pt x="870680" y="620235"/>
                        <a:pt x="874233" y="619051"/>
                      </a:cubicBezTo>
                      <a:cubicBezTo>
                        <a:pt x="876596" y="618263"/>
                        <a:pt x="878830" y="616688"/>
                        <a:pt x="881321" y="616688"/>
                      </a:cubicBezTo>
                      <a:lnTo>
                        <a:pt x="909674" y="616688"/>
                      </a:lnTo>
                      <a:lnTo>
                        <a:pt x="938028" y="510363"/>
                      </a:lnTo>
                      <a:lnTo>
                        <a:pt x="1027814" y="456018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9" name="Freeform 398"/>
                <p:cNvSpPr/>
                <p:nvPr/>
              </p:nvSpPr>
              <p:spPr>
                <a:xfrm>
                  <a:off x="5944211" y="4194562"/>
                  <a:ext cx="1171823" cy="905512"/>
                </a:xfrm>
                <a:custGeom>
                  <a:avLst/>
                  <a:gdLst>
                    <a:gd name="connsiteX0" fmla="*/ 368595 w 1171944"/>
                    <a:gd name="connsiteY0" fmla="*/ 602512 h 907312"/>
                    <a:gd name="connsiteX1" fmla="*/ 744279 w 1171944"/>
                    <a:gd name="connsiteY1" fmla="*/ 907312 h 907312"/>
                    <a:gd name="connsiteX2" fmla="*/ 973470 w 1171944"/>
                    <a:gd name="connsiteY2" fmla="*/ 723014 h 907312"/>
                    <a:gd name="connsiteX3" fmla="*/ 1171944 w 1171944"/>
                    <a:gd name="connsiteY3" fmla="*/ 373321 h 907312"/>
                    <a:gd name="connsiteX4" fmla="*/ 699386 w 1171944"/>
                    <a:gd name="connsiteY4" fmla="*/ 0 h 907312"/>
                    <a:gd name="connsiteX5" fmla="*/ 581246 w 1171944"/>
                    <a:gd name="connsiteY5" fmla="*/ 59070 h 907312"/>
                    <a:gd name="connsiteX6" fmla="*/ 555256 w 1171944"/>
                    <a:gd name="connsiteY6" fmla="*/ 165395 h 907312"/>
                    <a:gd name="connsiteX7" fmla="*/ 498549 w 1171944"/>
                    <a:gd name="connsiteY7" fmla="*/ 170121 h 907312"/>
                    <a:gd name="connsiteX8" fmla="*/ 470195 w 1171944"/>
                    <a:gd name="connsiteY8" fmla="*/ 181935 h 907312"/>
                    <a:gd name="connsiteX9" fmla="*/ 456018 w 1171944"/>
                    <a:gd name="connsiteY9" fmla="*/ 191386 h 907312"/>
                    <a:gd name="connsiteX10" fmla="*/ 439479 w 1171944"/>
                    <a:gd name="connsiteY10" fmla="*/ 205563 h 907312"/>
                    <a:gd name="connsiteX11" fmla="*/ 425302 w 1171944"/>
                    <a:gd name="connsiteY11" fmla="*/ 207926 h 907312"/>
                    <a:gd name="connsiteX12" fmla="*/ 411125 w 1171944"/>
                    <a:gd name="connsiteY12" fmla="*/ 212651 h 907312"/>
                    <a:gd name="connsiteX13" fmla="*/ 387497 w 1171944"/>
                    <a:gd name="connsiteY13" fmla="*/ 217377 h 907312"/>
                    <a:gd name="connsiteX14" fmla="*/ 370958 w 1171944"/>
                    <a:gd name="connsiteY14" fmla="*/ 229191 h 907312"/>
                    <a:gd name="connsiteX15" fmla="*/ 356781 w 1171944"/>
                    <a:gd name="connsiteY15" fmla="*/ 238642 h 907312"/>
                    <a:gd name="connsiteX16" fmla="*/ 342604 w 1171944"/>
                    <a:gd name="connsiteY16" fmla="*/ 243368 h 907312"/>
                    <a:gd name="connsiteX17" fmla="*/ 335516 w 1171944"/>
                    <a:gd name="connsiteY17" fmla="*/ 245730 h 907312"/>
                    <a:gd name="connsiteX18" fmla="*/ 314251 w 1171944"/>
                    <a:gd name="connsiteY18" fmla="*/ 248093 h 907312"/>
                    <a:gd name="connsiteX19" fmla="*/ 285897 w 1171944"/>
                    <a:gd name="connsiteY19" fmla="*/ 255181 h 907312"/>
                    <a:gd name="connsiteX20" fmla="*/ 259907 w 1171944"/>
                    <a:gd name="connsiteY20" fmla="*/ 264633 h 907312"/>
                    <a:gd name="connsiteX21" fmla="*/ 245730 w 1171944"/>
                    <a:gd name="connsiteY21" fmla="*/ 269358 h 907312"/>
                    <a:gd name="connsiteX22" fmla="*/ 193749 w 1171944"/>
                    <a:gd name="connsiteY22" fmla="*/ 274084 h 907312"/>
                    <a:gd name="connsiteX23" fmla="*/ 184297 w 1171944"/>
                    <a:gd name="connsiteY23" fmla="*/ 278809 h 907312"/>
                    <a:gd name="connsiteX24" fmla="*/ 172484 w 1171944"/>
                    <a:gd name="connsiteY24" fmla="*/ 281172 h 907312"/>
                    <a:gd name="connsiteX25" fmla="*/ 113414 w 1171944"/>
                    <a:gd name="connsiteY25" fmla="*/ 283535 h 907312"/>
                    <a:gd name="connsiteX26" fmla="*/ 96874 w 1171944"/>
                    <a:gd name="connsiteY26" fmla="*/ 290623 h 907312"/>
                    <a:gd name="connsiteX27" fmla="*/ 89786 w 1171944"/>
                    <a:gd name="connsiteY27" fmla="*/ 292986 h 907312"/>
                    <a:gd name="connsiteX28" fmla="*/ 82697 w 1171944"/>
                    <a:gd name="connsiteY28" fmla="*/ 297712 h 907312"/>
                    <a:gd name="connsiteX29" fmla="*/ 63795 w 1171944"/>
                    <a:gd name="connsiteY29" fmla="*/ 302437 h 907312"/>
                    <a:gd name="connsiteX30" fmla="*/ 30716 w 1171944"/>
                    <a:gd name="connsiteY30" fmla="*/ 318977 h 907312"/>
                    <a:gd name="connsiteX31" fmla="*/ 14177 w 1171944"/>
                    <a:gd name="connsiteY31" fmla="*/ 321340 h 907312"/>
                    <a:gd name="connsiteX32" fmla="*/ 9451 w 1171944"/>
                    <a:gd name="connsiteY32" fmla="*/ 328428 h 907312"/>
                    <a:gd name="connsiteX33" fmla="*/ 2363 w 1171944"/>
                    <a:gd name="connsiteY33" fmla="*/ 333154 h 907312"/>
                    <a:gd name="connsiteX34" fmla="*/ 0 w 1171944"/>
                    <a:gd name="connsiteY34" fmla="*/ 335516 h 907312"/>
                    <a:gd name="connsiteX35" fmla="*/ 368595 w 1171944"/>
                    <a:gd name="connsiteY35" fmla="*/ 602512 h 907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71944" h="907312">
                      <a:moveTo>
                        <a:pt x="368595" y="602512"/>
                      </a:moveTo>
                      <a:lnTo>
                        <a:pt x="744279" y="907312"/>
                      </a:lnTo>
                      <a:lnTo>
                        <a:pt x="973470" y="723014"/>
                      </a:lnTo>
                      <a:lnTo>
                        <a:pt x="1171944" y="373321"/>
                      </a:lnTo>
                      <a:lnTo>
                        <a:pt x="699386" y="0"/>
                      </a:lnTo>
                      <a:lnTo>
                        <a:pt x="581246" y="59070"/>
                      </a:lnTo>
                      <a:lnTo>
                        <a:pt x="555256" y="165395"/>
                      </a:lnTo>
                      <a:lnTo>
                        <a:pt x="498549" y="170121"/>
                      </a:lnTo>
                      <a:cubicBezTo>
                        <a:pt x="489476" y="173523"/>
                        <a:pt x="478794" y="176776"/>
                        <a:pt x="470195" y="181935"/>
                      </a:cubicBezTo>
                      <a:cubicBezTo>
                        <a:pt x="465325" y="184857"/>
                        <a:pt x="460034" y="187370"/>
                        <a:pt x="456018" y="191386"/>
                      </a:cubicBezTo>
                      <a:cubicBezTo>
                        <a:pt x="452147" y="195257"/>
                        <a:pt x="444529" y="203543"/>
                        <a:pt x="439479" y="205563"/>
                      </a:cubicBezTo>
                      <a:cubicBezTo>
                        <a:pt x="435031" y="207342"/>
                        <a:pt x="429950" y="206764"/>
                        <a:pt x="425302" y="207926"/>
                      </a:cubicBezTo>
                      <a:cubicBezTo>
                        <a:pt x="420469" y="209134"/>
                        <a:pt x="416009" y="211674"/>
                        <a:pt x="411125" y="212651"/>
                      </a:cubicBezTo>
                      <a:lnTo>
                        <a:pt x="387497" y="217377"/>
                      </a:lnTo>
                      <a:cubicBezTo>
                        <a:pt x="364462" y="232733"/>
                        <a:pt x="400253" y="208684"/>
                        <a:pt x="370958" y="229191"/>
                      </a:cubicBezTo>
                      <a:cubicBezTo>
                        <a:pt x="366305" y="232448"/>
                        <a:pt x="362169" y="236846"/>
                        <a:pt x="356781" y="238642"/>
                      </a:cubicBezTo>
                      <a:lnTo>
                        <a:pt x="342604" y="243368"/>
                      </a:lnTo>
                      <a:cubicBezTo>
                        <a:pt x="340241" y="244156"/>
                        <a:pt x="337991" y="245455"/>
                        <a:pt x="335516" y="245730"/>
                      </a:cubicBezTo>
                      <a:lnTo>
                        <a:pt x="314251" y="248093"/>
                      </a:lnTo>
                      <a:cubicBezTo>
                        <a:pt x="295529" y="254334"/>
                        <a:pt x="304988" y="252000"/>
                        <a:pt x="285897" y="255181"/>
                      </a:cubicBezTo>
                      <a:cubicBezTo>
                        <a:pt x="269467" y="261754"/>
                        <a:pt x="278098" y="258570"/>
                        <a:pt x="259907" y="264633"/>
                      </a:cubicBezTo>
                      <a:cubicBezTo>
                        <a:pt x="255181" y="266208"/>
                        <a:pt x="250691" y="268907"/>
                        <a:pt x="245730" y="269358"/>
                      </a:cubicBezTo>
                      <a:lnTo>
                        <a:pt x="193749" y="274084"/>
                      </a:lnTo>
                      <a:cubicBezTo>
                        <a:pt x="190598" y="275659"/>
                        <a:pt x="187639" y="277695"/>
                        <a:pt x="184297" y="278809"/>
                      </a:cubicBezTo>
                      <a:cubicBezTo>
                        <a:pt x="180487" y="280079"/>
                        <a:pt x="176491" y="280905"/>
                        <a:pt x="172484" y="281172"/>
                      </a:cubicBezTo>
                      <a:cubicBezTo>
                        <a:pt x="152822" y="282483"/>
                        <a:pt x="133104" y="282747"/>
                        <a:pt x="113414" y="283535"/>
                      </a:cubicBezTo>
                      <a:cubicBezTo>
                        <a:pt x="93747" y="288452"/>
                        <a:pt x="113190" y="282466"/>
                        <a:pt x="96874" y="290623"/>
                      </a:cubicBezTo>
                      <a:cubicBezTo>
                        <a:pt x="94646" y="291737"/>
                        <a:pt x="92014" y="291872"/>
                        <a:pt x="89786" y="292986"/>
                      </a:cubicBezTo>
                      <a:cubicBezTo>
                        <a:pt x="87246" y="294256"/>
                        <a:pt x="85366" y="296741"/>
                        <a:pt x="82697" y="297712"/>
                      </a:cubicBezTo>
                      <a:cubicBezTo>
                        <a:pt x="76593" y="299931"/>
                        <a:pt x="63795" y="302437"/>
                        <a:pt x="63795" y="302437"/>
                      </a:cubicBezTo>
                      <a:cubicBezTo>
                        <a:pt x="45851" y="313203"/>
                        <a:pt x="46084" y="316183"/>
                        <a:pt x="30716" y="318977"/>
                      </a:cubicBezTo>
                      <a:cubicBezTo>
                        <a:pt x="25237" y="319973"/>
                        <a:pt x="19690" y="320552"/>
                        <a:pt x="14177" y="321340"/>
                      </a:cubicBezTo>
                      <a:cubicBezTo>
                        <a:pt x="12602" y="323703"/>
                        <a:pt x="11459" y="326420"/>
                        <a:pt x="9451" y="328428"/>
                      </a:cubicBezTo>
                      <a:cubicBezTo>
                        <a:pt x="7443" y="330436"/>
                        <a:pt x="4635" y="331450"/>
                        <a:pt x="2363" y="333154"/>
                      </a:cubicBezTo>
                      <a:cubicBezTo>
                        <a:pt x="1472" y="333822"/>
                        <a:pt x="788" y="334729"/>
                        <a:pt x="0" y="335516"/>
                      </a:cubicBezTo>
                      <a:lnTo>
                        <a:pt x="368595" y="60251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0" name="Freeform 399"/>
                <p:cNvSpPr/>
                <p:nvPr/>
              </p:nvSpPr>
              <p:spPr>
                <a:xfrm>
                  <a:off x="5633499" y="4407623"/>
                  <a:ext cx="695401" cy="609593"/>
                </a:xfrm>
                <a:custGeom>
                  <a:avLst/>
                  <a:gdLst>
                    <a:gd name="connsiteX0" fmla="*/ 167758 w 694661"/>
                    <a:gd name="connsiteY0" fmla="*/ 0 h 609600"/>
                    <a:gd name="connsiteX1" fmla="*/ 694661 w 694661"/>
                    <a:gd name="connsiteY1" fmla="*/ 401674 h 609600"/>
                    <a:gd name="connsiteX2" fmla="*/ 496186 w 694661"/>
                    <a:gd name="connsiteY2" fmla="*/ 505637 h 609600"/>
                    <a:gd name="connsiteX3" fmla="*/ 314251 w 694661"/>
                    <a:gd name="connsiteY3" fmla="*/ 536353 h 609600"/>
                    <a:gd name="connsiteX4" fmla="*/ 158307 w 694661"/>
                    <a:gd name="connsiteY4" fmla="*/ 609600 h 609600"/>
                    <a:gd name="connsiteX5" fmla="*/ 0 w 694661"/>
                    <a:gd name="connsiteY5" fmla="*/ 144130 h 609600"/>
                    <a:gd name="connsiteX6" fmla="*/ 167758 w 694661"/>
                    <a:gd name="connsiteY6" fmla="*/ 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4661" h="609600">
                      <a:moveTo>
                        <a:pt x="167758" y="0"/>
                      </a:moveTo>
                      <a:lnTo>
                        <a:pt x="694661" y="401674"/>
                      </a:lnTo>
                      <a:lnTo>
                        <a:pt x="496186" y="505637"/>
                      </a:lnTo>
                      <a:lnTo>
                        <a:pt x="314251" y="536353"/>
                      </a:lnTo>
                      <a:lnTo>
                        <a:pt x="158307" y="609600"/>
                      </a:lnTo>
                      <a:lnTo>
                        <a:pt x="0" y="144130"/>
                      </a:lnTo>
                      <a:lnTo>
                        <a:pt x="167758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1" name="Freeform 400"/>
                <p:cNvSpPr/>
                <p:nvPr/>
              </p:nvSpPr>
              <p:spPr>
                <a:xfrm>
                  <a:off x="789371" y="2182313"/>
                  <a:ext cx="1124477" cy="630306"/>
                </a:xfrm>
                <a:custGeom>
                  <a:avLst/>
                  <a:gdLst>
                    <a:gd name="connsiteX0" fmla="*/ 15631 w 1148861"/>
                    <a:gd name="connsiteY0" fmla="*/ 0 h 633046"/>
                    <a:gd name="connsiteX1" fmla="*/ 0 w 1148861"/>
                    <a:gd name="connsiteY1" fmla="*/ 617416 h 633046"/>
                    <a:gd name="connsiteX2" fmla="*/ 633046 w 1148861"/>
                    <a:gd name="connsiteY2" fmla="*/ 633046 h 633046"/>
                    <a:gd name="connsiteX3" fmla="*/ 859692 w 1148861"/>
                    <a:gd name="connsiteY3" fmla="*/ 414216 h 633046"/>
                    <a:gd name="connsiteX4" fmla="*/ 1148861 w 1148861"/>
                    <a:gd name="connsiteY4" fmla="*/ 429846 h 633046"/>
                    <a:gd name="connsiteX5" fmla="*/ 1141046 w 1148861"/>
                    <a:gd name="connsiteY5" fmla="*/ 31262 h 633046"/>
                    <a:gd name="connsiteX6" fmla="*/ 15631 w 1148861"/>
                    <a:gd name="connsiteY6" fmla="*/ 0 h 633046"/>
                    <a:gd name="connsiteX0" fmla="*/ 15631 w 1148861"/>
                    <a:gd name="connsiteY0" fmla="*/ 0 h 633046"/>
                    <a:gd name="connsiteX1" fmla="*/ 0 w 1148861"/>
                    <a:gd name="connsiteY1" fmla="*/ 617416 h 633046"/>
                    <a:gd name="connsiteX2" fmla="*/ 633046 w 1148861"/>
                    <a:gd name="connsiteY2" fmla="*/ 633046 h 633046"/>
                    <a:gd name="connsiteX3" fmla="*/ 859692 w 1148861"/>
                    <a:gd name="connsiteY3" fmla="*/ 414216 h 633046"/>
                    <a:gd name="connsiteX4" fmla="*/ 1148861 w 1148861"/>
                    <a:gd name="connsiteY4" fmla="*/ 424650 h 633046"/>
                    <a:gd name="connsiteX5" fmla="*/ 1141046 w 1148861"/>
                    <a:gd name="connsiteY5" fmla="*/ 31262 h 633046"/>
                    <a:gd name="connsiteX6" fmla="*/ 15631 w 1148861"/>
                    <a:gd name="connsiteY6" fmla="*/ 0 h 633046"/>
                    <a:gd name="connsiteX0" fmla="*/ 15631 w 1148861"/>
                    <a:gd name="connsiteY0" fmla="*/ 0 h 633046"/>
                    <a:gd name="connsiteX1" fmla="*/ 0 w 1148861"/>
                    <a:gd name="connsiteY1" fmla="*/ 617416 h 633046"/>
                    <a:gd name="connsiteX2" fmla="*/ 633046 w 1148861"/>
                    <a:gd name="connsiteY2" fmla="*/ 633046 h 633046"/>
                    <a:gd name="connsiteX3" fmla="*/ 859692 w 1148861"/>
                    <a:gd name="connsiteY3" fmla="*/ 414216 h 633046"/>
                    <a:gd name="connsiteX4" fmla="*/ 1148861 w 1148861"/>
                    <a:gd name="connsiteY4" fmla="*/ 424650 h 633046"/>
                    <a:gd name="connsiteX5" fmla="*/ 1125459 w 1148861"/>
                    <a:gd name="connsiteY5" fmla="*/ 31262 h 633046"/>
                    <a:gd name="connsiteX6" fmla="*/ 15631 w 1148861"/>
                    <a:gd name="connsiteY6" fmla="*/ 0 h 633046"/>
                    <a:gd name="connsiteX0" fmla="*/ 15631 w 1125459"/>
                    <a:gd name="connsiteY0" fmla="*/ 0 h 633046"/>
                    <a:gd name="connsiteX1" fmla="*/ 0 w 1125459"/>
                    <a:gd name="connsiteY1" fmla="*/ 617416 h 633046"/>
                    <a:gd name="connsiteX2" fmla="*/ 633046 w 1125459"/>
                    <a:gd name="connsiteY2" fmla="*/ 633046 h 633046"/>
                    <a:gd name="connsiteX3" fmla="*/ 859692 w 1125459"/>
                    <a:gd name="connsiteY3" fmla="*/ 414216 h 633046"/>
                    <a:gd name="connsiteX4" fmla="*/ 1115090 w 1125459"/>
                    <a:gd name="connsiteY4" fmla="*/ 424650 h 633046"/>
                    <a:gd name="connsiteX5" fmla="*/ 1125459 w 1125459"/>
                    <a:gd name="connsiteY5" fmla="*/ 31262 h 633046"/>
                    <a:gd name="connsiteX6" fmla="*/ 15631 w 1125459"/>
                    <a:gd name="connsiteY6" fmla="*/ 0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5459" h="633046">
                      <a:moveTo>
                        <a:pt x="15631" y="0"/>
                      </a:moveTo>
                      <a:lnTo>
                        <a:pt x="0" y="617416"/>
                      </a:lnTo>
                      <a:lnTo>
                        <a:pt x="633046" y="633046"/>
                      </a:lnTo>
                      <a:lnTo>
                        <a:pt x="859692" y="414216"/>
                      </a:lnTo>
                      <a:lnTo>
                        <a:pt x="1115090" y="424650"/>
                      </a:lnTo>
                      <a:lnTo>
                        <a:pt x="1125459" y="31262"/>
                      </a:lnTo>
                      <a:lnTo>
                        <a:pt x="15631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2" name="Freeform 401"/>
                <p:cNvSpPr/>
                <p:nvPr/>
              </p:nvSpPr>
              <p:spPr>
                <a:xfrm>
                  <a:off x="3849132" y="2877722"/>
                  <a:ext cx="1207333" cy="870002"/>
                </a:xfrm>
                <a:custGeom>
                  <a:avLst/>
                  <a:gdLst>
                    <a:gd name="connsiteX0" fmla="*/ 125046 w 1211385"/>
                    <a:gd name="connsiteY0" fmla="*/ 0 h 867507"/>
                    <a:gd name="connsiteX1" fmla="*/ 609600 w 1211385"/>
                    <a:gd name="connsiteY1" fmla="*/ 0 h 867507"/>
                    <a:gd name="connsiteX2" fmla="*/ 664308 w 1211385"/>
                    <a:gd name="connsiteY2" fmla="*/ 117230 h 867507"/>
                    <a:gd name="connsiteX3" fmla="*/ 742462 w 1211385"/>
                    <a:gd name="connsiteY3" fmla="*/ 226646 h 867507"/>
                    <a:gd name="connsiteX4" fmla="*/ 765908 w 1211385"/>
                    <a:gd name="connsiteY4" fmla="*/ 234461 h 867507"/>
                    <a:gd name="connsiteX5" fmla="*/ 781539 w 1211385"/>
                    <a:gd name="connsiteY5" fmla="*/ 257907 h 867507"/>
                    <a:gd name="connsiteX6" fmla="*/ 797169 w 1211385"/>
                    <a:gd name="connsiteY6" fmla="*/ 328246 h 867507"/>
                    <a:gd name="connsiteX7" fmla="*/ 812800 w 1211385"/>
                    <a:gd name="connsiteY7" fmla="*/ 351692 h 867507"/>
                    <a:gd name="connsiteX8" fmla="*/ 859693 w 1211385"/>
                    <a:gd name="connsiteY8" fmla="*/ 359507 h 867507"/>
                    <a:gd name="connsiteX9" fmla="*/ 883139 w 1211385"/>
                    <a:gd name="connsiteY9" fmla="*/ 382953 h 867507"/>
                    <a:gd name="connsiteX10" fmla="*/ 930031 w 1211385"/>
                    <a:gd name="connsiteY10" fmla="*/ 414215 h 867507"/>
                    <a:gd name="connsiteX11" fmla="*/ 976923 w 1211385"/>
                    <a:gd name="connsiteY11" fmla="*/ 445476 h 867507"/>
                    <a:gd name="connsiteX12" fmla="*/ 1016000 w 1211385"/>
                    <a:gd name="connsiteY12" fmla="*/ 484553 h 867507"/>
                    <a:gd name="connsiteX13" fmla="*/ 1195754 w 1211385"/>
                    <a:gd name="connsiteY13" fmla="*/ 687753 h 867507"/>
                    <a:gd name="connsiteX14" fmla="*/ 1211385 w 1211385"/>
                    <a:gd name="connsiteY14" fmla="*/ 726830 h 867507"/>
                    <a:gd name="connsiteX15" fmla="*/ 1125416 w 1211385"/>
                    <a:gd name="connsiteY15" fmla="*/ 765907 h 867507"/>
                    <a:gd name="connsiteX16" fmla="*/ 734646 w 1211385"/>
                    <a:gd name="connsiteY16" fmla="*/ 867507 h 867507"/>
                    <a:gd name="connsiteX17" fmla="*/ 648677 w 1211385"/>
                    <a:gd name="connsiteY17" fmla="*/ 742461 h 867507"/>
                    <a:gd name="connsiteX18" fmla="*/ 648677 w 1211385"/>
                    <a:gd name="connsiteY18" fmla="*/ 695569 h 867507"/>
                    <a:gd name="connsiteX19" fmla="*/ 586154 w 1211385"/>
                    <a:gd name="connsiteY19" fmla="*/ 625230 h 867507"/>
                    <a:gd name="connsiteX20" fmla="*/ 539262 w 1211385"/>
                    <a:gd name="connsiteY20" fmla="*/ 617415 h 867507"/>
                    <a:gd name="connsiteX21" fmla="*/ 508000 w 1211385"/>
                    <a:gd name="connsiteY21" fmla="*/ 601784 h 867507"/>
                    <a:gd name="connsiteX22" fmla="*/ 390769 w 1211385"/>
                    <a:gd name="connsiteY22" fmla="*/ 593969 h 867507"/>
                    <a:gd name="connsiteX23" fmla="*/ 382954 w 1211385"/>
                    <a:gd name="connsiteY23" fmla="*/ 570523 h 867507"/>
                    <a:gd name="connsiteX24" fmla="*/ 375139 w 1211385"/>
                    <a:gd name="connsiteY24" fmla="*/ 539261 h 867507"/>
                    <a:gd name="connsiteX25" fmla="*/ 359508 w 1211385"/>
                    <a:gd name="connsiteY25" fmla="*/ 515815 h 867507"/>
                    <a:gd name="connsiteX26" fmla="*/ 250093 w 1211385"/>
                    <a:gd name="connsiteY26" fmla="*/ 492369 h 867507"/>
                    <a:gd name="connsiteX27" fmla="*/ 242277 w 1211385"/>
                    <a:gd name="connsiteY27" fmla="*/ 382953 h 867507"/>
                    <a:gd name="connsiteX28" fmla="*/ 211016 w 1211385"/>
                    <a:gd name="connsiteY28" fmla="*/ 406400 h 867507"/>
                    <a:gd name="connsiteX29" fmla="*/ 156308 w 1211385"/>
                    <a:gd name="connsiteY29" fmla="*/ 484553 h 867507"/>
                    <a:gd name="connsiteX30" fmla="*/ 148493 w 1211385"/>
                    <a:gd name="connsiteY30" fmla="*/ 508000 h 867507"/>
                    <a:gd name="connsiteX31" fmla="*/ 78154 w 1211385"/>
                    <a:gd name="connsiteY31" fmla="*/ 539261 h 867507"/>
                    <a:gd name="connsiteX32" fmla="*/ 0 w 1211385"/>
                    <a:gd name="connsiteY32" fmla="*/ 453292 h 867507"/>
                    <a:gd name="connsiteX33" fmla="*/ 132862 w 1211385"/>
                    <a:gd name="connsiteY33" fmla="*/ 187569 h 867507"/>
                    <a:gd name="connsiteX34" fmla="*/ 125046 w 1211385"/>
                    <a:gd name="connsiteY34" fmla="*/ 0 h 867507"/>
                    <a:gd name="connsiteX0" fmla="*/ 120650 w 1206989"/>
                    <a:gd name="connsiteY0" fmla="*/ 0 h 867507"/>
                    <a:gd name="connsiteX1" fmla="*/ 605204 w 1206989"/>
                    <a:gd name="connsiteY1" fmla="*/ 0 h 867507"/>
                    <a:gd name="connsiteX2" fmla="*/ 659912 w 1206989"/>
                    <a:gd name="connsiteY2" fmla="*/ 117230 h 867507"/>
                    <a:gd name="connsiteX3" fmla="*/ 738066 w 1206989"/>
                    <a:gd name="connsiteY3" fmla="*/ 226646 h 867507"/>
                    <a:gd name="connsiteX4" fmla="*/ 761512 w 1206989"/>
                    <a:gd name="connsiteY4" fmla="*/ 234461 h 867507"/>
                    <a:gd name="connsiteX5" fmla="*/ 777143 w 1206989"/>
                    <a:gd name="connsiteY5" fmla="*/ 257907 h 867507"/>
                    <a:gd name="connsiteX6" fmla="*/ 792773 w 1206989"/>
                    <a:gd name="connsiteY6" fmla="*/ 328246 h 867507"/>
                    <a:gd name="connsiteX7" fmla="*/ 808404 w 1206989"/>
                    <a:gd name="connsiteY7" fmla="*/ 351692 h 867507"/>
                    <a:gd name="connsiteX8" fmla="*/ 855297 w 1206989"/>
                    <a:gd name="connsiteY8" fmla="*/ 359507 h 867507"/>
                    <a:gd name="connsiteX9" fmla="*/ 878743 w 1206989"/>
                    <a:gd name="connsiteY9" fmla="*/ 382953 h 867507"/>
                    <a:gd name="connsiteX10" fmla="*/ 925635 w 1206989"/>
                    <a:gd name="connsiteY10" fmla="*/ 414215 h 867507"/>
                    <a:gd name="connsiteX11" fmla="*/ 972527 w 1206989"/>
                    <a:gd name="connsiteY11" fmla="*/ 445476 h 867507"/>
                    <a:gd name="connsiteX12" fmla="*/ 1011604 w 1206989"/>
                    <a:gd name="connsiteY12" fmla="*/ 484553 h 867507"/>
                    <a:gd name="connsiteX13" fmla="*/ 1191358 w 1206989"/>
                    <a:gd name="connsiteY13" fmla="*/ 687753 h 867507"/>
                    <a:gd name="connsiteX14" fmla="*/ 1206989 w 1206989"/>
                    <a:gd name="connsiteY14" fmla="*/ 726830 h 867507"/>
                    <a:gd name="connsiteX15" fmla="*/ 1121020 w 1206989"/>
                    <a:gd name="connsiteY15" fmla="*/ 765907 h 867507"/>
                    <a:gd name="connsiteX16" fmla="*/ 730250 w 1206989"/>
                    <a:gd name="connsiteY16" fmla="*/ 867507 h 867507"/>
                    <a:gd name="connsiteX17" fmla="*/ 644281 w 1206989"/>
                    <a:gd name="connsiteY17" fmla="*/ 742461 h 867507"/>
                    <a:gd name="connsiteX18" fmla="*/ 644281 w 1206989"/>
                    <a:gd name="connsiteY18" fmla="*/ 695569 h 867507"/>
                    <a:gd name="connsiteX19" fmla="*/ 581758 w 1206989"/>
                    <a:gd name="connsiteY19" fmla="*/ 625230 h 867507"/>
                    <a:gd name="connsiteX20" fmla="*/ 534866 w 1206989"/>
                    <a:gd name="connsiteY20" fmla="*/ 617415 h 867507"/>
                    <a:gd name="connsiteX21" fmla="*/ 503604 w 1206989"/>
                    <a:gd name="connsiteY21" fmla="*/ 601784 h 867507"/>
                    <a:gd name="connsiteX22" fmla="*/ 386373 w 1206989"/>
                    <a:gd name="connsiteY22" fmla="*/ 593969 h 867507"/>
                    <a:gd name="connsiteX23" fmla="*/ 378558 w 1206989"/>
                    <a:gd name="connsiteY23" fmla="*/ 570523 h 867507"/>
                    <a:gd name="connsiteX24" fmla="*/ 370743 w 1206989"/>
                    <a:gd name="connsiteY24" fmla="*/ 539261 h 867507"/>
                    <a:gd name="connsiteX25" fmla="*/ 355112 w 1206989"/>
                    <a:gd name="connsiteY25" fmla="*/ 515815 h 867507"/>
                    <a:gd name="connsiteX26" fmla="*/ 245697 w 1206989"/>
                    <a:gd name="connsiteY26" fmla="*/ 492369 h 867507"/>
                    <a:gd name="connsiteX27" fmla="*/ 237881 w 1206989"/>
                    <a:gd name="connsiteY27" fmla="*/ 382953 h 867507"/>
                    <a:gd name="connsiteX28" fmla="*/ 206620 w 1206989"/>
                    <a:gd name="connsiteY28" fmla="*/ 406400 h 867507"/>
                    <a:gd name="connsiteX29" fmla="*/ 151912 w 1206989"/>
                    <a:gd name="connsiteY29" fmla="*/ 484553 h 867507"/>
                    <a:gd name="connsiteX30" fmla="*/ 144097 w 1206989"/>
                    <a:gd name="connsiteY30" fmla="*/ 508000 h 867507"/>
                    <a:gd name="connsiteX31" fmla="*/ 73758 w 1206989"/>
                    <a:gd name="connsiteY31" fmla="*/ 539261 h 867507"/>
                    <a:gd name="connsiteX32" fmla="*/ 0 w 1206989"/>
                    <a:gd name="connsiteY32" fmla="*/ 444509 h 867507"/>
                    <a:gd name="connsiteX33" fmla="*/ 128466 w 1206989"/>
                    <a:gd name="connsiteY33" fmla="*/ 187569 h 867507"/>
                    <a:gd name="connsiteX34" fmla="*/ 120650 w 1206989"/>
                    <a:gd name="connsiteY34" fmla="*/ 0 h 867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206989" h="867507">
                      <a:moveTo>
                        <a:pt x="120650" y="0"/>
                      </a:moveTo>
                      <a:lnTo>
                        <a:pt x="605204" y="0"/>
                      </a:lnTo>
                      <a:lnTo>
                        <a:pt x="659912" y="117230"/>
                      </a:lnTo>
                      <a:cubicBezTo>
                        <a:pt x="674341" y="146088"/>
                        <a:pt x="700044" y="213973"/>
                        <a:pt x="738066" y="226646"/>
                      </a:cubicBezTo>
                      <a:lnTo>
                        <a:pt x="761512" y="234461"/>
                      </a:lnTo>
                      <a:cubicBezTo>
                        <a:pt x="766722" y="242276"/>
                        <a:pt x="774173" y="248996"/>
                        <a:pt x="777143" y="257907"/>
                      </a:cubicBezTo>
                      <a:cubicBezTo>
                        <a:pt x="789148" y="293923"/>
                        <a:pt x="778473" y="299646"/>
                        <a:pt x="792773" y="328246"/>
                      </a:cubicBezTo>
                      <a:cubicBezTo>
                        <a:pt x="796974" y="336647"/>
                        <a:pt x="800003" y="347491"/>
                        <a:pt x="808404" y="351692"/>
                      </a:cubicBezTo>
                      <a:cubicBezTo>
                        <a:pt x="822578" y="358779"/>
                        <a:pt x="839666" y="356902"/>
                        <a:pt x="855297" y="359507"/>
                      </a:cubicBezTo>
                      <a:cubicBezTo>
                        <a:pt x="863112" y="367322"/>
                        <a:pt x="870019" y="376167"/>
                        <a:pt x="878743" y="382953"/>
                      </a:cubicBezTo>
                      <a:cubicBezTo>
                        <a:pt x="893572" y="394486"/>
                        <a:pt x="912351" y="400931"/>
                        <a:pt x="925635" y="414215"/>
                      </a:cubicBezTo>
                      <a:cubicBezTo>
                        <a:pt x="954906" y="443486"/>
                        <a:pt x="938596" y="434166"/>
                        <a:pt x="972527" y="445476"/>
                      </a:cubicBezTo>
                      <a:lnTo>
                        <a:pt x="1011604" y="484553"/>
                      </a:lnTo>
                      <a:lnTo>
                        <a:pt x="1191358" y="687753"/>
                      </a:lnTo>
                      <a:lnTo>
                        <a:pt x="1206989" y="726830"/>
                      </a:lnTo>
                      <a:cubicBezTo>
                        <a:pt x="1131327" y="760458"/>
                        <a:pt x="1159599" y="746617"/>
                        <a:pt x="1121020" y="765907"/>
                      </a:cubicBezTo>
                      <a:lnTo>
                        <a:pt x="730250" y="867507"/>
                      </a:lnTo>
                      <a:lnTo>
                        <a:pt x="644281" y="742461"/>
                      </a:lnTo>
                      <a:lnTo>
                        <a:pt x="644281" y="695569"/>
                      </a:lnTo>
                      <a:cubicBezTo>
                        <a:pt x="631129" y="677156"/>
                        <a:pt x="610696" y="634876"/>
                        <a:pt x="581758" y="625230"/>
                      </a:cubicBezTo>
                      <a:cubicBezTo>
                        <a:pt x="566725" y="620219"/>
                        <a:pt x="550497" y="620020"/>
                        <a:pt x="534866" y="617415"/>
                      </a:cubicBezTo>
                      <a:cubicBezTo>
                        <a:pt x="524445" y="612205"/>
                        <a:pt x="515112" y="603601"/>
                        <a:pt x="503604" y="601784"/>
                      </a:cubicBezTo>
                      <a:cubicBezTo>
                        <a:pt x="464920" y="595676"/>
                        <a:pt x="424367" y="603467"/>
                        <a:pt x="386373" y="593969"/>
                      </a:cubicBezTo>
                      <a:cubicBezTo>
                        <a:pt x="378381" y="591971"/>
                        <a:pt x="380821" y="578444"/>
                        <a:pt x="378558" y="570523"/>
                      </a:cubicBezTo>
                      <a:cubicBezTo>
                        <a:pt x="375607" y="560195"/>
                        <a:pt x="374974" y="549134"/>
                        <a:pt x="370743" y="539261"/>
                      </a:cubicBezTo>
                      <a:cubicBezTo>
                        <a:pt x="367043" y="530628"/>
                        <a:pt x="355112" y="515815"/>
                        <a:pt x="355112" y="515815"/>
                      </a:cubicBezTo>
                      <a:lnTo>
                        <a:pt x="245697" y="492369"/>
                      </a:lnTo>
                      <a:lnTo>
                        <a:pt x="237881" y="382953"/>
                      </a:lnTo>
                      <a:lnTo>
                        <a:pt x="206620" y="406400"/>
                      </a:lnTo>
                      <a:cubicBezTo>
                        <a:pt x="188384" y="432451"/>
                        <a:pt x="161967" y="454385"/>
                        <a:pt x="151912" y="484553"/>
                      </a:cubicBezTo>
                      <a:cubicBezTo>
                        <a:pt x="149307" y="492369"/>
                        <a:pt x="149922" y="502175"/>
                        <a:pt x="144097" y="508000"/>
                      </a:cubicBezTo>
                      <a:cubicBezTo>
                        <a:pt x="108501" y="543596"/>
                        <a:pt x="108585" y="539261"/>
                        <a:pt x="73758" y="539261"/>
                      </a:cubicBezTo>
                      <a:lnTo>
                        <a:pt x="0" y="444509"/>
                      </a:lnTo>
                      <a:lnTo>
                        <a:pt x="128466" y="187569"/>
                      </a:lnTo>
                      <a:lnTo>
                        <a:pt x="12065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3" name="Freeform 402"/>
                <p:cNvSpPr/>
                <p:nvPr/>
              </p:nvSpPr>
              <p:spPr>
                <a:xfrm>
                  <a:off x="5198505" y="4244867"/>
                  <a:ext cx="621422" cy="899594"/>
                </a:xfrm>
                <a:custGeom>
                  <a:avLst/>
                  <a:gdLst>
                    <a:gd name="connsiteX0" fmla="*/ 415851 w 623776"/>
                    <a:gd name="connsiteY0" fmla="*/ 4726 h 900223"/>
                    <a:gd name="connsiteX1" fmla="*/ 623776 w 623776"/>
                    <a:gd name="connsiteY1" fmla="*/ 177209 h 900223"/>
                    <a:gd name="connsiteX2" fmla="*/ 446567 w 623776"/>
                    <a:gd name="connsiteY2" fmla="*/ 311888 h 900223"/>
                    <a:gd name="connsiteX3" fmla="*/ 595423 w 623776"/>
                    <a:gd name="connsiteY3" fmla="*/ 774995 h 900223"/>
                    <a:gd name="connsiteX4" fmla="*/ 581246 w 623776"/>
                    <a:gd name="connsiteY4" fmla="*/ 779721 h 900223"/>
                    <a:gd name="connsiteX5" fmla="*/ 559981 w 623776"/>
                    <a:gd name="connsiteY5" fmla="*/ 784447 h 900223"/>
                    <a:gd name="connsiteX6" fmla="*/ 543441 w 623776"/>
                    <a:gd name="connsiteY6" fmla="*/ 786809 h 900223"/>
                    <a:gd name="connsiteX7" fmla="*/ 529265 w 623776"/>
                    <a:gd name="connsiteY7" fmla="*/ 791535 h 900223"/>
                    <a:gd name="connsiteX8" fmla="*/ 519813 w 623776"/>
                    <a:gd name="connsiteY8" fmla="*/ 793898 h 900223"/>
                    <a:gd name="connsiteX9" fmla="*/ 505637 w 623776"/>
                    <a:gd name="connsiteY9" fmla="*/ 808075 h 900223"/>
                    <a:gd name="connsiteX10" fmla="*/ 484372 w 623776"/>
                    <a:gd name="connsiteY10" fmla="*/ 819888 h 900223"/>
                    <a:gd name="connsiteX11" fmla="*/ 477283 w 623776"/>
                    <a:gd name="connsiteY11" fmla="*/ 826977 h 900223"/>
                    <a:gd name="connsiteX12" fmla="*/ 472558 w 623776"/>
                    <a:gd name="connsiteY12" fmla="*/ 834065 h 900223"/>
                    <a:gd name="connsiteX13" fmla="*/ 451293 w 623776"/>
                    <a:gd name="connsiteY13" fmla="*/ 845879 h 900223"/>
                    <a:gd name="connsiteX14" fmla="*/ 444204 w 623776"/>
                    <a:gd name="connsiteY14" fmla="*/ 850605 h 900223"/>
                    <a:gd name="connsiteX15" fmla="*/ 434753 w 623776"/>
                    <a:gd name="connsiteY15" fmla="*/ 864781 h 900223"/>
                    <a:gd name="connsiteX16" fmla="*/ 427665 w 623776"/>
                    <a:gd name="connsiteY16" fmla="*/ 871870 h 900223"/>
                    <a:gd name="connsiteX17" fmla="*/ 418213 w 623776"/>
                    <a:gd name="connsiteY17" fmla="*/ 886047 h 900223"/>
                    <a:gd name="connsiteX18" fmla="*/ 404037 w 623776"/>
                    <a:gd name="connsiteY18" fmla="*/ 895498 h 900223"/>
                    <a:gd name="connsiteX19" fmla="*/ 396948 w 623776"/>
                    <a:gd name="connsiteY19" fmla="*/ 900223 h 900223"/>
                    <a:gd name="connsiteX20" fmla="*/ 378046 w 623776"/>
                    <a:gd name="connsiteY20" fmla="*/ 897861 h 900223"/>
                    <a:gd name="connsiteX21" fmla="*/ 366232 w 623776"/>
                    <a:gd name="connsiteY21" fmla="*/ 881321 h 900223"/>
                    <a:gd name="connsiteX22" fmla="*/ 363869 w 623776"/>
                    <a:gd name="connsiteY22" fmla="*/ 808075 h 900223"/>
                    <a:gd name="connsiteX23" fmla="*/ 344967 w 623776"/>
                    <a:gd name="connsiteY23" fmla="*/ 803349 h 900223"/>
                    <a:gd name="connsiteX24" fmla="*/ 337879 w 623776"/>
                    <a:gd name="connsiteY24" fmla="*/ 798623 h 900223"/>
                    <a:gd name="connsiteX25" fmla="*/ 323702 w 623776"/>
                    <a:gd name="connsiteY25" fmla="*/ 793898 h 900223"/>
                    <a:gd name="connsiteX26" fmla="*/ 309525 w 623776"/>
                    <a:gd name="connsiteY26" fmla="*/ 784447 h 900223"/>
                    <a:gd name="connsiteX27" fmla="*/ 302437 w 623776"/>
                    <a:gd name="connsiteY27" fmla="*/ 779721 h 900223"/>
                    <a:gd name="connsiteX28" fmla="*/ 295348 w 623776"/>
                    <a:gd name="connsiteY28" fmla="*/ 777358 h 900223"/>
                    <a:gd name="connsiteX29" fmla="*/ 288260 w 623776"/>
                    <a:gd name="connsiteY29" fmla="*/ 772633 h 900223"/>
                    <a:gd name="connsiteX30" fmla="*/ 269358 w 623776"/>
                    <a:gd name="connsiteY30" fmla="*/ 767907 h 900223"/>
                    <a:gd name="connsiteX31" fmla="*/ 262269 w 623776"/>
                    <a:gd name="connsiteY31" fmla="*/ 763181 h 900223"/>
                    <a:gd name="connsiteX32" fmla="*/ 252818 w 623776"/>
                    <a:gd name="connsiteY32" fmla="*/ 760819 h 900223"/>
                    <a:gd name="connsiteX33" fmla="*/ 236279 w 623776"/>
                    <a:gd name="connsiteY33" fmla="*/ 744279 h 900223"/>
                    <a:gd name="connsiteX34" fmla="*/ 215013 w 623776"/>
                    <a:gd name="connsiteY34" fmla="*/ 732465 h 900223"/>
                    <a:gd name="connsiteX35" fmla="*/ 205562 w 623776"/>
                    <a:gd name="connsiteY35" fmla="*/ 730102 h 900223"/>
                    <a:gd name="connsiteX36" fmla="*/ 186660 w 623776"/>
                    <a:gd name="connsiteY36" fmla="*/ 708837 h 900223"/>
                    <a:gd name="connsiteX37" fmla="*/ 170120 w 623776"/>
                    <a:gd name="connsiteY37" fmla="*/ 689935 h 900223"/>
                    <a:gd name="connsiteX38" fmla="*/ 165395 w 623776"/>
                    <a:gd name="connsiteY38" fmla="*/ 682847 h 900223"/>
                    <a:gd name="connsiteX39" fmla="*/ 158307 w 623776"/>
                    <a:gd name="connsiteY39" fmla="*/ 675758 h 900223"/>
                    <a:gd name="connsiteX40" fmla="*/ 153581 w 623776"/>
                    <a:gd name="connsiteY40" fmla="*/ 654493 h 900223"/>
                    <a:gd name="connsiteX41" fmla="*/ 148855 w 623776"/>
                    <a:gd name="connsiteY41" fmla="*/ 640316 h 900223"/>
                    <a:gd name="connsiteX42" fmla="*/ 146493 w 623776"/>
                    <a:gd name="connsiteY42" fmla="*/ 633228 h 900223"/>
                    <a:gd name="connsiteX43" fmla="*/ 144130 w 623776"/>
                    <a:gd name="connsiteY43" fmla="*/ 619051 h 900223"/>
                    <a:gd name="connsiteX44" fmla="*/ 146493 w 623776"/>
                    <a:gd name="connsiteY44" fmla="*/ 557619 h 900223"/>
                    <a:gd name="connsiteX45" fmla="*/ 146493 w 623776"/>
                    <a:gd name="connsiteY45" fmla="*/ 529265 h 900223"/>
                    <a:gd name="connsiteX46" fmla="*/ 139404 w 623776"/>
                    <a:gd name="connsiteY46" fmla="*/ 522177 h 900223"/>
                    <a:gd name="connsiteX47" fmla="*/ 118139 w 623776"/>
                    <a:gd name="connsiteY47" fmla="*/ 510363 h 900223"/>
                    <a:gd name="connsiteX48" fmla="*/ 51981 w 623776"/>
                    <a:gd name="connsiteY48" fmla="*/ 508000 h 900223"/>
                    <a:gd name="connsiteX49" fmla="*/ 35441 w 623776"/>
                    <a:gd name="connsiteY49" fmla="*/ 503275 h 900223"/>
                    <a:gd name="connsiteX50" fmla="*/ 25990 w 623776"/>
                    <a:gd name="connsiteY50" fmla="*/ 498549 h 900223"/>
                    <a:gd name="connsiteX51" fmla="*/ 18902 w 623776"/>
                    <a:gd name="connsiteY51" fmla="*/ 496186 h 900223"/>
                    <a:gd name="connsiteX52" fmla="*/ 4725 w 623776"/>
                    <a:gd name="connsiteY52" fmla="*/ 486735 h 900223"/>
                    <a:gd name="connsiteX53" fmla="*/ 2362 w 623776"/>
                    <a:gd name="connsiteY53" fmla="*/ 474921 h 900223"/>
                    <a:gd name="connsiteX54" fmla="*/ 0 w 623776"/>
                    <a:gd name="connsiteY54" fmla="*/ 467833 h 900223"/>
                    <a:gd name="connsiteX55" fmla="*/ 4725 w 623776"/>
                    <a:gd name="connsiteY55" fmla="*/ 430028 h 900223"/>
                    <a:gd name="connsiteX56" fmla="*/ 9451 w 623776"/>
                    <a:gd name="connsiteY56" fmla="*/ 422940 h 900223"/>
                    <a:gd name="connsiteX57" fmla="*/ 11813 w 623776"/>
                    <a:gd name="connsiteY57" fmla="*/ 411126 h 900223"/>
                    <a:gd name="connsiteX58" fmla="*/ 16539 w 623776"/>
                    <a:gd name="connsiteY58" fmla="*/ 404037 h 900223"/>
                    <a:gd name="connsiteX59" fmla="*/ 21265 w 623776"/>
                    <a:gd name="connsiteY59" fmla="*/ 378047 h 900223"/>
                    <a:gd name="connsiteX60" fmla="*/ 28353 w 623776"/>
                    <a:gd name="connsiteY60" fmla="*/ 375684 h 900223"/>
                    <a:gd name="connsiteX61" fmla="*/ 49618 w 623776"/>
                    <a:gd name="connsiteY61" fmla="*/ 366233 h 900223"/>
                    <a:gd name="connsiteX62" fmla="*/ 68520 w 623776"/>
                    <a:gd name="connsiteY62" fmla="*/ 352056 h 900223"/>
                    <a:gd name="connsiteX63" fmla="*/ 82697 w 623776"/>
                    <a:gd name="connsiteY63" fmla="*/ 342605 h 900223"/>
                    <a:gd name="connsiteX64" fmla="*/ 85060 w 623776"/>
                    <a:gd name="connsiteY64" fmla="*/ 333154 h 900223"/>
                    <a:gd name="connsiteX65" fmla="*/ 99237 w 623776"/>
                    <a:gd name="connsiteY65" fmla="*/ 323702 h 900223"/>
                    <a:gd name="connsiteX66" fmla="*/ 103962 w 623776"/>
                    <a:gd name="connsiteY66" fmla="*/ 309526 h 900223"/>
                    <a:gd name="connsiteX67" fmla="*/ 99237 w 623776"/>
                    <a:gd name="connsiteY67" fmla="*/ 292986 h 900223"/>
                    <a:gd name="connsiteX68" fmla="*/ 96874 w 623776"/>
                    <a:gd name="connsiteY68" fmla="*/ 285898 h 900223"/>
                    <a:gd name="connsiteX69" fmla="*/ 89786 w 623776"/>
                    <a:gd name="connsiteY69" fmla="*/ 281172 h 900223"/>
                    <a:gd name="connsiteX70" fmla="*/ 80334 w 623776"/>
                    <a:gd name="connsiteY70" fmla="*/ 266995 h 900223"/>
                    <a:gd name="connsiteX71" fmla="*/ 59069 w 623776"/>
                    <a:gd name="connsiteY71" fmla="*/ 243368 h 900223"/>
                    <a:gd name="connsiteX72" fmla="*/ 56707 w 623776"/>
                    <a:gd name="connsiteY72" fmla="*/ 229191 h 900223"/>
                    <a:gd name="connsiteX73" fmla="*/ 54344 w 623776"/>
                    <a:gd name="connsiteY73" fmla="*/ 222102 h 900223"/>
                    <a:gd name="connsiteX74" fmla="*/ 56707 w 623776"/>
                    <a:gd name="connsiteY74" fmla="*/ 205563 h 900223"/>
                    <a:gd name="connsiteX75" fmla="*/ 61432 w 623776"/>
                    <a:gd name="connsiteY75" fmla="*/ 186661 h 900223"/>
                    <a:gd name="connsiteX76" fmla="*/ 59069 w 623776"/>
                    <a:gd name="connsiteY76" fmla="*/ 177209 h 900223"/>
                    <a:gd name="connsiteX77" fmla="*/ 54344 w 623776"/>
                    <a:gd name="connsiteY77" fmla="*/ 170121 h 900223"/>
                    <a:gd name="connsiteX78" fmla="*/ 51981 w 623776"/>
                    <a:gd name="connsiteY78" fmla="*/ 163033 h 900223"/>
                    <a:gd name="connsiteX79" fmla="*/ 56707 w 623776"/>
                    <a:gd name="connsiteY79" fmla="*/ 144130 h 900223"/>
                    <a:gd name="connsiteX80" fmla="*/ 63795 w 623776"/>
                    <a:gd name="connsiteY80" fmla="*/ 139405 h 900223"/>
                    <a:gd name="connsiteX81" fmla="*/ 68520 w 623776"/>
                    <a:gd name="connsiteY81" fmla="*/ 125228 h 900223"/>
                    <a:gd name="connsiteX82" fmla="*/ 85060 w 623776"/>
                    <a:gd name="connsiteY82" fmla="*/ 113414 h 900223"/>
                    <a:gd name="connsiteX83" fmla="*/ 89786 w 623776"/>
                    <a:gd name="connsiteY83" fmla="*/ 99237 h 900223"/>
                    <a:gd name="connsiteX84" fmla="*/ 92148 w 623776"/>
                    <a:gd name="connsiteY84" fmla="*/ 92149 h 900223"/>
                    <a:gd name="connsiteX85" fmla="*/ 94511 w 623776"/>
                    <a:gd name="connsiteY85" fmla="*/ 63795 h 900223"/>
                    <a:gd name="connsiteX86" fmla="*/ 115776 w 623776"/>
                    <a:gd name="connsiteY86" fmla="*/ 68521 h 900223"/>
                    <a:gd name="connsiteX87" fmla="*/ 122865 w 623776"/>
                    <a:gd name="connsiteY87" fmla="*/ 75609 h 900223"/>
                    <a:gd name="connsiteX88" fmla="*/ 132316 w 623776"/>
                    <a:gd name="connsiteY88" fmla="*/ 82698 h 900223"/>
                    <a:gd name="connsiteX89" fmla="*/ 146493 w 623776"/>
                    <a:gd name="connsiteY89" fmla="*/ 89786 h 900223"/>
                    <a:gd name="connsiteX90" fmla="*/ 165395 w 623776"/>
                    <a:gd name="connsiteY90" fmla="*/ 87423 h 900223"/>
                    <a:gd name="connsiteX91" fmla="*/ 172483 w 623776"/>
                    <a:gd name="connsiteY91" fmla="*/ 82698 h 900223"/>
                    <a:gd name="connsiteX92" fmla="*/ 181934 w 623776"/>
                    <a:gd name="connsiteY92" fmla="*/ 80335 h 900223"/>
                    <a:gd name="connsiteX93" fmla="*/ 189023 w 623776"/>
                    <a:gd name="connsiteY93" fmla="*/ 77972 h 900223"/>
                    <a:gd name="connsiteX94" fmla="*/ 198474 w 623776"/>
                    <a:gd name="connsiteY94" fmla="*/ 73247 h 900223"/>
                    <a:gd name="connsiteX95" fmla="*/ 207925 w 623776"/>
                    <a:gd name="connsiteY95" fmla="*/ 70884 h 900223"/>
                    <a:gd name="connsiteX96" fmla="*/ 215013 w 623776"/>
                    <a:gd name="connsiteY96" fmla="*/ 68521 h 900223"/>
                    <a:gd name="connsiteX97" fmla="*/ 231553 w 623776"/>
                    <a:gd name="connsiteY97" fmla="*/ 56707 h 900223"/>
                    <a:gd name="connsiteX98" fmla="*/ 248093 w 623776"/>
                    <a:gd name="connsiteY98" fmla="*/ 47256 h 900223"/>
                    <a:gd name="connsiteX99" fmla="*/ 276446 w 623776"/>
                    <a:gd name="connsiteY99" fmla="*/ 37805 h 900223"/>
                    <a:gd name="connsiteX100" fmla="*/ 288260 w 623776"/>
                    <a:gd name="connsiteY100" fmla="*/ 35442 h 900223"/>
                    <a:gd name="connsiteX101" fmla="*/ 311888 w 623776"/>
                    <a:gd name="connsiteY101" fmla="*/ 30716 h 900223"/>
                    <a:gd name="connsiteX102" fmla="*/ 318976 w 623776"/>
                    <a:gd name="connsiteY102" fmla="*/ 28354 h 900223"/>
                    <a:gd name="connsiteX103" fmla="*/ 342604 w 623776"/>
                    <a:gd name="connsiteY103" fmla="*/ 23628 h 900223"/>
                    <a:gd name="connsiteX104" fmla="*/ 375683 w 623776"/>
                    <a:gd name="connsiteY104" fmla="*/ 16540 h 900223"/>
                    <a:gd name="connsiteX105" fmla="*/ 382772 w 623776"/>
                    <a:gd name="connsiteY105" fmla="*/ 11814 h 900223"/>
                    <a:gd name="connsiteX106" fmla="*/ 392223 w 623776"/>
                    <a:gd name="connsiteY106" fmla="*/ 9451 h 900223"/>
                    <a:gd name="connsiteX107" fmla="*/ 406400 w 623776"/>
                    <a:gd name="connsiteY107" fmla="*/ 0 h 900223"/>
                    <a:gd name="connsiteX108" fmla="*/ 415851 w 623776"/>
                    <a:gd name="connsiteY108" fmla="*/ 4726 h 900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</a:cxnLst>
                  <a:rect l="l" t="t" r="r" b="b"/>
                  <a:pathLst>
                    <a:path w="623776" h="900223">
                      <a:moveTo>
                        <a:pt x="415851" y="4726"/>
                      </a:moveTo>
                      <a:lnTo>
                        <a:pt x="623776" y="177209"/>
                      </a:lnTo>
                      <a:lnTo>
                        <a:pt x="446567" y="311888"/>
                      </a:lnTo>
                      <a:lnTo>
                        <a:pt x="595423" y="774995"/>
                      </a:lnTo>
                      <a:lnTo>
                        <a:pt x="581246" y="779721"/>
                      </a:lnTo>
                      <a:cubicBezTo>
                        <a:pt x="574158" y="781296"/>
                        <a:pt x="567118" y="783109"/>
                        <a:pt x="559981" y="784447"/>
                      </a:cubicBezTo>
                      <a:cubicBezTo>
                        <a:pt x="554507" y="785473"/>
                        <a:pt x="548868" y="785557"/>
                        <a:pt x="543441" y="786809"/>
                      </a:cubicBezTo>
                      <a:cubicBezTo>
                        <a:pt x="538588" y="787929"/>
                        <a:pt x="534097" y="790327"/>
                        <a:pt x="529265" y="791535"/>
                      </a:cubicBezTo>
                      <a:lnTo>
                        <a:pt x="519813" y="793898"/>
                      </a:lnTo>
                      <a:cubicBezTo>
                        <a:pt x="496771" y="809258"/>
                        <a:pt x="532011" y="784630"/>
                        <a:pt x="505637" y="808075"/>
                      </a:cubicBezTo>
                      <a:cubicBezTo>
                        <a:pt x="495888" y="816741"/>
                        <a:pt x="493998" y="816680"/>
                        <a:pt x="484372" y="819888"/>
                      </a:cubicBezTo>
                      <a:cubicBezTo>
                        <a:pt x="482009" y="822251"/>
                        <a:pt x="479422" y="824410"/>
                        <a:pt x="477283" y="826977"/>
                      </a:cubicBezTo>
                      <a:cubicBezTo>
                        <a:pt x="475465" y="829158"/>
                        <a:pt x="474695" y="832195"/>
                        <a:pt x="472558" y="834065"/>
                      </a:cubicBezTo>
                      <a:cubicBezTo>
                        <a:pt x="452692" y="851447"/>
                        <a:pt x="465355" y="838848"/>
                        <a:pt x="451293" y="845879"/>
                      </a:cubicBezTo>
                      <a:cubicBezTo>
                        <a:pt x="448753" y="847149"/>
                        <a:pt x="446567" y="849030"/>
                        <a:pt x="444204" y="850605"/>
                      </a:cubicBezTo>
                      <a:cubicBezTo>
                        <a:pt x="441054" y="855330"/>
                        <a:pt x="438769" y="860765"/>
                        <a:pt x="434753" y="864781"/>
                      </a:cubicBezTo>
                      <a:cubicBezTo>
                        <a:pt x="432390" y="867144"/>
                        <a:pt x="429716" y="869232"/>
                        <a:pt x="427665" y="871870"/>
                      </a:cubicBezTo>
                      <a:cubicBezTo>
                        <a:pt x="424178" y="876353"/>
                        <a:pt x="422939" y="882896"/>
                        <a:pt x="418213" y="886047"/>
                      </a:cubicBezTo>
                      <a:lnTo>
                        <a:pt x="404037" y="895498"/>
                      </a:lnTo>
                      <a:lnTo>
                        <a:pt x="396948" y="900223"/>
                      </a:lnTo>
                      <a:cubicBezTo>
                        <a:pt x="390647" y="899436"/>
                        <a:pt x="383826" y="900489"/>
                        <a:pt x="378046" y="897861"/>
                      </a:cubicBezTo>
                      <a:cubicBezTo>
                        <a:pt x="376647" y="897225"/>
                        <a:pt x="367812" y="883690"/>
                        <a:pt x="366232" y="881321"/>
                      </a:cubicBezTo>
                      <a:cubicBezTo>
                        <a:pt x="365444" y="856906"/>
                        <a:pt x="370296" y="831642"/>
                        <a:pt x="363869" y="808075"/>
                      </a:cubicBezTo>
                      <a:cubicBezTo>
                        <a:pt x="362160" y="801809"/>
                        <a:pt x="344967" y="803349"/>
                        <a:pt x="344967" y="803349"/>
                      </a:cubicBezTo>
                      <a:cubicBezTo>
                        <a:pt x="342604" y="801774"/>
                        <a:pt x="340474" y="799776"/>
                        <a:pt x="337879" y="798623"/>
                      </a:cubicBezTo>
                      <a:cubicBezTo>
                        <a:pt x="333327" y="796600"/>
                        <a:pt x="327847" y="796661"/>
                        <a:pt x="323702" y="793898"/>
                      </a:cubicBezTo>
                      <a:lnTo>
                        <a:pt x="309525" y="784447"/>
                      </a:lnTo>
                      <a:cubicBezTo>
                        <a:pt x="307162" y="782872"/>
                        <a:pt x="305131" y="780619"/>
                        <a:pt x="302437" y="779721"/>
                      </a:cubicBezTo>
                      <a:cubicBezTo>
                        <a:pt x="300074" y="778933"/>
                        <a:pt x="297576" y="778472"/>
                        <a:pt x="295348" y="777358"/>
                      </a:cubicBezTo>
                      <a:cubicBezTo>
                        <a:pt x="292808" y="776088"/>
                        <a:pt x="290929" y="773603"/>
                        <a:pt x="288260" y="772633"/>
                      </a:cubicBezTo>
                      <a:cubicBezTo>
                        <a:pt x="282156" y="770413"/>
                        <a:pt x="269358" y="767907"/>
                        <a:pt x="269358" y="767907"/>
                      </a:cubicBezTo>
                      <a:cubicBezTo>
                        <a:pt x="266995" y="766332"/>
                        <a:pt x="264879" y="764300"/>
                        <a:pt x="262269" y="763181"/>
                      </a:cubicBezTo>
                      <a:cubicBezTo>
                        <a:pt x="259284" y="761902"/>
                        <a:pt x="255444" y="762729"/>
                        <a:pt x="252818" y="760819"/>
                      </a:cubicBezTo>
                      <a:cubicBezTo>
                        <a:pt x="246512" y="756233"/>
                        <a:pt x="242766" y="748604"/>
                        <a:pt x="236279" y="744279"/>
                      </a:cubicBezTo>
                      <a:cubicBezTo>
                        <a:pt x="223585" y="735816"/>
                        <a:pt x="225931" y="735585"/>
                        <a:pt x="215013" y="732465"/>
                      </a:cubicBezTo>
                      <a:cubicBezTo>
                        <a:pt x="211891" y="731573"/>
                        <a:pt x="208712" y="730890"/>
                        <a:pt x="205562" y="730102"/>
                      </a:cubicBezTo>
                      <a:cubicBezTo>
                        <a:pt x="175433" y="707506"/>
                        <a:pt x="221566" y="743743"/>
                        <a:pt x="186660" y="708837"/>
                      </a:cubicBezTo>
                      <a:cubicBezTo>
                        <a:pt x="177919" y="700096"/>
                        <a:pt x="178772" y="701471"/>
                        <a:pt x="170120" y="689935"/>
                      </a:cubicBezTo>
                      <a:cubicBezTo>
                        <a:pt x="168416" y="687663"/>
                        <a:pt x="167213" y="685028"/>
                        <a:pt x="165395" y="682847"/>
                      </a:cubicBezTo>
                      <a:cubicBezTo>
                        <a:pt x="163256" y="680280"/>
                        <a:pt x="160670" y="678121"/>
                        <a:pt x="158307" y="675758"/>
                      </a:cubicBezTo>
                      <a:cubicBezTo>
                        <a:pt x="156958" y="669012"/>
                        <a:pt x="155583" y="661167"/>
                        <a:pt x="153581" y="654493"/>
                      </a:cubicBezTo>
                      <a:cubicBezTo>
                        <a:pt x="152150" y="649722"/>
                        <a:pt x="150430" y="645042"/>
                        <a:pt x="148855" y="640316"/>
                      </a:cubicBezTo>
                      <a:cubicBezTo>
                        <a:pt x="148067" y="637953"/>
                        <a:pt x="146902" y="635685"/>
                        <a:pt x="146493" y="633228"/>
                      </a:cubicBezTo>
                      <a:lnTo>
                        <a:pt x="144130" y="619051"/>
                      </a:lnTo>
                      <a:cubicBezTo>
                        <a:pt x="144918" y="598574"/>
                        <a:pt x="145130" y="578066"/>
                        <a:pt x="146493" y="557619"/>
                      </a:cubicBezTo>
                      <a:cubicBezTo>
                        <a:pt x="147559" y="541634"/>
                        <a:pt x="154804" y="552120"/>
                        <a:pt x="146493" y="529265"/>
                      </a:cubicBezTo>
                      <a:cubicBezTo>
                        <a:pt x="145351" y="526125"/>
                        <a:pt x="142042" y="524228"/>
                        <a:pt x="139404" y="522177"/>
                      </a:cubicBezTo>
                      <a:cubicBezTo>
                        <a:pt x="136411" y="519849"/>
                        <a:pt x="124802" y="510793"/>
                        <a:pt x="118139" y="510363"/>
                      </a:cubicBezTo>
                      <a:cubicBezTo>
                        <a:pt x="96118" y="508942"/>
                        <a:pt x="74034" y="508788"/>
                        <a:pt x="51981" y="508000"/>
                      </a:cubicBezTo>
                      <a:cubicBezTo>
                        <a:pt x="47195" y="506803"/>
                        <a:pt x="40179" y="505305"/>
                        <a:pt x="35441" y="503275"/>
                      </a:cubicBezTo>
                      <a:cubicBezTo>
                        <a:pt x="32203" y="501888"/>
                        <a:pt x="29227" y="499937"/>
                        <a:pt x="25990" y="498549"/>
                      </a:cubicBezTo>
                      <a:cubicBezTo>
                        <a:pt x="23701" y="497568"/>
                        <a:pt x="21079" y="497396"/>
                        <a:pt x="18902" y="496186"/>
                      </a:cubicBezTo>
                      <a:cubicBezTo>
                        <a:pt x="13937" y="493428"/>
                        <a:pt x="4725" y="486735"/>
                        <a:pt x="4725" y="486735"/>
                      </a:cubicBezTo>
                      <a:cubicBezTo>
                        <a:pt x="3937" y="482797"/>
                        <a:pt x="3336" y="478817"/>
                        <a:pt x="2362" y="474921"/>
                      </a:cubicBezTo>
                      <a:cubicBezTo>
                        <a:pt x="1758" y="472505"/>
                        <a:pt x="0" y="470323"/>
                        <a:pt x="0" y="467833"/>
                      </a:cubicBezTo>
                      <a:cubicBezTo>
                        <a:pt x="0" y="465081"/>
                        <a:pt x="963" y="438806"/>
                        <a:pt x="4725" y="430028"/>
                      </a:cubicBezTo>
                      <a:cubicBezTo>
                        <a:pt x="5844" y="427418"/>
                        <a:pt x="7876" y="425303"/>
                        <a:pt x="9451" y="422940"/>
                      </a:cubicBezTo>
                      <a:cubicBezTo>
                        <a:pt x="10238" y="419002"/>
                        <a:pt x="10403" y="414886"/>
                        <a:pt x="11813" y="411126"/>
                      </a:cubicBezTo>
                      <a:cubicBezTo>
                        <a:pt x="12810" y="408467"/>
                        <a:pt x="15759" y="406768"/>
                        <a:pt x="16539" y="404037"/>
                      </a:cubicBezTo>
                      <a:cubicBezTo>
                        <a:pt x="18958" y="395570"/>
                        <a:pt x="17878" y="386175"/>
                        <a:pt x="21265" y="378047"/>
                      </a:cubicBezTo>
                      <a:cubicBezTo>
                        <a:pt x="22223" y="375748"/>
                        <a:pt x="26021" y="376559"/>
                        <a:pt x="28353" y="375684"/>
                      </a:cubicBezTo>
                      <a:cubicBezTo>
                        <a:pt x="36435" y="372653"/>
                        <a:pt x="42188" y="370361"/>
                        <a:pt x="49618" y="366233"/>
                      </a:cubicBezTo>
                      <a:cubicBezTo>
                        <a:pt x="75567" y="351817"/>
                        <a:pt x="49985" y="366471"/>
                        <a:pt x="68520" y="352056"/>
                      </a:cubicBezTo>
                      <a:cubicBezTo>
                        <a:pt x="73003" y="348569"/>
                        <a:pt x="82697" y="342605"/>
                        <a:pt x="82697" y="342605"/>
                      </a:cubicBezTo>
                      <a:cubicBezTo>
                        <a:pt x="83485" y="339455"/>
                        <a:pt x="82922" y="335598"/>
                        <a:pt x="85060" y="333154"/>
                      </a:cubicBezTo>
                      <a:cubicBezTo>
                        <a:pt x="88800" y="328880"/>
                        <a:pt x="99237" y="323702"/>
                        <a:pt x="99237" y="323702"/>
                      </a:cubicBezTo>
                      <a:cubicBezTo>
                        <a:pt x="100812" y="318977"/>
                        <a:pt x="105330" y="314315"/>
                        <a:pt x="103962" y="309526"/>
                      </a:cubicBezTo>
                      <a:cubicBezTo>
                        <a:pt x="102387" y="304013"/>
                        <a:pt x="100885" y="298478"/>
                        <a:pt x="99237" y="292986"/>
                      </a:cubicBezTo>
                      <a:cubicBezTo>
                        <a:pt x="98521" y="290601"/>
                        <a:pt x="98430" y="287843"/>
                        <a:pt x="96874" y="285898"/>
                      </a:cubicBezTo>
                      <a:cubicBezTo>
                        <a:pt x="95100" y="283681"/>
                        <a:pt x="92149" y="282747"/>
                        <a:pt x="89786" y="281172"/>
                      </a:cubicBezTo>
                      <a:cubicBezTo>
                        <a:pt x="86635" y="276446"/>
                        <a:pt x="84350" y="271011"/>
                        <a:pt x="80334" y="266995"/>
                      </a:cubicBezTo>
                      <a:cubicBezTo>
                        <a:pt x="61787" y="248448"/>
                        <a:pt x="68120" y="256943"/>
                        <a:pt x="59069" y="243368"/>
                      </a:cubicBezTo>
                      <a:cubicBezTo>
                        <a:pt x="58282" y="238642"/>
                        <a:pt x="57746" y="233868"/>
                        <a:pt x="56707" y="229191"/>
                      </a:cubicBezTo>
                      <a:cubicBezTo>
                        <a:pt x="56167" y="226759"/>
                        <a:pt x="54344" y="224593"/>
                        <a:pt x="54344" y="222102"/>
                      </a:cubicBezTo>
                      <a:cubicBezTo>
                        <a:pt x="54344" y="216533"/>
                        <a:pt x="55792" y="211056"/>
                        <a:pt x="56707" y="205563"/>
                      </a:cubicBezTo>
                      <a:cubicBezTo>
                        <a:pt x="58609" y="194153"/>
                        <a:pt x="58387" y="195794"/>
                        <a:pt x="61432" y="186661"/>
                      </a:cubicBezTo>
                      <a:cubicBezTo>
                        <a:pt x="60644" y="183510"/>
                        <a:pt x="60348" y="180194"/>
                        <a:pt x="59069" y="177209"/>
                      </a:cubicBezTo>
                      <a:cubicBezTo>
                        <a:pt x="57951" y="174599"/>
                        <a:pt x="55614" y="172661"/>
                        <a:pt x="54344" y="170121"/>
                      </a:cubicBezTo>
                      <a:cubicBezTo>
                        <a:pt x="53230" y="167893"/>
                        <a:pt x="52769" y="165396"/>
                        <a:pt x="51981" y="163033"/>
                      </a:cubicBezTo>
                      <a:cubicBezTo>
                        <a:pt x="52099" y="162444"/>
                        <a:pt x="54770" y="146552"/>
                        <a:pt x="56707" y="144130"/>
                      </a:cubicBezTo>
                      <a:cubicBezTo>
                        <a:pt x="58481" y="141913"/>
                        <a:pt x="61432" y="140980"/>
                        <a:pt x="63795" y="139405"/>
                      </a:cubicBezTo>
                      <a:cubicBezTo>
                        <a:pt x="65370" y="134679"/>
                        <a:pt x="64065" y="127456"/>
                        <a:pt x="68520" y="125228"/>
                      </a:cubicBezTo>
                      <a:cubicBezTo>
                        <a:pt x="80961" y="119008"/>
                        <a:pt x="75481" y="122993"/>
                        <a:pt x="85060" y="113414"/>
                      </a:cubicBezTo>
                      <a:lnTo>
                        <a:pt x="89786" y="99237"/>
                      </a:lnTo>
                      <a:lnTo>
                        <a:pt x="92148" y="92149"/>
                      </a:lnTo>
                      <a:cubicBezTo>
                        <a:pt x="92936" y="82698"/>
                        <a:pt x="87805" y="70501"/>
                        <a:pt x="94511" y="63795"/>
                      </a:cubicBezTo>
                      <a:cubicBezTo>
                        <a:pt x="99645" y="58661"/>
                        <a:pt x="109073" y="65728"/>
                        <a:pt x="115776" y="68521"/>
                      </a:cubicBezTo>
                      <a:cubicBezTo>
                        <a:pt x="118861" y="69806"/>
                        <a:pt x="120328" y="73434"/>
                        <a:pt x="122865" y="75609"/>
                      </a:cubicBezTo>
                      <a:cubicBezTo>
                        <a:pt x="125855" y="78172"/>
                        <a:pt x="128897" y="80744"/>
                        <a:pt x="132316" y="82698"/>
                      </a:cubicBezTo>
                      <a:cubicBezTo>
                        <a:pt x="166609" y="102297"/>
                        <a:pt x="109383" y="65051"/>
                        <a:pt x="146493" y="89786"/>
                      </a:cubicBezTo>
                      <a:cubicBezTo>
                        <a:pt x="152794" y="88998"/>
                        <a:pt x="159269" y="89094"/>
                        <a:pt x="165395" y="87423"/>
                      </a:cubicBezTo>
                      <a:cubicBezTo>
                        <a:pt x="168134" y="86676"/>
                        <a:pt x="169873" y="83817"/>
                        <a:pt x="172483" y="82698"/>
                      </a:cubicBezTo>
                      <a:cubicBezTo>
                        <a:pt x="175468" y="81419"/>
                        <a:pt x="178812" y="81227"/>
                        <a:pt x="181934" y="80335"/>
                      </a:cubicBezTo>
                      <a:cubicBezTo>
                        <a:pt x="184329" y="79651"/>
                        <a:pt x="186734" y="78953"/>
                        <a:pt x="189023" y="77972"/>
                      </a:cubicBezTo>
                      <a:cubicBezTo>
                        <a:pt x="192260" y="76585"/>
                        <a:pt x="195176" y="74484"/>
                        <a:pt x="198474" y="73247"/>
                      </a:cubicBezTo>
                      <a:cubicBezTo>
                        <a:pt x="201515" y="72107"/>
                        <a:pt x="204803" y="71776"/>
                        <a:pt x="207925" y="70884"/>
                      </a:cubicBezTo>
                      <a:cubicBezTo>
                        <a:pt x="210320" y="70200"/>
                        <a:pt x="212650" y="69309"/>
                        <a:pt x="215013" y="68521"/>
                      </a:cubicBezTo>
                      <a:cubicBezTo>
                        <a:pt x="226561" y="56975"/>
                        <a:pt x="217039" y="65002"/>
                        <a:pt x="231553" y="56707"/>
                      </a:cubicBezTo>
                      <a:cubicBezTo>
                        <a:pt x="241505" y="51019"/>
                        <a:pt x="236184" y="52020"/>
                        <a:pt x="248093" y="47256"/>
                      </a:cubicBezTo>
                      <a:cubicBezTo>
                        <a:pt x="248102" y="47252"/>
                        <a:pt x="276437" y="37807"/>
                        <a:pt x="276446" y="37805"/>
                      </a:cubicBezTo>
                      <a:cubicBezTo>
                        <a:pt x="280384" y="37017"/>
                        <a:pt x="284364" y="36416"/>
                        <a:pt x="288260" y="35442"/>
                      </a:cubicBezTo>
                      <a:cubicBezTo>
                        <a:pt x="310254" y="29943"/>
                        <a:pt x="271363" y="36506"/>
                        <a:pt x="311888" y="30716"/>
                      </a:cubicBezTo>
                      <a:cubicBezTo>
                        <a:pt x="314251" y="29929"/>
                        <a:pt x="316549" y="28914"/>
                        <a:pt x="318976" y="28354"/>
                      </a:cubicBezTo>
                      <a:cubicBezTo>
                        <a:pt x="326802" y="26548"/>
                        <a:pt x="334714" y="25131"/>
                        <a:pt x="342604" y="23628"/>
                      </a:cubicBezTo>
                      <a:cubicBezTo>
                        <a:pt x="372771" y="17882"/>
                        <a:pt x="359753" y="21849"/>
                        <a:pt x="375683" y="16540"/>
                      </a:cubicBezTo>
                      <a:cubicBezTo>
                        <a:pt x="378046" y="14965"/>
                        <a:pt x="380162" y="12933"/>
                        <a:pt x="382772" y="11814"/>
                      </a:cubicBezTo>
                      <a:cubicBezTo>
                        <a:pt x="385757" y="10535"/>
                        <a:pt x="389319" y="10903"/>
                        <a:pt x="392223" y="9451"/>
                      </a:cubicBezTo>
                      <a:cubicBezTo>
                        <a:pt x="397303" y="6911"/>
                        <a:pt x="401012" y="1796"/>
                        <a:pt x="406400" y="0"/>
                      </a:cubicBezTo>
                      <a:lnTo>
                        <a:pt x="415851" y="4726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4" name="Freeform 403"/>
                <p:cNvSpPr/>
                <p:nvPr/>
              </p:nvSpPr>
              <p:spPr>
                <a:xfrm>
                  <a:off x="4056273" y="3934153"/>
                  <a:ext cx="793052" cy="810818"/>
                </a:xfrm>
                <a:custGeom>
                  <a:avLst/>
                  <a:gdLst>
                    <a:gd name="connsiteX0" fmla="*/ 704111 w 791535"/>
                    <a:gd name="connsiteY0" fmla="*/ 0 h 810437"/>
                    <a:gd name="connsiteX1" fmla="*/ 309525 w 791535"/>
                    <a:gd name="connsiteY1" fmla="*/ 191386 h 810437"/>
                    <a:gd name="connsiteX2" fmla="*/ 302437 w 791535"/>
                    <a:gd name="connsiteY2" fmla="*/ 210288 h 810437"/>
                    <a:gd name="connsiteX3" fmla="*/ 288260 w 791535"/>
                    <a:gd name="connsiteY3" fmla="*/ 224465 h 810437"/>
                    <a:gd name="connsiteX4" fmla="*/ 278809 w 791535"/>
                    <a:gd name="connsiteY4" fmla="*/ 241004 h 810437"/>
                    <a:gd name="connsiteX5" fmla="*/ 276446 w 791535"/>
                    <a:gd name="connsiteY5" fmla="*/ 250455 h 810437"/>
                    <a:gd name="connsiteX6" fmla="*/ 269358 w 791535"/>
                    <a:gd name="connsiteY6" fmla="*/ 274083 h 810437"/>
                    <a:gd name="connsiteX7" fmla="*/ 276446 w 791535"/>
                    <a:gd name="connsiteY7" fmla="*/ 278809 h 810437"/>
                    <a:gd name="connsiteX8" fmla="*/ 302437 w 791535"/>
                    <a:gd name="connsiteY8" fmla="*/ 283534 h 810437"/>
                    <a:gd name="connsiteX9" fmla="*/ 212651 w 791535"/>
                    <a:gd name="connsiteY9" fmla="*/ 352055 h 810437"/>
                    <a:gd name="connsiteX10" fmla="*/ 103962 w 791535"/>
                    <a:gd name="connsiteY10" fmla="*/ 489097 h 810437"/>
                    <a:gd name="connsiteX11" fmla="*/ 129953 w 791535"/>
                    <a:gd name="connsiteY11" fmla="*/ 588334 h 810437"/>
                    <a:gd name="connsiteX12" fmla="*/ 25990 w 791535"/>
                    <a:gd name="connsiteY12" fmla="*/ 727739 h 810437"/>
                    <a:gd name="connsiteX13" fmla="*/ 7088 w 791535"/>
                    <a:gd name="connsiteY13" fmla="*/ 734827 h 810437"/>
                    <a:gd name="connsiteX14" fmla="*/ 4725 w 791535"/>
                    <a:gd name="connsiteY14" fmla="*/ 741916 h 810437"/>
                    <a:gd name="connsiteX15" fmla="*/ 0 w 791535"/>
                    <a:gd name="connsiteY15" fmla="*/ 749004 h 810437"/>
                    <a:gd name="connsiteX16" fmla="*/ 2362 w 791535"/>
                    <a:gd name="connsiteY16" fmla="*/ 758455 h 810437"/>
                    <a:gd name="connsiteX17" fmla="*/ 18902 w 791535"/>
                    <a:gd name="connsiteY17" fmla="*/ 765544 h 810437"/>
                    <a:gd name="connsiteX18" fmla="*/ 66158 w 791535"/>
                    <a:gd name="connsiteY18" fmla="*/ 767906 h 810437"/>
                    <a:gd name="connsiteX19" fmla="*/ 68521 w 791535"/>
                    <a:gd name="connsiteY19" fmla="*/ 779720 h 810437"/>
                    <a:gd name="connsiteX20" fmla="*/ 89786 w 791535"/>
                    <a:gd name="connsiteY20" fmla="*/ 791534 h 810437"/>
                    <a:gd name="connsiteX21" fmla="*/ 94511 w 791535"/>
                    <a:gd name="connsiteY21" fmla="*/ 798623 h 810437"/>
                    <a:gd name="connsiteX22" fmla="*/ 99237 w 791535"/>
                    <a:gd name="connsiteY22" fmla="*/ 808074 h 810437"/>
                    <a:gd name="connsiteX23" fmla="*/ 106325 w 791535"/>
                    <a:gd name="connsiteY23" fmla="*/ 810437 h 810437"/>
                    <a:gd name="connsiteX24" fmla="*/ 155944 w 791535"/>
                    <a:gd name="connsiteY24" fmla="*/ 808074 h 810437"/>
                    <a:gd name="connsiteX25" fmla="*/ 163032 w 791535"/>
                    <a:gd name="connsiteY25" fmla="*/ 803348 h 810437"/>
                    <a:gd name="connsiteX26" fmla="*/ 179572 w 791535"/>
                    <a:gd name="connsiteY26" fmla="*/ 800986 h 810437"/>
                    <a:gd name="connsiteX27" fmla="*/ 207925 w 791535"/>
                    <a:gd name="connsiteY27" fmla="*/ 793897 h 810437"/>
                    <a:gd name="connsiteX28" fmla="*/ 222102 w 791535"/>
                    <a:gd name="connsiteY28" fmla="*/ 793897 h 810437"/>
                    <a:gd name="connsiteX29" fmla="*/ 396948 w 791535"/>
                    <a:gd name="connsiteY29" fmla="*/ 590697 h 810437"/>
                    <a:gd name="connsiteX30" fmla="*/ 389860 w 791535"/>
                    <a:gd name="connsiteY30" fmla="*/ 552893 h 810437"/>
                    <a:gd name="connsiteX31" fmla="*/ 543441 w 791535"/>
                    <a:gd name="connsiteY31" fmla="*/ 439479 h 810437"/>
                    <a:gd name="connsiteX32" fmla="*/ 541079 w 791535"/>
                    <a:gd name="connsiteY32" fmla="*/ 387497 h 810437"/>
                    <a:gd name="connsiteX33" fmla="*/ 791535 w 791535"/>
                    <a:gd name="connsiteY33" fmla="*/ 257544 h 810437"/>
                    <a:gd name="connsiteX34" fmla="*/ 715925 w 791535"/>
                    <a:gd name="connsiteY34" fmla="*/ 248093 h 810437"/>
                    <a:gd name="connsiteX35" fmla="*/ 704111 w 791535"/>
                    <a:gd name="connsiteY35" fmla="*/ 0 h 810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91535" h="810437">
                      <a:moveTo>
                        <a:pt x="704111" y="0"/>
                      </a:moveTo>
                      <a:lnTo>
                        <a:pt x="309525" y="191386"/>
                      </a:lnTo>
                      <a:cubicBezTo>
                        <a:pt x="307162" y="197687"/>
                        <a:pt x="306076" y="204628"/>
                        <a:pt x="302437" y="210288"/>
                      </a:cubicBezTo>
                      <a:cubicBezTo>
                        <a:pt x="298823" y="215910"/>
                        <a:pt x="288260" y="224465"/>
                        <a:pt x="288260" y="224465"/>
                      </a:cubicBezTo>
                      <a:cubicBezTo>
                        <a:pt x="281032" y="246147"/>
                        <a:pt x="293115" y="212392"/>
                        <a:pt x="278809" y="241004"/>
                      </a:cubicBezTo>
                      <a:cubicBezTo>
                        <a:pt x="277357" y="243908"/>
                        <a:pt x="277379" y="247345"/>
                        <a:pt x="276446" y="250455"/>
                      </a:cubicBezTo>
                      <a:cubicBezTo>
                        <a:pt x="267818" y="279217"/>
                        <a:pt x="274804" y="252299"/>
                        <a:pt x="269358" y="274083"/>
                      </a:cubicBezTo>
                      <a:cubicBezTo>
                        <a:pt x="271721" y="275658"/>
                        <a:pt x="273661" y="278252"/>
                        <a:pt x="276446" y="278809"/>
                      </a:cubicBezTo>
                      <a:cubicBezTo>
                        <a:pt x="303044" y="284129"/>
                        <a:pt x="311844" y="274131"/>
                        <a:pt x="302437" y="283534"/>
                      </a:cubicBezTo>
                      <a:lnTo>
                        <a:pt x="212651" y="352055"/>
                      </a:lnTo>
                      <a:lnTo>
                        <a:pt x="103962" y="489097"/>
                      </a:lnTo>
                      <a:lnTo>
                        <a:pt x="129953" y="588334"/>
                      </a:lnTo>
                      <a:lnTo>
                        <a:pt x="25990" y="727739"/>
                      </a:lnTo>
                      <a:cubicBezTo>
                        <a:pt x="19689" y="730102"/>
                        <a:pt x="12687" y="731094"/>
                        <a:pt x="7088" y="734827"/>
                      </a:cubicBezTo>
                      <a:cubicBezTo>
                        <a:pt x="5016" y="736209"/>
                        <a:pt x="5839" y="739688"/>
                        <a:pt x="4725" y="741916"/>
                      </a:cubicBezTo>
                      <a:cubicBezTo>
                        <a:pt x="3455" y="744456"/>
                        <a:pt x="1575" y="746641"/>
                        <a:pt x="0" y="749004"/>
                      </a:cubicBezTo>
                      <a:cubicBezTo>
                        <a:pt x="787" y="752154"/>
                        <a:pt x="283" y="755960"/>
                        <a:pt x="2362" y="758455"/>
                      </a:cubicBezTo>
                      <a:cubicBezTo>
                        <a:pt x="3430" y="759737"/>
                        <a:pt x="15975" y="765289"/>
                        <a:pt x="18902" y="765544"/>
                      </a:cubicBezTo>
                      <a:cubicBezTo>
                        <a:pt x="34614" y="766910"/>
                        <a:pt x="50406" y="767119"/>
                        <a:pt x="66158" y="767906"/>
                      </a:cubicBezTo>
                      <a:cubicBezTo>
                        <a:pt x="66946" y="771844"/>
                        <a:pt x="66393" y="776314"/>
                        <a:pt x="68521" y="779720"/>
                      </a:cubicBezTo>
                      <a:cubicBezTo>
                        <a:pt x="72268" y="785716"/>
                        <a:pt x="84113" y="789265"/>
                        <a:pt x="89786" y="791534"/>
                      </a:cubicBezTo>
                      <a:cubicBezTo>
                        <a:pt x="91361" y="793897"/>
                        <a:pt x="93102" y="796157"/>
                        <a:pt x="94511" y="798623"/>
                      </a:cubicBezTo>
                      <a:cubicBezTo>
                        <a:pt x="96258" y="801681"/>
                        <a:pt x="96746" y="805583"/>
                        <a:pt x="99237" y="808074"/>
                      </a:cubicBezTo>
                      <a:cubicBezTo>
                        <a:pt x="100998" y="809835"/>
                        <a:pt x="103962" y="809649"/>
                        <a:pt x="106325" y="810437"/>
                      </a:cubicBezTo>
                      <a:cubicBezTo>
                        <a:pt x="122865" y="809649"/>
                        <a:pt x="139513" y="810128"/>
                        <a:pt x="155944" y="808074"/>
                      </a:cubicBezTo>
                      <a:cubicBezTo>
                        <a:pt x="158762" y="807722"/>
                        <a:pt x="160312" y="804164"/>
                        <a:pt x="163032" y="803348"/>
                      </a:cubicBezTo>
                      <a:cubicBezTo>
                        <a:pt x="168366" y="801748"/>
                        <a:pt x="174059" y="801773"/>
                        <a:pt x="179572" y="800986"/>
                      </a:cubicBezTo>
                      <a:cubicBezTo>
                        <a:pt x="189937" y="797531"/>
                        <a:pt x="194760" y="795653"/>
                        <a:pt x="207925" y="793897"/>
                      </a:cubicBezTo>
                      <a:cubicBezTo>
                        <a:pt x="212609" y="793272"/>
                        <a:pt x="217376" y="793897"/>
                        <a:pt x="222102" y="793897"/>
                      </a:cubicBezTo>
                      <a:lnTo>
                        <a:pt x="396948" y="590697"/>
                      </a:lnTo>
                      <a:lnTo>
                        <a:pt x="389860" y="552893"/>
                      </a:lnTo>
                      <a:lnTo>
                        <a:pt x="543441" y="439479"/>
                      </a:lnTo>
                      <a:lnTo>
                        <a:pt x="541079" y="387497"/>
                      </a:lnTo>
                      <a:lnTo>
                        <a:pt x="791535" y="257544"/>
                      </a:lnTo>
                      <a:lnTo>
                        <a:pt x="715925" y="248093"/>
                      </a:lnTo>
                      <a:lnTo>
                        <a:pt x="704111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5" name="Freeform 404"/>
                <p:cNvSpPr/>
                <p:nvPr/>
              </p:nvSpPr>
              <p:spPr>
                <a:xfrm>
                  <a:off x="3153731" y="4108744"/>
                  <a:ext cx="639176" cy="840410"/>
                </a:xfrm>
                <a:custGeom>
                  <a:avLst/>
                  <a:gdLst>
                    <a:gd name="connsiteX0" fmla="*/ 335516 w 637953"/>
                    <a:gd name="connsiteY0" fmla="*/ 14177 h 838791"/>
                    <a:gd name="connsiteX1" fmla="*/ 637953 w 637953"/>
                    <a:gd name="connsiteY1" fmla="*/ 0 h 838791"/>
                    <a:gd name="connsiteX2" fmla="*/ 512725 w 637953"/>
                    <a:gd name="connsiteY2" fmla="*/ 103963 h 838791"/>
                    <a:gd name="connsiteX3" fmla="*/ 519814 w 637953"/>
                    <a:gd name="connsiteY3" fmla="*/ 127591 h 838791"/>
                    <a:gd name="connsiteX4" fmla="*/ 524539 w 637953"/>
                    <a:gd name="connsiteY4" fmla="*/ 134679 h 838791"/>
                    <a:gd name="connsiteX5" fmla="*/ 526902 w 637953"/>
                    <a:gd name="connsiteY5" fmla="*/ 141767 h 838791"/>
                    <a:gd name="connsiteX6" fmla="*/ 550530 w 637953"/>
                    <a:gd name="connsiteY6" fmla="*/ 163033 h 838791"/>
                    <a:gd name="connsiteX7" fmla="*/ 557618 w 637953"/>
                    <a:gd name="connsiteY7" fmla="*/ 167758 h 838791"/>
                    <a:gd name="connsiteX8" fmla="*/ 574158 w 637953"/>
                    <a:gd name="connsiteY8" fmla="*/ 189023 h 838791"/>
                    <a:gd name="connsiteX9" fmla="*/ 585972 w 637953"/>
                    <a:gd name="connsiteY9" fmla="*/ 203200 h 838791"/>
                    <a:gd name="connsiteX10" fmla="*/ 588334 w 637953"/>
                    <a:gd name="connsiteY10" fmla="*/ 210288 h 838791"/>
                    <a:gd name="connsiteX11" fmla="*/ 581246 w 637953"/>
                    <a:gd name="connsiteY11" fmla="*/ 231554 h 838791"/>
                    <a:gd name="connsiteX12" fmla="*/ 571795 w 637953"/>
                    <a:gd name="connsiteY12" fmla="*/ 248093 h 838791"/>
                    <a:gd name="connsiteX13" fmla="*/ 569432 w 637953"/>
                    <a:gd name="connsiteY13" fmla="*/ 255181 h 838791"/>
                    <a:gd name="connsiteX14" fmla="*/ 564707 w 637953"/>
                    <a:gd name="connsiteY14" fmla="*/ 262270 h 838791"/>
                    <a:gd name="connsiteX15" fmla="*/ 562344 w 637953"/>
                    <a:gd name="connsiteY15" fmla="*/ 276447 h 838791"/>
                    <a:gd name="connsiteX16" fmla="*/ 564707 w 637953"/>
                    <a:gd name="connsiteY16" fmla="*/ 335516 h 838791"/>
                    <a:gd name="connsiteX17" fmla="*/ 578883 w 637953"/>
                    <a:gd name="connsiteY17" fmla="*/ 344967 h 838791"/>
                    <a:gd name="connsiteX18" fmla="*/ 604874 w 637953"/>
                    <a:gd name="connsiteY18" fmla="*/ 342605 h 838791"/>
                    <a:gd name="connsiteX19" fmla="*/ 616688 w 637953"/>
                    <a:gd name="connsiteY19" fmla="*/ 340242 h 838791"/>
                    <a:gd name="connsiteX20" fmla="*/ 626139 w 637953"/>
                    <a:gd name="connsiteY20" fmla="*/ 333154 h 838791"/>
                    <a:gd name="connsiteX21" fmla="*/ 616688 w 637953"/>
                    <a:gd name="connsiteY21" fmla="*/ 352056 h 838791"/>
                    <a:gd name="connsiteX22" fmla="*/ 609600 w 637953"/>
                    <a:gd name="connsiteY22" fmla="*/ 368595 h 838791"/>
                    <a:gd name="connsiteX23" fmla="*/ 611962 w 637953"/>
                    <a:gd name="connsiteY23" fmla="*/ 427665 h 838791"/>
                    <a:gd name="connsiteX24" fmla="*/ 626139 w 637953"/>
                    <a:gd name="connsiteY24" fmla="*/ 430028 h 838791"/>
                    <a:gd name="connsiteX25" fmla="*/ 628502 w 637953"/>
                    <a:gd name="connsiteY25" fmla="*/ 437116 h 838791"/>
                    <a:gd name="connsiteX26" fmla="*/ 633227 w 637953"/>
                    <a:gd name="connsiteY26" fmla="*/ 460744 h 838791"/>
                    <a:gd name="connsiteX27" fmla="*/ 422939 w 637953"/>
                    <a:gd name="connsiteY27" fmla="*/ 838791 h 838791"/>
                    <a:gd name="connsiteX28" fmla="*/ 243367 w 637953"/>
                    <a:gd name="connsiteY28" fmla="*/ 734828 h 838791"/>
                    <a:gd name="connsiteX29" fmla="*/ 226827 w 637953"/>
                    <a:gd name="connsiteY29" fmla="*/ 829340 h 838791"/>
                    <a:gd name="connsiteX30" fmla="*/ 148855 w 637953"/>
                    <a:gd name="connsiteY30" fmla="*/ 763181 h 838791"/>
                    <a:gd name="connsiteX31" fmla="*/ 0 w 637953"/>
                    <a:gd name="connsiteY31" fmla="*/ 687572 h 838791"/>
                    <a:gd name="connsiteX32" fmla="*/ 16539 w 637953"/>
                    <a:gd name="connsiteY32" fmla="*/ 654493 h 838791"/>
                    <a:gd name="connsiteX33" fmla="*/ 35441 w 637953"/>
                    <a:gd name="connsiteY33" fmla="*/ 645042 h 838791"/>
                    <a:gd name="connsiteX34" fmla="*/ 42530 w 637953"/>
                    <a:gd name="connsiteY34" fmla="*/ 637954 h 838791"/>
                    <a:gd name="connsiteX35" fmla="*/ 63795 w 637953"/>
                    <a:gd name="connsiteY35" fmla="*/ 633228 h 838791"/>
                    <a:gd name="connsiteX36" fmla="*/ 80334 w 637953"/>
                    <a:gd name="connsiteY36" fmla="*/ 611963 h 838791"/>
                    <a:gd name="connsiteX37" fmla="*/ 85060 w 637953"/>
                    <a:gd name="connsiteY37" fmla="*/ 562344 h 838791"/>
                    <a:gd name="connsiteX38" fmla="*/ 87423 w 637953"/>
                    <a:gd name="connsiteY38" fmla="*/ 543442 h 838791"/>
                    <a:gd name="connsiteX39" fmla="*/ 92148 w 637953"/>
                    <a:gd name="connsiteY39" fmla="*/ 460744 h 838791"/>
                    <a:gd name="connsiteX40" fmla="*/ 96874 w 637953"/>
                    <a:gd name="connsiteY40" fmla="*/ 446567 h 838791"/>
                    <a:gd name="connsiteX41" fmla="*/ 106325 w 637953"/>
                    <a:gd name="connsiteY41" fmla="*/ 430028 h 838791"/>
                    <a:gd name="connsiteX42" fmla="*/ 108688 w 637953"/>
                    <a:gd name="connsiteY42" fmla="*/ 394586 h 838791"/>
                    <a:gd name="connsiteX43" fmla="*/ 111051 w 637953"/>
                    <a:gd name="connsiteY43" fmla="*/ 387498 h 838791"/>
                    <a:gd name="connsiteX44" fmla="*/ 127590 w 637953"/>
                    <a:gd name="connsiteY44" fmla="*/ 366233 h 838791"/>
                    <a:gd name="connsiteX45" fmla="*/ 137041 w 637953"/>
                    <a:gd name="connsiteY45" fmla="*/ 354419 h 838791"/>
                    <a:gd name="connsiteX46" fmla="*/ 141767 w 637953"/>
                    <a:gd name="connsiteY46" fmla="*/ 347330 h 838791"/>
                    <a:gd name="connsiteX47" fmla="*/ 148855 w 637953"/>
                    <a:gd name="connsiteY47" fmla="*/ 342605 h 838791"/>
                    <a:gd name="connsiteX48" fmla="*/ 165395 w 637953"/>
                    <a:gd name="connsiteY48" fmla="*/ 328428 h 838791"/>
                    <a:gd name="connsiteX49" fmla="*/ 172483 w 637953"/>
                    <a:gd name="connsiteY49" fmla="*/ 326065 h 838791"/>
                    <a:gd name="connsiteX50" fmla="*/ 177209 w 637953"/>
                    <a:gd name="connsiteY50" fmla="*/ 318977 h 838791"/>
                    <a:gd name="connsiteX51" fmla="*/ 184297 w 637953"/>
                    <a:gd name="connsiteY51" fmla="*/ 316614 h 838791"/>
                    <a:gd name="connsiteX52" fmla="*/ 191386 w 637953"/>
                    <a:gd name="connsiteY52" fmla="*/ 311888 h 838791"/>
                    <a:gd name="connsiteX53" fmla="*/ 205562 w 637953"/>
                    <a:gd name="connsiteY53" fmla="*/ 302437 h 838791"/>
                    <a:gd name="connsiteX54" fmla="*/ 210288 w 637953"/>
                    <a:gd name="connsiteY54" fmla="*/ 295349 h 838791"/>
                    <a:gd name="connsiteX55" fmla="*/ 217376 w 637953"/>
                    <a:gd name="connsiteY55" fmla="*/ 281172 h 838791"/>
                    <a:gd name="connsiteX56" fmla="*/ 219739 w 637953"/>
                    <a:gd name="connsiteY56" fmla="*/ 274084 h 838791"/>
                    <a:gd name="connsiteX57" fmla="*/ 222102 w 637953"/>
                    <a:gd name="connsiteY57" fmla="*/ 264633 h 838791"/>
                    <a:gd name="connsiteX58" fmla="*/ 231553 w 637953"/>
                    <a:gd name="connsiteY58" fmla="*/ 250456 h 838791"/>
                    <a:gd name="connsiteX59" fmla="*/ 236279 w 637953"/>
                    <a:gd name="connsiteY59" fmla="*/ 243367 h 838791"/>
                    <a:gd name="connsiteX60" fmla="*/ 236279 w 637953"/>
                    <a:gd name="connsiteY60" fmla="*/ 215014 h 838791"/>
                    <a:gd name="connsiteX61" fmla="*/ 231553 w 637953"/>
                    <a:gd name="connsiteY61" fmla="*/ 207926 h 838791"/>
                    <a:gd name="connsiteX62" fmla="*/ 233916 w 637953"/>
                    <a:gd name="connsiteY62" fmla="*/ 163033 h 838791"/>
                    <a:gd name="connsiteX63" fmla="*/ 238641 w 637953"/>
                    <a:gd name="connsiteY63" fmla="*/ 155944 h 838791"/>
                    <a:gd name="connsiteX64" fmla="*/ 257544 w 637953"/>
                    <a:gd name="connsiteY64" fmla="*/ 151219 h 838791"/>
                    <a:gd name="connsiteX65" fmla="*/ 335516 w 637953"/>
                    <a:gd name="connsiteY65" fmla="*/ 14177 h 838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637953" h="838791">
                      <a:moveTo>
                        <a:pt x="335516" y="14177"/>
                      </a:moveTo>
                      <a:lnTo>
                        <a:pt x="637953" y="0"/>
                      </a:lnTo>
                      <a:lnTo>
                        <a:pt x="512725" y="103963"/>
                      </a:lnTo>
                      <a:cubicBezTo>
                        <a:pt x="515088" y="111839"/>
                        <a:pt x="516862" y="119916"/>
                        <a:pt x="519814" y="127591"/>
                      </a:cubicBezTo>
                      <a:cubicBezTo>
                        <a:pt x="520833" y="130241"/>
                        <a:pt x="523269" y="132139"/>
                        <a:pt x="524539" y="134679"/>
                      </a:cubicBezTo>
                      <a:cubicBezTo>
                        <a:pt x="525653" y="136907"/>
                        <a:pt x="525373" y="139801"/>
                        <a:pt x="526902" y="141767"/>
                      </a:cubicBezTo>
                      <a:cubicBezTo>
                        <a:pt x="533811" y="150650"/>
                        <a:pt x="541656" y="156694"/>
                        <a:pt x="550530" y="163033"/>
                      </a:cubicBezTo>
                      <a:cubicBezTo>
                        <a:pt x="552841" y="164683"/>
                        <a:pt x="555437" y="165940"/>
                        <a:pt x="557618" y="167758"/>
                      </a:cubicBezTo>
                      <a:cubicBezTo>
                        <a:pt x="577557" y="184374"/>
                        <a:pt x="547839" y="162701"/>
                        <a:pt x="574158" y="189023"/>
                      </a:cubicBezTo>
                      <a:cubicBezTo>
                        <a:pt x="583254" y="198120"/>
                        <a:pt x="579392" y="193332"/>
                        <a:pt x="585972" y="203200"/>
                      </a:cubicBezTo>
                      <a:cubicBezTo>
                        <a:pt x="586759" y="205563"/>
                        <a:pt x="588334" y="207798"/>
                        <a:pt x="588334" y="210288"/>
                      </a:cubicBezTo>
                      <a:cubicBezTo>
                        <a:pt x="588334" y="220911"/>
                        <a:pt x="585090" y="222584"/>
                        <a:pt x="581246" y="231554"/>
                      </a:cubicBezTo>
                      <a:cubicBezTo>
                        <a:pt x="575233" y="245585"/>
                        <a:pt x="584180" y="231579"/>
                        <a:pt x="571795" y="248093"/>
                      </a:cubicBezTo>
                      <a:cubicBezTo>
                        <a:pt x="571007" y="250456"/>
                        <a:pt x="570546" y="252953"/>
                        <a:pt x="569432" y="255181"/>
                      </a:cubicBezTo>
                      <a:cubicBezTo>
                        <a:pt x="568162" y="257721"/>
                        <a:pt x="565605" y="259576"/>
                        <a:pt x="564707" y="262270"/>
                      </a:cubicBezTo>
                      <a:cubicBezTo>
                        <a:pt x="563192" y="266815"/>
                        <a:pt x="563132" y="271721"/>
                        <a:pt x="562344" y="276447"/>
                      </a:cubicBezTo>
                      <a:cubicBezTo>
                        <a:pt x="563132" y="296137"/>
                        <a:pt x="560083" y="316361"/>
                        <a:pt x="564707" y="335516"/>
                      </a:cubicBezTo>
                      <a:cubicBezTo>
                        <a:pt x="566040" y="341037"/>
                        <a:pt x="578883" y="344967"/>
                        <a:pt x="578883" y="344967"/>
                      </a:cubicBezTo>
                      <a:cubicBezTo>
                        <a:pt x="587547" y="344180"/>
                        <a:pt x="596242" y="343684"/>
                        <a:pt x="604874" y="342605"/>
                      </a:cubicBezTo>
                      <a:cubicBezTo>
                        <a:pt x="608859" y="342107"/>
                        <a:pt x="613018" y="341873"/>
                        <a:pt x="616688" y="340242"/>
                      </a:cubicBezTo>
                      <a:cubicBezTo>
                        <a:pt x="620286" y="338643"/>
                        <a:pt x="622989" y="335517"/>
                        <a:pt x="626139" y="333154"/>
                      </a:cubicBezTo>
                      <a:cubicBezTo>
                        <a:pt x="620337" y="356361"/>
                        <a:pt x="628737" y="327958"/>
                        <a:pt x="616688" y="352056"/>
                      </a:cubicBezTo>
                      <a:cubicBezTo>
                        <a:pt x="601429" y="382574"/>
                        <a:pt x="626800" y="342793"/>
                        <a:pt x="609600" y="368595"/>
                      </a:cubicBezTo>
                      <a:cubicBezTo>
                        <a:pt x="610387" y="388285"/>
                        <a:pt x="606839" y="408637"/>
                        <a:pt x="611962" y="427665"/>
                      </a:cubicBezTo>
                      <a:cubicBezTo>
                        <a:pt x="613207" y="432291"/>
                        <a:pt x="621979" y="427651"/>
                        <a:pt x="626139" y="430028"/>
                      </a:cubicBezTo>
                      <a:cubicBezTo>
                        <a:pt x="628301" y="431264"/>
                        <a:pt x="627388" y="434888"/>
                        <a:pt x="628502" y="437116"/>
                      </a:cubicBezTo>
                      <a:cubicBezTo>
                        <a:pt x="636285" y="452682"/>
                        <a:pt x="633227" y="433814"/>
                        <a:pt x="633227" y="460744"/>
                      </a:cubicBezTo>
                      <a:lnTo>
                        <a:pt x="422939" y="838791"/>
                      </a:lnTo>
                      <a:lnTo>
                        <a:pt x="243367" y="734828"/>
                      </a:lnTo>
                      <a:lnTo>
                        <a:pt x="226827" y="829340"/>
                      </a:lnTo>
                      <a:lnTo>
                        <a:pt x="148855" y="763181"/>
                      </a:lnTo>
                      <a:lnTo>
                        <a:pt x="0" y="687572"/>
                      </a:lnTo>
                      <a:cubicBezTo>
                        <a:pt x="1335" y="684569"/>
                        <a:pt x="11370" y="659662"/>
                        <a:pt x="16539" y="654493"/>
                      </a:cubicBezTo>
                      <a:cubicBezTo>
                        <a:pt x="22118" y="648914"/>
                        <a:pt x="28536" y="647344"/>
                        <a:pt x="35441" y="645042"/>
                      </a:cubicBezTo>
                      <a:cubicBezTo>
                        <a:pt x="37804" y="642679"/>
                        <a:pt x="39750" y="639808"/>
                        <a:pt x="42530" y="637954"/>
                      </a:cubicBezTo>
                      <a:cubicBezTo>
                        <a:pt x="46409" y="635368"/>
                        <a:pt x="62078" y="633514"/>
                        <a:pt x="63795" y="633228"/>
                      </a:cubicBezTo>
                      <a:cubicBezTo>
                        <a:pt x="75099" y="616271"/>
                        <a:pt x="69230" y="623067"/>
                        <a:pt x="80334" y="611963"/>
                      </a:cubicBezTo>
                      <a:cubicBezTo>
                        <a:pt x="86278" y="588191"/>
                        <a:pt x="81154" y="611161"/>
                        <a:pt x="85060" y="562344"/>
                      </a:cubicBezTo>
                      <a:cubicBezTo>
                        <a:pt x="85566" y="556015"/>
                        <a:pt x="86635" y="549743"/>
                        <a:pt x="87423" y="543442"/>
                      </a:cubicBezTo>
                      <a:cubicBezTo>
                        <a:pt x="88998" y="515876"/>
                        <a:pt x="89467" y="488224"/>
                        <a:pt x="92148" y="460744"/>
                      </a:cubicBezTo>
                      <a:cubicBezTo>
                        <a:pt x="92632" y="455786"/>
                        <a:pt x="94646" y="451022"/>
                        <a:pt x="96874" y="446567"/>
                      </a:cubicBezTo>
                      <a:cubicBezTo>
                        <a:pt x="102870" y="434576"/>
                        <a:pt x="99646" y="440047"/>
                        <a:pt x="106325" y="430028"/>
                      </a:cubicBezTo>
                      <a:cubicBezTo>
                        <a:pt x="107113" y="418214"/>
                        <a:pt x="107380" y="406354"/>
                        <a:pt x="108688" y="394586"/>
                      </a:cubicBezTo>
                      <a:cubicBezTo>
                        <a:pt x="108963" y="392111"/>
                        <a:pt x="109841" y="389675"/>
                        <a:pt x="111051" y="387498"/>
                      </a:cubicBezTo>
                      <a:cubicBezTo>
                        <a:pt x="118117" y="374779"/>
                        <a:pt x="118979" y="374844"/>
                        <a:pt x="127590" y="366233"/>
                      </a:cubicBezTo>
                      <a:cubicBezTo>
                        <a:pt x="132190" y="352432"/>
                        <a:pt x="126353" y="365107"/>
                        <a:pt x="137041" y="354419"/>
                      </a:cubicBezTo>
                      <a:cubicBezTo>
                        <a:pt x="139049" y="352411"/>
                        <a:pt x="139759" y="349338"/>
                        <a:pt x="141767" y="347330"/>
                      </a:cubicBezTo>
                      <a:cubicBezTo>
                        <a:pt x="143775" y="345322"/>
                        <a:pt x="146674" y="344423"/>
                        <a:pt x="148855" y="342605"/>
                      </a:cubicBezTo>
                      <a:cubicBezTo>
                        <a:pt x="157998" y="334986"/>
                        <a:pt x="154131" y="334865"/>
                        <a:pt x="165395" y="328428"/>
                      </a:cubicBezTo>
                      <a:cubicBezTo>
                        <a:pt x="167557" y="327192"/>
                        <a:pt x="170120" y="326853"/>
                        <a:pt x="172483" y="326065"/>
                      </a:cubicBezTo>
                      <a:cubicBezTo>
                        <a:pt x="174058" y="323702"/>
                        <a:pt x="174992" y="320751"/>
                        <a:pt x="177209" y="318977"/>
                      </a:cubicBezTo>
                      <a:cubicBezTo>
                        <a:pt x="179154" y="317421"/>
                        <a:pt x="182069" y="317728"/>
                        <a:pt x="184297" y="316614"/>
                      </a:cubicBezTo>
                      <a:cubicBezTo>
                        <a:pt x="186837" y="315344"/>
                        <a:pt x="189023" y="313463"/>
                        <a:pt x="191386" y="311888"/>
                      </a:cubicBezTo>
                      <a:cubicBezTo>
                        <a:pt x="203247" y="294095"/>
                        <a:pt x="187255" y="314641"/>
                        <a:pt x="205562" y="302437"/>
                      </a:cubicBezTo>
                      <a:cubicBezTo>
                        <a:pt x="207925" y="300862"/>
                        <a:pt x="208713" y="297712"/>
                        <a:pt x="210288" y="295349"/>
                      </a:cubicBezTo>
                      <a:cubicBezTo>
                        <a:pt x="216227" y="277533"/>
                        <a:pt x="208217" y="299490"/>
                        <a:pt x="217376" y="281172"/>
                      </a:cubicBezTo>
                      <a:cubicBezTo>
                        <a:pt x="218490" y="278944"/>
                        <a:pt x="219055" y="276479"/>
                        <a:pt x="219739" y="274084"/>
                      </a:cubicBezTo>
                      <a:cubicBezTo>
                        <a:pt x="220631" y="270962"/>
                        <a:pt x="220650" y="267537"/>
                        <a:pt x="222102" y="264633"/>
                      </a:cubicBezTo>
                      <a:cubicBezTo>
                        <a:pt x="224642" y="259553"/>
                        <a:pt x="228403" y="255182"/>
                        <a:pt x="231553" y="250456"/>
                      </a:cubicBezTo>
                      <a:lnTo>
                        <a:pt x="236279" y="243367"/>
                      </a:lnTo>
                      <a:cubicBezTo>
                        <a:pt x="240238" y="231487"/>
                        <a:pt x="240800" y="233100"/>
                        <a:pt x="236279" y="215014"/>
                      </a:cubicBezTo>
                      <a:cubicBezTo>
                        <a:pt x="235590" y="212259"/>
                        <a:pt x="233128" y="210289"/>
                        <a:pt x="231553" y="207926"/>
                      </a:cubicBezTo>
                      <a:cubicBezTo>
                        <a:pt x="232341" y="192962"/>
                        <a:pt x="231891" y="177881"/>
                        <a:pt x="233916" y="163033"/>
                      </a:cubicBezTo>
                      <a:cubicBezTo>
                        <a:pt x="234300" y="160219"/>
                        <a:pt x="236101" y="157214"/>
                        <a:pt x="238641" y="155944"/>
                      </a:cubicBezTo>
                      <a:cubicBezTo>
                        <a:pt x="244450" y="153039"/>
                        <a:pt x="257544" y="151219"/>
                        <a:pt x="257544" y="151219"/>
                      </a:cubicBezTo>
                      <a:lnTo>
                        <a:pt x="335516" y="14177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6" name="Freeform 405"/>
                <p:cNvSpPr/>
                <p:nvPr/>
              </p:nvSpPr>
              <p:spPr>
                <a:xfrm>
                  <a:off x="6689917" y="2569966"/>
                  <a:ext cx="508974" cy="804899"/>
                </a:xfrm>
                <a:custGeom>
                  <a:avLst/>
                  <a:gdLst>
                    <a:gd name="connsiteX0" fmla="*/ 465470 w 510363"/>
                    <a:gd name="connsiteY0" fmla="*/ 0 h 805712"/>
                    <a:gd name="connsiteX1" fmla="*/ 510363 w 510363"/>
                    <a:gd name="connsiteY1" fmla="*/ 637954 h 805712"/>
                    <a:gd name="connsiteX2" fmla="*/ 439480 w 510363"/>
                    <a:gd name="connsiteY2" fmla="*/ 682847 h 805712"/>
                    <a:gd name="connsiteX3" fmla="*/ 411126 w 510363"/>
                    <a:gd name="connsiteY3" fmla="*/ 692298 h 805712"/>
                    <a:gd name="connsiteX4" fmla="*/ 389861 w 510363"/>
                    <a:gd name="connsiteY4" fmla="*/ 704112 h 805712"/>
                    <a:gd name="connsiteX5" fmla="*/ 382773 w 510363"/>
                    <a:gd name="connsiteY5" fmla="*/ 711200 h 805712"/>
                    <a:gd name="connsiteX6" fmla="*/ 378047 w 510363"/>
                    <a:gd name="connsiteY6" fmla="*/ 718289 h 805712"/>
                    <a:gd name="connsiteX7" fmla="*/ 347331 w 510363"/>
                    <a:gd name="connsiteY7" fmla="*/ 725377 h 805712"/>
                    <a:gd name="connsiteX8" fmla="*/ 333154 w 510363"/>
                    <a:gd name="connsiteY8" fmla="*/ 751368 h 805712"/>
                    <a:gd name="connsiteX9" fmla="*/ 330791 w 510363"/>
                    <a:gd name="connsiteY9" fmla="*/ 758456 h 805712"/>
                    <a:gd name="connsiteX10" fmla="*/ 321340 w 510363"/>
                    <a:gd name="connsiteY10" fmla="*/ 772633 h 805712"/>
                    <a:gd name="connsiteX11" fmla="*/ 316614 w 510363"/>
                    <a:gd name="connsiteY11" fmla="*/ 779721 h 805712"/>
                    <a:gd name="connsiteX12" fmla="*/ 309526 w 510363"/>
                    <a:gd name="connsiteY12" fmla="*/ 786810 h 805712"/>
                    <a:gd name="connsiteX13" fmla="*/ 302438 w 510363"/>
                    <a:gd name="connsiteY13" fmla="*/ 800987 h 805712"/>
                    <a:gd name="connsiteX14" fmla="*/ 295349 w 510363"/>
                    <a:gd name="connsiteY14" fmla="*/ 805712 h 805712"/>
                    <a:gd name="connsiteX15" fmla="*/ 283535 w 510363"/>
                    <a:gd name="connsiteY15" fmla="*/ 803349 h 805712"/>
                    <a:gd name="connsiteX16" fmla="*/ 278810 w 510363"/>
                    <a:gd name="connsiteY16" fmla="*/ 796261 h 805712"/>
                    <a:gd name="connsiteX17" fmla="*/ 271721 w 510363"/>
                    <a:gd name="connsiteY17" fmla="*/ 789173 h 805712"/>
                    <a:gd name="connsiteX18" fmla="*/ 255182 w 510363"/>
                    <a:gd name="connsiteY18" fmla="*/ 784447 h 805712"/>
                    <a:gd name="connsiteX19" fmla="*/ 245731 w 510363"/>
                    <a:gd name="connsiteY19" fmla="*/ 770270 h 805712"/>
                    <a:gd name="connsiteX20" fmla="*/ 241005 w 510363"/>
                    <a:gd name="connsiteY20" fmla="*/ 756094 h 805712"/>
                    <a:gd name="connsiteX21" fmla="*/ 238642 w 510363"/>
                    <a:gd name="connsiteY21" fmla="*/ 682847 h 805712"/>
                    <a:gd name="connsiteX22" fmla="*/ 236280 w 510363"/>
                    <a:gd name="connsiteY22" fmla="*/ 675759 h 805712"/>
                    <a:gd name="connsiteX23" fmla="*/ 233917 w 510363"/>
                    <a:gd name="connsiteY23" fmla="*/ 656856 h 805712"/>
                    <a:gd name="connsiteX24" fmla="*/ 231554 w 510363"/>
                    <a:gd name="connsiteY24" fmla="*/ 647405 h 805712"/>
                    <a:gd name="connsiteX25" fmla="*/ 222103 w 510363"/>
                    <a:gd name="connsiteY25" fmla="*/ 642680 h 805712"/>
                    <a:gd name="connsiteX26" fmla="*/ 215014 w 510363"/>
                    <a:gd name="connsiteY26" fmla="*/ 637954 h 805712"/>
                    <a:gd name="connsiteX27" fmla="*/ 205563 w 510363"/>
                    <a:gd name="connsiteY27" fmla="*/ 623777 h 805712"/>
                    <a:gd name="connsiteX28" fmla="*/ 196112 w 510363"/>
                    <a:gd name="connsiteY28" fmla="*/ 607238 h 805712"/>
                    <a:gd name="connsiteX29" fmla="*/ 191387 w 510363"/>
                    <a:gd name="connsiteY29" fmla="*/ 588335 h 805712"/>
                    <a:gd name="connsiteX30" fmla="*/ 186661 w 510363"/>
                    <a:gd name="connsiteY30" fmla="*/ 574159 h 805712"/>
                    <a:gd name="connsiteX31" fmla="*/ 189024 w 510363"/>
                    <a:gd name="connsiteY31" fmla="*/ 550531 h 805712"/>
                    <a:gd name="connsiteX32" fmla="*/ 191387 w 510363"/>
                    <a:gd name="connsiteY32" fmla="*/ 538717 h 805712"/>
                    <a:gd name="connsiteX33" fmla="*/ 189024 w 510363"/>
                    <a:gd name="connsiteY33" fmla="*/ 505638 h 805712"/>
                    <a:gd name="connsiteX34" fmla="*/ 125228 w 510363"/>
                    <a:gd name="connsiteY34" fmla="*/ 500912 h 805712"/>
                    <a:gd name="connsiteX35" fmla="*/ 94512 w 510363"/>
                    <a:gd name="connsiteY35" fmla="*/ 482010 h 805712"/>
                    <a:gd name="connsiteX36" fmla="*/ 75610 w 510363"/>
                    <a:gd name="connsiteY36" fmla="*/ 472559 h 805712"/>
                    <a:gd name="connsiteX37" fmla="*/ 66159 w 510363"/>
                    <a:gd name="connsiteY37" fmla="*/ 463107 h 805712"/>
                    <a:gd name="connsiteX38" fmla="*/ 59070 w 510363"/>
                    <a:gd name="connsiteY38" fmla="*/ 458382 h 805712"/>
                    <a:gd name="connsiteX39" fmla="*/ 51982 w 510363"/>
                    <a:gd name="connsiteY39" fmla="*/ 451294 h 805712"/>
                    <a:gd name="connsiteX40" fmla="*/ 37805 w 510363"/>
                    <a:gd name="connsiteY40" fmla="*/ 446568 h 805712"/>
                    <a:gd name="connsiteX41" fmla="*/ 30717 w 510363"/>
                    <a:gd name="connsiteY41" fmla="*/ 439480 h 805712"/>
                    <a:gd name="connsiteX42" fmla="*/ 23628 w 510363"/>
                    <a:gd name="connsiteY42" fmla="*/ 437117 h 805712"/>
                    <a:gd name="connsiteX43" fmla="*/ 14177 w 510363"/>
                    <a:gd name="connsiteY43" fmla="*/ 432391 h 805712"/>
                    <a:gd name="connsiteX44" fmla="*/ 0 w 510363"/>
                    <a:gd name="connsiteY44" fmla="*/ 415852 h 805712"/>
                    <a:gd name="connsiteX45" fmla="*/ 2363 w 510363"/>
                    <a:gd name="connsiteY45" fmla="*/ 368596 h 805712"/>
                    <a:gd name="connsiteX46" fmla="*/ 77973 w 510363"/>
                    <a:gd name="connsiteY46" fmla="*/ 238642 h 805712"/>
                    <a:gd name="connsiteX47" fmla="*/ 35442 w 510363"/>
                    <a:gd name="connsiteY47" fmla="*/ 212652 h 805712"/>
                    <a:gd name="connsiteX48" fmla="*/ 134680 w 510363"/>
                    <a:gd name="connsiteY48" fmla="*/ 7089 h 805712"/>
                    <a:gd name="connsiteX49" fmla="*/ 465470 w 510363"/>
                    <a:gd name="connsiteY49" fmla="*/ 0 h 805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510363" h="805712">
                      <a:moveTo>
                        <a:pt x="465470" y="0"/>
                      </a:moveTo>
                      <a:lnTo>
                        <a:pt x="510363" y="637954"/>
                      </a:lnTo>
                      <a:lnTo>
                        <a:pt x="439480" y="682847"/>
                      </a:lnTo>
                      <a:cubicBezTo>
                        <a:pt x="395300" y="692665"/>
                        <a:pt x="432132" y="681795"/>
                        <a:pt x="411126" y="692298"/>
                      </a:cubicBezTo>
                      <a:cubicBezTo>
                        <a:pt x="399243" y="698239"/>
                        <a:pt x="404758" y="689215"/>
                        <a:pt x="389861" y="704112"/>
                      </a:cubicBezTo>
                      <a:cubicBezTo>
                        <a:pt x="387498" y="706475"/>
                        <a:pt x="384912" y="708633"/>
                        <a:pt x="382773" y="711200"/>
                      </a:cubicBezTo>
                      <a:cubicBezTo>
                        <a:pt x="380955" y="713382"/>
                        <a:pt x="380455" y="716784"/>
                        <a:pt x="378047" y="718289"/>
                      </a:cubicBezTo>
                      <a:cubicBezTo>
                        <a:pt x="370361" y="723093"/>
                        <a:pt x="355638" y="724190"/>
                        <a:pt x="347331" y="725377"/>
                      </a:cubicBezTo>
                      <a:cubicBezTo>
                        <a:pt x="341579" y="734006"/>
                        <a:pt x="336729" y="740645"/>
                        <a:pt x="333154" y="751368"/>
                      </a:cubicBezTo>
                      <a:cubicBezTo>
                        <a:pt x="332366" y="753731"/>
                        <a:pt x="332001" y="756279"/>
                        <a:pt x="330791" y="758456"/>
                      </a:cubicBezTo>
                      <a:cubicBezTo>
                        <a:pt x="328033" y="763421"/>
                        <a:pt x="324490" y="767907"/>
                        <a:pt x="321340" y="772633"/>
                      </a:cubicBezTo>
                      <a:cubicBezTo>
                        <a:pt x="319765" y="774996"/>
                        <a:pt x="318622" y="777713"/>
                        <a:pt x="316614" y="779721"/>
                      </a:cubicBezTo>
                      <a:lnTo>
                        <a:pt x="309526" y="786810"/>
                      </a:lnTo>
                      <a:cubicBezTo>
                        <a:pt x="307605" y="792573"/>
                        <a:pt x="307016" y="796409"/>
                        <a:pt x="302438" y="800987"/>
                      </a:cubicBezTo>
                      <a:cubicBezTo>
                        <a:pt x="300430" y="802995"/>
                        <a:pt x="297712" y="804137"/>
                        <a:pt x="295349" y="805712"/>
                      </a:cubicBezTo>
                      <a:cubicBezTo>
                        <a:pt x="291411" y="804924"/>
                        <a:pt x="287022" y="805342"/>
                        <a:pt x="283535" y="803349"/>
                      </a:cubicBezTo>
                      <a:cubicBezTo>
                        <a:pt x="281070" y="801940"/>
                        <a:pt x="280628" y="798442"/>
                        <a:pt x="278810" y="796261"/>
                      </a:cubicBezTo>
                      <a:cubicBezTo>
                        <a:pt x="276671" y="793694"/>
                        <a:pt x="274501" y="791027"/>
                        <a:pt x="271721" y="789173"/>
                      </a:cubicBezTo>
                      <a:cubicBezTo>
                        <a:pt x="269687" y="787817"/>
                        <a:pt x="256443" y="784762"/>
                        <a:pt x="255182" y="784447"/>
                      </a:cubicBezTo>
                      <a:cubicBezTo>
                        <a:pt x="244723" y="777474"/>
                        <a:pt x="249546" y="782986"/>
                        <a:pt x="245731" y="770270"/>
                      </a:cubicBezTo>
                      <a:cubicBezTo>
                        <a:pt x="244300" y="765499"/>
                        <a:pt x="241005" y="756094"/>
                        <a:pt x="241005" y="756094"/>
                      </a:cubicBezTo>
                      <a:cubicBezTo>
                        <a:pt x="240217" y="731678"/>
                        <a:pt x="240076" y="707233"/>
                        <a:pt x="238642" y="682847"/>
                      </a:cubicBezTo>
                      <a:cubicBezTo>
                        <a:pt x="238496" y="680361"/>
                        <a:pt x="236725" y="678209"/>
                        <a:pt x="236280" y="675759"/>
                      </a:cubicBezTo>
                      <a:cubicBezTo>
                        <a:pt x="235144" y="669511"/>
                        <a:pt x="234961" y="663120"/>
                        <a:pt x="233917" y="656856"/>
                      </a:cubicBezTo>
                      <a:cubicBezTo>
                        <a:pt x="233383" y="653653"/>
                        <a:pt x="233633" y="649900"/>
                        <a:pt x="231554" y="647405"/>
                      </a:cubicBezTo>
                      <a:cubicBezTo>
                        <a:pt x="229299" y="644699"/>
                        <a:pt x="225161" y="644427"/>
                        <a:pt x="222103" y="642680"/>
                      </a:cubicBezTo>
                      <a:cubicBezTo>
                        <a:pt x="219637" y="641271"/>
                        <a:pt x="217377" y="639529"/>
                        <a:pt x="215014" y="637954"/>
                      </a:cubicBezTo>
                      <a:cubicBezTo>
                        <a:pt x="211864" y="633228"/>
                        <a:pt x="207359" y="629165"/>
                        <a:pt x="205563" y="623777"/>
                      </a:cubicBezTo>
                      <a:cubicBezTo>
                        <a:pt x="201955" y="612953"/>
                        <a:pt x="204694" y="618681"/>
                        <a:pt x="196112" y="607238"/>
                      </a:cubicBezTo>
                      <a:cubicBezTo>
                        <a:pt x="188940" y="585721"/>
                        <a:pt x="199944" y="619712"/>
                        <a:pt x="191387" y="588335"/>
                      </a:cubicBezTo>
                      <a:cubicBezTo>
                        <a:pt x="190076" y="583529"/>
                        <a:pt x="186661" y="574159"/>
                        <a:pt x="186661" y="574159"/>
                      </a:cubicBezTo>
                      <a:cubicBezTo>
                        <a:pt x="187449" y="566283"/>
                        <a:pt x="187978" y="558377"/>
                        <a:pt x="189024" y="550531"/>
                      </a:cubicBezTo>
                      <a:cubicBezTo>
                        <a:pt x="189555" y="546550"/>
                        <a:pt x="191387" y="542733"/>
                        <a:pt x="191387" y="538717"/>
                      </a:cubicBezTo>
                      <a:cubicBezTo>
                        <a:pt x="191387" y="527663"/>
                        <a:pt x="189024" y="516692"/>
                        <a:pt x="189024" y="505638"/>
                      </a:cubicBezTo>
                      <a:lnTo>
                        <a:pt x="125228" y="500912"/>
                      </a:lnTo>
                      <a:lnTo>
                        <a:pt x="94512" y="482010"/>
                      </a:lnTo>
                      <a:cubicBezTo>
                        <a:pt x="88211" y="478860"/>
                        <a:pt x="81471" y="476467"/>
                        <a:pt x="75610" y="472559"/>
                      </a:cubicBezTo>
                      <a:cubicBezTo>
                        <a:pt x="71903" y="470087"/>
                        <a:pt x="69542" y="466007"/>
                        <a:pt x="66159" y="463107"/>
                      </a:cubicBezTo>
                      <a:cubicBezTo>
                        <a:pt x="64003" y="461259"/>
                        <a:pt x="61252" y="460200"/>
                        <a:pt x="59070" y="458382"/>
                      </a:cubicBezTo>
                      <a:cubicBezTo>
                        <a:pt x="56503" y="456243"/>
                        <a:pt x="54903" y="452917"/>
                        <a:pt x="51982" y="451294"/>
                      </a:cubicBezTo>
                      <a:cubicBezTo>
                        <a:pt x="47628" y="448875"/>
                        <a:pt x="37805" y="446568"/>
                        <a:pt x="37805" y="446568"/>
                      </a:cubicBezTo>
                      <a:cubicBezTo>
                        <a:pt x="35442" y="444205"/>
                        <a:pt x="33497" y="441333"/>
                        <a:pt x="30717" y="439480"/>
                      </a:cubicBezTo>
                      <a:cubicBezTo>
                        <a:pt x="28644" y="438098"/>
                        <a:pt x="25917" y="438098"/>
                        <a:pt x="23628" y="437117"/>
                      </a:cubicBezTo>
                      <a:cubicBezTo>
                        <a:pt x="20391" y="435729"/>
                        <a:pt x="16995" y="434504"/>
                        <a:pt x="14177" y="432391"/>
                      </a:cubicBezTo>
                      <a:cubicBezTo>
                        <a:pt x="6538" y="426662"/>
                        <a:pt x="4762" y="422995"/>
                        <a:pt x="0" y="415852"/>
                      </a:cubicBezTo>
                      <a:cubicBezTo>
                        <a:pt x="2560" y="374903"/>
                        <a:pt x="2363" y="390673"/>
                        <a:pt x="2363" y="368596"/>
                      </a:cubicBezTo>
                      <a:lnTo>
                        <a:pt x="77973" y="238642"/>
                      </a:lnTo>
                      <a:lnTo>
                        <a:pt x="35442" y="212652"/>
                      </a:lnTo>
                      <a:lnTo>
                        <a:pt x="134680" y="7089"/>
                      </a:lnTo>
                      <a:lnTo>
                        <a:pt x="465470" y="0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7" name="Freeform 406"/>
                <p:cNvSpPr/>
                <p:nvPr/>
              </p:nvSpPr>
              <p:spPr>
                <a:xfrm>
                  <a:off x="2772002" y="1998843"/>
                  <a:ext cx="946928" cy="659898"/>
                </a:xfrm>
                <a:custGeom>
                  <a:avLst/>
                  <a:gdLst>
                    <a:gd name="connsiteX0" fmla="*/ 948170 w 948170"/>
                    <a:gd name="connsiteY0" fmla="*/ 0 h 657225"/>
                    <a:gd name="connsiteX1" fmla="*/ 36368 w 948170"/>
                    <a:gd name="connsiteY1" fmla="*/ 0 h 657225"/>
                    <a:gd name="connsiteX2" fmla="*/ 36368 w 948170"/>
                    <a:gd name="connsiteY2" fmla="*/ 264968 h 657225"/>
                    <a:gd name="connsiteX3" fmla="*/ 0 w 948170"/>
                    <a:gd name="connsiteY3" fmla="*/ 264968 h 657225"/>
                    <a:gd name="connsiteX4" fmla="*/ 0 w 948170"/>
                    <a:gd name="connsiteY4" fmla="*/ 626052 h 657225"/>
                    <a:gd name="connsiteX5" fmla="*/ 587086 w 948170"/>
                    <a:gd name="connsiteY5" fmla="*/ 626052 h 657225"/>
                    <a:gd name="connsiteX6" fmla="*/ 587086 w 948170"/>
                    <a:gd name="connsiteY6" fmla="*/ 657225 h 657225"/>
                    <a:gd name="connsiteX7" fmla="*/ 665018 w 948170"/>
                    <a:gd name="connsiteY7" fmla="*/ 657225 h 657225"/>
                    <a:gd name="connsiteX8" fmla="*/ 665018 w 948170"/>
                    <a:gd name="connsiteY8" fmla="*/ 641638 h 657225"/>
                    <a:gd name="connsiteX9" fmla="*/ 945573 w 948170"/>
                    <a:gd name="connsiteY9" fmla="*/ 641638 h 657225"/>
                    <a:gd name="connsiteX10" fmla="*/ 948170 w 948170"/>
                    <a:gd name="connsiteY10" fmla="*/ 0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8170" h="657225">
                      <a:moveTo>
                        <a:pt x="948170" y="0"/>
                      </a:moveTo>
                      <a:lnTo>
                        <a:pt x="36368" y="0"/>
                      </a:lnTo>
                      <a:lnTo>
                        <a:pt x="36368" y="264968"/>
                      </a:lnTo>
                      <a:lnTo>
                        <a:pt x="0" y="264968"/>
                      </a:lnTo>
                      <a:lnTo>
                        <a:pt x="0" y="626052"/>
                      </a:lnTo>
                      <a:lnTo>
                        <a:pt x="587086" y="626052"/>
                      </a:lnTo>
                      <a:lnTo>
                        <a:pt x="587086" y="657225"/>
                      </a:lnTo>
                      <a:lnTo>
                        <a:pt x="665018" y="657225"/>
                      </a:lnTo>
                      <a:lnTo>
                        <a:pt x="665018" y="641638"/>
                      </a:lnTo>
                      <a:lnTo>
                        <a:pt x="945573" y="641638"/>
                      </a:lnTo>
                      <a:cubicBezTo>
                        <a:pt x="946439" y="427759"/>
                        <a:pt x="947304" y="213879"/>
                        <a:pt x="94817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8" name="Freeform 407"/>
                <p:cNvSpPr/>
                <p:nvPr/>
              </p:nvSpPr>
              <p:spPr>
                <a:xfrm>
                  <a:off x="762738" y="2768233"/>
                  <a:ext cx="665810" cy="745716"/>
                </a:xfrm>
                <a:custGeom>
                  <a:avLst/>
                  <a:gdLst>
                    <a:gd name="connsiteX0" fmla="*/ 26377 w 666017"/>
                    <a:gd name="connsiteY0" fmla="*/ 0 h 747346"/>
                    <a:gd name="connsiteX1" fmla="*/ 0 w 666017"/>
                    <a:gd name="connsiteY1" fmla="*/ 655027 h 747346"/>
                    <a:gd name="connsiteX2" fmla="*/ 472586 w 666017"/>
                    <a:gd name="connsiteY2" fmla="*/ 670413 h 747346"/>
                    <a:gd name="connsiteX3" fmla="*/ 536330 w 666017"/>
                    <a:gd name="connsiteY3" fmla="*/ 747346 h 747346"/>
                    <a:gd name="connsiteX4" fmla="*/ 666017 w 666017"/>
                    <a:gd name="connsiteY4" fmla="*/ 578094 h 747346"/>
                    <a:gd name="connsiteX5" fmla="*/ 661621 w 666017"/>
                    <a:gd name="connsiteY5" fmla="*/ 26377 h 747346"/>
                    <a:gd name="connsiteX6" fmla="*/ 26377 w 666017"/>
                    <a:gd name="connsiteY6" fmla="*/ 0 h 747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017" h="747346">
                      <a:moveTo>
                        <a:pt x="26377" y="0"/>
                      </a:moveTo>
                      <a:lnTo>
                        <a:pt x="0" y="655027"/>
                      </a:lnTo>
                      <a:lnTo>
                        <a:pt x="472586" y="670413"/>
                      </a:lnTo>
                      <a:lnTo>
                        <a:pt x="536330" y="747346"/>
                      </a:lnTo>
                      <a:lnTo>
                        <a:pt x="666017" y="578094"/>
                      </a:lnTo>
                      <a:cubicBezTo>
                        <a:pt x="664552" y="394188"/>
                        <a:pt x="663086" y="210283"/>
                        <a:pt x="661621" y="26377"/>
                      </a:cubicBezTo>
                      <a:lnTo>
                        <a:pt x="26377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9" name="Freeform 408"/>
                <p:cNvSpPr/>
                <p:nvPr/>
              </p:nvSpPr>
              <p:spPr>
                <a:xfrm>
                  <a:off x="6976953" y="3703336"/>
                  <a:ext cx="727951" cy="733879"/>
                </a:xfrm>
                <a:custGeom>
                  <a:avLst/>
                  <a:gdLst>
                    <a:gd name="connsiteX0" fmla="*/ 545123 w 729807"/>
                    <a:gd name="connsiteY0" fmla="*/ 626451 h 736355"/>
                    <a:gd name="connsiteX1" fmla="*/ 545123 w 729807"/>
                    <a:gd name="connsiteY1" fmla="*/ 626451 h 736355"/>
                    <a:gd name="connsiteX2" fmla="*/ 545123 w 729807"/>
                    <a:gd name="connsiteY2" fmla="*/ 597876 h 736355"/>
                    <a:gd name="connsiteX3" fmla="*/ 549519 w 729807"/>
                    <a:gd name="connsiteY3" fmla="*/ 591282 h 736355"/>
                    <a:gd name="connsiteX4" fmla="*/ 551717 w 729807"/>
                    <a:gd name="connsiteY4" fmla="*/ 578094 h 736355"/>
                    <a:gd name="connsiteX5" fmla="*/ 556114 w 729807"/>
                    <a:gd name="connsiteY5" fmla="*/ 573698 h 736355"/>
                    <a:gd name="connsiteX6" fmla="*/ 562708 w 729807"/>
                    <a:gd name="connsiteY6" fmla="*/ 553915 h 736355"/>
                    <a:gd name="connsiteX7" fmla="*/ 558312 w 729807"/>
                    <a:gd name="connsiteY7" fmla="*/ 529736 h 736355"/>
                    <a:gd name="connsiteX8" fmla="*/ 553916 w 729807"/>
                    <a:gd name="connsiteY8" fmla="*/ 523142 h 736355"/>
                    <a:gd name="connsiteX9" fmla="*/ 551717 w 729807"/>
                    <a:gd name="connsiteY9" fmla="*/ 512151 h 736355"/>
                    <a:gd name="connsiteX10" fmla="*/ 562708 w 729807"/>
                    <a:gd name="connsiteY10" fmla="*/ 498963 h 736355"/>
                    <a:gd name="connsiteX11" fmla="*/ 567104 w 729807"/>
                    <a:gd name="connsiteY11" fmla="*/ 490171 h 736355"/>
                    <a:gd name="connsiteX12" fmla="*/ 575896 w 729807"/>
                    <a:gd name="connsiteY12" fmla="*/ 476982 h 736355"/>
                    <a:gd name="connsiteX13" fmla="*/ 573698 w 729807"/>
                    <a:gd name="connsiteY13" fmla="*/ 468190 h 736355"/>
                    <a:gd name="connsiteX14" fmla="*/ 556114 w 729807"/>
                    <a:gd name="connsiteY14" fmla="*/ 452803 h 736355"/>
                    <a:gd name="connsiteX15" fmla="*/ 549519 w 729807"/>
                    <a:gd name="connsiteY15" fmla="*/ 433021 h 736355"/>
                    <a:gd name="connsiteX16" fmla="*/ 547321 w 729807"/>
                    <a:gd name="connsiteY16" fmla="*/ 426426 h 736355"/>
                    <a:gd name="connsiteX17" fmla="*/ 558312 w 729807"/>
                    <a:gd name="connsiteY17" fmla="*/ 404446 h 736355"/>
                    <a:gd name="connsiteX18" fmla="*/ 562708 w 729807"/>
                    <a:gd name="connsiteY18" fmla="*/ 397851 h 736355"/>
                    <a:gd name="connsiteX19" fmla="*/ 562708 w 729807"/>
                    <a:gd name="connsiteY19" fmla="*/ 345098 h 736355"/>
                    <a:gd name="connsiteX20" fmla="*/ 575896 w 729807"/>
                    <a:gd name="connsiteY20" fmla="*/ 334107 h 736355"/>
                    <a:gd name="connsiteX21" fmla="*/ 582491 w 729807"/>
                    <a:gd name="connsiteY21" fmla="*/ 320919 h 736355"/>
                    <a:gd name="connsiteX22" fmla="*/ 584689 w 729807"/>
                    <a:gd name="connsiteY22" fmla="*/ 307730 h 736355"/>
                    <a:gd name="connsiteX23" fmla="*/ 591283 w 729807"/>
                    <a:gd name="connsiteY23" fmla="*/ 305532 h 736355"/>
                    <a:gd name="connsiteX24" fmla="*/ 648433 w 729807"/>
                    <a:gd name="connsiteY24" fmla="*/ 303334 h 736355"/>
                    <a:gd name="connsiteX25" fmla="*/ 655027 w 729807"/>
                    <a:gd name="connsiteY25" fmla="*/ 285750 h 736355"/>
                    <a:gd name="connsiteX26" fmla="*/ 657225 w 729807"/>
                    <a:gd name="connsiteY26" fmla="*/ 279155 h 736355"/>
                    <a:gd name="connsiteX27" fmla="*/ 668216 w 729807"/>
                    <a:gd name="connsiteY27" fmla="*/ 265967 h 736355"/>
                    <a:gd name="connsiteX28" fmla="*/ 674810 w 729807"/>
                    <a:gd name="connsiteY28" fmla="*/ 263769 h 736355"/>
                    <a:gd name="connsiteX29" fmla="*/ 681404 w 729807"/>
                    <a:gd name="connsiteY29" fmla="*/ 259373 h 736355"/>
                    <a:gd name="connsiteX30" fmla="*/ 683602 w 729807"/>
                    <a:gd name="connsiteY30" fmla="*/ 208817 h 736355"/>
                    <a:gd name="connsiteX31" fmla="*/ 677008 w 729807"/>
                    <a:gd name="connsiteY31" fmla="*/ 206619 h 736355"/>
                    <a:gd name="connsiteX32" fmla="*/ 679206 w 729807"/>
                    <a:gd name="connsiteY32" fmla="*/ 193430 h 736355"/>
                    <a:gd name="connsiteX33" fmla="*/ 685800 w 729807"/>
                    <a:gd name="connsiteY33" fmla="*/ 189034 h 736355"/>
                    <a:gd name="connsiteX34" fmla="*/ 692394 w 729807"/>
                    <a:gd name="connsiteY34" fmla="*/ 186836 h 736355"/>
                    <a:gd name="connsiteX35" fmla="*/ 720969 w 729807"/>
                    <a:gd name="connsiteY35" fmla="*/ 182440 h 736355"/>
                    <a:gd name="connsiteX36" fmla="*/ 729762 w 729807"/>
                    <a:gd name="connsiteY36" fmla="*/ 169251 h 736355"/>
                    <a:gd name="connsiteX37" fmla="*/ 725366 w 729807"/>
                    <a:gd name="connsiteY37" fmla="*/ 145073 h 736355"/>
                    <a:gd name="connsiteX38" fmla="*/ 720969 w 729807"/>
                    <a:gd name="connsiteY38" fmla="*/ 140676 h 736355"/>
                    <a:gd name="connsiteX39" fmla="*/ 712177 w 729807"/>
                    <a:gd name="connsiteY39" fmla="*/ 127488 h 736355"/>
                    <a:gd name="connsiteX40" fmla="*/ 707781 w 729807"/>
                    <a:gd name="connsiteY40" fmla="*/ 120894 h 736355"/>
                    <a:gd name="connsiteX41" fmla="*/ 696791 w 729807"/>
                    <a:gd name="connsiteY41" fmla="*/ 116498 h 736355"/>
                    <a:gd name="connsiteX42" fmla="*/ 692394 w 729807"/>
                    <a:gd name="connsiteY42" fmla="*/ 112101 h 736355"/>
                    <a:gd name="connsiteX43" fmla="*/ 690196 w 729807"/>
                    <a:gd name="connsiteY43" fmla="*/ 105507 h 736355"/>
                    <a:gd name="connsiteX44" fmla="*/ 685800 w 729807"/>
                    <a:gd name="connsiteY44" fmla="*/ 96715 h 736355"/>
                    <a:gd name="connsiteX45" fmla="*/ 683602 w 729807"/>
                    <a:gd name="connsiteY45" fmla="*/ 61546 h 736355"/>
                    <a:gd name="connsiteX46" fmla="*/ 677008 w 729807"/>
                    <a:gd name="connsiteY46" fmla="*/ 57150 h 736355"/>
                    <a:gd name="connsiteX47" fmla="*/ 659423 w 729807"/>
                    <a:gd name="connsiteY47" fmla="*/ 41763 h 736355"/>
                    <a:gd name="connsiteX48" fmla="*/ 657225 w 729807"/>
                    <a:gd name="connsiteY48" fmla="*/ 35169 h 736355"/>
                    <a:gd name="connsiteX49" fmla="*/ 646235 w 729807"/>
                    <a:gd name="connsiteY49" fmla="*/ 24178 h 736355"/>
                    <a:gd name="connsiteX50" fmla="*/ 644037 w 729807"/>
                    <a:gd name="connsiteY50" fmla="*/ 17584 h 736355"/>
                    <a:gd name="connsiteX51" fmla="*/ 641839 w 729807"/>
                    <a:gd name="connsiteY51" fmla="*/ 8792 h 736355"/>
                    <a:gd name="connsiteX52" fmla="*/ 630848 w 729807"/>
                    <a:gd name="connsiteY52" fmla="*/ 0 h 736355"/>
                    <a:gd name="connsiteX53" fmla="*/ 578094 w 729807"/>
                    <a:gd name="connsiteY53" fmla="*/ 2198 h 736355"/>
                    <a:gd name="connsiteX54" fmla="*/ 564906 w 729807"/>
                    <a:gd name="connsiteY54" fmla="*/ 6594 h 736355"/>
                    <a:gd name="connsiteX55" fmla="*/ 560510 w 729807"/>
                    <a:gd name="connsiteY55" fmla="*/ 13188 h 736355"/>
                    <a:gd name="connsiteX56" fmla="*/ 547321 w 729807"/>
                    <a:gd name="connsiteY56" fmla="*/ 17584 h 736355"/>
                    <a:gd name="connsiteX57" fmla="*/ 540727 w 729807"/>
                    <a:gd name="connsiteY57" fmla="*/ 21980 h 736355"/>
                    <a:gd name="connsiteX58" fmla="*/ 531935 w 729807"/>
                    <a:gd name="connsiteY58" fmla="*/ 24178 h 736355"/>
                    <a:gd name="connsiteX59" fmla="*/ 523142 w 729807"/>
                    <a:gd name="connsiteY59" fmla="*/ 32971 h 736355"/>
                    <a:gd name="connsiteX60" fmla="*/ 509954 w 729807"/>
                    <a:gd name="connsiteY60" fmla="*/ 39565 h 736355"/>
                    <a:gd name="connsiteX61" fmla="*/ 503360 w 729807"/>
                    <a:gd name="connsiteY61" fmla="*/ 41763 h 736355"/>
                    <a:gd name="connsiteX62" fmla="*/ 496766 w 729807"/>
                    <a:gd name="connsiteY62" fmla="*/ 46159 h 736355"/>
                    <a:gd name="connsiteX63" fmla="*/ 481379 w 729807"/>
                    <a:gd name="connsiteY63" fmla="*/ 54951 h 736355"/>
                    <a:gd name="connsiteX64" fmla="*/ 472587 w 729807"/>
                    <a:gd name="connsiteY64" fmla="*/ 68140 h 736355"/>
                    <a:gd name="connsiteX65" fmla="*/ 465992 w 729807"/>
                    <a:gd name="connsiteY65" fmla="*/ 81328 h 736355"/>
                    <a:gd name="connsiteX66" fmla="*/ 459398 w 729807"/>
                    <a:gd name="connsiteY66" fmla="*/ 94517 h 736355"/>
                    <a:gd name="connsiteX67" fmla="*/ 452804 w 729807"/>
                    <a:gd name="connsiteY67" fmla="*/ 107705 h 736355"/>
                    <a:gd name="connsiteX68" fmla="*/ 446210 w 729807"/>
                    <a:gd name="connsiteY68" fmla="*/ 114300 h 736355"/>
                    <a:gd name="connsiteX69" fmla="*/ 435219 w 729807"/>
                    <a:gd name="connsiteY69" fmla="*/ 129686 h 736355"/>
                    <a:gd name="connsiteX70" fmla="*/ 433021 w 729807"/>
                    <a:gd name="connsiteY70" fmla="*/ 136280 h 736355"/>
                    <a:gd name="connsiteX71" fmla="*/ 426427 w 729807"/>
                    <a:gd name="connsiteY71" fmla="*/ 145073 h 736355"/>
                    <a:gd name="connsiteX72" fmla="*/ 406644 w 729807"/>
                    <a:gd name="connsiteY72" fmla="*/ 156063 h 736355"/>
                    <a:gd name="connsiteX73" fmla="*/ 397852 w 729807"/>
                    <a:gd name="connsiteY73" fmla="*/ 158261 h 736355"/>
                    <a:gd name="connsiteX74" fmla="*/ 391258 w 729807"/>
                    <a:gd name="connsiteY74" fmla="*/ 162657 h 736355"/>
                    <a:gd name="connsiteX75" fmla="*/ 382466 w 729807"/>
                    <a:gd name="connsiteY75" fmla="*/ 164855 h 736355"/>
                    <a:gd name="connsiteX76" fmla="*/ 375871 w 729807"/>
                    <a:gd name="connsiteY76" fmla="*/ 167053 h 736355"/>
                    <a:gd name="connsiteX77" fmla="*/ 362683 w 729807"/>
                    <a:gd name="connsiteY77" fmla="*/ 173648 h 736355"/>
                    <a:gd name="connsiteX78" fmla="*/ 349494 w 729807"/>
                    <a:gd name="connsiteY78" fmla="*/ 180242 h 736355"/>
                    <a:gd name="connsiteX79" fmla="*/ 336306 w 729807"/>
                    <a:gd name="connsiteY79" fmla="*/ 189034 h 736355"/>
                    <a:gd name="connsiteX80" fmla="*/ 320919 w 729807"/>
                    <a:gd name="connsiteY80" fmla="*/ 193430 h 736355"/>
                    <a:gd name="connsiteX81" fmla="*/ 314325 w 729807"/>
                    <a:gd name="connsiteY81" fmla="*/ 195628 h 736355"/>
                    <a:gd name="connsiteX82" fmla="*/ 294542 w 729807"/>
                    <a:gd name="connsiteY82" fmla="*/ 204421 h 736355"/>
                    <a:gd name="connsiteX83" fmla="*/ 285750 w 729807"/>
                    <a:gd name="connsiteY83" fmla="*/ 208817 h 736355"/>
                    <a:gd name="connsiteX84" fmla="*/ 274760 w 729807"/>
                    <a:gd name="connsiteY84" fmla="*/ 211015 h 736355"/>
                    <a:gd name="connsiteX85" fmla="*/ 268166 w 729807"/>
                    <a:gd name="connsiteY85" fmla="*/ 213213 h 736355"/>
                    <a:gd name="connsiteX86" fmla="*/ 252779 w 729807"/>
                    <a:gd name="connsiteY86" fmla="*/ 215411 h 736355"/>
                    <a:gd name="connsiteX87" fmla="*/ 241789 w 729807"/>
                    <a:gd name="connsiteY87" fmla="*/ 217609 h 736355"/>
                    <a:gd name="connsiteX88" fmla="*/ 224204 w 729807"/>
                    <a:gd name="connsiteY88" fmla="*/ 224203 h 736355"/>
                    <a:gd name="connsiteX89" fmla="*/ 219808 w 729807"/>
                    <a:gd name="connsiteY89" fmla="*/ 228600 h 736355"/>
                    <a:gd name="connsiteX90" fmla="*/ 211016 w 729807"/>
                    <a:gd name="connsiteY90" fmla="*/ 230798 h 736355"/>
                    <a:gd name="connsiteX91" fmla="*/ 189035 w 729807"/>
                    <a:gd name="connsiteY91" fmla="*/ 237392 h 736355"/>
                    <a:gd name="connsiteX92" fmla="*/ 156064 w 729807"/>
                    <a:gd name="connsiteY92" fmla="*/ 241788 h 736355"/>
                    <a:gd name="connsiteX93" fmla="*/ 134083 w 729807"/>
                    <a:gd name="connsiteY93" fmla="*/ 246184 h 736355"/>
                    <a:gd name="connsiteX94" fmla="*/ 127489 w 729807"/>
                    <a:gd name="connsiteY94" fmla="*/ 248382 h 736355"/>
                    <a:gd name="connsiteX95" fmla="*/ 90121 w 729807"/>
                    <a:gd name="connsiteY95" fmla="*/ 252778 h 736355"/>
                    <a:gd name="connsiteX96" fmla="*/ 81329 w 729807"/>
                    <a:gd name="connsiteY96" fmla="*/ 257175 h 736355"/>
                    <a:gd name="connsiteX97" fmla="*/ 65942 w 729807"/>
                    <a:gd name="connsiteY97" fmla="*/ 261571 h 736355"/>
                    <a:gd name="connsiteX98" fmla="*/ 57150 w 729807"/>
                    <a:gd name="connsiteY98" fmla="*/ 265967 h 736355"/>
                    <a:gd name="connsiteX99" fmla="*/ 39566 w 729807"/>
                    <a:gd name="connsiteY99" fmla="*/ 272561 h 736355"/>
                    <a:gd name="connsiteX100" fmla="*/ 32971 w 729807"/>
                    <a:gd name="connsiteY100" fmla="*/ 276957 h 736355"/>
                    <a:gd name="connsiteX101" fmla="*/ 24179 w 729807"/>
                    <a:gd name="connsiteY101" fmla="*/ 279155 h 736355"/>
                    <a:gd name="connsiteX102" fmla="*/ 15387 w 729807"/>
                    <a:gd name="connsiteY102" fmla="*/ 283551 h 736355"/>
                    <a:gd name="connsiteX103" fmla="*/ 10991 w 729807"/>
                    <a:gd name="connsiteY103" fmla="*/ 290146 h 736355"/>
                    <a:gd name="connsiteX104" fmla="*/ 0 w 729807"/>
                    <a:gd name="connsiteY104" fmla="*/ 298938 h 736355"/>
                    <a:gd name="connsiteX105" fmla="*/ 2198 w 729807"/>
                    <a:gd name="connsiteY105" fmla="*/ 338503 h 736355"/>
                    <a:gd name="connsiteX106" fmla="*/ 4396 w 729807"/>
                    <a:gd name="connsiteY106" fmla="*/ 345098 h 736355"/>
                    <a:gd name="connsiteX107" fmla="*/ 6594 w 729807"/>
                    <a:gd name="connsiteY107" fmla="*/ 371475 h 736355"/>
                    <a:gd name="connsiteX108" fmla="*/ 8792 w 729807"/>
                    <a:gd name="connsiteY108" fmla="*/ 378069 h 736355"/>
                    <a:gd name="connsiteX109" fmla="*/ 13189 w 729807"/>
                    <a:gd name="connsiteY109" fmla="*/ 382465 h 736355"/>
                    <a:gd name="connsiteX110" fmla="*/ 21981 w 729807"/>
                    <a:gd name="connsiteY110" fmla="*/ 400050 h 736355"/>
                    <a:gd name="connsiteX111" fmla="*/ 26377 w 729807"/>
                    <a:gd name="connsiteY111" fmla="*/ 406644 h 736355"/>
                    <a:gd name="connsiteX112" fmla="*/ 39566 w 729807"/>
                    <a:gd name="connsiteY112" fmla="*/ 415436 h 736355"/>
                    <a:gd name="connsiteX113" fmla="*/ 46160 w 729807"/>
                    <a:gd name="connsiteY113" fmla="*/ 419832 h 736355"/>
                    <a:gd name="connsiteX114" fmla="*/ 57150 w 729807"/>
                    <a:gd name="connsiteY114" fmla="*/ 430823 h 736355"/>
                    <a:gd name="connsiteX115" fmla="*/ 70339 w 729807"/>
                    <a:gd name="connsiteY115" fmla="*/ 439615 h 736355"/>
                    <a:gd name="connsiteX116" fmla="*/ 76933 w 729807"/>
                    <a:gd name="connsiteY116" fmla="*/ 444011 h 736355"/>
                    <a:gd name="connsiteX117" fmla="*/ 112102 w 729807"/>
                    <a:gd name="connsiteY117" fmla="*/ 439615 h 736355"/>
                    <a:gd name="connsiteX118" fmla="*/ 123092 w 729807"/>
                    <a:gd name="connsiteY118" fmla="*/ 430823 h 736355"/>
                    <a:gd name="connsiteX119" fmla="*/ 129687 w 729807"/>
                    <a:gd name="connsiteY119" fmla="*/ 437417 h 736355"/>
                    <a:gd name="connsiteX120" fmla="*/ 138479 w 729807"/>
                    <a:gd name="connsiteY120" fmla="*/ 452803 h 736355"/>
                    <a:gd name="connsiteX121" fmla="*/ 147271 w 729807"/>
                    <a:gd name="connsiteY121" fmla="*/ 463794 h 736355"/>
                    <a:gd name="connsiteX122" fmla="*/ 156064 w 729807"/>
                    <a:gd name="connsiteY122" fmla="*/ 481378 h 736355"/>
                    <a:gd name="connsiteX123" fmla="*/ 164856 w 729807"/>
                    <a:gd name="connsiteY123" fmla="*/ 494567 h 736355"/>
                    <a:gd name="connsiteX124" fmla="*/ 167054 w 729807"/>
                    <a:gd name="connsiteY124" fmla="*/ 501161 h 736355"/>
                    <a:gd name="connsiteX125" fmla="*/ 171450 w 729807"/>
                    <a:gd name="connsiteY125" fmla="*/ 507755 h 736355"/>
                    <a:gd name="connsiteX126" fmla="*/ 184639 w 729807"/>
                    <a:gd name="connsiteY126" fmla="*/ 529736 h 736355"/>
                    <a:gd name="connsiteX127" fmla="*/ 191233 w 729807"/>
                    <a:gd name="connsiteY127" fmla="*/ 531934 h 736355"/>
                    <a:gd name="connsiteX128" fmla="*/ 202223 w 729807"/>
                    <a:gd name="connsiteY128" fmla="*/ 529736 h 736355"/>
                    <a:gd name="connsiteX129" fmla="*/ 250581 w 729807"/>
                    <a:gd name="connsiteY129" fmla="*/ 509953 h 736355"/>
                    <a:gd name="connsiteX130" fmla="*/ 296741 w 729807"/>
                    <a:gd name="connsiteY130" fmla="*/ 556113 h 736355"/>
                    <a:gd name="connsiteX131" fmla="*/ 296741 w 729807"/>
                    <a:gd name="connsiteY131" fmla="*/ 586886 h 736355"/>
                    <a:gd name="connsiteX132" fmla="*/ 281354 w 729807"/>
                    <a:gd name="connsiteY132" fmla="*/ 600075 h 736355"/>
                    <a:gd name="connsiteX133" fmla="*/ 272562 w 729807"/>
                    <a:gd name="connsiteY133" fmla="*/ 613263 h 736355"/>
                    <a:gd name="connsiteX134" fmla="*/ 270364 w 729807"/>
                    <a:gd name="connsiteY134" fmla="*/ 622055 h 736355"/>
                    <a:gd name="connsiteX135" fmla="*/ 272562 w 729807"/>
                    <a:gd name="connsiteY135" fmla="*/ 646234 h 736355"/>
                    <a:gd name="connsiteX136" fmla="*/ 378069 w 729807"/>
                    <a:gd name="connsiteY136" fmla="*/ 736355 h 736355"/>
                    <a:gd name="connsiteX137" fmla="*/ 490171 w 729807"/>
                    <a:gd name="connsiteY137" fmla="*/ 646234 h 736355"/>
                    <a:gd name="connsiteX138" fmla="*/ 545123 w 729807"/>
                    <a:gd name="connsiteY138" fmla="*/ 626451 h 736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</a:cxnLst>
                  <a:rect l="l" t="t" r="r" b="b"/>
                  <a:pathLst>
                    <a:path w="729807" h="736355">
                      <a:moveTo>
                        <a:pt x="545123" y="626451"/>
                      </a:moveTo>
                      <a:lnTo>
                        <a:pt x="545123" y="626451"/>
                      </a:lnTo>
                      <a:cubicBezTo>
                        <a:pt x="543893" y="614154"/>
                        <a:pt x="540220" y="607684"/>
                        <a:pt x="545123" y="597876"/>
                      </a:cubicBezTo>
                      <a:cubicBezTo>
                        <a:pt x="546304" y="595513"/>
                        <a:pt x="548054" y="593480"/>
                        <a:pt x="549519" y="591282"/>
                      </a:cubicBezTo>
                      <a:cubicBezTo>
                        <a:pt x="550252" y="586886"/>
                        <a:pt x="550152" y="582267"/>
                        <a:pt x="551717" y="578094"/>
                      </a:cubicBezTo>
                      <a:cubicBezTo>
                        <a:pt x="552445" y="576153"/>
                        <a:pt x="555386" y="575639"/>
                        <a:pt x="556114" y="573698"/>
                      </a:cubicBezTo>
                      <a:cubicBezTo>
                        <a:pt x="566270" y="546617"/>
                        <a:pt x="551380" y="570907"/>
                        <a:pt x="562708" y="553915"/>
                      </a:cubicBezTo>
                      <a:cubicBezTo>
                        <a:pt x="561950" y="547853"/>
                        <a:pt x="561700" y="536513"/>
                        <a:pt x="558312" y="529736"/>
                      </a:cubicBezTo>
                      <a:cubicBezTo>
                        <a:pt x="557131" y="527373"/>
                        <a:pt x="555381" y="525340"/>
                        <a:pt x="553916" y="523142"/>
                      </a:cubicBezTo>
                      <a:cubicBezTo>
                        <a:pt x="553183" y="519478"/>
                        <a:pt x="551304" y="515864"/>
                        <a:pt x="551717" y="512151"/>
                      </a:cubicBezTo>
                      <a:cubicBezTo>
                        <a:pt x="552609" y="504121"/>
                        <a:pt x="557166" y="502658"/>
                        <a:pt x="562708" y="498963"/>
                      </a:cubicBezTo>
                      <a:cubicBezTo>
                        <a:pt x="564173" y="496032"/>
                        <a:pt x="565200" y="492837"/>
                        <a:pt x="567104" y="490171"/>
                      </a:cubicBezTo>
                      <a:cubicBezTo>
                        <a:pt x="577394" y="475764"/>
                        <a:pt x="571181" y="491126"/>
                        <a:pt x="575896" y="476982"/>
                      </a:cubicBezTo>
                      <a:cubicBezTo>
                        <a:pt x="575163" y="474051"/>
                        <a:pt x="575299" y="470752"/>
                        <a:pt x="573698" y="468190"/>
                      </a:cubicBezTo>
                      <a:cubicBezTo>
                        <a:pt x="570351" y="462835"/>
                        <a:pt x="561118" y="456557"/>
                        <a:pt x="556114" y="452803"/>
                      </a:cubicBezTo>
                      <a:lnTo>
                        <a:pt x="549519" y="433021"/>
                      </a:lnTo>
                      <a:lnTo>
                        <a:pt x="547321" y="426426"/>
                      </a:lnTo>
                      <a:cubicBezTo>
                        <a:pt x="550801" y="412507"/>
                        <a:pt x="547843" y="420150"/>
                        <a:pt x="558312" y="404446"/>
                      </a:cubicBezTo>
                      <a:lnTo>
                        <a:pt x="562708" y="397851"/>
                      </a:lnTo>
                      <a:cubicBezTo>
                        <a:pt x="560821" y="378976"/>
                        <a:pt x="558123" y="364587"/>
                        <a:pt x="562708" y="345098"/>
                      </a:cubicBezTo>
                      <a:cubicBezTo>
                        <a:pt x="563495" y="341751"/>
                        <a:pt x="573237" y="335880"/>
                        <a:pt x="575896" y="334107"/>
                      </a:cubicBezTo>
                      <a:cubicBezTo>
                        <a:pt x="579846" y="328182"/>
                        <a:pt x="580975" y="327741"/>
                        <a:pt x="582491" y="320919"/>
                      </a:cubicBezTo>
                      <a:cubicBezTo>
                        <a:pt x="583458" y="316568"/>
                        <a:pt x="582478" y="311600"/>
                        <a:pt x="584689" y="307730"/>
                      </a:cubicBezTo>
                      <a:cubicBezTo>
                        <a:pt x="585838" y="305718"/>
                        <a:pt x="588972" y="305691"/>
                        <a:pt x="591283" y="305532"/>
                      </a:cubicBezTo>
                      <a:cubicBezTo>
                        <a:pt x="610302" y="304220"/>
                        <a:pt x="629383" y="304067"/>
                        <a:pt x="648433" y="303334"/>
                      </a:cubicBezTo>
                      <a:cubicBezTo>
                        <a:pt x="652674" y="282128"/>
                        <a:pt x="647480" y="300845"/>
                        <a:pt x="655027" y="285750"/>
                      </a:cubicBezTo>
                      <a:cubicBezTo>
                        <a:pt x="656063" y="283677"/>
                        <a:pt x="656075" y="281167"/>
                        <a:pt x="657225" y="279155"/>
                      </a:cubicBezTo>
                      <a:cubicBezTo>
                        <a:pt x="657929" y="277923"/>
                        <a:pt x="665264" y="267738"/>
                        <a:pt x="668216" y="265967"/>
                      </a:cubicBezTo>
                      <a:cubicBezTo>
                        <a:pt x="670203" y="264775"/>
                        <a:pt x="672738" y="264805"/>
                        <a:pt x="674810" y="263769"/>
                      </a:cubicBezTo>
                      <a:cubicBezTo>
                        <a:pt x="677173" y="262588"/>
                        <a:pt x="679206" y="260838"/>
                        <a:pt x="681404" y="259373"/>
                      </a:cubicBezTo>
                      <a:cubicBezTo>
                        <a:pt x="693021" y="241945"/>
                        <a:pt x="691023" y="247779"/>
                        <a:pt x="683602" y="208817"/>
                      </a:cubicBezTo>
                      <a:cubicBezTo>
                        <a:pt x="683168" y="206541"/>
                        <a:pt x="679206" y="207352"/>
                        <a:pt x="677008" y="206619"/>
                      </a:cubicBezTo>
                      <a:cubicBezTo>
                        <a:pt x="677741" y="202223"/>
                        <a:pt x="677213" y="197416"/>
                        <a:pt x="679206" y="193430"/>
                      </a:cubicBezTo>
                      <a:cubicBezTo>
                        <a:pt x="680387" y="191067"/>
                        <a:pt x="683437" y="190215"/>
                        <a:pt x="685800" y="189034"/>
                      </a:cubicBezTo>
                      <a:cubicBezTo>
                        <a:pt x="687872" y="187998"/>
                        <a:pt x="690146" y="187398"/>
                        <a:pt x="692394" y="186836"/>
                      </a:cubicBezTo>
                      <a:cubicBezTo>
                        <a:pt x="702463" y="184319"/>
                        <a:pt x="710293" y="183774"/>
                        <a:pt x="720969" y="182440"/>
                      </a:cubicBezTo>
                      <a:cubicBezTo>
                        <a:pt x="723900" y="178044"/>
                        <a:pt x="730417" y="174494"/>
                        <a:pt x="729762" y="169251"/>
                      </a:cubicBezTo>
                      <a:cubicBezTo>
                        <a:pt x="729459" y="166828"/>
                        <a:pt x="728576" y="150423"/>
                        <a:pt x="725366" y="145073"/>
                      </a:cubicBezTo>
                      <a:cubicBezTo>
                        <a:pt x="724300" y="143296"/>
                        <a:pt x="722435" y="142142"/>
                        <a:pt x="720969" y="140676"/>
                      </a:cubicBezTo>
                      <a:cubicBezTo>
                        <a:pt x="717106" y="129088"/>
                        <a:pt x="721324" y="138464"/>
                        <a:pt x="712177" y="127488"/>
                      </a:cubicBezTo>
                      <a:cubicBezTo>
                        <a:pt x="710486" y="125459"/>
                        <a:pt x="709931" y="122429"/>
                        <a:pt x="707781" y="120894"/>
                      </a:cubicBezTo>
                      <a:cubicBezTo>
                        <a:pt x="704570" y="118601"/>
                        <a:pt x="700454" y="117963"/>
                        <a:pt x="696791" y="116498"/>
                      </a:cubicBezTo>
                      <a:cubicBezTo>
                        <a:pt x="695325" y="115032"/>
                        <a:pt x="693460" y="113878"/>
                        <a:pt x="692394" y="112101"/>
                      </a:cubicBezTo>
                      <a:cubicBezTo>
                        <a:pt x="691202" y="110114"/>
                        <a:pt x="691109" y="107637"/>
                        <a:pt x="690196" y="105507"/>
                      </a:cubicBezTo>
                      <a:cubicBezTo>
                        <a:pt x="688905" y="102495"/>
                        <a:pt x="687265" y="99646"/>
                        <a:pt x="685800" y="96715"/>
                      </a:cubicBezTo>
                      <a:cubicBezTo>
                        <a:pt x="685067" y="84992"/>
                        <a:pt x="686150" y="73012"/>
                        <a:pt x="683602" y="61546"/>
                      </a:cubicBezTo>
                      <a:cubicBezTo>
                        <a:pt x="683029" y="58967"/>
                        <a:pt x="678996" y="58890"/>
                        <a:pt x="677008" y="57150"/>
                      </a:cubicBezTo>
                      <a:cubicBezTo>
                        <a:pt x="656434" y="39148"/>
                        <a:pt x="674261" y="51655"/>
                        <a:pt x="659423" y="41763"/>
                      </a:cubicBezTo>
                      <a:cubicBezTo>
                        <a:pt x="658690" y="39565"/>
                        <a:pt x="658615" y="37023"/>
                        <a:pt x="657225" y="35169"/>
                      </a:cubicBezTo>
                      <a:cubicBezTo>
                        <a:pt x="654117" y="31024"/>
                        <a:pt x="646235" y="24178"/>
                        <a:pt x="646235" y="24178"/>
                      </a:cubicBezTo>
                      <a:cubicBezTo>
                        <a:pt x="645502" y="21980"/>
                        <a:pt x="644674" y="19812"/>
                        <a:pt x="644037" y="17584"/>
                      </a:cubicBezTo>
                      <a:cubicBezTo>
                        <a:pt x="643207" y="14679"/>
                        <a:pt x="643190" y="11494"/>
                        <a:pt x="641839" y="8792"/>
                      </a:cubicBezTo>
                      <a:cubicBezTo>
                        <a:pt x="640273" y="5661"/>
                        <a:pt x="633176" y="1552"/>
                        <a:pt x="630848" y="0"/>
                      </a:cubicBezTo>
                      <a:cubicBezTo>
                        <a:pt x="613263" y="733"/>
                        <a:pt x="595607" y="447"/>
                        <a:pt x="578094" y="2198"/>
                      </a:cubicBezTo>
                      <a:cubicBezTo>
                        <a:pt x="573483" y="2659"/>
                        <a:pt x="564906" y="6594"/>
                        <a:pt x="564906" y="6594"/>
                      </a:cubicBezTo>
                      <a:cubicBezTo>
                        <a:pt x="563441" y="8792"/>
                        <a:pt x="562750" y="11788"/>
                        <a:pt x="560510" y="13188"/>
                      </a:cubicBezTo>
                      <a:cubicBezTo>
                        <a:pt x="556580" y="15644"/>
                        <a:pt x="547321" y="17584"/>
                        <a:pt x="547321" y="17584"/>
                      </a:cubicBezTo>
                      <a:cubicBezTo>
                        <a:pt x="545123" y="19049"/>
                        <a:pt x="543155" y="20939"/>
                        <a:pt x="540727" y="21980"/>
                      </a:cubicBezTo>
                      <a:cubicBezTo>
                        <a:pt x="537950" y="23170"/>
                        <a:pt x="534497" y="22577"/>
                        <a:pt x="531935" y="24178"/>
                      </a:cubicBezTo>
                      <a:cubicBezTo>
                        <a:pt x="528420" y="26375"/>
                        <a:pt x="527074" y="31660"/>
                        <a:pt x="523142" y="32971"/>
                      </a:cubicBezTo>
                      <a:cubicBezTo>
                        <a:pt x="506568" y="38496"/>
                        <a:pt x="526998" y="31043"/>
                        <a:pt x="509954" y="39565"/>
                      </a:cubicBezTo>
                      <a:cubicBezTo>
                        <a:pt x="507882" y="40601"/>
                        <a:pt x="505432" y="40727"/>
                        <a:pt x="503360" y="41763"/>
                      </a:cubicBezTo>
                      <a:cubicBezTo>
                        <a:pt x="500997" y="42944"/>
                        <a:pt x="499060" y="44848"/>
                        <a:pt x="496766" y="46159"/>
                      </a:cubicBezTo>
                      <a:cubicBezTo>
                        <a:pt x="477244" y="57314"/>
                        <a:pt x="497444" y="44241"/>
                        <a:pt x="481379" y="54951"/>
                      </a:cubicBezTo>
                      <a:cubicBezTo>
                        <a:pt x="478448" y="59347"/>
                        <a:pt x="474258" y="63128"/>
                        <a:pt x="472587" y="68140"/>
                      </a:cubicBezTo>
                      <a:cubicBezTo>
                        <a:pt x="469554" y="77240"/>
                        <a:pt x="471674" y="72806"/>
                        <a:pt x="465992" y="81328"/>
                      </a:cubicBezTo>
                      <a:cubicBezTo>
                        <a:pt x="460468" y="97902"/>
                        <a:pt x="467919" y="77476"/>
                        <a:pt x="459398" y="94517"/>
                      </a:cubicBezTo>
                      <a:cubicBezTo>
                        <a:pt x="454441" y="104432"/>
                        <a:pt x="460679" y="98254"/>
                        <a:pt x="452804" y="107705"/>
                      </a:cubicBezTo>
                      <a:cubicBezTo>
                        <a:pt x="450814" y="110093"/>
                        <a:pt x="448233" y="111940"/>
                        <a:pt x="446210" y="114300"/>
                      </a:cubicBezTo>
                      <a:cubicBezTo>
                        <a:pt x="442124" y="119068"/>
                        <a:pt x="438697" y="124470"/>
                        <a:pt x="435219" y="129686"/>
                      </a:cubicBezTo>
                      <a:cubicBezTo>
                        <a:pt x="434486" y="131884"/>
                        <a:pt x="434170" y="134268"/>
                        <a:pt x="433021" y="136280"/>
                      </a:cubicBezTo>
                      <a:cubicBezTo>
                        <a:pt x="431203" y="139461"/>
                        <a:pt x="429165" y="142639"/>
                        <a:pt x="426427" y="145073"/>
                      </a:cubicBezTo>
                      <a:cubicBezTo>
                        <a:pt x="418968" y="151703"/>
                        <a:pt x="414893" y="153706"/>
                        <a:pt x="406644" y="156063"/>
                      </a:cubicBezTo>
                      <a:cubicBezTo>
                        <a:pt x="403739" y="156893"/>
                        <a:pt x="400783" y="157528"/>
                        <a:pt x="397852" y="158261"/>
                      </a:cubicBezTo>
                      <a:cubicBezTo>
                        <a:pt x="395654" y="159726"/>
                        <a:pt x="393686" y="161616"/>
                        <a:pt x="391258" y="162657"/>
                      </a:cubicBezTo>
                      <a:cubicBezTo>
                        <a:pt x="388481" y="163847"/>
                        <a:pt x="385371" y="164025"/>
                        <a:pt x="382466" y="164855"/>
                      </a:cubicBezTo>
                      <a:cubicBezTo>
                        <a:pt x="380238" y="165492"/>
                        <a:pt x="378069" y="166320"/>
                        <a:pt x="375871" y="167053"/>
                      </a:cubicBezTo>
                      <a:cubicBezTo>
                        <a:pt x="356982" y="179648"/>
                        <a:pt x="380875" y="164552"/>
                        <a:pt x="362683" y="173648"/>
                      </a:cubicBezTo>
                      <a:cubicBezTo>
                        <a:pt x="345642" y="182169"/>
                        <a:pt x="366068" y="174718"/>
                        <a:pt x="349494" y="180242"/>
                      </a:cubicBezTo>
                      <a:cubicBezTo>
                        <a:pt x="345098" y="183173"/>
                        <a:pt x="341318" y="187363"/>
                        <a:pt x="336306" y="189034"/>
                      </a:cubicBezTo>
                      <a:cubicBezTo>
                        <a:pt x="320496" y="194304"/>
                        <a:pt x="340239" y="187910"/>
                        <a:pt x="320919" y="193430"/>
                      </a:cubicBezTo>
                      <a:cubicBezTo>
                        <a:pt x="318691" y="194066"/>
                        <a:pt x="316523" y="194895"/>
                        <a:pt x="314325" y="195628"/>
                      </a:cubicBezTo>
                      <a:cubicBezTo>
                        <a:pt x="294935" y="208558"/>
                        <a:pt x="325921" y="188732"/>
                        <a:pt x="294542" y="204421"/>
                      </a:cubicBezTo>
                      <a:cubicBezTo>
                        <a:pt x="291611" y="205886"/>
                        <a:pt x="288858" y="207781"/>
                        <a:pt x="285750" y="208817"/>
                      </a:cubicBezTo>
                      <a:cubicBezTo>
                        <a:pt x="282206" y="209998"/>
                        <a:pt x="278384" y="210109"/>
                        <a:pt x="274760" y="211015"/>
                      </a:cubicBezTo>
                      <a:cubicBezTo>
                        <a:pt x="272512" y="211577"/>
                        <a:pt x="270438" y="212759"/>
                        <a:pt x="268166" y="213213"/>
                      </a:cubicBezTo>
                      <a:cubicBezTo>
                        <a:pt x="263086" y="214229"/>
                        <a:pt x="257890" y="214559"/>
                        <a:pt x="252779" y="215411"/>
                      </a:cubicBezTo>
                      <a:cubicBezTo>
                        <a:pt x="249094" y="216025"/>
                        <a:pt x="245452" y="216876"/>
                        <a:pt x="241789" y="217609"/>
                      </a:cubicBezTo>
                      <a:cubicBezTo>
                        <a:pt x="222857" y="230229"/>
                        <a:pt x="250835" y="212788"/>
                        <a:pt x="224204" y="224203"/>
                      </a:cubicBezTo>
                      <a:cubicBezTo>
                        <a:pt x="222299" y="225020"/>
                        <a:pt x="221662" y="227673"/>
                        <a:pt x="219808" y="228600"/>
                      </a:cubicBezTo>
                      <a:cubicBezTo>
                        <a:pt x="217106" y="229951"/>
                        <a:pt x="213909" y="229930"/>
                        <a:pt x="211016" y="230798"/>
                      </a:cubicBezTo>
                      <a:cubicBezTo>
                        <a:pt x="204713" y="232689"/>
                        <a:pt x="195966" y="236326"/>
                        <a:pt x="189035" y="237392"/>
                      </a:cubicBezTo>
                      <a:cubicBezTo>
                        <a:pt x="152258" y="243050"/>
                        <a:pt x="184236" y="236506"/>
                        <a:pt x="156064" y="241788"/>
                      </a:cubicBezTo>
                      <a:cubicBezTo>
                        <a:pt x="148720" y="243165"/>
                        <a:pt x="141172" y="243821"/>
                        <a:pt x="134083" y="246184"/>
                      </a:cubicBezTo>
                      <a:cubicBezTo>
                        <a:pt x="131885" y="246917"/>
                        <a:pt x="129751" y="247879"/>
                        <a:pt x="127489" y="248382"/>
                      </a:cubicBezTo>
                      <a:cubicBezTo>
                        <a:pt x="115275" y="251096"/>
                        <a:pt x="102473" y="251655"/>
                        <a:pt x="90121" y="252778"/>
                      </a:cubicBezTo>
                      <a:cubicBezTo>
                        <a:pt x="87190" y="254244"/>
                        <a:pt x="84341" y="255884"/>
                        <a:pt x="81329" y="257175"/>
                      </a:cubicBezTo>
                      <a:cubicBezTo>
                        <a:pt x="76915" y="259067"/>
                        <a:pt x="70403" y="260456"/>
                        <a:pt x="65942" y="261571"/>
                      </a:cubicBezTo>
                      <a:cubicBezTo>
                        <a:pt x="63011" y="263036"/>
                        <a:pt x="60162" y="264676"/>
                        <a:pt x="57150" y="265967"/>
                      </a:cubicBezTo>
                      <a:cubicBezTo>
                        <a:pt x="43829" y="271676"/>
                        <a:pt x="57788" y="263451"/>
                        <a:pt x="39566" y="272561"/>
                      </a:cubicBezTo>
                      <a:cubicBezTo>
                        <a:pt x="37203" y="273742"/>
                        <a:pt x="35399" y="275916"/>
                        <a:pt x="32971" y="276957"/>
                      </a:cubicBezTo>
                      <a:cubicBezTo>
                        <a:pt x="30194" y="278147"/>
                        <a:pt x="27008" y="278094"/>
                        <a:pt x="24179" y="279155"/>
                      </a:cubicBezTo>
                      <a:cubicBezTo>
                        <a:pt x="21111" y="280305"/>
                        <a:pt x="18318" y="282086"/>
                        <a:pt x="15387" y="283551"/>
                      </a:cubicBezTo>
                      <a:cubicBezTo>
                        <a:pt x="13922" y="285749"/>
                        <a:pt x="13054" y="288496"/>
                        <a:pt x="10991" y="290146"/>
                      </a:cubicBezTo>
                      <a:cubicBezTo>
                        <a:pt x="-4179" y="302282"/>
                        <a:pt x="12600" y="280039"/>
                        <a:pt x="0" y="298938"/>
                      </a:cubicBezTo>
                      <a:cubicBezTo>
                        <a:pt x="733" y="312126"/>
                        <a:pt x="946" y="325354"/>
                        <a:pt x="2198" y="338503"/>
                      </a:cubicBezTo>
                      <a:cubicBezTo>
                        <a:pt x="2418" y="340810"/>
                        <a:pt x="4090" y="342801"/>
                        <a:pt x="4396" y="345098"/>
                      </a:cubicBezTo>
                      <a:cubicBezTo>
                        <a:pt x="5562" y="353843"/>
                        <a:pt x="5428" y="362730"/>
                        <a:pt x="6594" y="371475"/>
                      </a:cubicBezTo>
                      <a:cubicBezTo>
                        <a:pt x="6900" y="373772"/>
                        <a:pt x="7600" y="376082"/>
                        <a:pt x="8792" y="378069"/>
                      </a:cubicBezTo>
                      <a:cubicBezTo>
                        <a:pt x="9858" y="379846"/>
                        <a:pt x="11723" y="381000"/>
                        <a:pt x="13189" y="382465"/>
                      </a:cubicBezTo>
                      <a:cubicBezTo>
                        <a:pt x="16980" y="405209"/>
                        <a:pt x="10992" y="389060"/>
                        <a:pt x="21981" y="400050"/>
                      </a:cubicBezTo>
                      <a:cubicBezTo>
                        <a:pt x="23849" y="401918"/>
                        <a:pt x="24389" y="404905"/>
                        <a:pt x="26377" y="406644"/>
                      </a:cubicBezTo>
                      <a:cubicBezTo>
                        <a:pt x="30353" y="410123"/>
                        <a:pt x="35170" y="412505"/>
                        <a:pt x="39566" y="415436"/>
                      </a:cubicBezTo>
                      <a:lnTo>
                        <a:pt x="46160" y="419832"/>
                      </a:lnTo>
                      <a:cubicBezTo>
                        <a:pt x="54218" y="431920"/>
                        <a:pt x="46161" y="421665"/>
                        <a:pt x="57150" y="430823"/>
                      </a:cubicBezTo>
                      <a:cubicBezTo>
                        <a:pt x="68125" y="439969"/>
                        <a:pt x="58751" y="435753"/>
                        <a:pt x="70339" y="439615"/>
                      </a:cubicBezTo>
                      <a:cubicBezTo>
                        <a:pt x="72537" y="441080"/>
                        <a:pt x="74296" y="443846"/>
                        <a:pt x="76933" y="444011"/>
                      </a:cubicBezTo>
                      <a:cubicBezTo>
                        <a:pt x="96940" y="445261"/>
                        <a:pt x="99083" y="443955"/>
                        <a:pt x="112102" y="439615"/>
                      </a:cubicBezTo>
                      <a:cubicBezTo>
                        <a:pt x="114010" y="436753"/>
                        <a:pt x="117301" y="428893"/>
                        <a:pt x="123092" y="430823"/>
                      </a:cubicBezTo>
                      <a:cubicBezTo>
                        <a:pt x="126041" y="431806"/>
                        <a:pt x="127489" y="435219"/>
                        <a:pt x="129687" y="437417"/>
                      </a:cubicBezTo>
                      <a:cubicBezTo>
                        <a:pt x="132696" y="443435"/>
                        <a:pt x="134336" y="447624"/>
                        <a:pt x="138479" y="452803"/>
                      </a:cubicBezTo>
                      <a:cubicBezTo>
                        <a:pt x="143045" y="458511"/>
                        <a:pt x="143890" y="456186"/>
                        <a:pt x="147271" y="463794"/>
                      </a:cubicBezTo>
                      <a:cubicBezTo>
                        <a:pt x="155353" y="481978"/>
                        <a:pt x="147035" y="472351"/>
                        <a:pt x="156064" y="481378"/>
                      </a:cubicBezTo>
                      <a:cubicBezTo>
                        <a:pt x="161290" y="497058"/>
                        <a:pt x="153880" y="478103"/>
                        <a:pt x="164856" y="494567"/>
                      </a:cubicBezTo>
                      <a:cubicBezTo>
                        <a:pt x="166141" y="496495"/>
                        <a:pt x="166018" y="499089"/>
                        <a:pt x="167054" y="501161"/>
                      </a:cubicBezTo>
                      <a:cubicBezTo>
                        <a:pt x="168235" y="503524"/>
                        <a:pt x="170139" y="505461"/>
                        <a:pt x="171450" y="507755"/>
                      </a:cubicBezTo>
                      <a:cubicBezTo>
                        <a:pt x="173983" y="512189"/>
                        <a:pt x="180841" y="528470"/>
                        <a:pt x="184639" y="529736"/>
                      </a:cubicBezTo>
                      <a:lnTo>
                        <a:pt x="191233" y="531934"/>
                      </a:lnTo>
                      <a:lnTo>
                        <a:pt x="202223" y="529736"/>
                      </a:lnTo>
                      <a:lnTo>
                        <a:pt x="250581" y="509953"/>
                      </a:lnTo>
                      <a:lnTo>
                        <a:pt x="296741" y="556113"/>
                      </a:lnTo>
                      <a:lnTo>
                        <a:pt x="296741" y="586886"/>
                      </a:lnTo>
                      <a:cubicBezTo>
                        <a:pt x="291612" y="591282"/>
                        <a:pt x="285919" y="595095"/>
                        <a:pt x="281354" y="600075"/>
                      </a:cubicBezTo>
                      <a:cubicBezTo>
                        <a:pt x="277784" y="603970"/>
                        <a:pt x="272562" y="613263"/>
                        <a:pt x="272562" y="613263"/>
                      </a:cubicBezTo>
                      <a:cubicBezTo>
                        <a:pt x="271829" y="616194"/>
                        <a:pt x="270364" y="619034"/>
                        <a:pt x="270364" y="622055"/>
                      </a:cubicBezTo>
                      <a:cubicBezTo>
                        <a:pt x="270364" y="630148"/>
                        <a:pt x="272562" y="646234"/>
                        <a:pt x="272562" y="646234"/>
                      </a:cubicBezTo>
                      <a:lnTo>
                        <a:pt x="378069" y="736355"/>
                      </a:lnTo>
                      <a:lnTo>
                        <a:pt x="490171" y="646234"/>
                      </a:lnTo>
                      <a:lnTo>
                        <a:pt x="545123" y="626451"/>
                      </a:lnTo>
                      <a:close/>
                    </a:path>
                  </a:pathLst>
                </a:custGeom>
                <a:solidFill>
                  <a:srgbClr val="E21E1E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410" name="Oval 409"/>
              <p:cNvSpPr/>
              <p:nvPr/>
            </p:nvSpPr>
            <p:spPr bwMode="auto">
              <a:xfrm>
                <a:off x="3694913" y="4523070"/>
                <a:ext cx="80962" cy="793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 bwMode="auto">
              <a:xfrm>
                <a:off x="3433074" y="4626840"/>
                <a:ext cx="81977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effectLst>
                      <a:glow rad="127000">
                        <a:schemeClr val="bg1"/>
                      </a:glow>
                    </a:effectLst>
                  </a:rPr>
                  <a:t>Pittsburgh</a:t>
                </a:r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>
                <a:off x="5919542" y="4809849"/>
                <a:ext cx="80963" cy="793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 bwMode="auto">
              <a:xfrm>
                <a:off x="5439003" y="4873557"/>
                <a:ext cx="93807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effectLst>
                      <a:glow rad="127000">
                        <a:schemeClr val="bg1"/>
                      </a:glow>
                    </a:effectLst>
                  </a:rPr>
                  <a:t>Philadelphia</a:t>
                </a:r>
              </a:p>
            </p:txBody>
          </p:sp>
          <p:sp>
            <p:nvSpPr>
              <p:cNvPr id="416" name="Oval 415"/>
              <p:cNvSpPr/>
              <p:nvPr/>
            </p:nvSpPr>
            <p:spPr bwMode="auto">
              <a:xfrm>
                <a:off x="5133051" y="4641336"/>
                <a:ext cx="80962" cy="793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 bwMode="auto">
              <a:xfrm>
                <a:off x="4621787" y="4674256"/>
                <a:ext cx="83324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ffectLst>
                      <a:glow rad="127000">
                        <a:schemeClr val="bg1"/>
                      </a:glow>
                    </a:effectLst>
                  </a:rPr>
                  <a:t>Harrisburg</a:t>
                </a:r>
                <a:endParaRPr lang="en-US" sz="1200" dirty="0">
                  <a:effectLst>
                    <a:glow rad="127000">
                      <a:schemeClr val="bg1"/>
                    </a:glow>
                  </a:effectLst>
                </a:endParaRPr>
              </a:p>
            </p:txBody>
          </p:sp>
        </p:grpSp>
        <p:cxnSp>
          <p:nvCxnSpPr>
            <p:cNvPr id="516" name="Straight Connector 515"/>
            <p:cNvCxnSpPr/>
            <p:nvPr/>
          </p:nvCxnSpPr>
          <p:spPr>
            <a:xfrm flipV="1">
              <a:off x="4955513" y="4729330"/>
              <a:ext cx="158734" cy="7138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7" name="Rectangle 516"/>
            <p:cNvSpPr/>
            <p:nvPr/>
          </p:nvSpPr>
          <p:spPr bwMode="auto">
            <a:xfrm>
              <a:off x="4365304" y="5304651"/>
              <a:ext cx="9208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 smtClean="0">
                  <a:effectLst>
                    <a:glow rad="127000">
                      <a:schemeClr val="bg1"/>
                    </a:glow>
                  </a:effectLst>
                </a:rPr>
                <a:t>York County</a:t>
              </a:r>
              <a:endParaRPr lang="en-US" sz="1200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9988" y="2982970"/>
            <a:ext cx="2815577" cy="2845645"/>
            <a:chOff x="6014892" y="2982970"/>
            <a:chExt cx="2815577" cy="2845645"/>
          </a:xfrm>
        </p:grpSpPr>
        <p:grpSp>
          <p:nvGrpSpPr>
            <p:cNvPr id="4" name="Group 3"/>
            <p:cNvGrpSpPr/>
            <p:nvPr/>
          </p:nvGrpSpPr>
          <p:grpSpPr>
            <a:xfrm>
              <a:off x="6014892" y="2982970"/>
              <a:ext cx="2815577" cy="2484697"/>
              <a:chOff x="6014892" y="2901816"/>
              <a:chExt cx="2815577" cy="2484697"/>
            </a:xfrm>
          </p:grpSpPr>
          <p:grpSp>
            <p:nvGrpSpPr>
              <p:cNvPr id="418" name="Group 48"/>
              <p:cNvGrpSpPr>
                <a:grpSpLocks/>
              </p:cNvGrpSpPr>
              <p:nvPr/>
            </p:nvGrpSpPr>
            <p:grpSpPr bwMode="auto">
              <a:xfrm>
                <a:off x="6014892" y="2901816"/>
                <a:ext cx="2438041" cy="2484697"/>
                <a:chOff x="2661871" y="1786191"/>
                <a:chExt cx="4231298" cy="4311274"/>
              </a:xfrm>
              <a:solidFill>
                <a:srgbClr val="D76B63"/>
              </a:solidFill>
            </p:grpSpPr>
            <p:sp>
              <p:nvSpPr>
                <p:cNvPr id="419" name="Freeform 418"/>
                <p:cNvSpPr/>
                <p:nvPr/>
              </p:nvSpPr>
              <p:spPr>
                <a:xfrm>
                  <a:off x="5287975" y="5021234"/>
                  <a:ext cx="290554" cy="285725"/>
                </a:xfrm>
                <a:custGeom>
                  <a:avLst/>
                  <a:gdLst>
                    <a:gd name="connsiteX0" fmla="*/ 5715 w 289560"/>
                    <a:gd name="connsiteY0" fmla="*/ 0 h 285750"/>
                    <a:gd name="connsiteX1" fmla="*/ 289560 w 289560"/>
                    <a:gd name="connsiteY1" fmla="*/ 0 h 285750"/>
                    <a:gd name="connsiteX2" fmla="*/ 289560 w 289560"/>
                    <a:gd name="connsiteY2" fmla="*/ 285750 h 285750"/>
                    <a:gd name="connsiteX3" fmla="*/ 0 w 289560"/>
                    <a:gd name="connsiteY3" fmla="*/ 285750 h 285750"/>
                    <a:gd name="connsiteX4" fmla="*/ 5715 w 289560"/>
                    <a:gd name="connsiteY4" fmla="*/ 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560" h="285750">
                      <a:moveTo>
                        <a:pt x="5715" y="0"/>
                      </a:moveTo>
                      <a:lnTo>
                        <a:pt x="289560" y="0"/>
                      </a:lnTo>
                      <a:lnTo>
                        <a:pt x="289560" y="285750"/>
                      </a:lnTo>
                      <a:lnTo>
                        <a:pt x="0" y="285750"/>
                      </a:lnTo>
                      <a:lnTo>
                        <a:pt x="571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0" name="Freeform 419"/>
                <p:cNvSpPr/>
                <p:nvPr/>
              </p:nvSpPr>
              <p:spPr>
                <a:xfrm>
                  <a:off x="5564240" y="4991073"/>
                  <a:ext cx="268326" cy="314298"/>
                </a:xfrm>
                <a:custGeom>
                  <a:avLst/>
                  <a:gdLst>
                    <a:gd name="connsiteX0" fmla="*/ 0 w 268605"/>
                    <a:gd name="connsiteY0" fmla="*/ 17145 h 314325"/>
                    <a:gd name="connsiteX1" fmla="*/ 0 w 268605"/>
                    <a:gd name="connsiteY1" fmla="*/ 314325 h 314325"/>
                    <a:gd name="connsiteX2" fmla="*/ 268605 w 268605"/>
                    <a:gd name="connsiteY2" fmla="*/ 314325 h 314325"/>
                    <a:gd name="connsiteX3" fmla="*/ 268605 w 268605"/>
                    <a:gd name="connsiteY3" fmla="*/ 0 h 314325"/>
                    <a:gd name="connsiteX4" fmla="*/ 0 w 268605"/>
                    <a:gd name="connsiteY4" fmla="*/ 17145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605" h="314325">
                      <a:moveTo>
                        <a:pt x="0" y="17145"/>
                      </a:moveTo>
                      <a:lnTo>
                        <a:pt x="0" y="314325"/>
                      </a:lnTo>
                      <a:lnTo>
                        <a:pt x="268605" y="314325"/>
                      </a:lnTo>
                      <a:lnTo>
                        <a:pt x="268605" y="0"/>
                      </a:lnTo>
                      <a:lnTo>
                        <a:pt x="0" y="1714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1" name="Freeform 420"/>
                <p:cNvSpPr/>
                <p:nvPr/>
              </p:nvSpPr>
              <p:spPr>
                <a:xfrm>
                  <a:off x="5546775" y="4745033"/>
                  <a:ext cx="293730" cy="290487"/>
                </a:xfrm>
                <a:custGeom>
                  <a:avLst/>
                  <a:gdLst>
                    <a:gd name="connsiteX0" fmla="*/ 0 w 293370"/>
                    <a:gd name="connsiteY0" fmla="*/ 289560 h 289560"/>
                    <a:gd name="connsiteX1" fmla="*/ 293370 w 293370"/>
                    <a:gd name="connsiteY1" fmla="*/ 272415 h 289560"/>
                    <a:gd name="connsiteX2" fmla="*/ 293370 w 293370"/>
                    <a:gd name="connsiteY2" fmla="*/ 0 h 289560"/>
                    <a:gd name="connsiteX3" fmla="*/ 7620 w 293370"/>
                    <a:gd name="connsiteY3" fmla="*/ 0 h 289560"/>
                    <a:gd name="connsiteX4" fmla="*/ 0 w 293370"/>
                    <a:gd name="connsiteY4" fmla="*/ 289560 h 289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370" h="289560">
                      <a:moveTo>
                        <a:pt x="0" y="289560"/>
                      </a:moveTo>
                      <a:lnTo>
                        <a:pt x="293370" y="272415"/>
                      </a:lnTo>
                      <a:lnTo>
                        <a:pt x="293370" y="0"/>
                      </a:lnTo>
                      <a:lnTo>
                        <a:pt x="7620" y="0"/>
                      </a:lnTo>
                      <a:lnTo>
                        <a:pt x="0" y="28956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2" name="Freeform 421"/>
                <p:cNvSpPr/>
                <p:nvPr/>
              </p:nvSpPr>
              <p:spPr>
                <a:xfrm>
                  <a:off x="5657916" y="4498991"/>
                  <a:ext cx="269914" cy="273026"/>
                </a:xfrm>
                <a:custGeom>
                  <a:avLst/>
                  <a:gdLst>
                    <a:gd name="connsiteX0" fmla="*/ 0 w 270510"/>
                    <a:gd name="connsiteY0" fmla="*/ 272415 h 272415"/>
                    <a:gd name="connsiteX1" fmla="*/ 180975 w 270510"/>
                    <a:gd name="connsiteY1" fmla="*/ 259080 h 272415"/>
                    <a:gd name="connsiteX2" fmla="*/ 270510 w 270510"/>
                    <a:gd name="connsiteY2" fmla="*/ 259080 h 272415"/>
                    <a:gd name="connsiteX3" fmla="*/ 270510 w 270510"/>
                    <a:gd name="connsiteY3" fmla="*/ 0 h 272415"/>
                    <a:gd name="connsiteX4" fmla="*/ 1905 w 270510"/>
                    <a:gd name="connsiteY4" fmla="*/ 0 h 272415"/>
                    <a:gd name="connsiteX5" fmla="*/ 0 w 270510"/>
                    <a:gd name="connsiteY5" fmla="*/ 272415 h 27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0510" h="272415">
                      <a:moveTo>
                        <a:pt x="0" y="272415"/>
                      </a:moveTo>
                      <a:lnTo>
                        <a:pt x="180975" y="259080"/>
                      </a:lnTo>
                      <a:lnTo>
                        <a:pt x="270510" y="259080"/>
                      </a:lnTo>
                      <a:lnTo>
                        <a:pt x="270510" y="0"/>
                      </a:lnTo>
                      <a:lnTo>
                        <a:pt x="1905" y="0"/>
                      </a:lnTo>
                      <a:lnTo>
                        <a:pt x="0" y="27241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3" name="Freeform 422"/>
                <p:cNvSpPr/>
                <p:nvPr/>
              </p:nvSpPr>
              <p:spPr>
                <a:xfrm>
                  <a:off x="5419756" y="4484706"/>
                  <a:ext cx="258800" cy="287312"/>
                </a:xfrm>
                <a:custGeom>
                  <a:avLst/>
                  <a:gdLst>
                    <a:gd name="connsiteX0" fmla="*/ 259080 w 259080"/>
                    <a:gd name="connsiteY0" fmla="*/ 0 h 287655"/>
                    <a:gd name="connsiteX1" fmla="*/ 259080 w 259080"/>
                    <a:gd name="connsiteY1" fmla="*/ 287655 h 287655"/>
                    <a:gd name="connsiteX2" fmla="*/ 0 w 259080"/>
                    <a:gd name="connsiteY2" fmla="*/ 287655 h 287655"/>
                    <a:gd name="connsiteX3" fmla="*/ 0 w 259080"/>
                    <a:gd name="connsiteY3" fmla="*/ 1905 h 287655"/>
                    <a:gd name="connsiteX4" fmla="*/ 255270 w 259080"/>
                    <a:gd name="connsiteY4" fmla="*/ 1905 h 287655"/>
                    <a:gd name="connsiteX5" fmla="*/ 259080 w 259080"/>
                    <a:gd name="connsiteY5" fmla="*/ 0 h 287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9080" h="287655">
                      <a:moveTo>
                        <a:pt x="259080" y="0"/>
                      </a:moveTo>
                      <a:lnTo>
                        <a:pt x="259080" y="287655"/>
                      </a:lnTo>
                      <a:lnTo>
                        <a:pt x="0" y="287655"/>
                      </a:lnTo>
                      <a:lnTo>
                        <a:pt x="0" y="1905"/>
                      </a:lnTo>
                      <a:lnTo>
                        <a:pt x="255270" y="1905"/>
                      </a:lnTo>
                      <a:lnTo>
                        <a:pt x="259080" y="0"/>
                      </a:lnTo>
                      <a:close/>
                    </a:path>
                  </a:pathLst>
                </a:custGeom>
                <a:solidFill>
                  <a:srgbClr val="E21E1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4" name="Freeform 423"/>
                <p:cNvSpPr/>
                <p:nvPr/>
              </p:nvSpPr>
              <p:spPr>
                <a:xfrm>
                  <a:off x="5140316" y="4495817"/>
                  <a:ext cx="290555" cy="298424"/>
                </a:xfrm>
                <a:custGeom>
                  <a:avLst/>
                  <a:gdLst>
                    <a:gd name="connsiteX0" fmla="*/ 15240 w 291465"/>
                    <a:gd name="connsiteY0" fmla="*/ 0 h 299085"/>
                    <a:gd name="connsiteX1" fmla="*/ 291465 w 291465"/>
                    <a:gd name="connsiteY1" fmla="*/ 0 h 299085"/>
                    <a:gd name="connsiteX2" fmla="*/ 291465 w 291465"/>
                    <a:gd name="connsiteY2" fmla="*/ 299085 h 299085"/>
                    <a:gd name="connsiteX3" fmla="*/ 0 w 291465"/>
                    <a:gd name="connsiteY3" fmla="*/ 299085 h 299085"/>
                    <a:gd name="connsiteX4" fmla="*/ 15240 w 291465"/>
                    <a:gd name="connsiteY4" fmla="*/ 0 h 299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465" h="299085">
                      <a:moveTo>
                        <a:pt x="15240" y="0"/>
                      </a:moveTo>
                      <a:lnTo>
                        <a:pt x="291465" y="0"/>
                      </a:lnTo>
                      <a:lnTo>
                        <a:pt x="291465" y="299085"/>
                      </a:lnTo>
                      <a:lnTo>
                        <a:pt x="0" y="299085"/>
                      </a:lnTo>
                      <a:lnTo>
                        <a:pt x="1524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5" name="Freeform 424"/>
                <p:cNvSpPr/>
                <p:nvPr/>
              </p:nvSpPr>
              <p:spPr>
                <a:xfrm>
                  <a:off x="5030763" y="4884721"/>
                  <a:ext cx="273089" cy="417476"/>
                </a:xfrm>
                <a:custGeom>
                  <a:avLst/>
                  <a:gdLst>
                    <a:gd name="connsiteX0" fmla="*/ 272415 w 272415"/>
                    <a:gd name="connsiteY0" fmla="*/ 0 h 417195"/>
                    <a:gd name="connsiteX1" fmla="*/ 272415 w 272415"/>
                    <a:gd name="connsiteY1" fmla="*/ 417195 h 417195"/>
                    <a:gd name="connsiteX2" fmla="*/ 0 w 272415"/>
                    <a:gd name="connsiteY2" fmla="*/ 417195 h 417195"/>
                    <a:gd name="connsiteX3" fmla="*/ 0 w 272415"/>
                    <a:gd name="connsiteY3" fmla="*/ 3810 h 417195"/>
                    <a:gd name="connsiteX4" fmla="*/ 272415 w 272415"/>
                    <a:gd name="connsiteY4" fmla="*/ 0 h 417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2415" h="417195">
                      <a:moveTo>
                        <a:pt x="272415" y="0"/>
                      </a:moveTo>
                      <a:lnTo>
                        <a:pt x="272415" y="417195"/>
                      </a:lnTo>
                      <a:lnTo>
                        <a:pt x="0" y="417195"/>
                      </a:lnTo>
                      <a:lnTo>
                        <a:pt x="0" y="3810"/>
                      </a:lnTo>
                      <a:lnTo>
                        <a:pt x="27241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6" name="Freeform 425"/>
                <p:cNvSpPr/>
                <p:nvPr/>
              </p:nvSpPr>
              <p:spPr>
                <a:xfrm>
                  <a:off x="4779902" y="4952977"/>
                  <a:ext cx="268326" cy="341283"/>
                </a:xfrm>
                <a:custGeom>
                  <a:avLst/>
                  <a:gdLst>
                    <a:gd name="connsiteX0" fmla="*/ 0 w 268605"/>
                    <a:gd name="connsiteY0" fmla="*/ 74295 h 340995"/>
                    <a:gd name="connsiteX1" fmla="*/ 0 w 268605"/>
                    <a:gd name="connsiteY1" fmla="*/ 74295 h 340995"/>
                    <a:gd name="connsiteX2" fmla="*/ 5715 w 268605"/>
                    <a:gd name="connsiteY2" fmla="*/ 89535 h 340995"/>
                    <a:gd name="connsiteX3" fmla="*/ 17145 w 268605"/>
                    <a:gd name="connsiteY3" fmla="*/ 100965 h 340995"/>
                    <a:gd name="connsiteX4" fmla="*/ 22860 w 268605"/>
                    <a:gd name="connsiteY4" fmla="*/ 144780 h 340995"/>
                    <a:gd name="connsiteX5" fmla="*/ 26670 w 268605"/>
                    <a:gd name="connsiteY5" fmla="*/ 150495 h 340995"/>
                    <a:gd name="connsiteX6" fmla="*/ 30480 w 268605"/>
                    <a:gd name="connsiteY6" fmla="*/ 161925 h 340995"/>
                    <a:gd name="connsiteX7" fmla="*/ 32385 w 268605"/>
                    <a:gd name="connsiteY7" fmla="*/ 167640 h 340995"/>
                    <a:gd name="connsiteX8" fmla="*/ 34290 w 268605"/>
                    <a:gd name="connsiteY8" fmla="*/ 180975 h 340995"/>
                    <a:gd name="connsiteX9" fmla="*/ 38100 w 268605"/>
                    <a:gd name="connsiteY9" fmla="*/ 215265 h 340995"/>
                    <a:gd name="connsiteX10" fmla="*/ 40005 w 268605"/>
                    <a:gd name="connsiteY10" fmla="*/ 220980 h 340995"/>
                    <a:gd name="connsiteX11" fmla="*/ 45720 w 268605"/>
                    <a:gd name="connsiteY11" fmla="*/ 272415 h 340995"/>
                    <a:gd name="connsiteX12" fmla="*/ 47625 w 268605"/>
                    <a:gd name="connsiteY12" fmla="*/ 280035 h 340995"/>
                    <a:gd name="connsiteX13" fmla="*/ 53340 w 268605"/>
                    <a:gd name="connsiteY13" fmla="*/ 291465 h 340995"/>
                    <a:gd name="connsiteX14" fmla="*/ 51435 w 268605"/>
                    <a:gd name="connsiteY14" fmla="*/ 340995 h 340995"/>
                    <a:gd name="connsiteX15" fmla="*/ 268605 w 268605"/>
                    <a:gd name="connsiteY15" fmla="*/ 340995 h 340995"/>
                    <a:gd name="connsiteX16" fmla="*/ 268605 w 268605"/>
                    <a:gd name="connsiteY16" fmla="*/ 0 h 340995"/>
                    <a:gd name="connsiteX17" fmla="*/ 198120 w 268605"/>
                    <a:gd name="connsiteY17" fmla="*/ 0 h 340995"/>
                    <a:gd name="connsiteX18" fmla="*/ 198120 w 268605"/>
                    <a:gd name="connsiteY18" fmla="*/ 78105 h 340995"/>
                    <a:gd name="connsiteX19" fmla="*/ 0 w 268605"/>
                    <a:gd name="connsiteY19" fmla="*/ 74295 h 340995"/>
                    <a:gd name="connsiteX0" fmla="*/ 0 w 268605"/>
                    <a:gd name="connsiteY0" fmla="*/ 74295 h 340995"/>
                    <a:gd name="connsiteX1" fmla="*/ 0 w 268605"/>
                    <a:gd name="connsiteY1" fmla="*/ 74295 h 340995"/>
                    <a:gd name="connsiteX2" fmla="*/ 5715 w 268605"/>
                    <a:gd name="connsiteY2" fmla="*/ 89535 h 340995"/>
                    <a:gd name="connsiteX3" fmla="*/ 17145 w 268605"/>
                    <a:gd name="connsiteY3" fmla="*/ 100965 h 340995"/>
                    <a:gd name="connsiteX4" fmla="*/ 22860 w 268605"/>
                    <a:gd name="connsiteY4" fmla="*/ 144780 h 340995"/>
                    <a:gd name="connsiteX5" fmla="*/ 26670 w 268605"/>
                    <a:gd name="connsiteY5" fmla="*/ 150495 h 340995"/>
                    <a:gd name="connsiteX6" fmla="*/ 30480 w 268605"/>
                    <a:gd name="connsiteY6" fmla="*/ 161925 h 340995"/>
                    <a:gd name="connsiteX7" fmla="*/ 32385 w 268605"/>
                    <a:gd name="connsiteY7" fmla="*/ 167640 h 340995"/>
                    <a:gd name="connsiteX8" fmla="*/ 34290 w 268605"/>
                    <a:gd name="connsiteY8" fmla="*/ 180975 h 340995"/>
                    <a:gd name="connsiteX9" fmla="*/ 38100 w 268605"/>
                    <a:gd name="connsiteY9" fmla="*/ 215265 h 340995"/>
                    <a:gd name="connsiteX10" fmla="*/ 40005 w 268605"/>
                    <a:gd name="connsiteY10" fmla="*/ 220980 h 340995"/>
                    <a:gd name="connsiteX11" fmla="*/ 45720 w 268605"/>
                    <a:gd name="connsiteY11" fmla="*/ 272415 h 340995"/>
                    <a:gd name="connsiteX12" fmla="*/ 47625 w 268605"/>
                    <a:gd name="connsiteY12" fmla="*/ 280035 h 340995"/>
                    <a:gd name="connsiteX13" fmla="*/ 53340 w 268605"/>
                    <a:gd name="connsiteY13" fmla="*/ 291465 h 340995"/>
                    <a:gd name="connsiteX14" fmla="*/ 51435 w 268605"/>
                    <a:gd name="connsiteY14" fmla="*/ 340995 h 340995"/>
                    <a:gd name="connsiteX15" fmla="*/ 268605 w 268605"/>
                    <a:gd name="connsiteY15" fmla="*/ 340995 h 340995"/>
                    <a:gd name="connsiteX16" fmla="*/ 268605 w 268605"/>
                    <a:gd name="connsiteY16" fmla="*/ 0 h 340995"/>
                    <a:gd name="connsiteX17" fmla="*/ 198120 w 268605"/>
                    <a:gd name="connsiteY17" fmla="*/ 0 h 340995"/>
                    <a:gd name="connsiteX18" fmla="*/ 198120 w 268605"/>
                    <a:gd name="connsiteY18" fmla="*/ 78105 h 340995"/>
                    <a:gd name="connsiteX19" fmla="*/ 0 w 268605"/>
                    <a:gd name="connsiteY19" fmla="*/ 74295 h 340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68605" h="340995">
                      <a:moveTo>
                        <a:pt x="0" y="74295"/>
                      </a:moveTo>
                      <a:lnTo>
                        <a:pt x="0" y="74295"/>
                      </a:lnTo>
                      <a:cubicBezTo>
                        <a:pt x="1905" y="79375"/>
                        <a:pt x="2781" y="84971"/>
                        <a:pt x="5715" y="89535"/>
                      </a:cubicBezTo>
                      <a:cubicBezTo>
                        <a:pt x="8629" y="94067"/>
                        <a:pt x="17145" y="100965"/>
                        <a:pt x="17145" y="100965"/>
                      </a:cubicBezTo>
                      <a:cubicBezTo>
                        <a:pt x="26615" y="129376"/>
                        <a:pt x="14686" y="90286"/>
                        <a:pt x="22860" y="144780"/>
                      </a:cubicBezTo>
                      <a:cubicBezTo>
                        <a:pt x="23200" y="147044"/>
                        <a:pt x="25740" y="148403"/>
                        <a:pt x="26670" y="150495"/>
                      </a:cubicBezTo>
                      <a:cubicBezTo>
                        <a:pt x="28301" y="154165"/>
                        <a:pt x="29210" y="158115"/>
                        <a:pt x="30480" y="161925"/>
                      </a:cubicBezTo>
                      <a:lnTo>
                        <a:pt x="32385" y="167640"/>
                      </a:lnTo>
                      <a:cubicBezTo>
                        <a:pt x="33020" y="172085"/>
                        <a:pt x="33794" y="176512"/>
                        <a:pt x="34290" y="180975"/>
                      </a:cubicBezTo>
                      <a:cubicBezTo>
                        <a:pt x="35495" y="191818"/>
                        <a:pt x="35912" y="204323"/>
                        <a:pt x="38100" y="215265"/>
                      </a:cubicBezTo>
                      <a:cubicBezTo>
                        <a:pt x="38494" y="217234"/>
                        <a:pt x="39370" y="219075"/>
                        <a:pt x="40005" y="220980"/>
                      </a:cubicBezTo>
                      <a:cubicBezTo>
                        <a:pt x="41918" y="243939"/>
                        <a:pt x="41892" y="248170"/>
                        <a:pt x="45720" y="272415"/>
                      </a:cubicBezTo>
                      <a:cubicBezTo>
                        <a:pt x="46128" y="275001"/>
                        <a:pt x="46594" y="277629"/>
                        <a:pt x="47625" y="280035"/>
                      </a:cubicBezTo>
                      <a:cubicBezTo>
                        <a:pt x="58704" y="305885"/>
                        <a:pt x="45313" y="267384"/>
                        <a:pt x="53340" y="291465"/>
                      </a:cubicBezTo>
                      <a:lnTo>
                        <a:pt x="51435" y="340995"/>
                      </a:lnTo>
                      <a:lnTo>
                        <a:pt x="268605" y="340995"/>
                      </a:lnTo>
                      <a:lnTo>
                        <a:pt x="268605" y="0"/>
                      </a:lnTo>
                      <a:lnTo>
                        <a:pt x="198120" y="0"/>
                      </a:lnTo>
                      <a:lnTo>
                        <a:pt x="198120" y="78105"/>
                      </a:lnTo>
                      <a:lnTo>
                        <a:pt x="0" y="7429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7" name="Freeform 426"/>
                <p:cNvSpPr/>
                <p:nvPr/>
              </p:nvSpPr>
              <p:spPr>
                <a:xfrm>
                  <a:off x="4684638" y="4756144"/>
                  <a:ext cx="365178" cy="282550"/>
                </a:xfrm>
                <a:custGeom>
                  <a:avLst/>
                  <a:gdLst>
                    <a:gd name="connsiteX0" fmla="*/ 366187 w 366187"/>
                    <a:gd name="connsiteY0" fmla="*/ 129540 h 281940"/>
                    <a:gd name="connsiteX1" fmla="*/ 366187 w 366187"/>
                    <a:gd name="connsiteY1" fmla="*/ 217170 h 281940"/>
                    <a:gd name="connsiteX2" fmla="*/ 301417 w 366187"/>
                    <a:gd name="connsiteY2" fmla="*/ 217170 h 281940"/>
                    <a:gd name="connsiteX3" fmla="*/ 301417 w 366187"/>
                    <a:gd name="connsiteY3" fmla="*/ 281940 h 281940"/>
                    <a:gd name="connsiteX4" fmla="*/ 97582 w 366187"/>
                    <a:gd name="connsiteY4" fmla="*/ 281940 h 281940"/>
                    <a:gd name="connsiteX5" fmla="*/ 89962 w 366187"/>
                    <a:gd name="connsiteY5" fmla="*/ 255270 h 281940"/>
                    <a:gd name="connsiteX6" fmla="*/ 82342 w 366187"/>
                    <a:gd name="connsiteY6" fmla="*/ 232410 h 281940"/>
                    <a:gd name="connsiteX7" fmla="*/ 70912 w 366187"/>
                    <a:gd name="connsiteY7" fmla="*/ 220980 h 281940"/>
                    <a:gd name="connsiteX8" fmla="*/ 65197 w 366187"/>
                    <a:gd name="connsiteY8" fmla="*/ 203835 h 281940"/>
                    <a:gd name="connsiteX9" fmla="*/ 63292 w 366187"/>
                    <a:gd name="connsiteY9" fmla="*/ 198120 h 281940"/>
                    <a:gd name="connsiteX10" fmla="*/ 59482 w 366187"/>
                    <a:gd name="connsiteY10" fmla="*/ 192405 h 281940"/>
                    <a:gd name="connsiteX11" fmla="*/ 57577 w 366187"/>
                    <a:gd name="connsiteY11" fmla="*/ 180975 h 281940"/>
                    <a:gd name="connsiteX12" fmla="*/ 53767 w 366187"/>
                    <a:gd name="connsiteY12" fmla="*/ 175260 h 281940"/>
                    <a:gd name="connsiteX13" fmla="*/ 51862 w 366187"/>
                    <a:gd name="connsiteY13" fmla="*/ 169545 h 281940"/>
                    <a:gd name="connsiteX14" fmla="*/ 49957 w 366187"/>
                    <a:gd name="connsiteY14" fmla="*/ 160020 h 281940"/>
                    <a:gd name="connsiteX15" fmla="*/ 48052 w 366187"/>
                    <a:gd name="connsiteY15" fmla="*/ 148590 h 281940"/>
                    <a:gd name="connsiteX16" fmla="*/ 44242 w 366187"/>
                    <a:gd name="connsiteY16" fmla="*/ 142875 h 281940"/>
                    <a:gd name="connsiteX17" fmla="*/ 38527 w 366187"/>
                    <a:gd name="connsiteY17" fmla="*/ 131445 h 281940"/>
                    <a:gd name="connsiteX18" fmla="*/ 34717 w 366187"/>
                    <a:gd name="connsiteY18" fmla="*/ 118110 h 281940"/>
                    <a:gd name="connsiteX19" fmla="*/ 30907 w 366187"/>
                    <a:gd name="connsiteY19" fmla="*/ 112395 h 281940"/>
                    <a:gd name="connsiteX20" fmla="*/ 27097 w 366187"/>
                    <a:gd name="connsiteY20" fmla="*/ 100965 h 281940"/>
                    <a:gd name="connsiteX21" fmla="*/ 23287 w 366187"/>
                    <a:gd name="connsiteY21" fmla="*/ 95250 h 281940"/>
                    <a:gd name="connsiteX22" fmla="*/ 19477 w 366187"/>
                    <a:gd name="connsiteY22" fmla="*/ 83820 h 281940"/>
                    <a:gd name="connsiteX23" fmla="*/ 17572 w 366187"/>
                    <a:gd name="connsiteY23" fmla="*/ 78105 h 281940"/>
                    <a:gd name="connsiteX24" fmla="*/ 11857 w 366187"/>
                    <a:gd name="connsiteY24" fmla="*/ 59055 h 281940"/>
                    <a:gd name="connsiteX25" fmla="*/ 2332 w 366187"/>
                    <a:gd name="connsiteY25" fmla="*/ 43815 h 281940"/>
                    <a:gd name="connsiteX26" fmla="*/ 427 w 366187"/>
                    <a:gd name="connsiteY26" fmla="*/ 0 h 281940"/>
                    <a:gd name="connsiteX27" fmla="*/ 238552 w 366187"/>
                    <a:gd name="connsiteY27" fmla="*/ 0 h 281940"/>
                    <a:gd name="connsiteX28" fmla="*/ 238552 w 366187"/>
                    <a:gd name="connsiteY28" fmla="*/ 139065 h 281940"/>
                    <a:gd name="connsiteX29" fmla="*/ 366187 w 366187"/>
                    <a:gd name="connsiteY29" fmla="*/ 12954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66187" h="281940">
                      <a:moveTo>
                        <a:pt x="366187" y="129540"/>
                      </a:moveTo>
                      <a:lnTo>
                        <a:pt x="366187" y="217170"/>
                      </a:lnTo>
                      <a:lnTo>
                        <a:pt x="301417" y="217170"/>
                      </a:lnTo>
                      <a:lnTo>
                        <a:pt x="301417" y="281940"/>
                      </a:lnTo>
                      <a:lnTo>
                        <a:pt x="97582" y="281940"/>
                      </a:lnTo>
                      <a:lnTo>
                        <a:pt x="89962" y="255270"/>
                      </a:lnTo>
                      <a:cubicBezTo>
                        <a:pt x="87422" y="247650"/>
                        <a:pt x="88022" y="238090"/>
                        <a:pt x="82342" y="232410"/>
                      </a:cubicBezTo>
                      <a:lnTo>
                        <a:pt x="70912" y="220980"/>
                      </a:lnTo>
                      <a:lnTo>
                        <a:pt x="65197" y="203835"/>
                      </a:lnTo>
                      <a:cubicBezTo>
                        <a:pt x="64562" y="201930"/>
                        <a:pt x="64406" y="199791"/>
                        <a:pt x="63292" y="198120"/>
                      </a:cubicBezTo>
                      <a:lnTo>
                        <a:pt x="59482" y="192405"/>
                      </a:lnTo>
                      <a:cubicBezTo>
                        <a:pt x="58847" y="188595"/>
                        <a:pt x="58798" y="184639"/>
                        <a:pt x="57577" y="180975"/>
                      </a:cubicBezTo>
                      <a:cubicBezTo>
                        <a:pt x="56853" y="178803"/>
                        <a:pt x="54791" y="177308"/>
                        <a:pt x="53767" y="175260"/>
                      </a:cubicBezTo>
                      <a:cubicBezTo>
                        <a:pt x="52869" y="173464"/>
                        <a:pt x="52349" y="171493"/>
                        <a:pt x="51862" y="169545"/>
                      </a:cubicBezTo>
                      <a:cubicBezTo>
                        <a:pt x="51077" y="166404"/>
                        <a:pt x="50536" y="163206"/>
                        <a:pt x="49957" y="160020"/>
                      </a:cubicBezTo>
                      <a:cubicBezTo>
                        <a:pt x="49266" y="156220"/>
                        <a:pt x="49273" y="152254"/>
                        <a:pt x="48052" y="148590"/>
                      </a:cubicBezTo>
                      <a:cubicBezTo>
                        <a:pt x="47328" y="146418"/>
                        <a:pt x="45266" y="144923"/>
                        <a:pt x="44242" y="142875"/>
                      </a:cubicBezTo>
                      <a:cubicBezTo>
                        <a:pt x="36355" y="127101"/>
                        <a:pt x="49446" y="147823"/>
                        <a:pt x="38527" y="131445"/>
                      </a:cubicBezTo>
                      <a:cubicBezTo>
                        <a:pt x="37917" y="129004"/>
                        <a:pt x="36083" y="120843"/>
                        <a:pt x="34717" y="118110"/>
                      </a:cubicBezTo>
                      <a:cubicBezTo>
                        <a:pt x="33693" y="116062"/>
                        <a:pt x="31837" y="114487"/>
                        <a:pt x="30907" y="112395"/>
                      </a:cubicBezTo>
                      <a:cubicBezTo>
                        <a:pt x="29276" y="108725"/>
                        <a:pt x="29325" y="104307"/>
                        <a:pt x="27097" y="100965"/>
                      </a:cubicBezTo>
                      <a:cubicBezTo>
                        <a:pt x="25827" y="99060"/>
                        <a:pt x="24217" y="97342"/>
                        <a:pt x="23287" y="95250"/>
                      </a:cubicBezTo>
                      <a:cubicBezTo>
                        <a:pt x="21656" y="91580"/>
                        <a:pt x="20747" y="87630"/>
                        <a:pt x="19477" y="83820"/>
                      </a:cubicBezTo>
                      <a:cubicBezTo>
                        <a:pt x="18842" y="81915"/>
                        <a:pt x="18059" y="80053"/>
                        <a:pt x="17572" y="78105"/>
                      </a:cubicBezTo>
                      <a:cubicBezTo>
                        <a:pt x="16205" y="72636"/>
                        <a:pt x="14176" y="63693"/>
                        <a:pt x="11857" y="59055"/>
                      </a:cubicBezTo>
                      <a:cubicBezTo>
                        <a:pt x="6627" y="48595"/>
                        <a:pt x="9751" y="53707"/>
                        <a:pt x="2332" y="43815"/>
                      </a:cubicBezTo>
                      <a:cubicBezTo>
                        <a:pt x="-1348" y="21737"/>
                        <a:pt x="427" y="36248"/>
                        <a:pt x="427" y="0"/>
                      </a:cubicBezTo>
                      <a:lnTo>
                        <a:pt x="238552" y="0"/>
                      </a:lnTo>
                      <a:lnTo>
                        <a:pt x="238552" y="139065"/>
                      </a:lnTo>
                      <a:lnTo>
                        <a:pt x="366187" y="129540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8" name="Freeform 427"/>
                <p:cNvSpPr/>
                <p:nvPr/>
              </p:nvSpPr>
              <p:spPr>
                <a:xfrm>
                  <a:off x="5141904" y="4772018"/>
                  <a:ext cx="422336" cy="265090"/>
                </a:xfrm>
                <a:custGeom>
                  <a:avLst/>
                  <a:gdLst>
                    <a:gd name="connsiteX0" fmla="*/ 1905 w 422910"/>
                    <a:gd name="connsiteY0" fmla="*/ 0 h 264795"/>
                    <a:gd name="connsiteX1" fmla="*/ 422910 w 422910"/>
                    <a:gd name="connsiteY1" fmla="*/ 0 h 264795"/>
                    <a:gd name="connsiteX2" fmla="*/ 422910 w 422910"/>
                    <a:gd name="connsiteY2" fmla="*/ 264795 h 264795"/>
                    <a:gd name="connsiteX3" fmla="*/ 161925 w 422910"/>
                    <a:gd name="connsiteY3" fmla="*/ 264795 h 264795"/>
                    <a:gd name="connsiteX4" fmla="*/ 161925 w 422910"/>
                    <a:gd name="connsiteY4" fmla="*/ 131445 h 264795"/>
                    <a:gd name="connsiteX5" fmla="*/ 0 w 422910"/>
                    <a:gd name="connsiteY5" fmla="*/ 131445 h 264795"/>
                    <a:gd name="connsiteX6" fmla="*/ 1905 w 422910"/>
                    <a:gd name="connsiteY6" fmla="*/ 0 h 264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2910" h="264795">
                      <a:moveTo>
                        <a:pt x="1905" y="0"/>
                      </a:moveTo>
                      <a:lnTo>
                        <a:pt x="422910" y="0"/>
                      </a:lnTo>
                      <a:lnTo>
                        <a:pt x="422910" y="264795"/>
                      </a:lnTo>
                      <a:lnTo>
                        <a:pt x="161925" y="264795"/>
                      </a:lnTo>
                      <a:lnTo>
                        <a:pt x="161925" y="131445"/>
                      </a:lnTo>
                      <a:lnTo>
                        <a:pt x="0" y="131445"/>
                      </a:lnTo>
                      <a:lnTo>
                        <a:pt x="190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9" name="Freeform 428"/>
                <p:cNvSpPr/>
                <p:nvPr/>
              </p:nvSpPr>
              <p:spPr>
                <a:xfrm>
                  <a:off x="4905332" y="4492642"/>
                  <a:ext cx="255625" cy="412714"/>
                </a:xfrm>
                <a:custGeom>
                  <a:avLst/>
                  <a:gdLst>
                    <a:gd name="connsiteX0" fmla="*/ 3810 w 255270"/>
                    <a:gd name="connsiteY0" fmla="*/ 260985 h 413385"/>
                    <a:gd name="connsiteX1" fmla="*/ 3810 w 255270"/>
                    <a:gd name="connsiteY1" fmla="*/ 413385 h 413385"/>
                    <a:gd name="connsiteX2" fmla="*/ 255270 w 255270"/>
                    <a:gd name="connsiteY2" fmla="*/ 413385 h 413385"/>
                    <a:gd name="connsiteX3" fmla="*/ 255270 w 255270"/>
                    <a:gd name="connsiteY3" fmla="*/ 0 h 413385"/>
                    <a:gd name="connsiteX4" fmla="*/ 0 w 255270"/>
                    <a:gd name="connsiteY4" fmla="*/ 0 h 413385"/>
                    <a:gd name="connsiteX5" fmla="*/ 3810 w 255270"/>
                    <a:gd name="connsiteY5" fmla="*/ 260985 h 413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5270" h="413385">
                      <a:moveTo>
                        <a:pt x="3810" y="260985"/>
                      </a:moveTo>
                      <a:lnTo>
                        <a:pt x="3810" y="413385"/>
                      </a:lnTo>
                      <a:lnTo>
                        <a:pt x="255270" y="413385"/>
                      </a:lnTo>
                      <a:lnTo>
                        <a:pt x="255270" y="0"/>
                      </a:lnTo>
                      <a:lnTo>
                        <a:pt x="0" y="0"/>
                      </a:lnTo>
                      <a:lnTo>
                        <a:pt x="3810" y="26098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0" name="Freeform 429"/>
                <p:cNvSpPr/>
                <p:nvPr/>
              </p:nvSpPr>
              <p:spPr>
                <a:xfrm>
                  <a:off x="4649708" y="4489467"/>
                  <a:ext cx="258799" cy="284138"/>
                </a:xfrm>
                <a:custGeom>
                  <a:avLst/>
                  <a:gdLst>
                    <a:gd name="connsiteX0" fmla="*/ 258738 w 258738"/>
                    <a:gd name="connsiteY0" fmla="*/ 0 h 283845"/>
                    <a:gd name="connsiteX1" fmla="*/ 258738 w 258738"/>
                    <a:gd name="connsiteY1" fmla="*/ 283845 h 283845"/>
                    <a:gd name="connsiteX2" fmla="*/ 30138 w 258738"/>
                    <a:gd name="connsiteY2" fmla="*/ 283845 h 283845"/>
                    <a:gd name="connsiteX3" fmla="*/ 24423 w 258738"/>
                    <a:gd name="connsiteY3" fmla="*/ 249555 h 283845"/>
                    <a:gd name="connsiteX4" fmla="*/ 12993 w 258738"/>
                    <a:gd name="connsiteY4" fmla="*/ 236220 h 283845"/>
                    <a:gd name="connsiteX5" fmla="*/ 7278 w 258738"/>
                    <a:gd name="connsiteY5" fmla="*/ 230505 h 283845"/>
                    <a:gd name="connsiteX6" fmla="*/ 5373 w 258738"/>
                    <a:gd name="connsiteY6" fmla="*/ 219075 h 283845"/>
                    <a:gd name="connsiteX7" fmla="*/ 1563 w 258738"/>
                    <a:gd name="connsiteY7" fmla="*/ 196215 h 283845"/>
                    <a:gd name="connsiteX8" fmla="*/ 5373 w 258738"/>
                    <a:gd name="connsiteY8" fmla="*/ 114300 h 283845"/>
                    <a:gd name="connsiteX9" fmla="*/ 9183 w 258738"/>
                    <a:gd name="connsiteY9" fmla="*/ 104775 h 283845"/>
                    <a:gd name="connsiteX10" fmla="*/ 20613 w 258738"/>
                    <a:gd name="connsiteY10" fmla="*/ 87630 h 283845"/>
                    <a:gd name="connsiteX11" fmla="*/ 24423 w 258738"/>
                    <a:gd name="connsiteY11" fmla="*/ 81915 h 283845"/>
                    <a:gd name="connsiteX12" fmla="*/ 28233 w 258738"/>
                    <a:gd name="connsiteY12" fmla="*/ 76200 h 283845"/>
                    <a:gd name="connsiteX13" fmla="*/ 33948 w 258738"/>
                    <a:gd name="connsiteY13" fmla="*/ 70485 h 283845"/>
                    <a:gd name="connsiteX14" fmla="*/ 41568 w 258738"/>
                    <a:gd name="connsiteY14" fmla="*/ 59055 h 283845"/>
                    <a:gd name="connsiteX15" fmla="*/ 47283 w 258738"/>
                    <a:gd name="connsiteY15" fmla="*/ 43815 h 283845"/>
                    <a:gd name="connsiteX16" fmla="*/ 49188 w 258738"/>
                    <a:gd name="connsiteY16" fmla="*/ 36195 h 283845"/>
                    <a:gd name="connsiteX17" fmla="*/ 52998 w 258738"/>
                    <a:gd name="connsiteY17" fmla="*/ 30480 h 283845"/>
                    <a:gd name="connsiteX18" fmla="*/ 54903 w 258738"/>
                    <a:gd name="connsiteY18" fmla="*/ 24765 h 283845"/>
                    <a:gd name="connsiteX19" fmla="*/ 58713 w 258738"/>
                    <a:gd name="connsiteY19" fmla="*/ 3810 h 283845"/>
                    <a:gd name="connsiteX20" fmla="*/ 58713 w 258738"/>
                    <a:gd name="connsiteY20" fmla="*/ 0 h 283845"/>
                    <a:gd name="connsiteX21" fmla="*/ 258738 w 258738"/>
                    <a:gd name="connsiteY21" fmla="*/ 0 h 283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58738" h="283845">
                      <a:moveTo>
                        <a:pt x="258738" y="0"/>
                      </a:moveTo>
                      <a:lnTo>
                        <a:pt x="258738" y="283845"/>
                      </a:lnTo>
                      <a:lnTo>
                        <a:pt x="30138" y="283845"/>
                      </a:lnTo>
                      <a:lnTo>
                        <a:pt x="24423" y="249555"/>
                      </a:lnTo>
                      <a:cubicBezTo>
                        <a:pt x="20613" y="245110"/>
                        <a:pt x="16909" y="240572"/>
                        <a:pt x="12993" y="236220"/>
                      </a:cubicBezTo>
                      <a:cubicBezTo>
                        <a:pt x="11191" y="234218"/>
                        <a:pt x="8372" y="232967"/>
                        <a:pt x="7278" y="230505"/>
                      </a:cubicBezTo>
                      <a:cubicBezTo>
                        <a:pt x="5709" y="226975"/>
                        <a:pt x="5960" y="222893"/>
                        <a:pt x="5373" y="219075"/>
                      </a:cubicBezTo>
                      <a:cubicBezTo>
                        <a:pt x="2222" y="198596"/>
                        <a:pt x="4917" y="212983"/>
                        <a:pt x="1563" y="196215"/>
                      </a:cubicBezTo>
                      <a:cubicBezTo>
                        <a:pt x="2395" y="162925"/>
                        <a:pt x="-4478" y="140569"/>
                        <a:pt x="5373" y="114300"/>
                      </a:cubicBezTo>
                      <a:cubicBezTo>
                        <a:pt x="6574" y="111098"/>
                        <a:pt x="7546" y="107777"/>
                        <a:pt x="9183" y="104775"/>
                      </a:cubicBezTo>
                      <a:lnTo>
                        <a:pt x="20613" y="87630"/>
                      </a:lnTo>
                      <a:lnTo>
                        <a:pt x="24423" y="81915"/>
                      </a:lnTo>
                      <a:cubicBezTo>
                        <a:pt x="25693" y="80010"/>
                        <a:pt x="26614" y="77819"/>
                        <a:pt x="28233" y="76200"/>
                      </a:cubicBezTo>
                      <a:cubicBezTo>
                        <a:pt x="30138" y="74295"/>
                        <a:pt x="32294" y="72612"/>
                        <a:pt x="33948" y="70485"/>
                      </a:cubicBezTo>
                      <a:cubicBezTo>
                        <a:pt x="36759" y="66871"/>
                        <a:pt x="41568" y="59055"/>
                        <a:pt x="41568" y="59055"/>
                      </a:cubicBezTo>
                      <a:cubicBezTo>
                        <a:pt x="46400" y="34897"/>
                        <a:pt x="39925" y="60984"/>
                        <a:pt x="47283" y="43815"/>
                      </a:cubicBezTo>
                      <a:cubicBezTo>
                        <a:pt x="48314" y="41409"/>
                        <a:pt x="48157" y="38601"/>
                        <a:pt x="49188" y="36195"/>
                      </a:cubicBezTo>
                      <a:cubicBezTo>
                        <a:pt x="50090" y="34091"/>
                        <a:pt x="51974" y="32528"/>
                        <a:pt x="52998" y="30480"/>
                      </a:cubicBezTo>
                      <a:cubicBezTo>
                        <a:pt x="53896" y="28684"/>
                        <a:pt x="54351" y="26696"/>
                        <a:pt x="54903" y="24765"/>
                      </a:cubicBezTo>
                      <a:cubicBezTo>
                        <a:pt x="57142" y="16927"/>
                        <a:pt x="57732" y="12640"/>
                        <a:pt x="58713" y="3810"/>
                      </a:cubicBezTo>
                      <a:cubicBezTo>
                        <a:pt x="58853" y="2548"/>
                        <a:pt x="58713" y="1270"/>
                        <a:pt x="58713" y="0"/>
                      </a:cubicBezTo>
                      <a:lnTo>
                        <a:pt x="258738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1" name="Freeform 430"/>
                <p:cNvSpPr/>
                <p:nvPr/>
              </p:nvSpPr>
              <p:spPr>
                <a:xfrm>
                  <a:off x="5664267" y="4232315"/>
                  <a:ext cx="263563" cy="282550"/>
                </a:xfrm>
                <a:custGeom>
                  <a:avLst/>
                  <a:gdLst>
                    <a:gd name="connsiteX0" fmla="*/ 0 w 264795"/>
                    <a:gd name="connsiteY0" fmla="*/ 281940 h 281940"/>
                    <a:gd name="connsiteX1" fmla="*/ 264795 w 264795"/>
                    <a:gd name="connsiteY1" fmla="*/ 281940 h 281940"/>
                    <a:gd name="connsiteX2" fmla="*/ 264795 w 264795"/>
                    <a:gd name="connsiteY2" fmla="*/ 0 h 281940"/>
                    <a:gd name="connsiteX3" fmla="*/ 1905 w 264795"/>
                    <a:gd name="connsiteY3" fmla="*/ 0 h 281940"/>
                    <a:gd name="connsiteX4" fmla="*/ 0 w 264795"/>
                    <a:gd name="connsiteY4" fmla="*/ 28194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795" h="281940">
                      <a:moveTo>
                        <a:pt x="0" y="281940"/>
                      </a:moveTo>
                      <a:lnTo>
                        <a:pt x="264795" y="281940"/>
                      </a:lnTo>
                      <a:lnTo>
                        <a:pt x="264795" y="0"/>
                      </a:lnTo>
                      <a:lnTo>
                        <a:pt x="1905" y="0"/>
                      </a:lnTo>
                      <a:lnTo>
                        <a:pt x="0" y="28194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2" name="Freeform 431"/>
                <p:cNvSpPr/>
                <p:nvPr/>
              </p:nvSpPr>
              <p:spPr>
                <a:xfrm>
                  <a:off x="5400703" y="4230728"/>
                  <a:ext cx="279440" cy="284137"/>
                </a:xfrm>
                <a:custGeom>
                  <a:avLst/>
                  <a:gdLst>
                    <a:gd name="connsiteX0" fmla="*/ 5715 w 280035"/>
                    <a:gd name="connsiteY0" fmla="*/ 283845 h 283845"/>
                    <a:gd name="connsiteX1" fmla="*/ 280035 w 280035"/>
                    <a:gd name="connsiteY1" fmla="*/ 283845 h 283845"/>
                    <a:gd name="connsiteX2" fmla="*/ 280035 w 280035"/>
                    <a:gd name="connsiteY2" fmla="*/ 0 h 283845"/>
                    <a:gd name="connsiteX3" fmla="*/ 0 w 280035"/>
                    <a:gd name="connsiteY3" fmla="*/ 0 h 283845"/>
                    <a:gd name="connsiteX4" fmla="*/ 5715 w 280035"/>
                    <a:gd name="connsiteY4" fmla="*/ 283845 h 283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0035" h="283845">
                      <a:moveTo>
                        <a:pt x="5715" y="283845"/>
                      </a:moveTo>
                      <a:lnTo>
                        <a:pt x="280035" y="283845"/>
                      </a:lnTo>
                      <a:lnTo>
                        <a:pt x="280035" y="0"/>
                      </a:lnTo>
                      <a:lnTo>
                        <a:pt x="0" y="0"/>
                      </a:lnTo>
                      <a:lnTo>
                        <a:pt x="5715" y="28384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3" name="Freeform 432"/>
                <p:cNvSpPr/>
                <p:nvPr/>
              </p:nvSpPr>
              <p:spPr>
                <a:xfrm>
                  <a:off x="5133965" y="4227553"/>
                  <a:ext cx="295318" cy="287312"/>
                </a:xfrm>
                <a:custGeom>
                  <a:avLst/>
                  <a:gdLst>
                    <a:gd name="connsiteX0" fmla="*/ 5715 w 295275"/>
                    <a:gd name="connsiteY0" fmla="*/ 287655 h 287655"/>
                    <a:gd name="connsiteX1" fmla="*/ 295275 w 295275"/>
                    <a:gd name="connsiteY1" fmla="*/ 287655 h 287655"/>
                    <a:gd name="connsiteX2" fmla="*/ 295275 w 295275"/>
                    <a:gd name="connsiteY2" fmla="*/ 0 h 287655"/>
                    <a:gd name="connsiteX3" fmla="*/ 0 w 295275"/>
                    <a:gd name="connsiteY3" fmla="*/ 0 h 287655"/>
                    <a:gd name="connsiteX4" fmla="*/ 5715 w 295275"/>
                    <a:gd name="connsiteY4" fmla="*/ 287655 h 287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75" h="287655">
                      <a:moveTo>
                        <a:pt x="5715" y="287655"/>
                      </a:moveTo>
                      <a:lnTo>
                        <a:pt x="295275" y="287655"/>
                      </a:lnTo>
                      <a:lnTo>
                        <a:pt x="295275" y="0"/>
                      </a:lnTo>
                      <a:lnTo>
                        <a:pt x="0" y="0"/>
                      </a:lnTo>
                      <a:lnTo>
                        <a:pt x="5715" y="28765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4" name="Freeform 433"/>
                <p:cNvSpPr/>
                <p:nvPr/>
              </p:nvSpPr>
              <p:spPr>
                <a:xfrm>
                  <a:off x="4892630" y="4222790"/>
                  <a:ext cx="271502" cy="290488"/>
                </a:xfrm>
                <a:custGeom>
                  <a:avLst/>
                  <a:gdLst>
                    <a:gd name="connsiteX0" fmla="*/ 0 w 272415"/>
                    <a:gd name="connsiteY0" fmla="*/ 289560 h 289560"/>
                    <a:gd name="connsiteX1" fmla="*/ 272415 w 272415"/>
                    <a:gd name="connsiteY1" fmla="*/ 289560 h 289560"/>
                    <a:gd name="connsiteX2" fmla="*/ 272415 w 272415"/>
                    <a:gd name="connsiteY2" fmla="*/ 0 h 289560"/>
                    <a:gd name="connsiteX3" fmla="*/ 5715 w 272415"/>
                    <a:gd name="connsiteY3" fmla="*/ 0 h 289560"/>
                    <a:gd name="connsiteX4" fmla="*/ 0 w 272415"/>
                    <a:gd name="connsiteY4" fmla="*/ 289560 h 289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2415" h="289560">
                      <a:moveTo>
                        <a:pt x="0" y="289560"/>
                      </a:moveTo>
                      <a:lnTo>
                        <a:pt x="272415" y="289560"/>
                      </a:lnTo>
                      <a:lnTo>
                        <a:pt x="272415" y="0"/>
                      </a:lnTo>
                      <a:lnTo>
                        <a:pt x="5715" y="0"/>
                      </a:lnTo>
                      <a:lnTo>
                        <a:pt x="0" y="289560"/>
                      </a:lnTo>
                      <a:close/>
                    </a:path>
                  </a:pathLst>
                </a:custGeom>
                <a:solidFill>
                  <a:srgbClr val="E21E1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5" name="Freeform 434"/>
                <p:cNvSpPr/>
                <p:nvPr/>
              </p:nvSpPr>
              <p:spPr>
                <a:xfrm>
                  <a:off x="4657646" y="4230728"/>
                  <a:ext cx="254037" cy="282550"/>
                </a:xfrm>
                <a:custGeom>
                  <a:avLst/>
                  <a:gdLst>
                    <a:gd name="connsiteX0" fmla="*/ 70485 w 253365"/>
                    <a:gd name="connsiteY0" fmla="*/ 5715 h 281940"/>
                    <a:gd name="connsiteX1" fmla="*/ 70485 w 253365"/>
                    <a:gd name="connsiteY1" fmla="*/ 5715 h 281940"/>
                    <a:gd name="connsiteX2" fmla="*/ 62865 w 253365"/>
                    <a:gd name="connsiteY2" fmla="*/ 20955 h 281940"/>
                    <a:gd name="connsiteX3" fmla="*/ 55245 w 253365"/>
                    <a:gd name="connsiteY3" fmla="*/ 32385 h 281940"/>
                    <a:gd name="connsiteX4" fmla="*/ 51435 w 253365"/>
                    <a:gd name="connsiteY4" fmla="*/ 47625 h 281940"/>
                    <a:gd name="connsiteX5" fmla="*/ 49530 w 253365"/>
                    <a:gd name="connsiteY5" fmla="*/ 53340 h 281940"/>
                    <a:gd name="connsiteX6" fmla="*/ 45720 w 253365"/>
                    <a:gd name="connsiteY6" fmla="*/ 66675 h 281940"/>
                    <a:gd name="connsiteX7" fmla="*/ 34290 w 253365"/>
                    <a:gd name="connsiteY7" fmla="*/ 76200 h 281940"/>
                    <a:gd name="connsiteX8" fmla="*/ 28575 w 253365"/>
                    <a:gd name="connsiteY8" fmla="*/ 78105 h 281940"/>
                    <a:gd name="connsiteX9" fmla="*/ 20955 w 253365"/>
                    <a:gd name="connsiteY9" fmla="*/ 83820 h 281940"/>
                    <a:gd name="connsiteX10" fmla="*/ 15240 w 253365"/>
                    <a:gd name="connsiteY10" fmla="*/ 87630 h 281940"/>
                    <a:gd name="connsiteX11" fmla="*/ 11430 w 253365"/>
                    <a:gd name="connsiteY11" fmla="*/ 93345 h 281940"/>
                    <a:gd name="connsiteX12" fmla="*/ 5715 w 253365"/>
                    <a:gd name="connsiteY12" fmla="*/ 99060 h 281940"/>
                    <a:gd name="connsiteX13" fmla="*/ 0 w 253365"/>
                    <a:gd name="connsiteY13" fmla="*/ 110490 h 281940"/>
                    <a:gd name="connsiteX14" fmla="*/ 1905 w 253365"/>
                    <a:gd name="connsiteY14" fmla="*/ 150495 h 281940"/>
                    <a:gd name="connsiteX15" fmla="*/ 3810 w 253365"/>
                    <a:gd name="connsiteY15" fmla="*/ 156210 h 281940"/>
                    <a:gd name="connsiteX16" fmla="*/ 20955 w 253365"/>
                    <a:gd name="connsiteY16" fmla="*/ 177165 h 281940"/>
                    <a:gd name="connsiteX17" fmla="*/ 28575 w 253365"/>
                    <a:gd name="connsiteY17" fmla="*/ 188595 h 281940"/>
                    <a:gd name="connsiteX18" fmla="*/ 30480 w 253365"/>
                    <a:gd name="connsiteY18" fmla="*/ 198120 h 281940"/>
                    <a:gd name="connsiteX19" fmla="*/ 32385 w 253365"/>
                    <a:gd name="connsiteY19" fmla="*/ 209550 h 281940"/>
                    <a:gd name="connsiteX20" fmla="*/ 36195 w 253365"/>
                    <a:gd name="connsiteY20" fmla="*/ 215265 h 281940"/>
                    <a:gd name="connsiteX21" fmla="*/ 38100 w 253365"/>
                    <a:gd name="connsiteY21" fmla="*/ 220980 h 281940"/>
                    <a:gd name="connsiteX22" fmla="*/ 41910 w 253365"/>
                    <a:gd name="connsiteY22" fmla="*/ 247650 h 281940"/>
                    <a:gd name="connsiteX23" fmla="*/ 43815 w 253365"/>
                    <a:gd name="connsiteY23" fmla="*/ 253365 h 281940"/>
                    <a:gd name="connsiteX24" fmla="*/ 45720 w 253365"/>
                    <a:gd name="connsiteY24" fmla="*/ 260985 h 281940"/>
                    <a:gd name="connsiteX25" fmla="*/ 49530 w 253365"/>
                    <a:gd name="connsiteY25" fmla="*/ 272415 h 281940"/>
                    <a:gd name="connsiteX26" fmla="*/ 49530 w 253365"/>
                    <a:gd name="connsiteY26" fmla="*/ 281940 h 281940"/>
                    <a:gd name="connsiteX27" fmla="*/ 253365 w 253365"/>
                    <a:gd name="connsiteY27" fmla="*/ 281940 h 281940"/>
                    <a:gd name="connsiteX28" fmla="*/ 253365 w 253365"/>
                    <a:gd name="connsiteY28" fmla="*/ 0 h 281940"/>
                    <a:gd name="connsiteX29" fmla="*/ 70485 w 253365"/>
                    <a:gd name="connsiteY29" fmla="*/ 5715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3365" h="281940">
                      <a:moveTo>
                        <a:pt x="70485" y="5715"/>
                      </a:moveTo>
                      <a:lnTo>
                        <a:pt x="70485" y="5715"/>
                      </a:lnTo>
                      <a:cubicBezTo>
                        <a:pt x="67945" y="10795"/>
                        <a:pt x="65683" y="16024"/>
                        <a:pt x="62865" y="20955"/>
                      </a:cubicBezTo>
                      <a:cubicBezTo>
                        <a:pt x="60593" y="24931"/>
                        <a:pt x="56693" y="28041"/>
                        <a:pt x="55245" y="32385"/>
                      </a:cubicBezTo>
                      <a:cubicBezTo>
                        <a:pt x="50890" y="45449"/>
                        <a:pt x="56033" y="29235"/>
                        <a:pt x="51435" y="47625"/>
                      </a:cubicBezTo>
                      <a:cubicBezTo>
                        <a:pt x="50948" y="49573"/>
                        <a:pt x="50082" y="51409"/>
                        <a:pt x="49530" y="53340"/>
                      </a:cubicBezTo>
                      <a:cubicBezTo>
                        <a:pt x="49212" y="54451"/>
                        <a:pt x="46862" y="64962"/>
                        <a:pt x="45720" y="66675"/>
                      </a:cubicBezTo>
                      <a:cubicBezTo>
                        <a:pt x="43613" y="69835"/>
                        <a:pt x="37804" y="74443"/>
                        <a:pt x="34290" y="76200"/>
                      </a:cubicBezTo>
                      <a:cubicBezTo>
                        <a:pt x="32494" y="77098"/>
                        <a:pt x="30480" y="77470"/>
                        <a:pt x="28575" y="78105"/>
                      </a:cubicBezTo>
                      <a:cubicBezTo>
                        <a:pt x="26035" y="80010"/>
                        <a:pt x="23539" y="81975"/>
                        <a:pt x="20955" y="83820"/>
                      </a:cubicBezTo>
                      <a:cubicBezTo>
                        <a:pt x="19092" y="85151"/>
                        <a:pt x="16859" y="86011"/>
                        <a:pt x="15240" y="87630"/>
                      </a:cubicBezTo>
                      <a:cubicBezTo>
                        <a:pt x="13621" y="89249"/>
                        <a:pt x="12896" y="91586"/>
                        <a:pt x="11430" y="93345"/>
                      </a:cubicBezTo>
                      <a:cubicBezTo>
                        <a:pt x="9705" y="95415"/>
                        <a:pt x="7440" y="96990"/>
                        <a:pt x="5715" y="99060"/>
                      </a:cubicBezTo>
                      <a:cubicBezTo>
                        <a:pt x="1612" y="103984"/>
                        <a:pt x="1909" y="104762"/>
                        <a:pt x="0" y="110490"/>
                      </a:cubicBezTo>
                      <a:cubicBezTo>
                        <a:pt x="635" y="123825"/>
                        <a:pt x="796" y="137191"/>
                        <a:pt x="1905" y="150495"/>
                      </a:cubicBezTo>
                      <a:cubicBezTo>
                        <a:pt x="2072" y="152496"/>
                        <a:pt x="2732" y="154516"/>
                        <a:pt x="3810" y="156210"/>
                      </a:cubicBezTo>
                      <a:cubicBezTo>
                        <a:pt x="30038" y="197426"/>
                        <a:pt x="5157" y="156854"/>
                        <a:pt x="20955" y="177165"/>
                      </a:cubicBezTo>
                      <a:cubicBezTo>
                        <a:pt x="23766" y="180779"/>
                        <a:pt x="28575" y="188595"/>
                        <a:pt x="28575" y="188595"/>
                      </a:cubicBezTo>
                      <a:cubicBezTo>
                        <a:pt x="29210" y="191770"/>
                        <a:pt x="29901" y="194934"/>
                        <a:pt x="30480" y="198120"/>
                      </a:cubicBezTo>
                      <a:cubicBezTo>
                        <a:pt x="31171" y="201920"/>
                        <a:pt x="31164" y="205886"/>
                        <a:pt x="32385" y="209550"/>
                      </a:cubicBezTo>
                      <a:cubicBezTo>
                        <a:pt x="33109" y="211722"/>
                        <a:pt x="35171" y="213217"/>
                        <a:pt x="36195" y="215265"/>
                      </a:cubicBezTo>
                      <a:cubicBezTo>
                        <a:pt x="37093" y="217061"/>
                        <a:pt x="37465" y="219075"/>
                        <a:pt x="38100" y="220980"/>
                      </a:cubicBezTo>
                      <a:cubicBezTo>
                        <a:pt x="39285" y="231649"/>
                        <a:pt x="39484" y="237945"/>
                        <a:pt x="41910" y="247650"/>
                      </a:cubicBezTo>
                      <a:cubicBezTo>
                        <a:pt x="42397" y="249598"/>
                        <a:pt x="43263" y="251434"/>
                        <a:pt x="43815" y="253365"/>
                      </a:cubicBezTo>
                      <a:cubicBezTo>
                        <a:pt x="44534" y="255882"/>
                        <a:pt x="44968" y="258477"/>
                        <a:pt x="45720" y="260985"/>
                      </a:cubicBezTo>
                      <a:cubicBezTo>
                        <a:pt x="46874" y="264832"/>
                        <a:pt x="49530" y="268399"/>
                        <a:pt x="49530" y="272415"/>
                      </a:cubicBezTo>
                      <a:lnTo>
                        <a:pt x="49530" y="281940"/>
                      </a:lnTo>
                      <a:lnTo>
                        <a:pt x="253365" y="281940"/>
                      </a:lnTo>
                      <a:lnTo>
                        <a:pt x="253365" y="0"/>
                      </a:lnTo>
                      <a:lnTo>
                        <a:pt x="70485" y="571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6" name="Freeform 435"/>
                <p:cNvSpPr/>
                <p:nvPr/>
              </p:nvSpPr>
              <p:spPr>
                <a:xfrm>
                  <a:off x="5816689" y="4979962"/>
                  <a:ext cx="263563" cy="323822"/>
                </a:xfrm>
                <a:custGeom>
                  <a:avLst/>
                  <a:gdLst>
                    <a:gd name="connsiteX0" fmla="*/ 0 w 264795"/>
                    <a:gd name="connsiteY0" fmla="*/ 7620 h 323850"/>
                    <a:gd name="connsiteX1" fmla="*/ 0 w 264795"/>
                    <a:gd name="connsiteY1" fmla="*/ 323850 h 323850"/>
                    <a:gd name="connsiteX2" fmla="*/ 264795 w 264795"/>
                    <a:gd name="connsiteY2" fmla="*/ 306705 h 323850"/>
                    <a:gd name="connsiteX3" fmla="*/ 243840 w 264795"/>
                    <a:gd name="connsiteY3" fmla="*/ 0 h 323850"/>
                    <a:gd name="connsiteX4" fmla="*/ 0 w 264795"/>
                    <a:gd name="connsiteY4" fmla="*/ 762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795" h="323850">
                      <a:moveTo>
                        <a:pt x="0" y="7620"/>
                      </a:moveTo>
                      <a:lnTo>
                        <a:pt x="0" y="323850"/>
                      </a:lnTo>
                      <a:lnTo>
                        <a:pt x="264795" y="306705"/>
                      </a:lnTo>
                      <a:lnTo>
                        <a:pt x="243840" y="0"/>
                      </a:lnTo>
                      <a:lnTo>
                        <a:pt x="0" y="7620"/>
                      </a:lnTo>
                      <a:close/>
                    </a:path>
                  </a:pathLst>
                </a:custGeom>
                <a:solidFill>
                  <a:srgbClr val="E21E1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7" name="Freeform 436"/>
                <p:cNvSpPr/>
                <p:nvPr/>
              </p:nvSpPr>
              <p:spPr>
                <a:xfrm>
                  <a:off x="4724331" y="3989449"/>
                  <a:ext cx="322310" cy="258739"/>
                </a:xfrm>
                <a:custGeom>
                  <a:avLst/>
                  <a:gdLst>
                    <a:gd name="connsiteX0" fmla="*/ 320040 w 321945"/>
                    <a:gd name="connsiteY0" fmla="*/ 259080 h 259080"/>
                    <a:gd name="connsiteX1" fmla="*/ 0 w 321945"/>
                    <a:gd name="connsiteY1" fmla="*/ 259080 h 259080"/>
                    <a:gd name="connsiteX2" fmla="*/ 15240 w 321945"/>
                    <a:gd name="connsiteY2" fmla="*/ 222885 h 259080"/>
                    <a:gd name="connsiteX3" fmla="*/ 20955 w 321945"/>
                    <a:gd name="connsiteY3" fmla="*/ 205740 h 259080"/>
                    <a:gd name="connsiteX4" fmla="*/ 22860 w 321945"/>
                    <a:gd name="connsiteY4" fmla="*/ 198120 h 259080"/>
                    <a:gd name="connsiteX5" fmla="*/ 34290 w 321945"/>
                    <a:gd name="connsiteY5" fmla="*/ 184785 h 259080"/>
                    <a:gd name="connsiteX6" fmla="*/ 38100 w 321945"/>
                    <a:gd name="connsiteY6" fmla="*/ 179070 h 259080"/>
                    <a:gd name="connsiteX7" fmla="*/ 40005 w 321945"/>
                    <a:gd name="connsiteY7" fmla="*/ 173355 h 259080"/>
                    <a:gd name="connsiteX8" fmla="*/ 45720 w 321945"/>
                    <a:gd name="connsiteY8" fmla="*/ 169545 h 259080"/>
                    <a:gd name="connsiteX9" fmla="*/ 53340 w 321945"/>
                    <a:gd name="connsiteY9" fmla="*/ 152400 h 259080"/>
                    <a:gd name="connsiteX10" fmla="*/ 59055 w 321945"/>
                    <a:gd name="connsiteY10" fmla="*/ 146685 h 259080"/>
                    <a:gd name="connsiteX11" fmla="*/ 60960 w 321945"/>
                    <a:gd name="connsiteY11" fmla="*/ 135255 h 259080"/>
                    <a:gd name="connsiteX12" fmla="*/ 62865 w 321945"/>
                    <a:gd name="connsiteY12" fmla="*/ 129540 h 259080"/>
                    <a:gd name="connsiteX13" fmla="*/ 66675 w 321945"/>
                    <a:gd name="connsiteY13" fmla="*/ 81915 h 259080"/>
                    <a:gd name="connsiteX14" fmla="*/ 72390 w 321945"/>
                    <a:gd name="connsiteY14" fmla="*/ 62865 h 259080"/>
                    <a:gd name="connsiteX15" fmla="*/ 74295 w 321945"/>
                    <a:gd name="connsiteY15" fmla="*/ 57150 h 259080"/>
                    <a:gd name="connsiteX16" fmla="*/ 78105 w 321945"/>
                    <a:gd name="connsiteY16" fmla="*/ 0 h 259080"/>
                    <a:gd name="connsiteX17" fmla="*/ 321945 w 321945"/>
                    <a:gd name="connsiteY17" fmla="*/ 0 h 259080"/>
                    <a:gd name="connsiteX18" fmla="*/ 320040 w 321945"/>
                    <a:gd name="connsiteY18" fmla="*/ 259080 h 259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21945" h="259080">
                      <a:moveTo>
                        <a:pt x="320040" y="259080"/>
                      </a:moveTo>
                      <a:lnTo>
                        <a:pt x="0" y="259080"/>
                      </a:lnTo>
                      <a:lnTo>
                        <a:pt x="15240" y="222885"/>
                      </a:lnTo>
                      <a:cubicBezTo>
                        <a:pt x="17145" y="217170"/>
                        <a:pt x="19183" y="211498"/>
                        <a:pt x="20955" y="205740"/>
                      </a:cubicBezTo>
                      <a:cubicBezTo>
                        <a:pt x="21725" y="203238"/>
                        <a:pt x="21689" y="200462"/>
                        <a:pt x="22860" y="198120"/>
                      </a:cubicBezTo>
                      <a:cubicBezTo>
                        <a:pt x="26427" y="190986"/>
                        <a:pt x="29524" y="190504"/>
                        <a:pt x="34290" y="184785"/>
                      </a:cubicBezTo>
                      <a:cubicBezTo>
                        <a:pt x="35756" y="183026"/>
                        <a:pt x="37076" y="181118"/>
                        <a:pt x="38100" y="179070"/>
                      </a:cubicBezTo>
                      <a:cubicBezTo>
                        <a:pt x="38998" y="177274"/>
                        <a:pt x="38751" y="174923"/>
                        <a:pt x="40005" y="173355"/>
                      </a:cubicBezTo>
                      <a:cubicBezTo>
                        <a:pt x="41435" y="171567"/>
                        <a:pt x="43815" y="170815"/>
                        <a:pt x="45720" y="169545"/>
                      </a:cubicBezTo>
                      <a:cubicBezTo>
                        <a:pt x="48489" y="161238"/>
                        <a:pt x="48309" y="158438"/>
                        <a:pt x="53340" y="152400"/>
                      </a:cubicBezTo>
                      <a:cubicBezTo>
                        <a:pt x="55065" y="150330"/>
                        <a:pt x="57150" y="148590"/>
                        <a:pt x="59055" y="146685"/>
                      </a:cubicBezTo>
                      <a:cubicBezTo>
                        <a:pt x="59690" y="142875"/>
                        <a:pt x="60122" y="139026"/>
                        <a:pt x="60960" y="135255"/>
                      </a:cubicBezTo>
                      <a:cubicBezTo>
                        <a:pt x="61396" y="133295"/>
                        <a:pt x="62535" y="131521"/>
                        <a:pt x="62865" y="129540"/>
                      </a:cubicBezTo>
                      <a:cubicBezTo>
                        <a:pt x="65540" y="113488"/>
                        <a:pt x="65038" y="98287"/>
                        <a:pt x="66675" y="81915"/>
                      </a:cubicBezTo>
                      <a:cubicBezTo>
                        <a:pt x="67086" y="77802"/>
                        <a:pt x="71537" y="65423"/>
                        <a:pt x="72390" y="62865"/>
                      </a:cubicBezTo>
                      <a:lnTo>
                        <a:pt x="74295" y="57150"/>
                      </a:lnTo>
                      <a:cubicBezTo>
                        <a:pt x="76251" y="2391"/>
                        <a:pt x="68243" y="19723"/>
                        <a:pt x="78105" y="0"/>
                      </a:cubicBezTo>
                      <a:lnTo>
                        <a:pt x="321945" y="0"/>
                      </a:lnTo>
                      <a:lnTo>
                        <a:pt x="320040" y="259080"/>
                      </a:lnTo>
                      <a:close/>
                    </a:path>
                  </a:pathLst>
                </a:custGeom>
                <a:solidFill>
                  <a:srgbClr val="E21E1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8" name="Freeform 437"/>
                <p:cNvSpPr/>
                <p:nvPr/>
              </p:nvSpPr>
              <p:spPr>
                <a:xfrm>
                  <a:off x="5025999" y="3975162"/>
                  <a:ext cx="281029" cy="271439"/>
                </a:xfrm>
                <a:custGeom>
                  <a:avLst/>
                  <a:gdLst>
                    <a:gd name="connsiteX0" fmla="*/ 268605 w 281940"/>
                    <a:gd name="connsiteY0" fmla="*/ 270510 h 270510"/>
                    <a:gd name="connsiteX1" fmla="*/ 0 w 281940"/>
                    <a:gd name="connsiteY1" fmla="*/ 270510 h 270510"/>
                    <a:gd name="connsiteX2" fmla="*/ 0 w 281940"/>
                    <a:gd name="connsiteY2" fmla="*/ 0 h 270510"/>
                    <a:gd name="connsiteX3" fmla="*/ 281940 w 281940"/>
                    <a:gd name="connsiteY3" fmla="*/ 0 h 270510"/>
                    <a:gd name="connsiteX4" fmla="*/ 268605 w 281940"/>
                    <a:gd name="connsiteY4" fmla="*/ 270510 h 270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1940" h="270510">
                      <a:moveTo>
                        <a:pt x="268605" y="270510"/>
                      </a:moveTo>
                      <a:lnTo>
                        <a:pt x="0" y="270510"/>
                      </a:lnTo>
                      <a:lnTo>
                        <a:pt x="0" y="0"/>
                      </a:lnTo>
                      <a:lnTo>
                        <a:pt x="281940" y="0"/>
                      </a:lnTo>
                      <a:lnTo>
                        <a:pt x="268605" y="27051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9" name="Freeform 438"/>
                <p:cNvSpPr/>
                <p:nvPr/>
              </p:nvSpPr>
              <p:spPr>
                <a:xfrm>
                  <a:off x="5280036" y="3981511"/>
                  <a:ext cx="288967" cy="265090"/>
                </a:xfrm>
                <a:custGeom>
                  <a:avLst/>
                  <a:gdLst>
                    <a:gd name="connsiteX0" fmla="*/ 287655 w 287655"/>
                    <a:gd name="connsiteY0" fmla="*/ 264795 h 264795"/>
                    <a:gd name="connsiteX1" fmla="*/ 0 w 287655"/>
                    <a:gd name="connsiteY1" fmla="*/ 264795 h 264795"/>
                    <a:gd name="connsiteX2" fmla="*/ 0 w 287655"/>
                    <a:gd name="connsiteY2" fmla="*/ 0 h 264795"/>
                    <a:gd name="connsiteX3" fmla="*/ 276225 w 287655"/>
                    <a:gd name="connsiteY3" fmla="*/ 0 h 264795"/>
                    <a:gd name="connsiteX4" fmla="*/ 287655 w 287655"/>
                    <a:gd name="connsiteY4" fmla="*/ 264795 h 264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7655" h="264795">
                      <a:moveTo>
                        <a:pt x="287655" y="264795"/>
                      </a:moveTo>
                      <a:lnTo>
                        <a:pt x="0" y="264795"/>
                      </a:lnTo>
                      <a:lnTo>
                        <a:pt x="0" y="0"/>
                      </a:lnTo>
                      <a:lnTo>
                        <a:pt x="276225" y="0"/>
                      </a:lnTo>
                      <a:lnTo>
                        <a:pt x="287655" y="26479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0" name="Freeform 439"/>
                <p:cNvSpPr/>
                <p:nvPr/>
              </p:nvSpPr>
              <p:spPr>
                <a:xfrm>
                  <a:off x="5535661" y="3978337"/>
                  <a:ext cx="301669" cy="269851"/>
                </a:xfrm>
                <a:custGeom>
                  <a:avLst/>
                  <a:gdLst>
                    <a:gd name="connsiteX0" fmla="*/ 300990 w 300990"/>
                    <a:gd name="connsiteY0" fmla="*/ 270510 h 270510"/>
                    <a:gd name="connsiteX1" fmla="*/ 0 w 300990"/>
                    <a:gd name="connsiteY1" fmla="*/ 270510 h 270510"/>
                    <a:gd name="connsiteX2" fmla="*/ 0 w 300990"/>
                    <a:gd name="connsiteY2" fmla="*/ 0 h 270510"/>
                    <a:gd name="connsiteX3" fmla="*/ 291465 w 300990"/>
                    <a:gd name="connsiteY3" fmla="*/ 0 h 270510"/>
                    <a:gd name="connsiteX4" fmla="*/ 300990 w 300990"/>
                    <a:gd name="connsiteY4" fmla="*/ 270510 h 270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0990" h="270510">
                      <a:moveTo>
                        <a:pt x="300990" y="270510"/>
                      </a:moveTo>
                      <a:lnTo>
                        <a:pt x="0" y="270510"/>
                      </a:lnTo>
                      <a:lnTo>
                        <a:pt x="0" y="0"/>
                      </a:lnTo>
                      <a:lnTo>
                        <a:pt x="291465" y="0"/>
                      </a:lnTo>
                      <a:lnTo>
                        <a:pt x="300990" y="27051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1" name="Freeform 440"/>
                <p:cNvSpPr/>
                <p:nvPr/>
              </p:nvSpPr>
              <p:spPr>
                <a:xfrm>
                  <a:off x="4798955" y="3791028"/>
                  <a:ext cx="255624" cy="207945"/>
                </a:xfrm>
                <a:custGeom>
                  <a:avLst/>
                  <a:gdLst>
                    <a:gd name="connsiteX0" fmla="*/ 90805 w 254635"/>
                    <a:gd name="connsiteY0" fmla="*/ 1905 h 207645"/>
                    <a:gd name="connsiteX1" fmla="*/ 90805 w 254635"/>
                    <a:gd name="connsiteY1" fmla="*/ 1905 h 207645"/>
                    <a:gd name="connsiteX2" fmla="*/ 86995 w 254635"/>
                    <a:gd name="connsiteY2" fmla="*/ 43815 h 207645"/>
                    <a:gd name="connsiteX3" fmla="*/ 77470 w 254635"/>
                    <a:gd name="connsiteY3" fmla="*/ 45720 h 207645"/>
                    <a:gd name="connsiteX4" fmla="*/ 66040 w 254635"/>
                    <a:gd name="connsiteY4" fmla="*/ 49530 h 207645"/>
                    <a:gd name="connsiteX5" fmla="*/ 54610 w 254635"/>
                    <a:gd name="connsiteY5" fmla="*/ 57150 h 207645"/>
                    <a:gd name="connsiteX6" fmla="*/ 35560 w 254635"/>
                    <a:gd name="connsiteY6" fmla="*/ 60960 h 207645"/>
                    <a:gd name="connsiteX7" fmla="*/ 27940 w 254635"/>
                    <a:gd name="connsiteY7" fmla="*/ 62865 h 207645"/>
                    <a:gd name="connsiteX8" fmla="*/ 18415 w 254635"/>
                    <a:gd name="connsiteY8" fmla="*/ 64770 h 207645"/>
                    <a:gd name="connsiteX9" fmla="*/ 12700 w 254635"/>
                    <a:gd name="connsiteY9" fmla="*/ 68580 h 207645"/>
                    <a:gd name="connsiteX10" fmla="*/ 8890 w 254635"/>
                    <a:gd name="connsiteY10" fmla="*/ 74295 h 207645"/>
                    <a:gd name="connsiteX11" fmla="*/ 3175 w 254635"/>
                    <a:gd name="connsiteY11" fmla="*/ 80010 h 207645"/>
                    <a:gd name="connsiteX12" fmla="*/ 3175 w 254635"/>
                    <a:gd name="connsiteY12" fmla="*/ 114300 h 207645"/>
                    <a:gd name="connsiteX13" fmla="*/ 6985 w 254635"/>
                    <a:gd name="connsiteY13" fmla="*/ 121920 h 207645"/>
                    <a:gd name="connsiteX14" fmla="*/ 16510 w 254635"/>
                    <a:gd name="connsiteY14" fmla="*/ 140970 h 207645"/>
                    <a:gd name="connsiteX15" fmla="*/ 18415 w 254635"/>
                    <a:gd name="connsiteY15" fmla="*/ 148590 h 207645"/>
                    <a:gd name="connsiteX16" fmla="*/ 14605 w 254635"/>
                    <a:gd name="connsiteY16" fmla="*/ 179070 h 207645"/>
                    <a:gd name="connsiteX17" fmla="*/ 12700 w 254635"/>
                    <a:gd name="connsiteY17" fmla="*/ 188595 h 207645"/>
                    <a:gd name="connsiteX18" fmla="*/ 8890 w 254635"/>
                    <a:gd name="connsiteY18" fmla="*/ 194310 h 207645"/>
                    <a:gd name="connsiteX19" fmla="*/ 6985 w 254635"/>
                    <a:gd name="connsiteY19" fmla="*/ 200025 h 207645"/>
                    <a:gd name="connsiteX20" fmla="*/ 1270 w 254635"/>
                    <a:gd name="connsiteY20" fmla="*/ 207645 h 207645"/>
                    <a:gd name="connsiteX21" fmla="*/ 254635 w 254635"/>
                    <a:gd name="connsiteY21" fmla="*/ 207645 h 207645"/>
                    <a:gd name="connsiteX22" fmla="*/ 254635 w 254635"/>
                    <a:gd name="connsiteY22" fmla="*/ 0 h 207645"/>
                    <a:gd name="connsiteX23" fmla="*/ 90805 w 254635"/>
                    <a:gd name="connsiteY23" fmla="*/ 1905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54635" h="207645">
                      <a:moveTo>
                        <a:pt x="90805" y="1905"/>
                      </a:moveTo>
                      <a:lnTo>
                        <a:pt x="90805" y="1905"/>
                      </a:lnTo>
                      <a:cubicBezTo>
                        <a:pt x="89535" y="15875"/>
                        <a:pt x="91079" y="30395"/>
                        <a:pt x="86995" y="43815"/>
                      </a:cubicBezTo>
                      <a:cubicBezTo>
                        <a:pt x="86052" y="46913"/>
                        <a:pt x="80594" y="44868"/>
                        <a:pt x="77470" y="45720"/>
                      </a:cubicBezTo>
                      <a:cubicBezTo>
                        <a:pt x="73595" y="46777"/>
                        <a:pt x="69382" y="47302"/>
                        <a:pt x="66040" y="49530"/>
                      </a:cubicBezTo>
                      <a:cubicBezTo>
                        <a:pt x="62230" y="52070"/>
                        <a:pt x="59052" y="56039"/>
                        <a:pt x="54610" y="57150"/>
                      </a:cubicBezTo>
                      <a:cubicBezTo>
                        <a:pt x="36911" y="61575"/>
                        <a:pt x="58914" y="56289"/>
                        <a:pt x="35560" y="60960"/>
                      </a:cubicBezTo>
                      <a:cubicBezTo>
                        <a:pt x="32993" y="61473"/>
                        <a:pt x="30496" y="62297"/>
                        <a:pt x="27940" y="62865"/>
                      </a:cubicBezTo>
                      <a:cubicBezTo>
                        <a:pt x="24779" y="63567"/>
                        <a:pt x="21590" y="64135"/>
                        <a:pt x="18415" y="64770"/>
                      </a:cubicBezTo>
                      <a:cubicBezTo>
                        <a:pt x="16510" y="66040"/>
                        <a:pt x="14319" y="66961"/>
                        <a:pt x="12700" y="68580"/>
                      </a:cubicBezTo>
                      <a:cubicBezTo>
                        <a:pt x="11081" y="70199"/>
                        <a:pt x="10356" y="72536"/>
                        <a:pt x="8890" y="74295"/>
                      </a:cubicBezTo>
                      <a:cubicBezTo>
                        <a:pt x="7165" y="76365"/>
                        <a:pt x="5080" y="78105"/>
                        <a:pt x="3175" y="80010"/>
                      </a:cubicBezTo>
                      <a:cubicBezTo>
                        <a:pt x="-1351" y="93587"/>
                        <a:pt x="-757" y="89400"/>
                        <a:pt x="3175" y="114300"/>
                      </a:cubicBezTo>
                      <a:cubicBezTo>
                        <a:pt x="3618" y="117105"/>
                        <a:pt x="5930" y="119283"/>
                        <a:pt x="6985" y="121920"/>
                      </a:cubicBezTo>
                      <a:cubicBezTo>
                        <a:pt x="13862" y="139113"/>
                        <a:pt x="6754" y="127962"/>
                        <a:pt x="16510" y="140970"/>
                      </a:cubicBezTo>
                      <a:cubicBezTo>
                        <a:pt x="17145" y="143510"/>
                        <a:pt x="18415" y="145972"/>
                        <a:pt x="18415" y="148590"/>
                      </a:cubicBezTo>
                      <a:cubicBezTo>
                        <a:pt x="18415" y="185771"/>
                        <a:pt x="18629" y="162975"/>
                        <a:pt x="14605" y="179070"/>
                      </a:cubicBezTo>
                      <a:cubicBezTo>
                        <a:pt x="13820" y="182211"/>
                        <a:pt x="13837" y="185563"/>
                        <a:pt x="12700" y="188595"/>
                      </a:cubicBezTo>
                      <a:cubicBezTo>
                        <a:pt x="11896" y="190739"/>
                        <a:pt x="9914" y="192262"/>
                        <a:pt x="8890" y="194310"/>
                      </a:cubicBezTo>
                      <a:cubicBezTo>
                        <a:pt x="7992" y="196106"/>
                        <a:pt x="8239" y="198457"/>
                        <a:pt x="6985" y="200025"/>
                      </a:cubicBezTo>
                      <a:cubicBezTo>
                        <a:pt x="213" y="208490"/>
                        <a:pt x="1270" y="199354"/>
                        <a:pt x="1270" y="207645"/>
                      </a:cubicBezTo>
                      <a:lnTo>
                        <a:pt x="254635" y="207645"/>
                      </a:lnTo>
                      <a:lnTo>
                        <a:pt x="254635" y="0"/>
                      </a:lnTo>
                      <a:lnTo>
                        <a:pt x="90805" y="190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2" name="Freeform 441"/>
                <p:cNvSpPr/>
                <p:nvPr/>
              </p:nvSpPr>
              <p:spPr>
                <a:xfrm>
                  <a:off x="5513433" y="3464032"/>
                  <a:ext cx="308019" cy="277789"/>
                </a:xfrm>
                <a:custGeom>
                  <a:avLst/>
                  <a:gdLst>
                    <a:gd name="connsiteX0" fmla="*/ 64770 w 308610"/>
                    <a:gd name="connsiteY0" fmla="*/ 0 h 278130"/>
                    <a:gd name="connsiteX1" fmla="*/ 308610 w 308610"/>
                    <a:gd name="connsiteY1" fmla="*/ 0 h 278130"/>
                    <a:gd name="connsiteX2" fmla="*/ 308610 w 308610"/>
                    <a:gd name="connsiteY2" fmla="*/ 278130 h 278130"/>
                    <a:gd name="connsiteX3" fmla="*/ 0 w 308610"/>
                    <a:gd name="connsiteY3" fmla="*/ 278130 h 278130"/>
                    <a:gd name="connsiteX4" fmla="*/ 0 w 308610"/>
                    <a:gd name="connsiteY4" fmla="*/ 66675 h 278130"/>
                    <a:gd name="connsiteX5" fmla="*/ 66675 w 308610"/>
                    <a:gd name="connsiteY5" fmla="*/ 66675 h 278130"/>
                    <a:gd name="connsiteX6" fmla="*/ 64770 w 308610"/>
                    <a:gd name="connsiteY6" fmla="*/ 0 h 278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8610" h="278130">
                      <a:moveTo>
                        <a:pt x="64770" y="0"/>
                      </a:moveTo>
                      <a:lnTo>
                        <a:pt x="308610" y="0"/>
                      </a:lnTo>
                      <a:lnTo>
                        <a:pt x="308610" y="278130"/>
                      </a:lnTo>
                      <a:lnTo>
                        <a:pt x="0" y="278130"/>
                      </a:lnTo>
                      <a:lnTo>
                        <a:pt x="0" y="66675"/>
                      </a:lnTo>
                      <a:lnTo>
                        <a:pt x="66675" y="66675"/>
                      </a:lnTo>
                      <a:lnTo>
                        <a:pt x="6477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3" name="Freeform 442"/>
                <p:cNvSpPr/>
                <p:nvPr/>
              </p:nvSpPr>
              <p:spPr>
                <a:xfrm>
                  <a:off x="5808750" y="3459270"/>
                  <a:ext cx="252448" cy="274613"/>
                </a:xfrm>
                <a:custGeom>
                  <a:avLst/>
                  <a:gdLst>
                    <a:gd name="connsiteX0" fmla="*/ 0 w 251460"/>
                    <a:gd name="connsiteY0" fmla="*/ 272415 h 299085"/>
                    <a:gd name="connsiteX1" fmla="*/ 0 w 251460"/>
                    <a:gd name="connsiteY1" fmla="*/ 0 h 299085"/>
                    <a:gd name="connsiteX2" fmla="*/ 251460 w 251460"/>
                    <a:gd name="connsiteY2" fmla="*/ 0 h 299085"/>
                    <a:gd name="connsiteX3" fmla="*/ 251460 w 251460"/>
                    <a:gd name="connsiteY3" fmla="*/ 299085 h 299085"/>
                    <a:gd name="connsiteX4" fmla="*/ 0 w 251460"/>
                    <a:gd name="connsiteY4" fmla="*/ 272415 h 299085"/>
                    <a:gd name="connsiteX0" fmla="*/ 0 w 253365"/>
                    <a:gd name="connsiteY0" fmla="*/ 272415 h 281940"/>
                    <a:gd name="connsiteX1" fmla="*/ 0 w 253365"/>
                    <a:gd name="connsiteY1" fmla="*/ 0 h 281940"/>
                    <a:gd name="connsiteX2" fmla="*/ 251460 w 253365"/>
                    <a:gd name="connsiteY2" fmla="*/ 0 h 281940"/>
                    <a:gd name="connsiteX3" fmla="*/ 253365 w 253365"/>
                    <a:gd name="connsiteY3" fmla="*/ 281940 h 281940"/>
                    <a:gd name="connsiteX4" fmla="*/ 0 w 253365"/>
                    <a:gd name="connsiteY4" fmla="*/ 272415 h 281940"/>
                    <a:gd name="connsiteX0" fmla="*/ 0 w 253365"/>
                    <a:gd name="connsiteY0" fmla="*/ 272415 h 274320"/>
                    <a:gd name="connsiteX1" fmla="*/ 0 w 253365"/>
                    <a:gd name="connsiteY1" fmla="*/ 0 h 274320"/>
                    <a:gd name="connsiteX2" fmla="*/ 251460 w 253365"/>
                    <a:gd name="connsiteY2" fmla="*/ 0 h 274320"/>
                    <a:gd name="connsiteX3" fmla="*/ 253365 w 253365"/>
                    <a:gd name="connsiteY3" fmla="*/ 274320 h 274320"/>
                    <a:gd name="connsiteX4" fmla="*/ 0 w 253365"/>
                    <a:gd name="connsiteY4" fmla="*/ 272415 h 274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365" h="274320">
                      <a:moveTo>
                        <a:pt x="0" y="272415"/>
                      </a:moveTo>
                      <a:lnTo>
                        <a:pt x="0" y="0"/>
                      </a:lnTo>
                      <a:lnTo>
                        <a:pt x="251460" y="0"/>
                      </a:lnTo>
                      <a:lnTo>
                        <a:pt x="253365" y="274320"/>
                      </a:lnTo>
                      <a:lnTo>
                        <a:pt x="0" y="27241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Freeform 443"/>
                <p:cNvSpPr/>
                <p:nvPr/>
              </p:nvSpPr>
              <p:spPr>
                <a:xfrm>
                  <a:off x="5807162" y="3962463"/>
                  <a:ext cx="250861" cy="285725"/>
                </a:xfrm>
                <a:custGeom>
                  <a:avLst/>
                  <a:gdLst>
                    <a:gd name="connsiteX0" fmla="*/ 0 w 251460"/>
                    <a:gd name="connsiteY0" fmla="*/ 0 h 285750"/>
                    <a:gd name="connsiteX1" fmla="*/ 0 w 251460"/>
                    <a:gd name="connsiteY1" fmla="*/ 285750 h 285750"/>
                    <a:gd name="connsiteX2" fmla="*/ 251460 w 251460"/>
                    <a:gd name="connsiteY2" fmla="*/ 285750 h 285750"/>
                    <a:gd name="connsiteX3" fmla="*/ 251460 w 251460"/>
                    <a:gd name="connsiteY3" fmla="*/ 5715 h 285750"/>
                    <a:gd name="connsiteX4" fmla="*/ 0 w 251460"/>
                    <a:gd name="connsiteY4" fmla="*/ 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460" h="285750">
                      <a:moveTo>
                        <a:pt x="0" y="0"/>
                      </a:moveTo>
                      <a:lnTo>
                        <a:pt x="0" y="285750"/>
                      </a:lnTo>
                      <a:lnTo>
                        <a:pt x="251460" y="285750"/>
                      </a:lnTo>
                      <a:lnTo>
                        <a:pt x="251460" y="57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Freeform 444"/>
                <p:cNvSpPr/>
                <p:nvPr/>
              </p:nvSpPr>
              <p:spPr>
                <a:xfrm>
                  <a:off x="6046910" y="3971987"/>
                  <a:ext cx="322309" cy="274614"/>
                </a:xfrm>
                <a:custGeom>
                  <a:avLst/>
                  <a:gdLst>
                    <a:gd name="connsiteX0" fmla="*/ 0 w 322114"/>
                    <a:gd name="connsiteY0" fmla="*/ 0 h 274320"/>
                    <a:gd name="connsiteX1" fmla="*/ 0 w 322114"/>
                    <a:gd name="connsiteY1" fmla="*/ 274320 h 274320"/>
                    <a:gd name="connsiteX2" fmla="*/ 188595 w 322114"/>
                    <a:gd name="connsiteY2" fmla="*/ 274320 h 274320"/>
                    <a:gd name="connsiteX3" fmla="*/ 192405 w 322114"/>
                    <a:gd name="connsiteY3" fmla="*/ 243840 h 274320"/>
                    <a:gd name="connsiteX4" fmla="*/ 198120 w 322114"/>
                    <a:gd name="connsiteY4" fmla="*/ 228600 h 274320"/>
                    <a:gd name="connsiteX5" fmla="*/ 200025 w 322114"/>
                    <a:gd name="connsiteY5" fmla="*/ 222885 h 274320"/>
                    <a:gd name="connsiteX6" fmla="*/ 203835 w 322114"/>
                    <a:gd name="connsiteY6" fmla="*/ 213360 h 274320"/>
                    <a:gd name="connsiteX7" fmla="*/ 205740 w 322114"/>
                    <a:gd name="connsiteY7" fmla="*/ 190500 h 274320"/>
                    <a:gd name="connsiteX8" fmla="*/ 215265 w 322114"/>
                    <a:gd name="connsiteY8" fmla="*/ 180975 h 274320"/>
                    <a:gd name="connsiteX9" fmla="*/ 220980 w 322114"/>
                    <a:gd name="connsiteY9" fmla="*/ 179070 h 274320"/>
                    <a:gd name="connsiteX10" fmla="*/ 226695 w 322114"/>
                    <a:gd name="connsiteY10" fmla="*/ 175260 h 274320"/>
                    <a:gd name="connsiteX11" fmla="*/ 234315 w 322114"/>
                    <a:gd name="connsiteY11" fmla="*/ 177165 h 274320"/>
                    <a:gd name="connsiteX12" fmla="*/ 245745 w 322114"/>
                    <a:gd name="connsiteY12" fmla="*/ 179070 h 274320"/>
                    <a:gd name="connsiteX13" fmla="*/ 255270 w 322114"/>
                    <a:gd name="connsiteY13" fmla="*/ 190500 h 274320"/>
                    <a:gd name="connsiteX14" fmla="*/ 260985 w 322114"/>
                    <a:gd name="connsiteY14" fmla="*/ 188595 h 274320"/>
                    <a:gd name="connsiteX15" fmla="*/ 266700 w 322114"/>
                    <a:gd name="connsiteY15" fmla="*/ 180975 h 274320"/>
                    <a:gd name="connsiteX16" fmla="*/ 276225 w 322114"/>
                    <a:gd name="connsiteY16" fmla="*/ 171450 h 274320"/>
                    <a:gd name="connsiteX17" fmla="*/ 280035 w 322114"/>
                    <a:gd name="connsiteY17" fmla="*/ 160020 h 274320"/>
                    <a:gd name="connsiteX18" fmla="*/ 283845 w 322114"/>
                    <a:gd name="connsiteY18" fmla="*/ 154305 h 274320"/>
                    <a:gd name="connsiteX19" fmla="*/ 295275 w 322114"/>
                    <a:gd name="connsiteY19" fmla="*/ 140970 h 274320"/>
                    <a:gd name="connsiteX20" fmla="*/ 300990 w 322114"/>
                    <a:gd name="connsiteY20" fmla="*/ 135255 h 274320"/>
                    <a:gd name="connsiteX21" fmla="*/ 310515 w 322114"/>
                    <a:gd name="connsiteY21" fmla="*/ 133350 h 274320"/>
                    <a:gd name="connsiteX22" fmla="*/ 316230 w 322114"/>
                    <a:gd name="connsiteY22" fmla="*/ 131445 h 274320"/>
                    <a:gd name="connsiteX23" fmla="*/ 318135 w 322114"/>
                    <a:gd name="connsiteY23" fmla="*/ 123825 h 274320"/>
                    <a:gd name="connsiteX24" fmla="*/ 321945 w 322114"/>
                    <a:gd name="connsiteY24" fmla="*/ 118110 h 274320"/>
                    <a:gd name="connsiteX25" fmla="*/ 320040 w 322114"/>
                    <a:gd name="connsiteY25" fmla="*/ 72390 h 274320"/>
                    <a:gd name="connsiteX26" fmla="*/ 316230 w 322114"/>
                    <a:gd name="connsiteY26" fmla="*/ 62865 h 274320"/>
                    <a:gd name="connsiteX27" fmla="*/ 308610 w 322114"/>
                    <a:gd name="connsiteY27" fmla="*/ 32385 h 274320"/>
                    <a:gd name="connsiteX28" fmla="*/ 308610 w 322114"/>
                    <a:gd name="connsiteY28" fmla="*/ 1905 h 274320"/>
                    <a:gd name="connsiteX29" fmla="*/ 0 w 322114"/>
                    <a:gd name="connsiteY29" fmla="*/ 0 h 274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2114" h="274320">
                      <a:moveTo>
                        <a:pt x="0" y="0"/>
                      </a:moveTo>
                      <a:lnTo>
                        <a:pt x="0" y="274320"/>
                      </a:lnTo>
                      <a:lnTo>
                        <a:pt x="188595" y="274320"/>
                      </a:lnTo>
                      <a:lnTo>
                        <a:pt x="192405" y="243840"/>
                      </a:lnTo>
                      <a:cubicBezTo>
                        <a:pt x="194310" y="238760"/>
                        <a:pt x="196266" y="233699"/>
                        <a:pt x="198120" y="228600"/>
                      </a:cubicBezTo>
                      <a:cubicBezTo>
                        <a:pt x="198806" y="226713"/>
                        <a:pt x="199320" y="224765"/>
                        <a:pt x="200025" y="222885"/>
                      </a:cubicBezTo>
                      <a:cubicBezTo>
                        <a:pt x="201226" y="219683"/>
                        <a:pt x="202565" y="216535"/>
                        <a:pt x="203835" y="213360"/>
                      </a:cubicBezTo>
                      <a:cubicBezTo>
                        <a:pt x="204470" y="205740"/>
                        <a:pt x="204240" y="197998"/>
                        <a:pt x="205740" y="190500"/>
                      </a:cubicBezTo>
                      <a:cubicBezTo>
                        <a:pt x="206587" y="186267"/>
                        <a:pt x="211878" y="182668"/>
                        <a:pt x="215265" y="180975"/>
                      </a:cubicBezTo>
                      <a:cubicBezTo>
                        <a:pt x="217061" y="180077"/>
                        <a:pt x="219184" y="179968"/>
                        <a:pt x="220980" y="179070"/>
                      </a:cubicBezTo>
                      <a:cubicBezTo>
                        <a:pt x="223028" y="178046"/>
                        <a:pt x="224790" y="176530"/>
                        <a:pt x="226695" y="175260"/>
                      </a:cubicBezTo>
                      <a:cubicBezTo>
                        <a:pt x="229235" y="175895"/>
                        <a:pt x="231748" y="176652"/>
                        <a:pt x="234315" y="177165"/>
                      </a:cubicBezTo>
                      <a:cubicBezTo>
                        <a:pt x="238103" y="177923"/>
                        <a:pt x="242215" y="177501"/>
                        <a:pt x="245745" y="179070"/>
                      </a:cubicBezTo>
                      <a:cubicBezTo>
                        <a:pt x="249219" y="180614"/>
                        <a:pt x="253246" y="187464"/>
                        <a:pt x="255270" y="190500"/>
                      </a:cubicBezTo>
                      <a:cubicBezTo>
                        <a:pt x="257175" y="189865"/>
                        <a:pt x="259442" y="189881"/>
                        <a:pt x="260985" y="188595"/>
                      </a:cubicBezTo>
                      <a:cubicBezTo>
                        <a:pt x="263424" y="186562"/>
                        <a:pt x="264591" y="183348"/>
                        <a:pt x="266700" y="180975"/>
                      </a:cubicBezTo>
                      <a:cubicBezTo>
                        <a:pt x="269683" y="177619"/>
                        <a:pt x="273050" y="174625"/>
                        <a:pt x="276225" y="171450"/>
                      </a:cubicBezTo>
                      <a:cubicBezTo>
                        <a:pt x="277495" y="167640"/>
                        <a:pt x="277807" y="163362"/>
                        <a:pt x="280035" y="160020"/>
                      </a:cubicBezTo>
                      <a:cubicBezTo>
                        <a:pt x="281305" y="158115"/>
                        <a:pt x="282915" y="156397"/>
                        <a:pt x="283845" y="154305"/>
                      </a:cubicBezTo>
                      <a:cubicBezTo>
                        <a:pt x="290222" y="139956"/>
                        <a:pt x="282625" y="144133"/>
                        <a:pt x="295275" y="140970"/>
                      </a:cubicBezTo>
                      <a:cubicBezTo>
                        <a:pt x="297180" y="139065"/>
                        <a:pt x="298580" y="136460"/>
                        <a:pt x="300990" y="135255"/>
                      </a:cubicBezTo>
                      <a:cubicBezTo>
                        <a:pt x="303886" y="133807"/>
                        <a:pt x="307374" y="134135"/>
                        <a:pt x="310515" y="133350"/>
                      </a:cubicBezTo>
                      <a:cubicBezTo>
                        <a:pt x="312463" y="132863"/>
                        <a:pt x="314325" y="132080"/>
                        <a:pt x="316230" y="131445"/>
                      </a:cubicBezTo>
                      <a:cubicBezTo>
                        <a:pt x="316865" y="128905"/>
                        <a:pt x="317104" y="126231"/>
                        <a:pt x="318135" y="123825"/>
                      </a:cubicBezTo>
                      <a:cubicBezTo>
                        <a:pt x="319037" y="121721"/>
                        <a:pt x="321860" y="120398"/>
                        <a:pt x="321945" y="118110"/>
                      </a:cubicBezTo>
                      <a:cubicBezTo>
                        <a:pt x="322510" y="102867"/>
                        <a:pt x="321610" y="87562"/>
                        <a:pt x="320040" y="72390"/>
                      </a:cubicBezTo>
                      <a:cubicBezTo>
                        <a:pt x="319688" y="68989"/>
                        <a:pt x="317399" y="66079"/>
                        <a:pt x="316230" y="62865"/>
                      </a:cubicBezTo>
                      <a:cubicBezTo>
                        <a:pt x="313224" y="54597"/>
                        <a:pt x="308610" y="40368"/>
                        <a:pt x="308610" y="32385"/>
                      </a:cubicBezTo>
                      <a:lnTo>
                        <a:pt x="308610" y="19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6" name="Freeform 445"/>
                <p:cNvSpPr/>
                <p:nvPr/>
              </p:nvSpPr>
              <p:spPr>
                <a:xfrm>
                  <a:off x="5807162" y="3718009"/>
                  <a:ext cx="269914" cy="271439"/>
                </a:xfrm>
                <a:custGeom>
                  <a:avLst/>
                  <a:gdLst>
                    <a:gd name="connsiteX0" fmla="*/ 270510 w 270510"/>
                    <a:gd name="connsiteY0" fmla="*/ 0 h 270510"/>
                    <a:gd name="connsiteX1" fmla="*/ 264795 w 270510"/>
                    <a:gd name="connsiteY1" fmla="*/ 266700 h 270510"/>
                    <a:gd name="connsiteX2" fmla="*/ 0 w 270510"/>
                    <a:gd name="connsiteY2" fmla="*/ 270510 h 270510"/>
                    <a:gd name="connsiteX3" fmla="*/ 0 w 270510"/>
                    <a:gd name="connsiteY3" fmla="*/ 3865 h 270510"/>
                    <a:gd name="connsiteX4" fmla="*/ 270510 w 270510"/>
                    <a:gd name="connsiteY4" fmla="*/ 0 h 270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510" h="270510">
                      <a:moveTo>
                        <a:pt x="270510" y="0"/>
                      </a:moveTo>
                      <a:lnTo>
                        <a:pt x="264795" y="266700"/>
                      </a:lnTo>
                      <a:lnTo>
                        <a:pt x="0" y="270510"/>
                      </a:lnTo>
                      <a:lnTo>
                        <a:pt x="0" y="3865"/>
                      </a:lnTo>
                      <a:lnTo>
                        <a:pt x="27051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7" name="Freeform 446"/>
                <p:cNvSpPr/>
                <p:nvPr/>
              </p:nvSpPr>
              <p:spPr>
                <a:xfrm>
                  <a:off x="6046910" y="3697374"/>
                  <a:ext cx="327072" cy="290487"/>
                </a:xfrm>
                <a:custGeom>
                  <a:avLst/>
                  <a:gdLst>
                    <a:gd name="connsiteX0" fmla="*/ 0 w 327660"/>
                    <a:gd name="connsiteY0" fmla="*/ 0 h 289560"/>
                    <a:gd name="connsiteX1" fmla="*/ 0 w 327660"/>
                    <a:gd name="connsiteY1" fmla="*/ 289560 h 289560"/>
                    <a:gd name="connsiteX2" fmla="*/ 312420 w 327660"/>
                    <a:gd name="connsiteY2" fmla="*/ 289560 h 289560"/>
                    <a:gd name="connsiteX3" fmla="*/ 310515 w 327660"/>
                    <a:gd name="connsiteY3" fmla="*/ 249555 h 289560"/>
                    <a:gd name="connsiteX4" fmla="*/ 316230 w 327660"/>
                    <a:gd name="connsiteY4" fmla="*/ 154305 h 289560"/>
                    <a:gd name="connsiteX5" fmla="*/ 320040 w 327660"/>
                    <a:gd name="connsiteY5" fmla="*/ 148590 h 289560"/>
                    <a:gd name="connsiteX6" fmla="*/ 321945 w 327660"/>
                    <a:gd name="connsiteY6" fmla="*/ 142875 h 289560"/>
                    <a:gd name="connsiteX7" fmla="*/ 327660 w 327660"/>
                    <a:gd name="connsiteY7" fmla="*/ 129540 h 289560"/>
                    <a:gd name="connsiteX8" fmla="*/ 323850 w 327660"/>
                    <a:gd name="connsiteY8" fmla="*/ 112395 h 289560"/>
                    <a:gd name="connsiteX9" fmla="*/ 316230 w 327660"/>
                    <a:gd name="connsiteY9" fmla="*/ 100965 h 289560"/>
                    <a:gd name="connsiteX10" fmla="*/ 310515 w 327660"/>
                    <a:gd name="connsiteY10" fmla="*/ 91440 h 289560"/>
                    <a:gd name="connsiteX11" fmla="*/ 306705 w 327660"/>
                    <a:gd name="connsiteY11" fmla="*/ 41910 h 289560"/>
                    <a:gd name="connsiteX12" fmla="*/ 302895 w 327660"/>
                    <a:gd name="connsiteY12" fmla="*/ 34290 h 289560"/>
                    <a:gd name="connsiteX13" fmla="*/ 295275 w 327660"/>
                    <a:gd name="connsiteY13" fmla="*/ 15240 h 289560"/>
                    <a:gd name="connsiteX14" fmla="*/ 291465 w 327660"/>
                    <a:gd name="connsiteY14" fmla="*/ 13335 h 289560"/>
                    <a:gd name="connsiteX15" fmla="*/ 0 w 327660"/>
                    <a:gd name="connsiteY15" fmla="*/ 0 h 289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27660" h="289560">
                      <a:moveTo>
                        <a:pt x="0" y="0"/>
                      </a:moveTo>
                      <a:lnTo>
                        <a:pt x="0" y="289560"/>
                      </a:lnTo>
                      <a:lnTo>
                        <a:pt x="312420" y="289560"/>
                      </a:lnTo>
                      <a:lnTo>
                        <a:pt x="310515" y="249555"/>
                      </a:lnTo>
                      <a:cubicBezTo>
                        <a:pt x="321167" y="201622"/>
                        <a:pt x="308878" y="262131"/>
                        <a:pt x="316230" y="154305"/>
                      </a:cubicBezTo>
                      <a:cubicBezTo>
                        <a:pt x="316386" y="152021"/>
                        <a:pt x="319016" y="150638"/>
                        <a:pt x="320040" y="148590"/>
                      </a:cubicBezTo>
                      <a:cubicBezTo>
                        <a:pt x="320938" y="146794"/>
                        <a:pt x="321154" y="144721"/>
                        <a:pt x="321945" y="142875"/>
                      </a:cubicBezTo>
                      <a:cubicBezTo>
                        <a:pt x="329007" y="126397"/>
                        <a:pt x="323192" y="142943"/>
                        <a:pt x="327660" y="129540"/>
                      </a:cubicBezTo>
                      <a:cubicBezTo>
                        <a:pt x="327460" y="128538"/>
                        <a:pt x="324747" y="114189"/>
                        <a:pt x="323850" y="112395"/>
                      </a:cubicBezTo>
                      <a:cubicBezTo>
                        <a:pt x="321802" y="108299"/>
                        <a:pt x="318586" y="104892"/>
                        <a:pt x="316230" y="100965"/>
                      </a:cubicBezTo>
                      <a:lnTo>
                        <a:pt x="310515" y="91440"/>
                      </a:lnTo>
                      <a:cubicBezTo>
                        <a:pt x="310442" y="89839"/>
                        <a:pt x="311636" y="55060"/>
                        <a:pt x="306705" y="41910"/>
                      </a:cubicBezTo>
                      <a:cubicBezTo>
                        <a:pt x="305708" y="39251"/>
                        <a:pt x="304165" y="36830"/>
                        <a:pt x="302895" y="34290"/>
                      </a:cubicBezTo>
                      <a:cubicBezTo>
                        <a:pt x="300907" y="18386"/>
                        <a:pt x="305160" y="21171"/>
                        <a:pt x="295275" y="15240"/>
                      </a:cubicBezTo>
                      <a:cubicBezTo>
                        <a:pt x="294057" y="14509"/>
                        <a:pt x="292735" y="13970"/>
                        <a:pt x="291465" y="1333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Freeform 447"/>
                <p:cNvSpPr/>
                <p:nvPr/>
              </p:nvSpPr>
              <p:spPr>
                <a:xfrm>
                  <a:off x="6045322" y="3460857"/>
                  <a:ext cx="325485" cy="260327"/>
                </a:xfrm>
                <a:custGeom>
                  <a:avLst/>
                  <a:gdLst>
                    <a:gd name="connsiteX0" fmla="*/ 262890 w 325755"/>
                    <a:gd name="connsiteY0" fmla="*/ 13335 h 259176"/>
                    <a:gd name="connsiteX1" fmla="*/ 262890 w 325755"/>
                    <a:gd name="connsiteY1" fmla="*/ 13335 h 259176"/>
                    <a:gd name="connsiteX2" fmla="*/ 274320 w 325755"/>
                    <a:gd name="connsiteY2" fmla="*/ 26670 h 259176"/>
                    <a:gd name="connsiteX3" fmla="*/ 276225 w 325755"/>
                    <a:gd name="connsiteY3" fmla="*/ 32385 h 259176"/>
                    <a:gd name="connsiteX4" fmla="*/ 287655 w 325755"/>
                    <a:gd name="connsiteY4" fmla="*/ 40005 h 259176"/>
                    <a:gd name="connsiteX5" fmla="*/ 291465 w 325755"/>
                    <a:gd name="connsiteY5" fmla="*/ 45720 h 259176"/>
                    <a:gd name="connsiteX6" fmla="*/ 297180 w 325755"/>
                    <a:gd name="connsiteY6" fmla="*/ 51435 h 259176"/>
                    <a:gd name="connsiteX7" fmla="*/ 299085 w 325755"/>
                    <a:gd name="connsiteY7" fmla="*/ 57150 h 259176"/>
                    <a:gd name="connsiteX8" fmla="*/ 302895 w 325755"/>
                    <a:gd name="connsiteY8" fmla="*/ 62865 h 259176"/>
                    <a:gd name="connsiteX9" fmla="*/ 312420 w 325755"/>
                    <a:gd name="connsiteY9" fmla="*/ 81915 h 259176"/>
                    <a:gd name="connsiteX10" fmla="*/ 314325 w 325755"/>
                    <a:gd name="connsiteY10" fmla="*/ 95250 h 259176"/>
                    <a:gd name="connsiteX11" fmla="*/ 320040 w 325755"/>
                    <a:gd name="connsiteY11" fmla="*/ 106680 h 259176"/>
                    <a:gd name="connsiteX12" fmla="*/ 321945 w 325755"/>
                    <a:gd name="connsiteY12" fmla="*/ 118110 h 259176"/>
                    <a:gd name="connsiteX13" fmla="*/ 325755 w 325755"/>
                    <a:gd name="connsiteY13" fmla="*/ 135255 h 259176"/>
                    <a:gd name="connsiteX14" fmla="*/ 321945 w 325755"/>
                    <a:gd name="connsiteY14" fmla="*/ 140970 h 259176"/>
                    <a:gd name="connsiteX15" fmla="*/ 310515 w 325755"/>
                    <a:gd name="connsiteY15" fmla="*/ 129540 h 259176"/>
                    <a:gd name="connsiteX16" fmla="*/ 304800 w 325755"/>
                    <a:gd name="connsiteY16" fmla="*/ 125730 h 259176"/>
                    <a:gd name="connsiteX17" fmla="*/ 297180 w 325755"/>
                    <a:gd name="connsiteY17" fmla="*/ 120015 h 259176"/>
                    <a:gd name="connsiteX18" fmla="*/ 285750 w 325755"/>
                    <a:gd name="connsiteY18" fmla="*/ 112395 h 259176"/>
                    <a:gd name="connsiteX19" fmla="*/ 264795 w 325755"/>
                    <a:gd name="connsiteY19" fmla="*/ 106680 h 259176"/>
                    <a:gd name="connsiteX20" fmla="*/ 251460 w 325755"/>
                    <a:gd name="connsiteY20" fmla="*/ 99060 h 259176"/>
                    <a:gd name="connsiteX21" fmla="*/ 245745 w 325755"/>
                    <a:gd name="connsiteY21" fmla="*/ 97155 h 259176"/>
                    <a:gd name="connsiteX22" fmla="*/ 232410 w 325755"/>
                    <a:gd name="connsiteY22" fmla="*/ 99060 h 259176"/>
                    <a:gd name="connsiteX23" fmla="*/ 230505 w 325755"/>
                    <a:gd name="connsiteY23" fmla="*/ 150495 h 259176"/>
                    <a:gd name="connsiteX24" fmla="*/ 226695 w 325755"/>
                    <a:gd name="connsiteY24" fmla="*/ 160020 h 259176"/>
                    <a:gd name="connsiteX25" fmla="*/ 234315 w 325755"/>
                    <a:gd name="connsiteY25" fmla="*/ 186690 h 259176"/>
                    <a:gd name="connsiteX26" fmla="*/ 247650 w 325755"/>
                    <a:gd name="connsiteY26" fmla="*/ 200025 h 259176"/>
                    <a:gd name="connsiteX27" fmla="*/ 255270 w 325755"/>
                    <a:gd name="connsiteY27" fmla="*/ 209550 h 259176"/>
                    <a:gd name="connsiteX28" fmla="*/ 259080 w 325755"/>
                    <a:gd name="connsiteY28" fmla="*/ 215265 h 259176"/>
                    <a:gd name="connsiteX29" fmla="*/ 274320 w 325755"/>
                    <a:gd name="connsiteY29" fmla="*/ 220980 h 259176"/>
                    <a:gd name="connsiteX30" fmla="*/ 299085 w 325755"/>
                    <a:gd name="connsiteY30" fmla="*/ 226695 h 259176"/>
                    <a:gd name="connsiteX31" fmla="*/ 310515 w 325755"/>
                    <a:gd name="connsiteY31" fmla="*/ 232410 h 259176"/>
                    <a:gd name="connsiteX32" fmla="*/ 314325 w 325755"/>
                    <a:gd name="connsiteY32" fmla="*/ 238125 h 259176"/>
                    <a:gd name="connsiteX33" fmla="*/ 312420 w 325755"/>
                    <a:gd name="connsiteY33" fmla="*/ 253365 h 259176"/>
                    <a:gd name="connsiteX34" fmla="*/ 304800 w 325755"/>
                    <a:gd name="connsiteY34" fmla="*/ 255270 h 259176"/>
                    <a:gd name="connsiteX35" fmla="*/ 293370 w 325755"/>
                    <a:gd name="connsiteY35" fmla="*/ 259080 h 259176"/>
                    <a:gd name="connsiteX36" fmla="*/ 0 w 325755"/>
                    <a:gd name="connsiteY36" fmla="*/ 259080 h 259176"/>
                    <a:gd name="connsiteX37" fmla="*/ 0 w 325755"/>
                    <a:gd name="connsiteY37" fmla="*/ 0 h 259176"/>
                    <a:gd name="connsiteX38" fmla="*/ 262890 w 325755"/>
                    <a:gd name="connsiteY38" fmla="*/ 13335 h 259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325755" h="259176">
                      <a:moveTo>
                        <a:pt x="262890" y="13335"/>
                      </a:moveTo>
                      <a:lnTo>
                        <a:pt x="262890" y="13335"/>
                      </a:lnTo>
                      <a:cubicBezTo>
                        <a:pt x="266700" y="17780"/>
                        <a:pt x="270963" y="21874"/>
                        <a:pt x="274320" y="26670"/>
                      </a:cubicBezTo>
                      <a:cubicBezTo>
                        <a:pt x="275472" y="28315"/>
                        <a:pt x="274805" y="30965"/>
                        <a:pt x="276225" y="32385"/>
                      </a:cubicBezTo>
                      <a:cubicBezTo>
                        <a:pt x="279463" y="35623"/>
                        <a:pt x="287655" y="40005"/>
                        <a:pt x="287655" y="40005"/>
                      </a:cubicBezTo>
                      <a:cubicBezTo>
                        <a:pt x="288925" y="41910"/>
                        <a:pt x="289999" y="43961"/>
                        <a:pt x="291465" y="45720"/>
                      </a:cubicBezTo>
                      <a:cubicBezTo>
                        <a:pt x="293190" y="47790"/>
                        <a:pt x="295686" y="49193"/>
                        <a:pt x="297180" y="51435"/>
                      </a:cubicBezTo>
                      <a:cubicBezTo>
                        <a:pt x="298294" y="53106"/>
                        <a:pt x="298187" y="55354"/>
                        <a:pt x="299085" y="57150"/>
                      </a:cubicBezTo>
                      <a:cubicBezTo>
                        <a:pt x="300109" y="59198"/>
                        <a:pt x="301625" y="60960"/>
                        <a:pt x="302895" y="62865"/>
                      </a:cubicBezTo>
                      <a:cubicBezTo>
                        <a:pt x="307260" y="80326"/>
                        <a:pt x="302348" y="75200"/>
                        <a:pt x="312420" y="81915"/>
                      </a:cubicBezTo>
                      <a:cubicBezTo>
                        <a:pt x="313055" y="86360"/>
                        <a:pt x="313035" y="90949"/>
                        <a:pt x="314325" y="95250"/>
                      </a:cubicBezTo>
                      <a:cubicBezTo>
                        <a:pt x="323132" y="124608"/>
                        <a:pt x="314005" y="79522"/>
                        <a:pt x="320040" y="106680"/>
                      </a:cubicBezTo>
                      <a:cubicBezTo>
                        <a:pt x="320878" y="110451"/>
                        <a:pt x="321187" y="114322"/>
                        <a:pt x="321945" y="118110"/>
                      </a:cubicBezTo>
                      <a:cubicBezTo>
                        <a:pt x="323093" y="123851"/>
                        <a:pt x="324485" y="129540"/>
                        <a:pt x="325755" y="135255"/>
                      </a:cubicBezTo>
                      <a:cubicBezTo>
                        <a:pt x="324485" y="137160"/>
                        <a:pt x="324089" y="141774"/>
                        <a:pt x="321945" y="140970"/>
                      </a:cubicBezTo>
                      <a:cubicBezTo>
                        <a:pt x="316900" y="139078"/>
                        <a:pt x="314542" y="133120"/>
                        <a:pt x="310515" y="129540"/>
                      </a:cubicBezTo>
                      <a:cubicBezTo>
                        <a:pt x="308804" y="128019"/>
                        <a:pt x="306663" y="127061"/>
                        <a:pt x="304800" y="125730"/>
                      </a:cubicBezTo>
                      <a:cubicBezTo>
                        <a:pt x="302216" y="123885"/>
                        <a:pt x="299781" y="121836"/>
                        <a:pt x="297180" y="120015"/>
                      </a:cubicBezTo>
                      <a:cubicBezTo>
                        <a:pt x="293429" y="117389"/>
                        <a:pt x="290192" y="113506"/>
                        <a:pt x="285750" y="112395"/>
                      </a:cubicBezTo>
                      <a:cubicBezTo>
                        <a:pt x="283419" y="111812"/>
                        <a:pt x="269780" y="108817"/>
                        <a:pt x="264795" y="106680"/>
                      </a:cubicBezTo>
                      <a:cubicBezTo>
                        <a:pt x="241417" y="96661"/>
                        <a:pt x="270592" y="108626"/>
                        <a:pt x="251460" y="99060"/>
                      </a:cubicBezTo>
                      <a:cubicBezTo>
                        <a:pt x="249664" y="98162"/>
                        <a:pt x="247650" y="97790"/>
                        <a:pt x="245745" y="97155"/>
                      </a:cubicBezTo>
                      <a:cubicBezTo>
                        <a:pt x="241300" y="97790"/>
                        <a:pt x="233644" y="94743"/>
                        <a:pt x="232410" y="99060"/>
                      </a:cubicBezTo>
                      <a:cubicBezTo>
                        <a:pt x="227697" y="115557"/>
                        <a:pt x="232106" y="133413"/>
                        <a:pt x="230505" y="150495"/>
                      </a:cubicBezTo>
                      <a:cubicBezTo>
                        <a:pt x="230186" y="153900"/>
                        <a:pt x="227965" y="156845"/>
                        <a:pt x="226695" y="160020"/>
                      </a:cubicBezTo>
                      <a:cubicBezTo>
                        <a:pt x="228413" y="177200"/>
                        <a:pt x="225021" y="176467"/>
                        <a:pt x="234315" y="186690"/>
                      </a:cubicBezTo>
                      <a:cubicBezTo>
                        <a:pt x="238544" y="191341"/>
                        <a:pt x="247650" y="200025"/>
                        <a:pt x="247650" y="200025"/>
                      </a:cubicBezTo>
                      <a:cubicBezTo>
                        <a:pt x="251359" y="211151"/>
                        <a:pt x="246653" y="200933"/>
                        <a:pt x="255270" y="209550"/>
                      </a:cubicBezTo>
                      <a:cubicBezTo>
                        <a:pt x="256889" y="211169"/>
                        <a:pt x="257217" y="213934"/>
                        <a:pt x="259080" y="215265"/>
                      </a:cubicBezTo>
                      <a:cubicBezTo>
                        <a:pt x="265631" y="219945"/>
                        <a:pt x="268202" y="217921"/>
                        <a:pt x="274320" y="220980"/>
                      </a:cubicBezTo>
                      <a:cubicBezTo>
                        <a:pt x="289939" y="228789"/>
                        <a:pt x="264953" y="223282"/>
                        <a:pt x="299085" y="226695"/>
                      </a:cubicBezTo>
                      <a:cubicBezTo>
                        <a:pt x="303733" y="228244"/>
                        <a:pt x="306822" y="228717"/>
                        <a:pt x="310515" y="232410"/>
                      </a:cubicBezTo>
                      <a:cubicBezTo>
                        <a:pt x="312134" y="234029"/>
                        <a:pt x="313055" y="236220"/>
                        <a:pt x="314325" y="238125"/>
                      </a:cubicBezTo>
                      <a:cubicBezTo>
                        <a:pt x="313690" y="243205"/>
                        <a:pt x="314906" y="248890"/>
                        <a:pt x="312420" y="253365"/>
                      </a:cubicBezTo>
                      <a:cubicBezTo>
                        <a:pt x="311149" y="255654"/>
                        <a:pt x="307206" y="254239"/>
                        <a:pt x="304800" y="255270"/>
                      </a:cubicBezTo>
                      <a:cubicBezTo>
                        <a:pt x="293444" y="260137"/>
                        <a:pt x="304749" y="259080"/>
                        <a:pt x="293370" y="259080"/>
                      </a:cubicBezTo>
                      <a:lnTo>
                        <a:pt x="0" y="259080"/>
                      </a:lnTo>
                      <a:lnTo>
                        <a:pt x="0" y="0"/>
                      </a:lnTo>
                      <a:lnTo>
                        <a:pt x="262890" y="1333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9" name="Freeform 448"/>
                <p:cNvSpPr/>
                <p:nvPr/>
              </p:nvSpPr>
              <p:spPr>
                <a:xfrm>
                  <a:off x="5819864" y="3152909"/>
                  <a:ext cx="493784" cy="323822"/>
                </a:xfrm>
                <a:custGeom>
                  <a:avLst/>
                  <a:gdLst>
                    <a:gd name="connsiteX0" fmla="*/ 0 w 493395"/>
                    <a:gd name="connsiteY0" fmla="*/ 323860 h 323860"/>
                    <a:gd name="connsiteX1" fmla="*/ 491490 w 493395"/>
                    <a:gd name="connsiteY1" fmla="*/ 323860 h 323860"/>
                    <a:gd name="connsiteX2" fmla="*/ 493395 w 493395"/>
                    <a:gd name="connsiteY2" fmla="*/ 297190 h 323860"/>
                    <a:gd name="connsiteX3" fmla="*/ 472440 w 493395"/>
                    <a:gd name="connsiteY3" fmla="*/ 291475 h 323860"/>
                    <a:gd name="connsiteX4" fmla="*/ 470535 w 493395"/>
                    <a:gd name="connsiteY4" fmla="*/ 264805 h 323860"/>
                    <a:gd name="connsiteX5" fmla="*/ 474345 w 493395"/>
                    <a:gd name="connsiteY5" fmla="*/ 259090 h 323860"/>
                    <a:gd name="connsiteX6" fmla="*/ 472440 w 493395"/>
                    <a:gd name="connsiteY6" fmla="*/ 240040 h 323860"/>
                    <a:gd name="connsiteX7" fmla="*/ 470535 w 493395"/>
                    <a:gd name="connsiteY7" fmla="*/ 234325 h 323860"/>
                    <a:gd name="connsiteX8" fmla="*/ 461010 w 493395"/>
                    <a:gd name="connsiteY8" fmla="*/ 228610 h 323860"/>
                    <a:gd name="connsiteX9" fmla="*/ 453390 w 493395"/>
                    <a:gd name="connsiteY9" fmla="*/ 224800 h 323860"/>
                    <a:gd name="connsiteX10" fmla="*/ 447675 w 493395"/>
                    <a:gd name="connsiteY10" fmla="*/ 219085 h 323860"/>
                    <a:gd name="connsiteX11" fmla="*/ 436245 w 493395"/>
                    <a:gd name="connsiteY11" fmla="*/ 211465 h 323860"/>
                    <a:gd name="connsiteX12" fmla="*/ 424815 w 493395"/>
                    <a:gd name="connsiteY12" fmla="*/ 192415 h 323860"/>
                    <a:gd name="connsiteX13" fmla="*/ 421005 w 493395"/>
                    <a:gd name="connsiteY13" fmla="*/ 186700 h 323860"/>
                    <a:gd name="connsiteX14" fmla="*/ 396240 w 493395"/>
                    <a:gd name="connsiteY14" fmla="*/ 188605 h 323860"/>
                    <a:gd name="connsiteX15" fmla="*/ 392430 w 493395"/>
                    <a:gd name="connsiteY15" fmla="*/ 194320 h 323860"/>
                    <a:gd name="connsiteX16" fmla="*/ 386715 w 493395"/>
                    <a:gd name="connsiteY16" fmla="*/ 196225 h 323860"/>
                    <a:gd name="connsiteX17" fmla="*/ 363855 w 493395"/>
                    <a:gd name="connsiteY17" fmla="*/ 192415 h 323860"/>
                    <a:gd name="connsiteX18" fmla="*/ 348615 w 493395"/>
                    <a:gd name="connsiteY18" fmla="*/ 182890 h 323860"/>
                    <a:gd name="connsiteX19" fmla="*/ 342900 w 493395"/>
                    <a:gd name="connsiteY19" fmla="*/ 180985 h 323860"/>
                    <a:gd name="connsiteX20" fmla="*/ 337185 w 493395"/>
                    <a:gd name="connsiteY20" fmla="*/ 175270 h 323860"/>
                    <a:gd name="connsiteX21" fmla="*/ 327660 w 493395"/>
                    <a:gd name="connsiteY21" fmla="*/ 171460 h 323860"/>
                    <a:gd name="connsiteX22" fmla="*/ 321945 w 493395"/>
                    <a:gd name="connsiteY22" fmla="*/ 167650 h 323860"/>
                    <a:gd name="connsiteX23" fmla="*/ 306705 w 493395"/>
                    <a:gd name="connsiteY23" fmla="*/ 154315 h 323860"/>
                    <a:gd name="connsiteX24" fmla="*/ 300990 w 493395"/>
                    <a:gd name="connsiteY24" fmla="*/ 152410 h 323860"/>
                    <a:gd name="connsiteX25" fmla="*/ 295275 w 493395"/>
                    <a:gd name="connsiteY25" fmla="*/ 146695 h 323860"/>
                    <a:gd name="connsiteX26" fmla="*/ 280035 w 493395"/>
                    <a:gd name="connsiteY26" fmla="*/ 140980 h 323860"/>
                    <a:gd name="connsiteX27" fmla="*/ 274320 w 493395"/>
                    <a:gd name="connsiteY27" fmla="*/ 139075 h 323860"/>
                    <a:gd name="connsiteX28" fmla="*/ 268605 w 493395"/>
                    <a:gd name="connsiteY28" fmla="*/ 142885 h 323860"/>
                    <a:gd name="connsiteX29" fmla="*/ 245745 w 493395"/>
                    <a:gd name="connsiteY29" fmla="*/ 142885 h 323860"/>
                    <a:gd name="connsiteX30" fmla="*/ 238125 w 493395"/>
                    <a:gd name="connsiteY30" fmla="*/ 139075 h 323860"/>
                    <a:gd name="connsiteX31" fmla="*/ 226695 w 493395"/>
                    <a:gd name="connsiteY31" fmla="*/ 135265 h 323860"/>
                    <a:gd name="connsiteX32" fmla="*/ 220980 w 493395"/>
                    <a:gd name="connsiteY32" fmla="*/ 131455 h 323860"/>
                    <a:gd name="connsiteX33" fmla="*/ 203835 w 493395"/>
                    <a:gd name="connsiteY33" fmla="*/ 123835 h 323860"/>
                    <a:gd name="connsiteX34" fmla="*/ 192405 w 493395"/>
                    <a:gd name="connsiteY34" fmla="*/ 112405 h 323860"/>
                    <a:gd name="connsiteX35" fmla="*/ 184785 w 493395"/>
                    <a:gd name="connsiteY35" fmla="*/ 106690 h 323860"/>
                    <a:gd name="connsiteX36" fmla="*/ 171450 w 493395"/>
                    <a:gd name="connsiteY36" fmla="*/ 95260 h 323860"/>
                    <a:gd name="connsiteX37" fmla="*/ 165735 w 493395"/>
                    <a:gd name="connsiteY37" fmla="*/ 93355 h 323860"/>
                    <a:gd name="connsiteX38" fmla="*/ 118110 w 493395"/>
                    <a:gd name="connsiteY38" fmla="*/ 91450 h 323860"/>
                    <a:gd name="connsiteX39" fmla="*/ 112395 w 493395"/>
                    <a:gd name="connsiteY39" fmla="*/ 89545 h 323860"/>
                    <a:gd name="connsiteX40" fmla="*/ 104775 w 493395"/>
                    <a:gd name="connsiteY40" fmla="*/ 87640 h 323860"/>
                    <a:gd name="connsiteX41" fmla="*/ 99060 w 493395"/>
                    <a:gd name="connsiteY41" fmla="*/ 83830 h 323860"/>
                    <a:gd name="connsiteX42" fmla="*/ 95250 w 493395"/>
                    <a:gd name="connsiteY42" fmla="*/ 78115 h 323860"/>
                    <a:gd name="connsiteX43" fmla="*/ 91440 w 493395"/>
                    <a:gd name="connsiteY43" fmla="*/ 66685 h 323860"/>
                    <a:gd name="connsiteX44" fmla="*/ 89535 w 493395"/>
                    <a:gd name="connsiteY44" fmla="*/ 51445 h 323860"/>
                    <a:gd name="connsiteX45" fmla="*/ 85725 w 493395"/>
                    <a:gd name="connsiteY45" fmla="*/ 45730 h 323860"/>
                    <a:gd name="connsiteX46" fmla="*/ 72390 w 493395"/>
                    <a:gd name="connsiteY46" fmla="*/ 30490 h 323860"/>
                    <a:gd name="connsiteX47" fmla="*/ 60960 w 493395"/>
                    <a:gd name="connsiteY47" fmla="*/ 19060 h 323860"/>
                    <a:gd name="connsiteX48" fmla="*/ 51435 w 493395"/>
                    <a:gd name="connsiteY48" fmla="*/ 9535 h 323860"/>
                    <a:gd name="connsiteX49" fmla="*/ 45720 w 493395"/>
                    <a:gd name="connsiteY49" fmla="*/ 3820 h 323860"/>
                    <a:gd name="connsiteX50" fmla="*/ 30480 w 493395"/>
                    <a:gd name="connsiteY50" fmla="*/ 10 h 323860"/>
                    <a:gd name="connsiteX51" fmla="*/ 9525 w 493395"/>
                    <a:gd name="connsiteY51" fmla="*/ 7630 h 323860"/>
                    <a:gd name="connsiteX52" fmla="*/ 0 w 493395"/>
                    <a:gd name="connsiteY52" fmla="*/ 323860 h 323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493395" h="323860">
                      <a:moveTo>
                        <a:pt x="0" y="323860"/>
                      </a:moveTo>
                      <a:lnTo>
                        <a:pt x="491490" y="323860"/>
                      </a:lnTo>
                      <a:lnTo>
                        <a:pt x="493395" y="297190"/>
                      </a:lnTo>
                      <a:lnTo>
                        <a:pt x="472440" y="291475"/>
                      </a:lnTo>
                      <a:cubicBezTo>
                        <a:pt x="469725" y="279257"/>
                        <a:pt x="466488" y="275598"/>
                        <a:pt x="470535" y="264805"/>
                      </a:cubicBezTo>
                      <a:cubicBezTo>
                        <a:pt x="471339" y="262661"/>
                        <a:pt x="473075" y="260995"/>
                        <a:pt x="474345" y="259090"/>
                      </a:cubicBezTo>
                      <a:cubicBezTo>
                        <a:pt x="473710" y="252740"/>
                        <a:pt x="473410" y="246347"/>
                        <a:pt x="472440" y="240040"/>
                      </a:cubicBezTo>
                      <a:cubicBezTo>
                        <a:pt x="472135" y="238055"/>
                        <a:pt x="471955" y="235745"/>
                        <a:pt x="470535" y="234325"/>
                      </a:cubicBezTo>
                      <a:cubicBezTo>
                        <a:pt x="467917" y="231707"/>
                        <a:pt x="464247" y="230408"/>
                        <a:pt x="461010" y="228610"/>
                      </a:cubicBezTo>
                      <a:cubicBezTo>
                        <a:pt x="458528" y="227231"/>
                        <a:pt x="455701" y="226451"/>
                        <a:pt x="453390" y="224800"/>
                      </a:cubicBezTo>
                      <a:cubicBezTo>
                        <a:pt x="451198" y="223234"/>
                        <a:pt x="449802" y="220739"/>
                        <a:pt x="447675" y="219085"/>
                      </a:cubicBezTo>
                      <a:cubicBezTo>
                        <a:pt x="444061" y="216274"/>
                        <a:pt x="436245" y="211465"/>
                        <a:pt x="436245" y="211465"/>
                      </a:cubicBezTo>
                      <a:cubicBezTo>
                        <a:pt x="430387" y="199749"/>
                        <a:pt x="434010" y="206208"/>
                        <a:pt x="424815" y="192415"/>
                      </a:cubicBezTo>
                      <a:lnTo>
                        <a:pt x="421005" y="186700"/>
                      </a:lnTo>
                      <a:cubicBezTo>
                        <a:pt x="412750" y="187335"/>
                        <a:pt x="404240" y="186472"/>
                        <a:pt x="396240" y="188605"/>
                      </a:cubicBezTo>
                      <a:cubicBezTo>
                        <a:pt x="394028" y="189195"/>
                        <a:pt x="394218" y="192890"/>
                        <a:pt x="392430" y="194320"/>
                      </a:cubicBezTo>
                      <a:cubicBezTo>
                        <a:pt x="390862" y="195574"/>
                        <a:pt x="388620" y="195590"/>
                        <a:pt x="386715" y="196225"/>
                      </a:cubicBezTo>
                      <a:cubicBezTo>
                        <a:pt x="379095" y="194955"/>
                        <a:pt x="371349" y="194289"/>
                        <a:pt x="363855" y="192415"/>
                      </a:cubicBezTo>
                      <a:cubicBezTo>
                        <a:pt x="356615" y="190605"/>
                        <a:pt x="354907" y="186485"/>
                        <a:pt x="348615" y="182890"/>
                      </a:cubicBezTo>
                      <a:cubicBezTo>
                        <a:pt x="346872" y="181894"/>
                        <a:pt x="344805" y="181620"/>
                        <a:pt x="342900" y="180985"/>
                      </a:cubicBezTo>
                      <a:cubicBezTo>
                        <a:pt x="340995" y="179080"/>
                        <a:pt x="339470" y="176698"/>
                        <a:pt x="337185" y="175270"/>
                      </a:cubicBezTo>
                      <a:cubicBezTo>
                        <a:pt x="334285" y="173458"/>
                        <a:pt x="330719" y="172989"/>
                        <a:pt x="327660" y="171460"/>
                      </a:cubicBezTo>
                      <a:cubicBezTo>
                        <a:pt x="325612" y="170436"/>
                        <a:pt x="323850" y="168920"/>
                        <a:pt x="321945" y="167650"/>
                      </a:cubicBezTo>
                      <a:cubicBezTo>
                        <a:pt x="312252" y="153111"/>
                        <a:pt x="319122" y="157863"/>
                        <a:pt x="306705" y="154315"/>
                      </a:cubicBezTo>
                      <a:cubicBezTo>
                        <a:pt x="304774" y="153763"/>
                        <a:pt x="302895" y="153045"/>
                        <a:pt x="300990" y="152410"/>
                      </a:cubicBezTo>
                      <a:cubicBezTo>
                        <a:pt x="299085" y="150505"/>
                        <a:pt x="297467" y="148261"/>
                        <a:pt x="295275" y="146695"/>
                      </a:cubicBezTo>
                      <a:cubicBezTo>
                        <a:pt x="289356" y="142467"/>
                        <a:pt x="286682" y="142879"/>
                        <a:pt x="280035" y="140980"/>
                      </a:cubicBezTo>
                      <a:cubicBezTo>
                        <a:pt x="278104" y="140428"/>
                        <a:pt x="276225" y="139710"/>
                        <a:pt x="274320" y="139075"/>
                      </a:cubicBezTo>
                      <a:cubicBezTo>
                        <a:pt x="272415" y="140345"/>
                        <a:pt x="270653" y="141861"/>
                        <a:pt x="268605" y="142885"/>
                      </a:cubicBezTo>
                      <a:cubicBezTo>
                        <a:pt x="260481" y="146947"/>
                        <a:pt x="256162" y="144042"/>
                        <a:pt x="245745" y="142885"/>
                      </a:cubicBezTo>
                      <a:cubicBezTo>
                        <a:pt x="243205" y="141615"/>
                        <a:pt x="240762" y="140130"/>
                        <a:pt x="238125" y="139075"/>
                      </a:cubicBezTo>
                      <a:cubicBezTo>
                        <a:pt x="234396" y="137583"/>
                        <a:pt x="230037" y="137493"/>
                        <a:pt x="226695" y="135265"/>
                      </a:cubicBezTo>
                      <a:cubicBezTo>
                        <a:pt x="224790" y="133995"/>
                        <a:pt x="223072" y="132385"/>
                        <a:pt x="220980" y="131455"/>
                      </a:cubicBezTo>
                      <a:cubicBezTo>
                        <a:pt x="211921" y="127429"/>
                        <a:pt x="210302" y="129583"/>
                        <a:pt x="203835" y="123835"/>
                      </a:cubicBezTo>
                      <a:cubicBezTo>
                        <a:pt x="199808" y="120255"/>
                        <a:pt x="196716" y="115638"/>
                        <a:pt x="192405" y="112405"/>
                      </a:cubicBezTo>
                      <a:cubicBezTo>
                        <a:pt x="189865" y="110500"/>
                        <a:pt x="187196" y="108756"/>
                        <a:pt x="184785" y="106690"/>
                      </a:cubicBezTo>
                      <a:cubicBezTo>
                        <a:pt x="178029" y="100899"/>
                        <a:pt x="179806" y="100035"/>
                        <a:pt x="171450" y="95260"/>
                      </a:cubicBezTo>
                      <a:cubicBezTo>
                        <a:pt x="169707" y="94264"/>
                        <a:pt x="167738" y="93498"/>
                        <a:pt x="165735" y="93355"/>
                      </a:cubicBezTo>
                      <a:cubicBezTo>
                        <a:pt x="149888" y="92223"/>
                        <a:pt x="133985" y="92085"/>
                        <a:pt x="118110" y="91450"/>
                      </a:cubicBezTo>
                      <a:cubicBezTo>
                        <a:pt x="116205" y="90815"/>
                        <a:pt x="114326" y="90097"/>
                        <a:pt x="112395" y="89545"/>
                      </a:cubicBezTo>
                      <a:cubicBezTo>
                        <a:pt x="109878" y="88826"/>
                        <a:pt x="107181" y="88671"/>
                        <a:pt x="104775" y="87640"/>
                      </a:cubicBezTo>
                      <a:cubicBezTo>
                        <a:pt x="102671" y="86738"/>
                        <a:pt x="100965" y="85100"/>
                        <a:pt x="99060" y="83830"/>
                      </a:cubicBezTo>
                      <a:cubicBezTo>
                        <a:pt x="97790" y="81925"/>
                        <a:pt x="96180" y="80207"/>
                        <a:pt x="95250" y="78115"/>
                      </a:cubicBezTo>
                      <a:cubicBezTo>
                        <a:pt x="93619" y="74445"/>
                        <a:pt x="91440" y="66685"/>
                        <a:pt x="91440" y="66685"/>
                      </a:cubicBezTo>
                      <a:cubicBezTo>
                        <a:pt x="90805" y="61605"/>
                        <a:pt x="90882" y="56384"/>
                        <a:pt x="89535" y="51445"/>
                      </a:cubicBezTo>
                      <a:cubicBezTo>
                        <a:pt x="88933" y="49236"/>
                        <a:pt x="87056" y="47593"/>
                        <a:pt x="85725" y="45730"/>
                      </a:cubicBezTo>
                      <a:cubicBezTo>
                        <a:pt x="75051" y="30786"/>
                        <a:pt x="85427" y="45390"/>
                        <a:pt x="72390" y="30490"/>
                      </a:cubicBezTo>
                      <a:cubicBezTo>
                        <a:pt x="62466" y="19148"/>
                        <a:pt x="71361" y="25994"/>
                        <a:pt x="60960" y="19060"/>
                      </a:cubicBezTo>
                      <a:cubicBezTo>
                        <a:pt x="53975" y="8582"/>
                        <a:pt x="60960" y="17472"/>
                        <a:pt x="51435" y="9535"/>
                      </a:cubicBezTo>
                      <a:cubicBezTo>
                        <a:pt x="49365" y="7810"/>
                        <a:pt x="48075" y="5128"/>
                        <a:pt x="45720" y="3820"/>
                      </a:cubicBezTo>
                      <a:cubicBezTo>
                        <a:pt x="38139" y="-392"/>
                        <a:pt x="36708" y="10"/>
                        <a:pt x="30480" y="10"/>
                      </a:cubicBezTo>
                      <a:lnTo>
                        <a:pt x="9525" y="7630"/>
                      </a:lnTo>
                      <a:lnTo>
                        <a:pt x="0" y="32386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0" name="Freeform 449"/>
                <p:cNvSpPr/>
                <p:nvPr/>
              </p:nvSpPr>
              <p:spPr>
                <a:xfrm>
                  <a:off x="5580117" y="3037032"/>
                  <a:ext cx="284203" cy="441287"/>
                </a:xfrm>
                <a:custGeom>
                  <a:avLst/>
                  <a:gdLst>
                    <a:gd name="connsiteX0" fmla="*/ 5715 w 283927"/>
                    <a:gd name="connsiteY0" fmla="*/ 0 h 441960"/>
                    <a:gd name="connsiteX1" fmla="*/ 5715 w 283927"/>
                    <a:gd name="connsiteY1" fmla="*/ 0 h 441960"/>
                    <a:gd name="connsiteX2" fmla="*/ 19050 w 283927"/>
                    <a:gd name="connsiteY2" fmla="*/ 9525 h 441960"/>
                    <a:gd name="connsiteX3" fmla="*/ 28575 w 283927"/>
                    <a:gd name="connsiteY3" fmla="*/ 24765 h 441960"/>
                    <a:gd name="connsiteX4" fmla="*/ 36195 w 283927"/>
                    <a:gd name="connsiteY4" fmla="*/ 36195 h 441960"/>
                    <a:gd name="connsiteX5" fmla="*/ 47625 w 283927"/>
                    <a:gd name="connsiteY5" fmla="*/ 40005 h 441960"/>
                    <a:gd name="connsiteX6" fmla="*/ 60960 w 283927"/>
                    <a:gd name="connsiteY6" fmla="*/ 43815 h 441960"/>
                    <a:gd name="connsiteX7" fmla="*/ 85725 w 283927"/>
                    <a:gd name="connsiteY7" fmla="*/ 53340 h 441960"/>
                    <a:gd name="connsiteX8" fmla="*/ 102870 w 283927"/>
                    <a:gd name="connsiteY8" fmla="*/ 62865 h 441960"/>
                    <a:gd name="connsiteX9" fmla="*/ 108585 w 283927"/>
                    <a:gd name="connsiteY9" fmla="*/ 64770 h 441960"/>
                    <a:gd name="connsiteX10" fmla="*/ 116205 w 283927"/>
                    <a:gd name="connsiteY10" fmla="*/ 70485 h 441960"/>
                    <a:gd name="connsiteX11" fmla="*/ 123825 w 283927"/>
                    <a:gd name="connsiteY11" fmla="*/ 74295 h 441960"/>
                    <a:gd name="connsiteX12" fmla="*/ 135255 w 283927"/>
                    <a:gd name="connsiteY12" fmla="*/ 87630 h 441960"/>
                    <a:gd name="connsiteX13" fmla="*/ 140970 w 283927"/>
                    <a:gd name="connsiteY13" fmla="*/ 91440 h 441960"/>
                    <a:gd name="connsiteX14" fmla="*/ 148590 w 283927"/>
                    <a:gd name="connsiteY14" fmla="*/ 95250 h 441960"/>
                    <a:gd name="connsiteX15" fmla="*/ 154305 w 283927"/>
                    <a:gd name="connsiteY15" fmla="*/ 99060 h 441960"/>
                    <a:gd name="connsiteX16" fmla="*/ 165735 w 283927"/>
                    <a:gd name="connsiteY16" fmla="*/ 102870 h 441960"/>
                    <a:gd name="connsiteX17" fmla="*/ 184785 w 283927"/>
                    <a:gd name="connsiteY17" fmla="*/ 100965 h 441960"/>
                    <a:gd name="connsiteX18" fmla="*/ 196215 w 283927"/>
                    <a:gd name="connsiteY18" fmla="*/ 95250 h 441960"/>
                    <a:gd name="connsiteX19" fmla="*/ 201930 w 283927"/>
                    <a:gd name="connsiteY19" fmla="*/ 93345 h 441960"/>
                    <a:gd name="connsiteX20" fmla="*/ 213360 w 283927"/>
                    <a:gd name="connsiteY20" fmla="*/ 95250 h 441960"/>
                    <a:gd name="connsiteX21" fmla="*/ 219075 w 283927"/>
                    <a:gd name="connsiteY21" fmla="*/ 99060 h 441960"/>
                    <a:gd name="connsiteX22" fmla="*/ 230505 w 283927"/>
                    <a:gd name="connsiteY22" fmla="*/ 102870 h 441960"/>
                    <a:gd name="connsiteX23" fmla="*/ 230505 w 283927"/>
                    <a:gd name="connsiteY23" fmla="*/ 102870 h 441960"/>
                    <a:gd name="connsiteX24" fmla="*/ 238125 w 283927"/>
                    <a:gd name="connsiteY24" fmla="*/ 104775 h 441960"/>
                    <a:gd name="connsiteX25" fmla="*/ 274320 w 283927"/>
                    <a:gd name="connsiteY25" fmla="*/ 108585 h 441960"/>
                    <a:gd name="connsiteX26" fmla="*/ 281940 w 283927"/>
                    <a:gd name="connsiteY26" fmla="*/ 110490 h 441960"/>
                    <a:gd name="connsiteX27" fmla="*/ 283845 w 283927"/>
                    <a:gd name="connsiteY27" fmla="*/ 116205 h 441960"/>
                    <a:gd name="connsiteX28" fmla="*/ 274320 w 283927"/>
                    <a:gd name="connsiteY28" fmla="*/ 125730 h 441960"/>
                    <a:gd name="connsiteX29" fmla="*/ 262890 w 283927"/>
                    <a:gd name="connsiteY29" fmla="*/ 125730 h 441960"/>
                    <a:gd name="connsiteX30" fmla="*/ 262890 w 283927"/>
                    <a:gd name="connsiteY30" fmla="*/ 441960 h 441960"/>
                    <a:gd name="connsiteX31" fmla="*/ 0 w 283927"/>
                    <a:gd name="connsiteY31" fmla="*/ 441960 h 441960"/>
                    <a:gd name="connsiteX32" fmla="*/ 5715 w 283927"/>
                    <a:gd name="connsiteY32" fmla="*/ 0 h 441960"/>
                    <a:gd name="connsiteX0" fmla="*/ 5715 w 283927"/>
                    <a:gd name="connsiteY0" fmla="*/ 0 h 441960"/>
                    <a:gd name="connsiteX1" fmla="*/ 5715 w 283927"/>
                    <a:gd name="connsiteY1" fmla="*/ 0 h 441960"/>
                    <a:gd name="connsiteX2" fmla="*/ 28575 w 283927"/>
                    <a:gd name="connsiteY2" fmla="*/ 24765 h 441960"/>
                    <a:gd name="connsiteX3" fmla="*/ 36195 w 283927"/>
                    <a:gd name="connsiteY3" fmla="*/ 36195 h 441960"/>
                    <a:gd name="connsiteX4" fmla="*/ 47625 w 283927"/>
                    <a:gd name="connsiteY4" fmla="*/ 40005 h 441960"/>
                    <a:gd name="connsiteX5" fmla="*/ 60960 w 283927"/>
                    <a:gd name="connsiteY5" fmla="*/ 43815 h 441960"/>
                    <a:gd name="connsiteX6" fmla="*/ 85725 w 283927"/>
                    <a:gd name="connsiteY6" fmla="*/ 53340 h 441960"/>
                    <a:gd name="connsiteX7" fmla="*/ 102870 w 283927"/>
                    <a:gd name="connsiteY7" fmla="*/ 62865 h 441960"/>
                    <a:gd name="connsiteX8" fmla="*/ 108585 w 283927"/>
                    <a:gd name="connsiteY8" fmla="*/ 64770 h 441960"/>
                    <a:gd name="connsiteX9" fmla="*/ 116205 w 283927"/>
                    <a:gd name="connsiteY9" fmla="*/ 70485 h 441960"/>
                    <a:gd name="connsiteX10" fmla="*/ 123825 w 283927"/>
                    <a:gd name="connsiteY10" fmla="*/ 74295 h 441960"/>
                    <a:gd name="connsiteX11" fmla="*/ 135255 w 283927"/>
                    <a:gd name="connsiteY11" fmla="*/ 87630 h 441960"/>
                    <a:gd name="connsiteX12" fmla="*/ 140970 w 283927"/>
                    <a:gd name="connsiteY12" fmla="*/ 91440 h 441960"/>
                    <a:gd name="connsiteX13" fmla="*/ 148590 w 283927"/>
                    <a:gd name="connsiteY13" fmla="*/ 95250 h 441960"/>
                    <a:gd name="connsiteX14" fmla="*/ 154305 w 283927"/>
                    <a:gd name="connsiteY14" fmla="*/ 99060 h 441960"/>
                    <a:gd name="connsiteX15" fmla="*/ 165735 w 283927"/>
                    <a:gd name="connsiteY15" fmla="*/ 102870 h 441960"/>
                    <a:gd name="connsiteX16" fmla="*/ 184785 w 283927"/>
                    <a:gd name="connsiteY16" fmla="*/ 100965 h 441960"/>
                    <a:gd name="connsiteX17" fmla="*/ 196215 w 283927"/>
                    <a:gd name="connsiteY17" fmla="*/ 95250 h 441960"/>
                    <a:gd name="connsiteX18" fmla="*/ 201930 w 283927"/>
                    <a:gd name="connsiteY18" fmla="*/ 93345 h 441960"/>
                    <a:gd name="connsiteX19" fmla="*/ 213360 w 283927"/>
                    <a:gd name="connsiteY19" fmla="*/ 95250 h 441960"/>
                    <a:gd name="connsiteX20" fmla="*/ 219075 w 283927"/>
                    <a:gd name="connsiteY20" fmla="*/ 99060 h 441960"/>
                    <a:gd name="connsiteX21" fmla="*/ 230505 w 283927"/>
                    <a:gd name="connsiteY21" fmla="*/ 102870 h 441960"/>
                    <a:gd name="connsiteX22" fmla="*/ 230505 w 283927"/>
                    <a:gd name="connsiteY22" fmla="*/ 102870 h 441960"/>
                    <a:gd name="connsiteX23" fmla="*/ 238125 w 283927"/>
                    <a:gd name="connsiteY23" fmla="*/ 104775 h 441960"/>
                    <a:gd name="connsiteX24" fmla="*/ 274320 w 283927"/>
                    <a:gd name="connsiteY24" fmla="*/ 108585 h 441960"/>
                    <a:gd name="connsiteX25" fmla="*/ 281940 w 283927"/>
                    <a:gd name="connsiteY25" fmla="*/ 110490 h 441960"/>
                    <a:gd name="connsiteX26" fmla="*/ 283845 w 283927"/>
                    <a:gd name="connsiteY26" fmla="*/ 116205 h 441960"/>
                    <a:gd name="connsiteX27" fmla="*/ 274320 w 283927"/>
                    <a:gd name="connsiteY27" fmla="*/ 125730 h 441960"/>
                    <a:gd name="connsiteX28" fmla="*/ 262890 w 283927"/>
                    <a:gd name="connsiteY28" fmla="*/ 125730 h 441960"/>
                    <a:gd name="connsiteX29" fmla="*/ 262890 w 283927"/>
                    <a:gd name="connsiteY29" fmla="*/ 441960 h 441960"/>
                    <a:gd name="connsiteX30" fmla="*/ 0 w 283927"/>
                    <a:gd name="connsiteY30" fmla="*/ 441960 h 441960"/>
                    <a:gd name="connsiteX31" fmla="*/ 5715 w 283927"/>
                    <a:gd name="connsiteY31" fmla="*/ 0 h 44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3927" h="441960">
                      <a:moveTo>
                        <a:pt x="5715" y="0"/>
                      </a:moveTo>
                      <a:lnTo>
                        <a:pt x="5715" y="0"/>
                      </a:lnTo>
                      <a:cubicBezTo>
                        <a:pt x="9525" y="4128"/>
                        <a:pt x="23495" y="18733"/>
                        <a:pt x="28575" y="24765"/>
                      </a:cubicBezTo>
                      <a:cubicBezTo>
                        <a:pt x="31115" y="28575"/>
                        <a:pt x="31851" y="34747"/>
                        <a:pt x="36195" y="36195"/>
                      </a:cubicBezTo>
                      <a:cubicBezTo>
                        <a:pt x="40005" y="37465"/>
                        <a:pt x="43729" y="39031"/>
                        <a:pt x="47625" y="40005"/>
                      </a:cubicBezTo>
                      <a:cubicBezTo>
                        <a:pt x="53121" y="41379"/>
                        <a:pt x="55885" y="41863"/>
                        <a:pt x="60960" y="43815"/>
                      </a:cubicBezTo>
                      <a:cubicBezTo>
                        <a:pt x="88149" y="54272"/>
                        <a:pt x="71680" y="48658"/>
                        <a:pt x="85725" y="53340"/>
                      </a:cubicBezTo>
                      <a:cubicBezTo>
                        <a:pt x="94280" y="61895"/>
                        <a:pt x="88884" y="58203"/>
                        <a:pt x="102870" y="62865"/>
                      </a:cubicBezTo>
                      <a:lnTo>
                        <a:pt x="108585" y="64770"/>
                      </a:lnTo>
                      <a:cubicBezTo>
                        <a:pt x="111125" y="66675"/>
                        <a:pt x="113513" y="68802"/>
                        <a:pt x="116205" y="70485"/>
                      </a:cubicBezTo>
                      <a:cubicBezTo>
                        <a:pt x="118613" y="71990"/>
                        <a:pt x="121553" y="72591"/>
                        <a:pt x="123825" y="74295"/>
                      </a:cubicBezTo>
                      <a:cubicBezTo>
                        <a:pt x="142033" y="87951"/>
                        <a:pt x="123736" y="76111"/>
                        <a:pt x="135255" y="87630"/>
                      </a:cubicBezTo>
                      <a:cubicBezTo>
                        <a:pt x="136874" y="89249"/>
                        <a:pt x="138982" y="90304"/>
                        <a:pt x="140970" y="91440"/>
                      </a:cubicBezTo>
                      <a:cubicBezTo>
                        <a:pt x="143436" y="92849"/>
                        <a:pt x="146124" y="93841"/>
                        <a:pt x="148590" y="95250"/>
                      </a:cubicBezTo>
                      <a:cubicBezTo>
                        <a:pt x="150578" y="96386"/>
                        <a:pt x="152213" y="98130"/>
                        <a:pt x="154305" y="99060"/>
                      </a:cubicBezTo>
                      <a:cubicBezTo>
                        <a:pt x="157975" y="100691"/>
                        <a:pt x="165735" y="102870"/>
                        <a:pt x="165735" y="102870"/>
                      </a:cubicBezTo>
                      <a:cubicBezTo>
                        <a:pt x="172085" y="102235"/>
                        <a:pt x="178478" y="101935"/>
                        <a:pt x="184785" y="100965"/>
                      </a:cubicBezTo>
                      <a:cubicBezTo>
                        <a:pt x="191701" y="99901"/>
                        <a:pt x="189936" y="98390"/>
                        <a:pt x="196215" y="95250"/>
                      </a:cubicBezTo>
                      <a:cubicBezTo>
                        <a:pt x="198011" y="94352"/>
                        <a:pt x="200025" y="93980"/>
                        <a:pt x="201930" y="93345"/>
                      </a:cubicBezTo>
                      <a:cubicBezTo>
                        <a:pt x="205740" y="93980"/>
                        <a:pt x="209696" y="94029"/>
                        <a:pt x="213360" y="95250"/>
                      </a:cubicBezTo>
                      <a:cubicBezTo>
                        <a:pt x="215532" y="95974"/>
                        <a:pt x="216983" y="98130"/>
                        <a:pt x="219075" y="99060"/>
                      </a:cubicBezTo>
                      <a:cubicBezTo>
                        <a:pt x="222745" y="100691"/>
                        <a:pt x="226695" y="101600"/>
                        <a:pt x="230505" y="102870"/>
                      </a:cubicBezTo>
                      <a:lnTo>
                        <a:pt x="230505" y="102870"/>
                      </a:lnTo>
                      <a:cubicBezTo>
                        <a:pt x="233045" y="103505"/>
                        <a:pt x="235542" y="104345"/>
                        <a:pt x="238125" y="104775"/>
                      </a:cubicBezTo>
                      <a:cubicBezTo>
                        <a:pt x="248115" y="106440"/>
                        <a:pt x="264994" y="107737"/>
                        <a:pt x="274320" y="108585"/>
                      </a:cubicBezTo>
                      <a:cubicBezTo>
                        <a:pt x="276860" y="109220"/>
                        <a:pt x="279896" y="108854"/>
                        <a:pt x="281940" y="110490"/>
                      </a:cubicBezTo>
                      <a:cubicBezTo>
                        <a:pt x="283508" y="111744"/>
                        <a:pt x="284175" y="114224"/>
                        <a:pt x="283845" y="116205"/>
                      </a:cubicBezTo>
                      <a:cubicBezTo>
                        <a:pt x="283308" y="119429"/>
                        <a:pt x="277397" y="125046"/>
                        <a:pt x="274320" y="125730"/>
                      </a:cubicBezTo>
                      <a:cubicBezTo>
                        <a:pt x="270601" y="126557"/>
                        <a:pt x="266700" y="125730"/>
                        <a:pt x="262890" y="125730"/>
                      </a:cubicBezTo>
                      <a:lnTo>
                        <a:pt x="262890" y="441960"/>
                      </a:lnTo>
                      <a:lnTo>
                        <a:pt x="0" y="441960"/>
                      </a:lnTo>
                      <a:lnTo>
                        <a:pt x="571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" name="Freeform 450"/>
                <p:cNvSpPr/>
                <p:nvPr/>
              </p:nvSpPr>
              <p:spPr>
                <a:xfrm>
                  <a:off x="5216527" y="3464032"/>
                  <a:ext cx="320721" cy="307948"/>
                </a:xfrm>
                <a:custGeom>
                  <a:avLst/>
                  <a:gdLst>
                    <a:gd name="connsiteX0" fmla="*/ 0 w 321945"/>
                    <a:gd name="connsiteY0" fmla="*/ 281940 h 308610"/>
                    <a:gd name="connsiteX1" fmla="*/ 0 w 321945"/>
                    <a:gd name="connsiteY1" fmla="*/ 281940 h 308610"/>
                    <a:gd name="connsiteX2" fmla="*/ 19050 w 321945"/>
                    <a:gd name="connsiteY2" fmla="*/ 264795 h 308610"/>
                    <a:gd name="connsiteX3" fmla="*/ 22860 w 321945"/>
                    <a:gd name="connsiteY3" fmla="*/ 259080 h 308610"/>
                    <a:gd name="connsiteX4" fmla="*/ 24765 w 321945"/>
                    <a:gd name="connsiteY4" fmla="*/ 253365 h 308610"/>
                    <a:gd name="connsiteX5" fmla="*/ 30480 w 321945"/>
                    <a:gd name="connsiteY5" fmla="*/ 249555 h 308610"/>
                    <a:gd name="connsiteX6" fmla="*/ 34290 w 321945"/>
                    <a:gd name="connsiteY6" fmla="*/ 236220 h 308610"/>
                    <a:gd name="connsiteX7" fmla="*/ 38100 w 321945"/>
                    <a:gd name="connsiteY7" fmla="*/ 213360 h 308610"/>
                    <a:gd name="connsiteX8" fmla="*/ 40005 w 321945"/>
                    <a:gd name="connsiteY8" fmla="*/ 207645 h 308610"/>
                    <a:gd name="connsiteX9" fmla="*/ 43815 w 321945"/>
                    <a:gd name="connsiteY9" fmla="*/ 194310 h 308610"/>
                    <a:gd name="connsiteX10" fmla="*/ 49530 w 321945"/>
                    <a:gd name="connsiteY10" fmla="*/ 140970 h 308610"/>
                    <a:gd name="connsiteX11" fmla="*/ 47625 w 321945"/>
                    <a:gd name="connsiteY11" fmla="*/ 47625 h 308610"/>
                    <a:gd name="connsiteX12" fmla="*/ 41910 w 321945"/>
                    <a:gd name="connsiteY12" fmla="*/ 41910 h 308610"/>
                    <a:gd name="connsiteX13" fmla="*/ 40005 w 321945"/>
                    <a:gd name="connsiteY13" fmla="*/ 36195 h 308610"/>
                    <a:gd name="connsiteX14" fmla="*/ 36195 w 321945"/>
                    <a:gd name="connsiteY14" fmla="*/ 30480 h 308610"/>
                    <a:gd name="connsiteX15" fmla="*/ 34290 w 321945"/>
                    <a:gd name="connsiteY15" fmla="*/ 0 h 308610"/>
                    <a:gd name="connsiteX16" fmla="*/ 135255 w 321945"/>
                    <a:gd name="connsiteY16" fmla="*/ 0 h 308610"/>
                    <a:gd name="connsiteX17" fmla="*/ 135255 w 321945"/>
                    <a:gd name="connsiteY17" fmla="*/ 66675 h 308610"/>
                    <a:gd name="connsiteX18" fmla="*/ 321945 w 321945"/>
                    <a:gd name="connsiteY18" fmla="*/ 66675 h 308610"/>
                    <a:gd name="connsiteX19" fmla="*/ 321945 w 321945"/>
                    <a:gd name="connsiteY19" fmla="*/ 278130 h 308610"/>
                    <a:gd name="connsiteX20" fmla="*/ 95250 w 321945"/>
                    <a:gd name="connsiteY20" fmla="*/ 278130 h 308610"/>
                    <a:gd name="connsiteX21" fmla="*/ 81915 w 321945"/>
                    <a:gd name="connsiteY21" fmla="*/ 278130 h 308610"/>
                    <a:gd name="connsiteX22" fmla="*/ 76200 w 321945"/>
                    <a:gd name="connsiteY22" fmla="*/ 293370 h 308610"/>
                    <a:gd name="connsiteX23" fmla="*/ 72390 w 321945"/>
                    <a:gd name="connsiteY23" fmla="*/ 304800 h 308610"/>
                    <a:gd name="connsiteX24" fmla="*/ 66675 w 321945"/>
                    <a:gd name="connsiteY24" fmla="*/ 308610 h 308610"/>
                    <a:gd name="connsiteX25" fmla="*/ 53340 w 321945"/>
                    <a:gd name="connsiteY25" fmla="*/ 306705 h 308610"/>
                    <a:gd name="connsiteX26" fmla="*/ 49530 w 321945"/>
                    <a:gd name="connsiteY26" fmla="*/ 299085 h 308610"/>
                    <a:gd name="connsiteX27" fmla="*/ 41910 w 321945"/>
                    <a:gd name="connsiteY27" fmla="*/ 297180 h 308610"/>
                    <a:gd name="connsiteX28" fmla="*/ 30480 w 321945"/>
                    <a:gd name="connsiteY28" fmla="*/ 293370 h 308610"/>
                    <a:gd name="connsiteX29" fmla="*/ 17145 w 321945"/>
                    <a:gd name="connsiteY29" fmla="*/ 287655 h 308610"/>
                    <a:gd name="connsiteX30" fmla="*/ 0 w 321945"/>
                    <a:gd name="connsiteY30" fmla="*/ 281940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321945" h="308610">
                      <a:moveTo>
                        <a:pt x="0" y="281940"/>
                      </a:moveTo>
                      <a:lnTo>
                        <a:pt x="0" y="281940"/>
                      </a:lnTo>
                      <a:cubicBezTo>
                        <a:pt x="2888" y="279464"/>
                        <a:pt x="14944" y="269722"/>
                        <a:pt x="19050" y="264795"/>
                      </a:cubicBezTo>
                      <a:cubicBezTo>
                        <a:pt x="20516" y="263036"/>
                        <a:pt x="21836" y="261128"/>
                        <a:pt x="22860" y="259080"/>
                      </a:cubicBezTo>
                      <a:cubicBezTo>
                        <a:pt x="23758" y="257284"/>
                        <a:pt x="23511" y="254933"/>
                        <a:pt x="24765" y="253365"/>
                      </a:cubicBezTo>
                      <a:cubicBezTo>
                        <a:pt x="26195" y="251577"/>
                        <a:pt x="28575" y="250825"/>
                        <a:pt x="30480" y="249555"/>
                      </a:cubicBezTo>
                      <a:cubicBezTo>
                        <a:pt x="32112" y="244658"/>
                        <a:pt x="33333" y="241482"/>
                        <a:pt x="34290" y="236220"/>
                      </a:cubicBezTo>
                      <a:cubicBezTo>
                        <a:pt x="36441" y="224392"/>
                        <a:pt x="35468" y="223890"/>
                        <a:pt x="38100" y="213360"/>
                      </a:cubicBezTo>
                      <a:cubicBezTo>
                        <a:pt x="38587" y="211412"/>
                        <a:pt x="39453" y="209576"/>
                        <a:pt x="40005" y="207645"/>
                      </a:cubicBezTo>
                      <a:cubicBezTo>
                        <a:pt x="44789" y="190901"/>
                        <a:pt x="39247" y="208013"/>
                        <a:pt x="43815" y="194310"/>
                      </a:cubicBezTo>
                      <a:cubicBezTo>
                        <a:pt x="45595" y="176509"/>
                        <a:pt x="47750" y="158771"/>
                        <a:pt x="49530" y="140970"/>
                      </a:cubicBezTo>
                      <a:cubicBezTo>
                        <a:pt x="48895" y="109855"/>
                        <a:pt x="50012" y="78655"/>
                        <a:pt x="47625" y="47625"/>
                      </a:cubicBezTo>
                      <a:cubicBezTo>
                        <a:pt x="47418" y="44939"/>
                        <a:pt x="43404" y="44152"/>
                        <a:pt x="41910" y="41910"/>
                      </a:cubicBezTo>
                      <a:cubicBezTo>
                        <a:pt x="40796" y="40239"/>
                        <a:pt x="40903" y="37991"/>
                        <a:pt x="40005" y="36195"/>
                      </a:cubicBezTo>
                      <a:cubicBezTo>
                        <a:pt x="38981" y="34147"/>
                        <a:pt x="37465" y="32385"/>
                        <a:pt x="36195" y="30480"/>
                      </a:cubicBezTo>
                      <a:cubicBezTo>
                        <a:pt x="33799" y="8917"/>
                        <a:pt x="34290" y="19085"/>
                        <a:pt x="34290" y="0"/>
                      </a:cubicBezTo>
                      <a:lnTo>
                        <a:pt x="135255" y="0"/>
                      </a:lnTo>
                      <a:lnTo>
                        <a:pt x="135255" y="66675"/>
                      </a:lnTo>
                      <a:lnTo>
                        <a:pt x="321945" y="66675"/>
                      </a:lnTo>
                      <a:lnTo>
                        <a:pt x="321945" y="278130"/>
                      </a:lnTo>
                      <a:lnTo>
                        <a:pt x="95250" y="278130"/>
                      </a:lnTo>
                      <a:lnTo>
                        <a:pt x="81915" y="278130"/>
                      </a:lnTo>
                      <a:cubicBezTo>
                        <a:pt x="80010" y="283210"/>
                        <a:pt x="78025" y="288261"/>
                        <a:pt x="76200" y="293370"/>
                      </a:cubicBezTo>
                      <a:cubicBezTo>
                        <a:pt x="74849" y="297152"/>
                        <a:pt x="75732" y="302572"/>
                        <a:pt x="72390" y="304800"/>
                      </a:cubicBezTo>
                      <a:lnTo>
                        <a:pt x="66675" y="308610"/>
                      </a:lnTo>
                      <a:cubicBezTo>
                        <a:pt x="62230" y="307975"/>
                        <a:pt x="57265" y="308886"/>
                        <a:pt x="53340" y="306705"/>
                      </a:cubicBezTo>
                      <a:cubicBezTo>
                        <a:pt x="50858" y="305326"/>
                        <a:pt x="51712" y="300903"/>
                        <a:pt x="49530" y="299085"/>
                      </a:cubicBezTo>
                      <a:cubicBezTo>
                        <a:pt x="47519" y="297409"/>
                        <a:pt x="44418" y="297932"/>
                        <a:pt x="41910" y="297180"/>
                      </a:cubicBezTo>
                      <a:cubicBezTo>
                        <a:pt x="38063" y="296026"/>
                        <a:pt x="33822" y="295598"/>
                        <a:pt x="30480" y="293370"/>
                      </a:cubicBezTo>
                      <a:cubicBezTo>
                        <a:pt x="22587" y="288108"/>
                        <a:pt x="26986" y="290115"/>
                        <a:pt x="17145" y="287655"/>
                      </a:cubicBezTo>
                      <a:lnTo>
                        <a:pt x="0" y="28194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2" name="Freeform 451"/>
                <p:cNvSpPr/>
                <p:nvPr/>
              </p:nvSpPr>
              <p:spPr>
                <a:xfrm>
                  <a:off x="5030763" y="3646579"/>
                  <a:ext cx="257212" cy="353981"/>
                </a:xfrm>
                <a:custGeom>
                  <a:avLst/>
                  <a:gdLst>
                    <a:gd name="connsiteX0" fmla="*/ 0 w 257175"/>
                    <a:gd name="connsiteY0" fmla="*/ 135255 h 354330"/>
                    <a:gd name="connsiteX1" fmla="*/ 0 w 257175"/>
                    <a:gd name="connsiteY1" fmla="*/ 354330 h 354330"/>
                    <a:gd name="connsiteX2" fmla="*/ 257175 w 257175"/>
                    <a:gd name="connsiteY2" fmla="*/ 354330 h 354330"/>
                    <a:gd name="connsiteX3" fmla="*/ 257175 w 257175"/>
                    <a:gd name="connsiteY3" fmla="*/ 123825 h 354330"/>
                    <a:gd name="connsiteX4" fmla="*/ 249555 w 257175"/>
                    <a:gd name="connsiteY4" fmla="*/ 116205 h 354330"/>
                    <a:gd name="connsiteX5" fmla="*/ 230505 w 257175"/>
                    <a:gd name="connsiteY5" fmla="*/ 108585 h 354330"/>
                    <a:gd name="connsiteX6" fmla="*/ 226695 w 257175"/>
                    <a:gd name="connsiteY6" fmla="*/ 102870 h 354330"/>
                    <a:gd name="connsiteX7" fmla="*/ 220980 w 257175"/>
                    <a:gd name="connsiteY7" fmla="*/ 97155 h 354330"/>
                    <a:gd name="connsiteX8" fmla="*/ 209550 w 257175"/>
                    <a:gd name="connsiteY8" fmla="*/ 93345 h 354330"/>
                    <a:gd name="connsiteX9" fmla="*/ 188595 w 257175"/>
                    <a:gd name="connsiteY9" fmla="*/ 97155 h 354330"/>
                    <a:gd name="connsiteX10" fmla="*/ 182880 w 257175"/>
                    <a:gd name="connsiteY10" fmla="*/ 100965 h 354330"/>
                    <a:gd name="connsiteX11" fmla="*/ 177165 w 257175"/>
                    <a:gd name="connsiteY11" fmla="*/ 140970 h 354330"/>
                    <a:gd name="connsiteX12" fmla="*/ 169545 w 257175"/>
                    <a:gd name="connsiteY12" fmla="*/ 152400 h 354330"/>
                    <a:gd name="connsiteX13" fmla="*/ 165735 w 257175"/>
                    <a:gd name="connsiteY13" fmla="*/ 158115 h 354330"/>
                    <a:gd name="connsiteX14" fmla="*/ 158115 w 257175"/>
                    <a:gd name="connsiteY14" fmla="*/ 163830 h 354330"/>
                    <a:gd name="connsiteX15" fmla="*/ 146685 w 257175"/>
                    <a:gd name="connsiteY15" fmla="*/ 171450 h 354330"/>
                    <a:gd name="connsiteX16" fmla="*/ 135255 w 257175"/>
                    <a:gd name="connsiteY16" fmla="*/ 169545 h 354330"/>
                    <a:gd name="connsiteX17" fmla="*/ 137160 w 257175"/>
                    <a:gd name="connsiteY17" fmla="*/ 127635 h 354330"/>
                    <a:gd name="connsiteX18" fmla="*/ 139065 w 257175"/>
                    <a:gd name="connsiteY18" fmla="*/ 121920 h 354330"/>
                    <a:gd name="connsiteX19" fmla="*/ 144780 w 257175"/>
                    <a:gd name="connsiteY19" fmla="*/ 118110 h 354330"/>
                    <a:gd name="connsiteX20" fmla="*/ 150495 w 257175"/>
                    <a:gd name="connsiteY20" fmla="*/ 106680 h 354330"/>
                    <a:gd name="connsiteX21" fmla="*/ 152400 w 257175"/>
                    <a:gd name="connsiteY21" fmla="*/ 100965 h 354330"/>
                    <a:gd name="connsiteX22" fmla="*/ 158115 w 257175"/>
                    <a:gd name="connsiteY22" fmla="*/ 97155 h 354330"/>
                    <a:gd name="connsiteX23" fmla="*/ 165735 w 257175"/>
                    <a:gd name="connsiteY23" fmla="*/ 83820 h 354330"/>
                    <a:gd name="connsiteX24" fmla="*/ 167640 w 257175"/>
                    <a:gd name="connsiteY24" fmla="*/ 78105 h 354330"/>
                    <a:gd name="connsiteX25" fmla="*/ 173355 w 257175"/>
                    <a:gd name="connsiteY25" fmla="*/ 74295 h 354330"/>
                    <a:gd name="connsiteX26" fmla="*/ 177165 w 257175"/>
                    <a:gd name="connsiteY26" fmla="*/ 41910 h 354330"/>
                    <a:gd name="connsiteX27" fmla="*/ 180975 w 257175"/>
                    <a:gd name="connsiteY27" fmla="*/ 36195 h 354330"/>
                    <a:gd name="connsiteX28" fmla="*/ 184785 w 257175"/>
                    <a:gd name="connsiteY28" fmla="*/ 22860 h 354330"/>
                    <a:gd name="connsiteX29" fmla="*/ 190500 w 257175"/>
                    <a:gd name="connsiteY29" fmla="*/ 11430 h 354330"/>
                    <a:gd name="connsiteX30" fmla="*/ 188595 w 257175"/>
                    <a:gd name="connsiteY30" fmla="*/ 3810 h 354330"/>
                    <a:gd name="connsiteX31" fmla="*/ 179070 w 257175"/>
                    <a:gd name="connsiteY31" fmla="*/ 1905 h 354330"/>
                    <a:gd name="connsiteX32" fmla="*/ 173355 w 257175"/>
                    <a:gd name="connsiteY32" fmla="*/ 0 h 354330"/>
                    <a:gd name="connsiteX33" fmla="*/ 158115 w 257175"/>
                    <a:gd name="connsiteY33" fmla="*/ 3810 h 354330"/>
                    <a:gd name="connsiteX34" fmla="*/ 152400 w 257175"/>
                    <a:gd name="connsiteY34" fmla="*/ 9525 h 354330"/>
                    <a:gd name="connsiteX35" fmla="*/ 150495 w 257175"/>
                    <a:gd name="connsiteY35" fmla="*/ 15240 h 354330"/>
                    <a:gd name="connsiteX36" fmla="*/ 146685 w 257175"/>
                    <a:gd name="connsiteY36" fmla="*/ 20955 h 354330"/>
                    <a:gd name="connsiteX37" fmla="*/ 144780 w 257175"/>
                    <a:gd name="connsiteY37" fmla="*/ 32385 h 354330"/>
                    <a:gd name="connsiteX38" fmla="*/ 142875 w 257175"/>
                    <a:gd name="connsiteY38" fmla="*/ 64770 h 354330"/>
                    <a:gd name="connsiteX39" fmla="*/ 139065 w 257175"/>
                    <a:gd name="connsiteY39" fmla="*/ 70485 h 354330"/>
                    <a:gd name="connsiteX40" fmla="*/ 137160 w 257175"/>
                    <a:gd name="connsiteY40" fmla="*/ 80010 h 354330"/>
                    <a:gd name="connsiteX41" fmla="*/ 131445 w 257175"/>
                    <a:gd name="connsiteY41" fmla="*/ 97155 h 354330"/>
                    <a:gd name="connsiteX42" fmla="*/ 129540 w 257175"/>
                    <a:gd name="connsiteY42" fmla="*/ 102870 h 354330"/>
                    <a:gd name="connsiteX43" fmla="*/ 127635 w 257175"/>
                    <a:gd name="connsiteY43" fmla="*/ 116205 h 354330"/>
                    <a:gd name="connsiteX44" fmla="*/ 123825 w 257175"/>
                    <a:gd name="connsiteY44" fmla="*/ 121920 h 354330"/>
                    <a:gd name="connsiteX45" fmla="*/ 121920 w 257175"/>
                    <a:gd name="connsiteY45" fmla="*/ 127635 h 354330"/>
                    <a:gd name="connsiteX46" fmla="*/ 118110 w 257175"/>
                    <a:gd name="connsiteY46" fmla="*/ 140970 h 354330"/>
                    <a:gd name="connsiteX47" fmla="*/ 116205 w 257175"/>
                    <a:gd name="connsiteY47" fmla="*/ 146685 h 354330"/>
                    <a:gd name="connsiteX48" fmla="*/ 114300 w 257175"/>
                    <a:gd name="connsiteY48" fmla="*/ 156210 h 354330"/>
                    <a:gd name="connsiteX49" fmla="*/ 108585 w 257175"/>
                    <a:gd name="connsiteY49" fmla="*/ 160020 h 354330"/>
                    <a:gd name="connsiteX50" fmla="*/ 97155 w 257175"/>
                    <a:gd name="connsiteY50" fmla="*/ 152400 h 354330"/>
                    <a:gd name="connsiteX51" fmla="*/ 87630 w 257175"/>
                    <a:gd name="connsiteY51" fmla="*/ 140970 h 354330"/>
                    <a:gd name="connsiteX52" fmla="*/ 83820 w 257175"/>
                    <a:gd name="connsiteY52" fmla="*/ 140970 h 354330"/>
                    <a:gd name="connsiteX53" fmla="*/ 0 w 257175"/>
                    <a:gd name="connsiteY53" fmla="*/ 135255 h 35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257175" h="354330">
                      <a:moveTo>
                        <a:pt x="0" y="135255"/>
                      </a:moveTo>
                      <a:lnTo>
                        <a:pt x="0" y="354330"/>
                      </a:lnTo>
                      <a:lnTo>
                        <a:pt x="257175" y="354330"/>
                      </a:lnTo>
                      <a:lnTo>
                        <a:pt x="257175" y="123825"/>
                      </a:lnTo>
                      <a:lnTo>
                        <a:pt x="249555" y="116205"/>
                      </a:lnTo>
                      <a:cubicBezTo>
                        <a:pt x="243205" y="113665"/>
                        <a:pt x="236413" y="112031"/>
                        <a:pt x="230505" y="108585"/>
                      </a:cubicBezTo>
                      <a:cubicBezTo>
                        <a:pt x="228527" y="107431"/>
                        <a:pt x="228161" y="104629"/>
                        <a:pt x="226695" y="102870"/>
                      </a:cubicBezTo>
                      <a:cubicBezTo>
                        <a:pt x="224970" y="100800"/>
                        <a:pt x="223335" y="98463"/>
                        <a:pt x="220980" y="97155"/>
                      </a:cubicBezTo>
                      <a:cubicBezTo>
                        <a:pt x="217469" y="95205"/>
                        <a:pt x="209550" y="93345"/>
                        <a:pt x="209550" y="93345"/>
                      </a:cubicBezTo>
                      <a:cubicBezTo>
                        <a:pt x="204297" y="94002"/>
                        <a:pt x="194468" y="94218"/>
                        <a:pt x="188595" y="97155"/>
                      </a:cubicBezTo>
                      <a:cubicBezTo>
                        <a:pt x="186547" y="98179"/>
                        <a:pt x="184785" y="99695"/>
                        <a:pt x="182880" y="100965"/>
                      </a:cubicBezTo>
                      <a:cubicBezTo>
                        <a:pt x="172381" y="116713"/>
                        <a:pt x="180890" y="101854"/>
                        <a:pt x="177165" y="140970"/>
                      </a:cubicBezTo>
                      <a:cubicBezTo>
                        <a:pt x="176517" y="147774"/>
                        <a:pt x="173850" y="147233"/>
                        <a:pt x="169545" y="152400"/>
                      </a:cubicBezTo>
                      <a:cubicBezTo>
                        <a:pt x="168079" y="154159"/>
                        <a:pt x="167354" y="156496"/>
                        <a:pt x="165735" y="158115"/>
                      </a:cubicBezTo>
                      <a:cubicBezTo>
                        <a:pt x="163490" y="160360"/>
                        <a:pt x="160526" y="161764"/>
                        <a:pt x="158115" y="163830"/>
                      </a:cubicBezTo>
                      <a:cubicBezTo>
                        <a:pt x="149034" y="171614"/>
                        <a:pt x="156406" y="168210"/>
                        <a:pt x="146685" y="171450"/>
                      </a:cubicBezTo>
                      <a:lnTo>
                        <a:pt x="135255" y="169545"/>
                      </a:lnTo>
                      <a:cubicBezTo>
                        <a:pt x="132284" y="155880"/>
                        <a:pt x="136045" y="141575"/>
                        <a:pt x="137160" y="127635"/>
                      </a:cubicBezTo>
                      <a:cubicBezTo>
                        <a:pt x="137320" y="125633"/>
                        <a:pt x="137811" y="123488"/>
                        <a:pt x="139065" y="121920"/>
                      </a:cubicBezTo>
                      <a:cubicBezTo>
                        <a:pt x="140495" y="120132"/>
                        <a:pt x="142875" y="119380"/>
                        <a:pt x="144780" y="118110"/>
                      </a:cubicBezTo>
                      <a:cubicBezTo>
                        <a:pt x="149568" y="103745"/>
                        <a:pt x="143109" y="121452"/>
                        <a:pt x="150495" y="106680"/>
                      </a:cubicBezTo>
                      <a:cubicBezTo>
                        <a:pt x="151393" y="104884"/>
                        <a:pt x="151146" y="102533"/>
                        <a:pt x="152400" y="100965"/>
                      </a:cubicBezTo>
                      <a:cubicBezTo>
                        <a:pt x="153830" y="99177"/>
                        <a:pt x="156210" y="98425"/>
                        <a:pt x="158115" y="97155"/>
                      </a:cubicBezTo>
                      <a:cubicBezTo>
                        <a:pt x="161941" y="91415"/>
                        <a:pt x="162835" y="90587"/>
                        <a:pt x="165735" y="83820"/>
                      </a:cubicBezTo>
                      <a:cubicBezTo>
                        <a:pt x="166526" y="81974"/>
                        <a:pt x="166386" y="79673"/>
                        <a:pt x="167640" y="78105"/>
                      </a:cubicBezTo>
                      <a:cubicBezTo>
                        <a:pt x="169070" y="76317"/>
                        <a:pt x="171450" y="75565"/>
                        <a:pt x="173355" y="74295"/>
                      </a:cubicBezTo>
                      <a:cubicBezTo>
                        <a:pt x="173527" y="72055"/>
                        <a:pt x="173863" y="49614"/>
                        <a:pt x="177165" y="41910"/>
                      </a:cubicBezTo>
                      <a:cubicBezTo>
                        <a:pt x="178067" y="39806"/>
                        <a:pt x="179951" y="38243"/>
                        <a:pt x="180975" y="36195"/>
                      </a:cubicBezTo>
                      <a:cubicBezTo>
                        <a:pt x="184682" y="28781"/>
                        <a:pt x="181123" y="31405"/>
                        <a:pt x="184785" y="22860"/>
                      </a:cubicBezTo>
                      <a:cubicBezTo>
                        <a:pt x="195864" y="-2990"/>
                        <a:pt x="182473" y="35511"/>
                        <a:pt x="190500" y="11430"/>
                      </a:cubicBezTo>
                      <a:cubicBezTo>
                        <a:pt x="189865" y="8890"/>
                        <a:pt x="190606" y="5486"/>
                        <a:pt x="188595" y="3810"/>
                      </a:cubicBezTo>
                      <a:cubicBezTo>
                        <a:pt x="186108" y="1737"/>
                        <a:pt x="182211" y="2690"/>
                        <a:pt x="179070" y="1905"/>
                      </a:cubicBezTo>
                      <a:cubicBezTo>
                        <a:pt x="177122" y="1418"/>
                        <a:pt x="175260" y="635"/>
                        <a:pt x="173355" y="0"/>
                      </a:cubicBezTo>
                      <a:cubicBezTo>
                        <a:pt x="171981" y="275"/>
                        <a:pt x="160625" y="2136"/>
                        <a:pt x="158115" y="3810"/>
                      </a:cubicBezTo>
                      <a:cubicBezTo>
                        <a:pt x="155873" y="5304"/>
                        <a:pt x="154305" y="7620"/>
                        <a:pt x="152400" y="9525"/>
                      </a:cubicBezTo>
                      <a:cubicBezTo>
                        <a:pt x="151765" y="11430"/>
                        <a:pt x="151393" y="13444"/>
                        <a:pt x="150495" y="15240"/>
                      </a:cubicBezTo>
                      <a:cubicBezTo>
                        <a:pt x="149471" y="17288"/>
                        <a:pt x="147409" y="18783"/>
                        <a:pt x="146685" y="20955"/>
                      </a:cubicBezTo>
                      <a:cubicBezTo>
                        <a:pt x="145464" y="24619"/>
                        <a:pt x="145415" y="28575"/>
                        <a:pt x="144780" y="32385"/>
                      </a:cubicBezTo>
                      <a:cubicBezTo>
                        <a:pt x="144145" y="43180"/>
                        <a:pt x="144479" y="54076"/>
                        <a:pt x="142875" y="64770"/>
                      </a:cubicBezTo>
                      <a:cubicBezTo>
                        <a:pt x="142535" y="67034"/>
                        <a:pt x="139869" y="68341"/>
                        <a:pt x="139065" y="70485"/>
                      </a:cubicBezTo>
                      <a:cubicBezTo>
                        <a:pt x="137928" y="73517"/>
                        <a:pt x="138012" y="76886"/>
                        <a:pt x="137160" y="80010"/>
                      </a:cubicBezTo>
                      <a:cubicBezTo>
                        <a:pt x="135575" y="85822"/>
                        <a:pt x="133350" y="91440"/>
                        <a:pt x="131445" y="97155"/>
                      </a:cubicBezTo>
                      <a:lnTo>
                        <a:pt x="129540" y="102870"/>
                      </a:lnTo>
                      <a:cubicBezTo>
                        <a:pt x="128905" y="107315"/>
                        <a:pt x="128925" y="111904"/>
                        <a:pt x="127635" y="116205"/>
                      </a:cubicBezTo>
                      <a:cubicBezTo>
                        <a:pt x="126977" y="118398"/>
                        <a:pt x="124849" y="119872"/>
                        <a:pt x="123825" y="121920"/>
                      </a:cubicBezTo>
                      <a:cubicBezTo>
                        <a:pt x="122927" y="123716"/>
                        <a:pt x="122497" y="125712"/>
                        <a:pt x="121920" y="127635"/>
                      </a:cubicBezTo>
                      <a:cubicBezTo>
                        <a:pt x="120592" y="132063"/>
                        <a:pt x="119438" y="136542"/>
                        <a:pt x="118110" y="140970"/>
                      </a:cubicBezTo>
                      <a:cubicBezTo>
                        <a:pt x="117533" y="142893"/>
                        <a:pt x="116692" y="144737"/>
                        <a:pt x="116205" y="146685"/>
                      </a:cubicBezTo>
                      <a:cubicBezTo>
                        <a:pt x="115420" y="149826"/>
                        <a:pt x="115906" y="153399"/>
                        <a:pt x="114300" y="156210"/>
                      </a:cubicBezTo>
                      <a:cubicBezTo>
                        <a:pt x="113164" y="158198"/>
                        <a:pt x="110490" y="158750"/>
                        <a:pt x="108585" y="160020"/>
                      </a:cubicBezTo>
                      <a:cubicBezTo>
                        <a:pt x="101541" y="157672"/>
                        <a:pt x="102643" y="158986"/>
                        <a:pt x="97155" y="152400"/>
                      </a:cubicBezTo>
                      <a:cubicBezTo>
                        <a:pt x="93353" y="147838"/>
                        <a:pt x="93195" y="144309"/>
                        <a:pt x="87630" y="140970"/>
                      </a:cubicBezTo>
                      <a:cubicBezTo>
                        <a:pt x="86541" y="140317"/>
                        <a:pt x="85090" y="140970"/>
                        <a:pt x="83820" y="140970"/>
                      </a:cubicBezTo>
                      <a:lnTo>
                        <a:pt x="0" y="13525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53" name="Group 7196"/>
                <p:cNvGrpSpPr>
                  <a:grpSpLocks/>
                </p:cNvGrpSpPr>
                <p:nvPr/>
              </p:nvGrpSpPr>
              <p:grpSpPr bwMode="auto">
                <a:xfrm>
                  <a:off x="4989658" y="2681416"/>
                  <a:ext cx="911929" cy="405302"/>
                  <a:chOff x="4989658" y="2681416"/>
                  <a:chExt cx="911929" cy="405302"/>
                </a:xfrm>
                <a:grpFill/>
              </p:grpSpPr>
              <p:sp>
                <p:nvSpPr>
                  <p:cNvPr id="507" name="Freeform 506"/>
                  <p:cNvSpPr/>
                  <p:nvPr/>
                </p:nvSpPr>
                <p:spPr>
                  <a:xfrm>
                    <a:off x="4989482" y="2681463"/>
                    <a:ext cx="911357" cy="319059"/>
                  </a:xfrm>
                  <a:custGeom>
                    <a:avLst/>
                    <a:gdLst>
                      <a:gd name="connsiteX0" fmla="*/ 4943 w 911929"/>
                      <a:gd name="connsiteY0" fmla="*/ 229836 h 320246"/>
                      <a:gd name="connsiteX1" fmla="*/ 4943 w 911929"/>
                      <a:gd name="connsiteY1" fmla="*/ 229836 h 320246"/>
                      <a:gd name="connsiteX2" fmla="*/ 27185 w 911929"/>
                      <a:gd name="connsiteY2" fmla="*/ 232307 h 320246"/>
                      <a:gd name="connsiteX3" fmla="*/ 37071 w 911929"/>
                      <a:gd name="connsiteY3" fmla="*/ 237250 h 320246"/>
                      <a:gd name="connsiteX4" fmla="*/ 39542 w 911929"/>
                      <a:gd name="connsiteY4" fmla="*/ 227365 h 320246"/>
                      <a:gd name="connsiteX5" fmla="*/ 46956 w 911929"/>
                      <a:gd name="connsiteY5" fmla="*/ 224893 h 320246"/>
                      <a:gd name="connsiteX6" fmla="*/ 59313 w 911929"/>
                      <a:gd name="connsiteY6" fmla="*/ 227365 h 320246"/>
                      <a:gd name="connsiteX7" fmla="*/ 66727 w 911929"/>
                      <a:gd name="connsiteY7" fmla="*/ 232307 h 320246"/>
                      <a:gd name="connsiteX8" fmla="*/ 76612 w 911929"/>
                      <a:gd name="connsiteY8" fmla="*/ 237250 h 320246"/>
                      <a:gd name="connsiteX9" fmla="*/ 98854 w 911929"/>
                      <a:gd name="connsiteY9" fmla="*/ 234779 h 320246"/>
                      <a:gd name="connsiteX10" fmla="*/ 113683 w 911929"/>
                      <a:gd name="connsiteY10" fmla="*/ 229836 h 320246"/>
                      <a:gd name="connsiteX11" fmla="*/ 121097 w 911929"/>
                      <a:gd name="connsiteY11" fmla="*/ 224893 h 320246"/>
                      <a:gd name="connsiteX12" fmla="*/ 126039 w 911929"/>
                      <a:gd name="connsiteY12" fmla="*/ 205122 h 320246"/>
                      <a:gd name="connsiteX13" fmla="*/ 145810 w 911929"/>
                      <a:gd name="connsiteY13" fmla="*/ 180409 h 320246"/>
                      <a:gd name="connsiteX14" fmla="*/ 153224 w 911929"/>
                      <a:gd name="connsiteY14" fmla="*/ 175466 h 320246"/>
                      <a:gd name="connsiteX15" fmla="*/ 155696 w 911929"/>
                      <a:gd name="connsiteY15" fmla="*/ 168052 h 320246"/>
                      <a:gd name="connsiteX16" fmla="*/ 170524 w 911929"/>
                      <a:gd name="connsiteY16" fmla="*/ 158167 h 320246"/>
                      <a:gd name="connsiteX17" fmla="*/ 187823 w 911929"/>
                      <a:gd name="connsiteY17" fmla="*/ 143339 h 320246"/>
                      <a:gd name="connsiteX18" fmla="*/ 200180 w 911929"/>
                      <a:gd name="connsiteY18" fmla="*/ 133453 h 320246"/>
                      <a:gd name="connsiteX19" fmla="*/ 232307 w 911929"/>
                      <a:gd name="connsiteY19" fmla="*/ 130982 h 320246"/>
                      <a:gd name="connsiteX20" fmla="*/ 239721 w 911929"/>
                      <a:gd name="connsiteY20" fmla="*/ 126039 h 320246"/>
                      <a:gd name="connsiteX21" fmla="*/ 274320 w 911929"/>
                      <a:gd name="connsiteY21" fmla="*/ 130982 h 320246"/>
                      <a:gd name="connsiteX22" fmla="*/ 281734 w 911929"/>
                      <a:gd name="connsiteY22" fmla="*/ 138396 h 320246"/>
                      <a:gd name="connsiteX23" fmla="*/ 291620 w 911929"/>
                      <a:gd name="connsiteY23" fmla="*/ 140867 h 320246"/>
                      <a:gd name="connsiteX24" fmla="*/ 323747 w 911929"/>
                      <a:gd name="connsiteY24" fmla="*/ 145810 h 320246"/>
                      <a:gd name="connsiteX25" fmla="*/ 338576 w 911929"/>
                      <a:gd name="connsiteY25" fmla="*/ 150753 h 320246"/>
                      <a:gd name="connsiteX26" fmla="*/ 360818 w 911929"/>
                      <a:gd name="connsiteY26" fmla="*/ 163109 h 320246"/>
                      <a:gd name="connsiteX27" fmla="*/ 407773 w 911929"/>
                      <a:gd name="connsiteY27" fmla="*/ 172995 h 320246"/>
                      <a:gd name="connsiteX28" fmla="*/ 415187 w 911929"/>
                      <a:gd name="connsiteY28" fmla="*/ 177938 h 320246"/>
                      <a:gd name="connsiteX29" fmla="*/ 427544 w 911929"/>
                      <a:gd name="connsiteY29" fmla="*/ 180409 h 320246"/>
                      <a:gd name="connsiteX30" fmla="*/ 437430 w 911929"/>
                      <a:gd name="connsiteY30" fmla="*/ 187823 h 320246"/>
                      <a:gd name="connsiteX31" fmla="*/ 444844 w 911929"/>
                      <a:gd name="connsiteY31" fmla="*/ 190294 h 320246"/>
                      <a:gd name="connsiteX32" fmla="*/ 457200 w 911929"/>
                      <a:gd name="connsiteY32" fmla="*/ 200180 h 320246"/>
                      <a:gd name="connsiteX33" fmla="*/ 472028 w 911929"/>
                      <a:gd name="connsiteY33" fmla="*/ 215008 h 320246"/>
                      <a:gd name="connsiteX34" fmla="*/ 481914 w 911929"/>
                      <a:gd name="connsiteY34" fmla="*/ 224893 h 320246"/>
                      <a:gd name="connsiteX35" fmla="*/ 496742 w 911929"/>
                      <a:gd name="connsiteY35" fmla="*/ 229836 h 320246"/>
                      <a:gd name="connsiteX36" fmla="*/ 514041 w 911929"/>
                      <a:gd name="connsiteY36" fmla="*/ 242193 h 320246"/>
                      <a:gd name="connsiteX37" fmla="*/ 516513 w 911929"/>
                      <a:gd name="connsiteY37" fmla="*/ 249607 h 320246"/>
                      <a:gd name="connsiteX38" fmla="*/ 526398 w 911929"/>
                      <a:gd name="connsiteY38" fmla="*/ 264435 h 320246"/>
                      <a:gd name="connsiteX39" fmla="*/ 538755 w 911929"/>
                      <a:gd name="connsiteY39" fmla="*/ 281734 h 320246"/>
                      <a:gd name="connsiteX40" fmla="*/ 553583 w 911929"/>
                      <a:gd name="connsiteY40" fmla="*/ 296562 h 320246"/>
                      <a:gd name="connsiteX41" fmla="*/ 563468 w 911929"/>
                      <a:gd name="connsiteY41" fmla="*/ 311390 h 320246"/>
                      <a:gd name="connsiteX42" fmla="*/ 578297 w 911929"/>
                      <a:gd name="connsiteY42" fmla="*/ 318805 h 320246"/>
                      <a:gd name="connsiteX43" fmla="*/ 610424 w 911929"/>
                      <a:gd name="connsiteY43" fmla="*/ 316333 h 320246"/>
                      <a:gd name="connsiteX44" fmla="*/ 607953 w 911929"/>
                      <a:gd name="connsiteY44" fmla="*/ 289148 h 320246"/>
                      <a:gd name="connsiteX45" fmla="*/ 610424 w 911929"/>
                      <a:gd name="connsiteY45" fmla="*/ 264435 h 320246"/>
                      <a:gd name="connsiteX46" fmla="*/ 607953 w 911929"/>
                      <a:gd name="connsiteY46" fmla="*/ 252078 h 320246"/>
                      <a:gd name="connsiteX47" fmla="*/ 598067 w 911929"/>
                      <a:gd name="connsiteY47" fmla="*/ 237250 h 320246"/>
                      <a:gd name="connsiteX48" fmla="*/ 600539 w 911929"/>
                      <a:gd name="connsiteY48" fmla="*/ 227365 h 320246"/>
                      <a:gd name="connsiteX49" fmla="*/ 607953 w 911929"/>
                      <a:gd name="connsiteY49" fmla="*/ 222422 h 320246"/>
                      <a:gd name="connsiteX50" fmla="*/ 612896 w 911929"/>
                      <a:gd name="connsiteY50" fmla="*/ 215008 h 320246"/>
                      <a:gd name="connsiteX51" fmla="*/ 620310 w 911929"/>
                      <a:gd name="connsiteY51" fmla="*/ 207594 h 320246"/>
                      <a:gd name="connsiteX52" fmla="*/ 622781 w 911929"/>
                      <a:gd name="connsiteY52" fmla="*/ 170523 h 320246"/>
                      <a:gd name="connsiteX53" fmla="*/ 637609 w 911929"/>
                      <a:gd name="connsiteY53" fmla="*/ 165581 h 320246"/>
                      <a:gd name="connsiteX54" fmla="*/ 645023 w 911929"/>
                      <a:gd name="connsiteY54" fmla="*/ 163109 h 320246"/>
                      <a:gd name="connsiteX55" fmla="*/ 652437 w 911929"/>
                      <a:gd name="connsiteY55" fmla="*/ 165581 h 320246"/>
                      <a:gd name="connsiteX56" fmla="*/ 667265 w 911929"/>
                      <a:gd name="connsiteY56" fmla="*/ 190294 h 320246"/>
                      <a:gd name="connsiteX57" fmla="*/ 699393 w 911929"/>
                      <a:gd name="connsiteY57" fmla="*/ 187823 h 320246"/>
                      <a:gd name="connsiteX58" fmla="*/ 704336 w 911929"/>
                      <a:gd name="connsiteY58" fmla="*/ 197708 h 320246"/>
                      <a:gd name="connsiteX59" fmla="*/ 706807 w 911929"/>
                      <a:gd name="connsiteY59" fmla="*/ 207594 h 320246"/>
                      <a:gd name="connsiteX60" fmla="*/ 709278 w 911929"/>
                      <a:gd name="connsiteY60" fmla="*/ 219950 h 320246"/>
                      <a:gd name="connsiteX61" fmla="*/ 716692 w 911929"/>
                      <a:gd name="connsiteY61" fmla="*/ 222422 h 320246"/>
                      <a:gd name="connsiteX62" fmla="*/ 721635 w 911929"/>
                      <a:gd name="connsiteY62" fmla="*/ 212536 h 320246"/>
                      <a:gd name="connsiteX63" fmla="*/ 741406 w 911929"/>
                      <a:gd name="connsiteY63" fmla="*/ 212536 h 320246"/>
                      <a:gd name="connsiteX64" fmla="*/ 753763 w 911929"/>
                      <a:gd name="connsiteY64" fmla="*/ 224893 h 320246"/>
                      <a:gd name="connsiteX65" fmla="*/ 768591 w 911929"/>
                      <a:gd name="connsiteY65" fmla="*/ 232307 h 320246"/>
                      <a:gd name="connsiteX66" fmla="*/ 850145 w 911929"/>
                      <a:gd name="connsiteY66" fmla="*/ 229836 h 320246"/>
                      <a:gd name="connsiteX67" fmla="*/ 867445 w 911929"/>
                      <a:gd name="connsiteY67" fmla="*/ 224893 h 320246"/>
                      <a:gd name="connsiteX68" fmla="*/ 874859 w 911929"/>
                      <a:gd name="connsiteY68" fmla="*/ 219950 h 320246"/>
                      <a:gd name="connsiteX69" fmla="*/ 889687 w 911929"/>
                      <a:gd name="connsiteY69" fmla="*/ 217479 h 320246"/>
                      <a:gd name="connsiteX70" fmla="*/ 897101 w 911929"/>
                      <a:gd name="connsiteY70" fmla="*/ 212536 h 320246"/>
                      <a:gd name="connsiteX71" fmla="*/ 904515 w 911929"/>
                      <a:gd name="connsiteY71" fmla="*/ 210065 h 320246"/>
                      <a:gd name="connsiteX72" fmla="*/ 909458 w 911929"/>
                      <a:gd name="connsiteY72" fmla="*/ 202651 h 320246"/>
                      <a:gd name="connsiteX73" fmla="*/ 911929 w 911929"/>
                      <a:gd name="connsiteY73" fmla="*/ 200180 h 320246"/>
                      <a:gd name="connsiteX74" fmla="*/ 857559 w 911929"/>
                      <a:gd name="connsiteY74" fmla="*/ 200180 h 320246"/>
                      <a:gd name="connsiteX75" fmla="*/ 857559 w 911929"/>
                      <a:gd name="connsiteY75" fmla="*/ 121096 h 320246"/>
                      <a:gd name="connsiteX76" fmla="*/ 785890 w 911929"/>
                      <a:gd name="connsiteY76" fmla="*/ 121096 h 320246"/>
                      <a:gd name="connsiteX77" fmla="*/ 785890 w 911929"/>
                      <a:gd name="connsiteY77" fmla="*/ 71669 h 320246"/>
                      <a:gd name="connsiteX78" fmla="*/ 407773 w 911929"/>
                      <a:gd name="connsiteY78" fmla="*/ 71669 h 320246"/>
                      <a:gd name="connsiteX79" fmla="*/ 407773 w 911929"/>
                      <a:gd name="connsiteY79" fmla="*/ 0 h 320246"/>
                      <a:gd name="connsiteX80" fmla="*/ 0 w 911929"/>
                      <a:gd name="connsiteY80" fmla="*/ 0 h 320246"/>
                      <a:gd name="connsiteX81" fmla="*/ 4943 w 911929"/>
                      <a:gd name="connsiteY81" fmla="*/ 229836 h 320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</a:cxnLst>
                    <a:rect l="l" t="t" r="r" b="b"/>
                    <a:pathLst>
                      <a:path w="911929" h="320246">
                        <a:moveTo>
                          <a:pt x="4943" y="229836"/>
                        </a:moveTo>
                        <a:lnTo>
                          <a:pt x="4943" y="229836"/>
                        </a:lnTo>
                        <a:cubicBezTo>
                          <a:pt x="12357" y="230660"/>
                          <a:pt x="19916" y="230630"/>
                          <a:pt x="27185" y="232307"/>
                        </a:cubicBezTo>
                        <a:cubicBezTo>
                          <a:pt x="30775" y="233135"/>
                          <a:pt x="33650" y="238618"/>
                          <a:pt x="37071" y="237250"/>
                        </a:cubicBezTo>
                        <a:cubicBezTo>
                          <a:pt x="40225" y="235989"/>
                          <a:pt x="37420" y="230017"/>
                          <a:pt x="39542" y="227365"/>
                        </a:cubicBezTo>
                        <a:cubicBezTo>
                          <a:pt x="41169" y="225331"/>
                          <a:pt x="44485" y="225717"/>
                          <a:pt x="46956" y="224893"/>
                        </a:cubicBezTo>
                        <a:cubicBezTo>
                          <a:pt x="51075" y="225717"/>
                          <a:pt x="55380" y="225890"/>
                          <a:pt x="59313" y="227365"/>
                        </a:cubicBezTo>
                        <a:cubicBezTo>
                          <a:pt x="62094" y="228408"/>
                          <a:pt x="64148" y="230833"/>
                          <a:pt x="66727" y="232307"/>
                        </a:cubicBezTo>
                        <a:cubicBezTo>
                          <a:pt x="69926" y="234135"/>
                          <a:pt x="73317" y="235602"/>
                          <a:pt x="76612" y="237250"/>
                        </a:cubicBezTo>
                        <a:cubicBezTo>
                          <a:pt x="84026" y="236426"/>
                          <a:pt x="91539" y="236242"/>
                          <a:pt x="98854" y="234779"/>
                        </a:cubicBezTo>
                        <a:cubicBezTo>
                          <a:pt x="103963" y="233757"/>
                          <a:pt x="113683" y="229836"/>
                          <a:pt x="113683" y="229836"/>
                        </a:cubicBezTo>
                        <a:cubicBezTo>
                          <a:pt x="116154" y="228188"/>
                          <a:pt x="119242" y="227212"/>
                          <a:pt x="121097" y="224893"/>
                        </a:cubicBezTo>
                        <a:cubicBezTo>
                          <a:pt x="123210" y="222251"/>
                          <a:pt x="125776" y="205912"/>
                          <a:pt x="126039" y="205122"/>
                        </a:cubicBezTo>
                        <a:cubicBezTo>
                          <a:pt x="129337" y="195228"/>
                          <a:pt x="137430" y="185996"/>
                          <a:pt x="145810" y="180409"/>
                        </a:cubicBezTo>
                        <a:lnTo>
                          <a:pt x="153224" y="175466"/>
                        </a:lnTo>
                        <a:cubicBezTo>
                          <a:pt x="154048" y="172995"/>
                          <a:pt x="153854" y="169894"/>
                          <a:pt x="155696" y="168052"/>
                        </a:cubicBezTo>
                        <a:cubicBezTo>
                          <a:pt x="159897" y="163852"/>
                          <a:pt x="165772" y="161731"/>
                          <a:pt x="170524" y="158167"/>
                        </a:cubicBezTo>
                        <a:cubicBezTo>
                          <a:pt x="177796" y="152712"/>
                          <a:pt x="182086" y="150223"/>
                          <a:pt x="187823" y="143339"/>
                        </a:cubicBezTo>
                        <a:cubicBezTo>
                          <a:pt x="193732" y="136249"/>
                          <a:pt x="190369" y="134680"/>
                          <a:pt x="200180" y="133453"/>
                        </a:cubicBezTo>
                        <a:cubicBezTo>
                          <a:pt x="210838" y="132121"/>
                          <a:pt x="221598" y="131806"/>
                          <a:pt x="232307" y="130982"/>
                        </a:cubicBezTo>
                        <a:cubicBezTo>
                          <a:pt x="234778" y="129334"/>
                          <a:pt x="236758" y="126251"/>
                          <a:pt x="239721" y="126039"/>
                        </a:cubicBezTo>
                        <a:cubicBezTo>
                          <a:pt x="257560" y="124764"/>
                          <a:pt x="261693" y="126772"/>
                          <a:pt x="274320" y="130982"/>
                        </a:cubicBezTo>
                        <a:cubicBezTo>
                          <a:pt x="276791" y="133453"/>
                          <a:pt x="278699" y="136662"/>
                          <a:pt x="281734" y="138396"/>
                        </a:cubicBezTo>
                        <a:cubicBezTo>
                          <a:pt x="284683" y="140081"/>
                          <a:pt x="288289" y="140201"/>
                          <a:pt x="291620" y="140867"/>
                        </a:cubicBezTo>
                        <a:cubicBezTo>
                          <a:pt x="300211" y="142585"/>
                          <a:pt x="315417" y="144620"/>
                          <a:pt x="323747" y="145810"/>
                        </a:cubicBezTo>
                        <a:cubicBezTo>
                          <a:pt x="328690" y="147458"/>
                          <a:pt x="334241" y="147863"/>
                          <a:pt x="338576" y="150753"/>
                        </a:cubicBezTo>
                        <a:cubicBezTo>
                          <a:pt x="355571" y="162083"/>
                          <a:pt x="347768" y="158760"/>
                          <a:pt x="360818" y="163109"/>
                        </a:cubicBezTo>
                        <a:cubicBezTo>
                          <a:pt x="378860" y="181151"/>
                          <a:pt x="359869" y="165430"/>
                          <a:pt x="407773" y="172995"/>
                        </a:cubicBezTo>
                        <a:cubicBezTo>
                          <a:pt x="410707" y="173458"/>
                          <a:pt x="412406" y="176895"/>
                          <a:pt x="415187" y="177938"/>
                        </a:cubicBezTo>
                        <a:cubicBezTo>
                          <a:pt x="419120" y="179413"/>
                          <a:pt x="423425" y="179585"/>
                          <a:pt x="427544" y="180409"/>
                        </a:cubicBezTo>
                        <a:cubicBezTo>
                          <a:pt x="430839" y="182880"/>
                          <a:pt x="433854" y="185779"/>
                          <a:pt x="437430" y="187823"/>
                        </a:cubicBezTo>
                        <a:cubicBezTo>
                          <a:pt x="439692" y="189115"/>
                          <a:pt x="442810" y="188667"/>
                          <a:pt x="444844" y="190294"/>
                        </a:cubicBezTo>
                        <a:cubicBezTo>
                          <a:pt x="460815" y="203071"/>
                          <a:pt x="438562" y="193966"/>
                          <a:pt x="457200" y="200180"/>
                        </a:cubicBezTo>
                        <a:cubicBezTo>
                          <a:pt x="466196" y="213672"/>
                          <a:pt x="457315" y="202135"/>
                          <a:pt x="472028" y="215008"/>
                        </a:cubicBezTo>
                        <a:cubicBezTo>
                          <a:pt x="475535" y="218077"/>
                          <a:pt x="477918" y="222495"/>
                          <a:pt x="481914" y="224893"/>
                        </a:cubicBezTo>
                        <a:cubicBezTo>
                          <a:pt x="486382" y="227574"/>
                          <a:pt x="496742" y="229836"/>
                          <a:pt x="496742" y="229836"/>
                        </a:cubicBezTo>
                        <a:cubicBezTo>
                          <a:pt x="500122" y="232090"/>
                          <a:pt x="512125" y="239894"/>
                          <a:pt x="514041" y="242193"/>
                        </a:cubicBezTo>
                        <a:cubicBezTo>
                          <a:pt x="515709" y="244194"/>
                          <a:pt x="515248" y="247330"/>
                          <a:pt x="516513" y="249607"/>
                        </a:cubicBezTo>
                        <a:cubicBezTo>
                          <a:pt x="519398" y="254800"/>
                          <a:pt x="524519" y="258800"/>
                          <a:pt x="526398" y="264435"/>
                        </a:cubicBezTo>
                        <a:cubicBezTo>
                          <a:pt x="532165" y="281734"/>
                          <a:pt x="526398" y="277616"/>
                          <a:pt x="538755" y="281734"/>
                        </a:cubicBezTo>
                        <a:cubicBezTo>
                          <a:pt x="543698" y="286677"/>
                          <a:pt x="549706" y="290746"/>
                          <a:pt x="553583" y="296562"/>
                        </a:cubicBezTo>
                        <a:cubicBezTo>
                          <a:pt x="556878" y="301505"/>
                          <a:pt x="557833" y="309511"/>
                          <a:pt x="563468" y="311390"/>
                        </a:cubicBezTo>
                        <a:cubicBezTo>
                          <a:pt x="573701" y="314801"/>
                          <a:pt x="568715" y="312417"/>
                          <a:pt x="578297" y="318805"/>
                        </a:cubicBezTo>
                        <a:cubicBezTo>
                          <a:pt x="589006" y="317981"/>
                          <a:pt x="602829" y="323928"/>
                          <a:pt x="610424" y="316333"/>
                        </a:cubicBezTo>
                        <a:cubicBezTo>
                          <a:pt x="616858" y="309899"/>
                          <a:pt x="607953" y="298247"/>
                          <a:pt x="607953" y="289148"/>
                        </a:cubicBezTo>
                        <a:cubicBezTo>
                          <a:pt x="607953" y="280869"/>
                          <a:pt x="609600" y="272673"/>
                          <a:pt x="610424" y="264435"/>
                        </a:cubicBezTo>
                        <a:cubicBezTo>
                          <a:pt x="609600" y="260316"/>
                          <a:pt x="609691" y="255902"/>
                          <a:pt x="607953" y="252078"/>
                        </a:cubicBezTo>
                        <a:cubicBezTo>
                          <a:pt x="605495" y="246670"/>
                          <a:pt x="598067" y="237250"/>
                          <a:pt x="598067" y="237250"/>
                        </a:cubicBezTo>
                        <a:cubicBezTo>
                          <a:pt x="598891" y="233955"/>
                          <a:pt x="598655" y="230191"/>
                          <a:pt x="600539" y="227365"/>
                        </a:cubicBezTo>
                        <a:cubicBezTo>
                          <a:pt x="602187" y="224894"/>
                          <a:pt x="605853" y="224522"/>
                          <a:pt x="607953" y="222422"/>
                        </a:cubicBezTo>
                        <a:cubicBezTo>
                          <a:pt x="610053" y="220322"/>
                          <a:pt x="610994" y="217290"/>
                          <a:pt x="612896" y="215008"/>
                        </a:cubicBezTo>
                        <a:cubicBezTo>
                          <a:pt x="615133" y="212323"/>
                          <a:pt x="617839" y="210065"/>
                          <a:pt x="620310" y="207594"/>
                        </a:cubicBezTo>
                        <a:cubicBezTo>
                          <a:pt x="621134" y="195237"/>
                          <a:pt x="618066" y="181975"/>
                          <a:pt x="622781" y="170523"/>
                        </a:cubicBezTo>
                        <a:cubicBezTo>
                          <a:pt x="624765" y="165705"/>
                          <a:pt x="632666" y="167229"/>
                          <a:pt x="637609" y="165581"/>
                        </a:cubicBezTo>
                        <a:lnTo>
                          <a:pt x="645023" y="163109"/>
                        </a:lnTo>
                        <a:cubicBezTo>
                          <a:pt x="647494" y="163933"/>
                          <a:pt x="650595" y="163739"/>
                          <a:pt x="652437" y="165581"/>
                        </a:cubicBezTo>
                        <a:cubicBezTo>
                          <a:pt x="658404" y="171548"/>
                          <a:pt x="663364" y="182491"/>
                          <a:pt x="667265" y="190294"/>
                        </a:cubicBezTo>
                        <a:cubicBezTo>
                          <a:pt x="677974" y="189470"/>
                          <a:pt x="688861" y="185717"/>
                          <a:pt x="699393" y="187823"/>
                        </a:cubicBezTo>
                        <a:cubicBezTo>
                          <a:pt x="703005" y="188545"/>
                          <a:pt x="703042" y="194259"/>
                          <a:pt x="704336" y="197708"/>
                        </a:cubicBezTo>
                        <a:cubicBezTo>
                          <a:pt x="705529" y="200888"/>
                          <a:pt x="706070" y="204278"/>
                          <a:pt x="706807" y="207594"/>
                        </a:cubicBezTo>
                        <a:cubicBezTo>
                          <a:pt x="707718" y="211694"/>
                          <a:pt x="706948" y="216455"/>
                          <a:pt x="709278" y="219950"/>
                        </a:cubicBezTo>
                        <a:cubicBezTo>
                          <a:pt x="710723" y="222118"/>
                          <a:pt x="714221" y="221598"/>
                          <a:pt x="716692" y="222422"/>
                        </a:cubicBezTo>
                        <a:cubicBezTo>
                          <a:pt x="718340" y="219127"/>
                          <a:pt x="719030" y="215141"/>
                          <a:pt x="721635" y="212536"/>
                        </a:cubicBezTo>
                        <a:cubicBezTo>
                          <a:pt x="726701" y="207470"/>
                          <a:pt x="736707" y="211596"/>
                          <a:pt x="741406" y="212536"/>
                        </a:cubicBezTo>
                        <a:cubicBezTo>
                          <a:pt x="761177" y="225717"/>
                          <a:pt x="737287" y="208417"/>
                          <a:pt x="753763" y="224893"/>
                        </a:cubicBezTo>
                        <a:cubicBezTo>
                          <a:pt x="758555" y="229685"/>
                          <a:pt x="762560" y="230297"/>
                          <a:pt x="768591" y="232307"/>
                        </a:cubicBezTo>
                        <a:cubicBezTo>
                          <a:pt x="795776" y="231483"/>
                          <a:pt x="822987" y="231304"/>
                          <a:pt x="850145" y="229836"/>
                        </a:cubicBezTo>
                        <a:cubicBezTo>
                          <a:pt x="851925" y="229740"/>
                          <a:pt x="864964" y="226134"/>
                          <a:pt x="867445" y="224893"/>
                        </a:cubicBezTo>
                        <a:cubicBezTo>
                          <a:pt x="870102" y="223565"/>
                          <a:pt x="872041" y="220889"/>
                          <a:pt x="874859" y="219950"/>
                        </a:cubicBezTo>
                        <a:cubicBezTo>
                          <a:pt x="879613" y="218365"/>
                          <a:pt x="884744" y="218303"/>
                          <a:pt x="889687" y="217479"/>
                        </a:cubicBezTo>
                        <a:cubicBezTo>
                          <a:pt x="892158" y="215831"/>
                          <a:pt x="894444" y="213864"/>
                          <a:pt x="897101" y="212536"/>
                        </a:cubicBezTo>
                        <a:cubicBezTo>
                          <a:pt x="899431" y="211371"/>
                          <a:pt x="902481" y="211692"/>
                          <a:pt x="904515" y="210065"/>
                        </a:cubicBezTo>
                        <a:cubicBezTo>
                          <a:pt x="906834" y="208210"/>
                          <a:pt x="907676" y="205027"/>
                          <a:pt x="909458" y="202651"/>
                        </a:cubicBezTo>
                        <a:cubicBezTo>
                          <a:pt x="910157" y="201719"/>
                          <a:pt x="911105" y="201004"/>
                          <a:pt x="911929" y="200180"/>
                        </a:cubicBezTo>
                        <a:lnTo>
                          <a:pt x="857559" y="200180"/>
                        </a:lnTo>
                        <a:lnTo>
                          <a:pt x="857559" y="121096"/>
                        </a:lnTo>
                        <a:lnTo>
                          <a:pt x="785890" y="121096"/>
                        </a:lnTo>
                        <a:lnTo>
                          <a:pt x="785890" y="71669"/>
                        </a:lnTo>
                        <a:lnTo>
                          <a:pt x="407773" y="71669"/>
                        </a:lnTo>
                        <a:lnTo>
                          <a:pt x="407773" y="0"/>
                        </a:lnTo>
                        <a:lnTo>
                          <a:pt x="0" y="0"/>
                        </a:lnTo>
                        <a:lnTo>
                          <a:pt x="4943" y="229836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Freeform 507"/>
                  <p:cNvSpPr/>
                  <p:nvPr/>
                </p:nvSpPr>
                <p:spPr>
                  <a:xfrm>
                    <a:off x="5630925" y="2967188"/>
                    <a:ext cx="161948" cy="119052"/>
                  </a:xfrm>
                  <a:custGeom>
                    <a:avLst/>
                    <a:gdLst>
                      <a:gd name="connsiteX0" fmla="*/ 0 w 160638"/>
                      <a:gd name="connsiteY0" fmla="*/ 0 h 118625"/>
                      <a:gd name="connsiteX1" fmla="*/ 0 w 160638"/>
                      <a:gd name="connsiteY1" fmla="*/ 0 h 118625"/>
                      <a:gd name="connsiteX2" fmla="*/ 19771 w 160638"/>
                      <a:gd name="connsiteY2" fmla="*/ 14828 h 118625"/>
                      <a:gd name="connsiteX3" fmla="*/ 24713 w 160638"/>
                      <a:gd name="connsiteY3" fmla="*/ 22242 h 118625"/>
                      <a:gd name="connsiteX4" fmla="*/ 32127 w 160638"/>
                      <a:gd name="connsiteY4" fmla="*/ 32128 h 118625"/>
                      <a:gd name="connsiteX5" fmla="*/ 44484 w 160638"/>
                      <a:gd name="connsiteY5" fmla="*/ 44484 h 118625"/>
                      <a:gd name="connsiteX6" fmla="*/ 91440 w 160638"/>
                      <a:gd name="connsiteY6" fmla="*/ 46956 h 118625"/>
                      <a:gd name="connsiteX7" fmla="*/ 106268 w 160638"/>
                      <a:gd name="connsiteY7" fmla="*/ 49427 h 118625"/>
                      <a:gd name="connsiteX8" fmla="*/ 113682 w 160638"/>
                      <a:gd name="connsiteY8" fmla="*/ 54370 h 118625"/>
                      <a:gd name="connsiteX9" fmla="*/ 121096 w 160638"/>
                      <a:gd name="connsiteY9" fmla="*/ 56841 h 118625"/>
                      <a:gd name="connsiteX10" fmla="*/ 128510 w 160638"/>
                      <a:gd name="connsiteY10" fmla="*/ 64255 h 118625"/>
                      <a:gd name="connsiteX11" fmla="*/ 148281 w 160638"/>
                      <a:gd name="connsiteY11" fmla="*/ 69198 h 118625"/>
                      <a:gd name="connsiteX12" fmla="*/ 160638 w 160638"/>
                      <a:gd name="connsiteY12" fmla="*/ 91440 h 118625"/>
                      <a:gd name="connsiteX13" fmla="*/ 155695 w 160638"/>
                      <a:gd name="connsiteY13" fmla="*/ 101325 h 118625"/>
                      <a:gd name="connsiteX14" fmla="*/ 145809 w 160638"/>
                      <a:gd name="connsiteY14" fmla="*/ 103797 h 118625"/>
                      <a:gd name="connsiteX15" fmla="*/ 130981 w 160638"/>
                      <a:gd name="connsiteY15" fmla="*/ 108739 h 118625"/>
                      <a:gd name="connsiteX16" fmla="*/ 123567 w 160638"/>
                      <a:gd name="connsiteY16" fmla="*/ 111211 h 118625"/>
                      <a:gd name="connsiteX17" fmla="*/ 106268 w 160638"/>
                      <a:gd name="connsiteY17" fmla="*/ 118625 h 118625"/>
                      <a:gd name="connsiteX18" fmla="*/ 93911 w 160638"/>
                      <a:gd name="connsiteY18" fmla="*/ 116153 h 118625"/>
                      <a:gd name="connsiteX19" fmla="*/ 91440 w 160638"/>
                      <a:gd name="connsiteY19" fmla="*/ 108739 h 118625"/>
                      <a:gd name="connsiteX20" fmla="*/ 84026 w 160638"/>
                      <a:gd name="connsiteY20" fmla="*/ 103797 h 118625"/>
                      <a:gd name="connsiteX21" fmla="*/ 71669 w 160638"/>
                      <a:gd name="connsiteY21" fmla="*/ 86497 h 118625"/>
                      <a:gd name="connsiteX22" fmla="*/ 64255 w 160638"/>
                      <a:gd name="connsiteY22" fmla="*/ 84026 h 118625"/>
                      <a:gd name="connsiteX23" fmla="*/ 49427 w 160638"/>
                      <a:gd name="connsiteY23" fmla="*/ 71669 h 118625"/>
                      <a:gd name="connsiteX24" fmla="*/ 42013 w 160638"/>
                      <a:gd name="connsiteY24" fmla="*/ 66726 h 118625"/>
                      <a:gd name="connsiteX25" fmla="*/ 24713 w 160638"/>
                      <a:gd name="connsiteY25" fmla="*/ 49427 h 118625"/>
                      <a:gd name="connsiteX26" fmla="*/ 17299 w 160638"/>
                      <a:gd name="connsiteY26" fmla="*/ 42013 h 118625"/>
                      <a:gd name="connsiteX27" fmla="*/ 9885 w 160638"/>
                      <a:gd name="connsiteY27" fmla="*/ 34599 h 118625"/>
                      <a:gd name="connsiteX28" fmla="*/ 9885 w 160638"/>
                      <a:gd name="connsiteY28" fmla="*/ 12357 h 118625"/>
                      <a:gd name="connsiteX29" fmla="*/ 0 w 160638"/>
                      <a:gd name="connsiteY29" fmla="*/ 0 h 118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60638" h="118625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6590" y="4943"/>
                          <a:pt x="13648" y="9317"/>
                          <a:pt x="19771" y="14828"/>
                        </a:cubicBezTo>
                        <a:cubicBezTo>
                          <a:pt x="21979" y="16815"/>
                          <a:pt x="22987" y="19825"/>
                          <a:pt x="24713" y="22242"/>
                        </a:cubicBezTo>
                        <a:cubicBezTo>
                          <a:pt x="27107" y="25594"/>
                          <a:pt x="29733" y="28776"/>
                          <a:pt x="32127" y="32128"/>
                        </a:cubicBezTo>
                        <a:cubicBezTo>
                          <a:pt x="35090" y="36277"/>
                          <a:pt x="38225" y="43631"/>
                          <a:pt x="44484" y="44484"/>
                        </a:cubicBezTo>
                        <a:cubicBezTo>
                          <a:pt x="60014" y="46602"/>
                          <a:pt x="75788" y="46132"/>
                          <a:pt x="91440" y="46956"/>
                        </a:cubicBezTo>
                        <a:cubicBezTo>
                          <a:pt x="96383" y="47780"/>
                          <a:pt x="101514" y="47842"/>
                          <a:pt x="106268" y="49427"/>
                        </a:cubicBezTo>
                        <a:cubicBezTo>
                          <a:pt x="109086" y="50366"/>
                          <a:pt x="111025" y="53042"/>
                          <a:pt x="113682" y="54370"/>
                        </a:cubicBezTo>
                        <a:cubicBezTo>
                          <a:pt x="116012" y="55535"/>
                          <a:pt x="118625" y="56017"/>
                          <a:pt x="121096" y="56841"/>
                        </a:cubicBezTo>
                        <a:cubicBezTo>
                          <a:pt x="123567" y="59312"/>
                          <a:pt x="125328" y="62809"/>
                          <a:pt x="128510" y="64255"/>
                        </a:cubicBezTo>
                        <a:cubicBezTo>
                          <a:pt x="134694" y="67066"/>
                          <a:pt x="148281" y="69198"/>
                          <a:pt x="148281" y="69198"/>
                        </a:cubicBezTo>
                        <a:cubicBezTo>
                          <a:pt x="159611" y="86194"/>
                          <a:pt x="156287" y="78391"/>
                          <a:pt x="160638" y="91440"/>
                        </a:cubicBezTo>
                        <a:cubicBezTo>
                          <a:pt x="158990" y="94735"/>
                          <a:pt x="158525" y="98967"/>
                          <a:pt x="155695" y="101325"/>
                        </a:cubicBezTo>
                        <a:cubicBezTo>
                          <a:pt x="153085" y="103500"/>
                          <a:pt x="149063" y="102821"/>
                          <a:pt x="145809" y="103797"/>
                        </a:cubicBezTo>
                        <a:cubicBezTo>
                          <a:pt x="140819" y="105294"/>
                          <a:pt x="135924" y="107091"/>
                          <a:pt x="130981" y="108739"/>
                        </a:cubicBezTo>
                        <a:cubicBezTo>
                          <a:pt x="128510" y="109563"/>
                          <a:pt x="125735" y="109766"/>
                          <a:pt x="123567" y="111211"/>
                        </a:cubicBezTo>
                        <a:cubicBezTo>
                          <a:pt x="113327" y="118037"/>
                          <a:pt x="119034" y="115432"/>
                          <a:pt x="106268" y="118625"/>
                        </a:cubicBezTo>
                        <a:cubicBezTo>
                          <a:pt x="102149" y="117801"/>
                          <a:pt x="97406" y="118483"/>
                          <a:pt x="93911" y="116153"/>
                        </a:cubicBezTo>
                        <a:cubicBezTo>
                          <a:pt x="91744" y="114708"/>
                          <a:pt x="93067" y="110773"/>
                          <a:pt x="91440" y="108739"/>
                        </a:cubicBezTo>
                        <a:cubicBezTo>
                          <a:pt x="89585" y="106420"/>
                          <a:pt x="86497" y="105444"/>
                          <a:pt x="84026" y="103797"/>
                        </a:cubicBezTo>
                        <a:cubicBezTo>
                          <a:pt x="80161" y="96066"/>
                          <a:pt x="79183" y="91506"/>
                          <a:pt x="71669" y="86497"/>
                        </a:cubicBezTo>
                        <a:cubicBezTo>
                          <a:pt x="69502" y="85052"/>
                          <a:pt x="66726" y="84850"/>
                          <a:pt x="64255" y="84026"/>
                        </a:cubicBezTo>
                        <a:cubicBezTo>
                          <a:pt x="45847" y="71753"/>
                          <a:pt x="68456" y="87527"/>
                          <a:pt x="49427" y="71669"/>
                        </a:cubicBezTo>
                        <a:cubicBezTo>
                          <a:pt x="47145" y="69767"/>
                          <a:pt x="44221" y="68713"/>
                          <a:pt x="42013" y="66726"/>
                        </a:cubicBezTo>
                        <a:cubicBezTo>
                          <a:pt x="35951" y="61271"/>
                          <a:pt x="30480" y="55193"/>
                          <a:pt x="24713" y="49427"/>
                        </a:cubicBezTo>
                        <a:lnTo>
                          <a:pt x="17299" y="42013"/>
                        </a:lnTo>
                        <a:lnTo>
                          <a:pt x="9885" y="34599"/>
                        </a:lnTo>
                        <a:cubicBezTo>
                          <a:pt x="6906" y="25662"/>
                          <a:pt x="4915" y="23540"/>
                          <a:pt x="9885" y="12357"/>
                        </a:cubicBezTo>
                        <a:cubicBezTo>
                          <a:pt x="11304" y="9163"/>
                          <a:pt x="1647" y="2059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4" name="Freeform 453"/>
                <p:cNvSpPr/>
                <p:nvPr/>
              </p:nvSpPr>
              <p:spPr>
                <a:xfrm>
                  <a:off x="4598901" y="2498916"/>
                  <a:ext cx="400108" cy="592086"/>
                </a:xfrm>
                <a:custGeom>
                  <a:avLst/>
                  <a:gdLst>
                    <a:gd name="connsiteX0" fmla="*/ 79083 w 400359"/>
                    <a:gd name="connsiteY0" fmla="*/ 593125 h 593125"/>
                    <a:gd name="connsiteX1" fmla="*/ 79083 w 400359"/>
                    <a:gd name="connsiteY1" fmla="*/ 593125 h 593125"/>
                    <a:gd name="connsiteX2" fmla="*/ 91440 w 400359"/>
                    <a:gd name="connsiteY2" fmla="*/ 575825 h 593125"/>
                    <a:gd name="connsiteX3" fmla="*/ 93911 w 400359"/>
                    <a:gd name="connsiteY3" fmla="*/ 568411 h 593125"/>
                    <a:gd name="connsiteX4" fmla="*/ 101325 w 400359"/>
                    <a:gd name="connsiteY4" fmla="*/ 563468 h 593125"/>
                    <a:gd name="connsiteX5" fmla="*/ 108739 w 400359"/>
                    <a:gd name="connsiteY5" fmla="*/ 556054 h 593125"/>
                    <a:gd name="connsiteX6" fmla="*/ 116153 w 400359"/>
                    <a:gd name="connsiteY6" fmla="*/ 551112 h 593125"/>
                    <a:gd name="connsiteX7" fmla="*/ 123567 w 400359"/>
                    <a:gd name="connsiteY7" fmla="*/ 543698 h 593125"/>
                    <a:gd name="connsiteX8" fmla="*/ 150752 w 400359"/>
                    <a:gd name="connsiteY8" fmla="*/ 541226 h 593125"/>
                    <a:gd name="connsiteX9" fmla="*/ 155695 w 400359"/>
                    <a:gd name="connsiteY9" fmla="*/ 491799 h 593125"/>
                    <a:gd name="connsiteX10" fmla="*/ 160638 w 400359"/>
                    <a:gd name="connsiteY10" fmla="*/ 484385 h 593125"/>
                    <a:gd name="connsiteX11" fmla="*/ 163109 w 400359"/>
                    <a:gd name="connsiteY11" fmla="*/ 457200 h 593125"/>
                    <a:gd name="connsiteX12" fmla="*/ 168052 w 400359"/>
                    <a:gd name="connsiteY12" fmla="*/ 449786 h 593125"/>
                    <a:gd name="connsiteX13" fmla="*/ 182880 w 400359"/>
                    <a:gd name="connsiteY13" fmla="*/ 437429 h 593125"/>
                    <a:gd name="connsiteX14" fmla="*/ 190294 w 400359"/>
                    <a:gd name="connsiteY14" fmla="*/ 434958 h 593125"/>
                    <a:gd name="connsiteX15" fmla="*/ 192765 w 400359"/>
                    <a:gd name="connsiteY15" fmla="*/ 427544 h 593125"/>
                    <a:gd name="connsiteX16" fmla="*/ 234778 w 400359"/>
                    <a:gd name="connsiteY16" fmla="*/ 425073 h 593125"/>
                    <a:gd name="connsiteX17" fmla="*/ 252078 w 400359"/>
                    <a:gd name="connsiteY17" fmla="*/ 430015 h 593125"/>
                    <a:gd name="connsiteX18" fmla="*/ 301505 w 400359"/>
                    <a:gd name="connsiteY18" fmla="*/ 427544 h 593125"/>
                    <a:gd name="connsiteX19" fmla="*/ 343518 w 400359"/>
                    <a:gd name="connsiteY19" fmla="*/ 427544 h 593125"/>
                    <a:gd name="connsiteX20" fmla="*/ 360817 w 400359"/>
                    <a:gd name="connsiteY20" fmla="*/ 437429 h 593125"/>
                    <a:gd name="connsiteX21" fmla="*/ 363289 w 400359"/>
                    <a:gd name="connsiteY21" fmla="*/ 444843 h 593125"/>
                    <a:gd name="connsiteX22" fmla="*/ 378117 w 400359"/>
                    <a:gd name="connsiteY22" fmla="*/ 444843 h 593125"/>
                    <a:gd name="connsiteX23" fmla="*/ 385531 w 400359"/>
                    <a:gd name="connsiteY23" fmla="*/ 425073 h 593125"/>
                    <a:gd name="connsiteX24" fmla="*/ 395416 w 400359"/>
                    <a:gd name="connsiteY24" fmla="*/ 410245 h 593125"/>
                    <a:gd name="connsiteX25" fmla="*/ 400359 w 400359"/>
                    <a:gd name="connsiteY25" fmla="*/ 410245 h 593125"/>
                    <a:gd name="connsiteX26" fmla="*/ 400359 w 400359"/>
                    <a:gd name="connsiteY26" fmla="*/ 0 h 593125"/>
                    <a:gd name="connsiteX27" fmla="*/ 123567 w 400359"/>
                    <a:gd name="connsiteY27" fmla="*/ 0 h 593125"/>
                    <a:gd name="connsiteX28" fmla="*/ 123567 w 400359"/>
                    <a:gd name="connsiteY28" fmla="*/ 153224 h 593125"/>
                    <a:gd name="connsiteX29" fmla="*/ 0 w 400359"/>
                    <a:gd name="connsiteY29" fmla="*/ 153224 h 593125"/>
                    <a:gd name="connsiteX30" fmla="*/ 0 w 400359"/>
                    <a:gd name="connsiteY30" fmla="*/ 289148 h 593125"/>
                    <a:gd name="connsiteX31" fmla="*/ 71669 w 400359"/>
                    <a:gd name="connsiteY31" fmla="*/ 289148 h 593125"/>
                    <a:gd name="connsiteX32" fmla="*/ 71669 w 400359"/>
                    <a:gd name="connsiteY32" fmla="*/ 481914 h 593125"/>
                    <a:gd name="connsiteX33" fmla="*/ 86497 w 400359"/>
                    <a:gd name="connsiteY33" fmla="*/ 481914 h 593125"/>
                    <a:gd name="connsiteX34" fmla="*/ 79083 w 400359"/>
                    <a:gd name="connsiteY34" fmla="*/ 593125 h 593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00359" h="593125">
                      <a:moveTo>
                        <a:pt x="79083" y="593125"/>
                      </a:moveTo>
                      <a:lnTo>
                        <a:pt x="79083" y="593125"/>
                      </a:lnTo>
                      <a:cubicBezTo>
                        <a:pt x="83202" y="587358"/>
                        <a:pt x="87794" y="581902"/>
                        <a:pt x="91440" y="575825"/>
                      </a:cubicBezTo>
                      <a:cubicBezTo>
                        <a:pt x="92780" y="573591"/>
                        <a:pt x="92284" y="570445"/>
                        <a:pt x="93911" y="568411"/>
                      </a:cubicBezTo>
                      <a:cubicBezTo>
                        <a:pt x="95766" y="566092"/>
                        <a:pt x="99043" y="565370"/>
                        <a:pt x="101325" y="563468"/>
                      </a:cubicBezTo>
                      <a:cubicBezTo>
                        <a:pt x="104010" y="561231"/>
                        <a:pt x="106054" y="558291"/>
                        <a:pt x="108739" y="556054"/>
                      </a:cubicBezTo>
                      <a:cubicBezTo>
                        <a:pt x="111021" y="554153"/>
                        <a:pt x="113871" y="553013"/>
                        <a:pt x="116153" y="551112"/>
                      </a:cubicBezTo>
                      <a:cubicBezTo>
                        <a:pt x="118838" y="548875"/>
                        <a:pt x="120206" y="544658"/>
                        <a:pt x="123567" y="543698"/>
                      </a:cubicBezTo>
                      <a:cubicBezTo>
                        <a:pt x="132316" y="541198"/>
                        <a:pt x="141690" y="542050"/>
                        <a:pt x="150752" y="541226"/>
                      </a:cubicBezTo>
                      <a:cubicBezTo>
                        <a:pt x="150896" y="538785"/>
                        <a:pt x="149249" y="504691"/>
                        <a:pt x="155695" y="491799"/>
                      </a:cubicBezTo>
                      <a:cubicBezTo>
                        <a:pt x="157023" y="489142"/>
                        <a:pt x="158990" y="486856"/>
                        <a:pt x="160638" y="484385"/>
                      </a:cubicBezTo>
                      <a:cubicBezTo>
                        <a:pt x="161462" y="475323"/>
                        <a:pt x="161203" y="466097"/>
                        <a:pt x="163109" y="457200"/>
                      </a:cubicBezTo>
                      <a:cubicBezTo>
                        <a:pt x="163731" y="454296"/>
                        <a:pt x="166150" y="452068"/>
                        <a:pt x="168052" y="449786"/>
                      </a:cubicBezTo>
                      <a:cubicBezTo>
                        <a:pt x="171956" y="445102"/>
                        <a:pt x="177326" y="440206"/>
                        <a:pt x="182880" y="437429"/>
                      </a:cubicBezTo>
                      <a:cubicBezTo>
                        <a:pt x="185210" y="436264"/>
                        <a:pt x="187823" y="435782"/>
                        <a:pt x="190294" y="434958"/>
                      </a:cubicBezTo>
                      <a:cubicBezTo>
                        <a:pt x="191118" y="432487"/>
                        <a:pt x="191138" y="429578"/>
                        <a:pt x="192765" y="427544"/>
                      </a:cubicBezTo>
                      <a:cubicBezTo>
                        <a:pt x="202280" y="415650"/>
                        <a:pt x="226488" y="424481"/>
                        <a:pt x="234778" y="425073"/>
                      </a:cubicBezTo>
                      <a:cubicBezTo>
                        <a:pt x="238275" y="426239"/>
                        <a:pt x="248974" y="430015"/>
                        <a:pt x="252078" y="430015"/>
                      </a:cubicBezTo>
                      <a:cubicBezTo>
                        <a:pt x="268574" y="430015"/>
                        <a:pt x="285029" y="428368"/>
                        <a:pt x="301505" y="427544"/>
                      </a:cubicBezTo>
                      <a:cubicBezTo>
                        <a:pt x="318292" y="421949"/>
                        <a:pt x="313407" y="422526"/>
                        <a:pt x="343518" y="427544"/>
                      </a:cubicBezTo>
                      <a:cubicBezTo>
                        <a:pt x="347696" y="428240"/>
                        <a:pt x="357080" y="434938"/>
                        <a:pt x="360817" y="437429"/>
                      </a:cubicBezTo>
                      <a:cubicBezTo>
                        <a:pt x="361641" y="439900"/>
                        <a:pt x="361447" y="443001"/>
                        <a:pt x="363289" y="444843"/>
                      </a:cubicBezTo>
                      <a:cubicBezTo>
                        <a:pt x="368233" y="449787"/>
                        <a:pt x="373173" y="446491"/>
                        <a:pt x="378117" y="444843"/>
                      </a:cubicBezTo>
                      <a:cubicBezTo>
                        <a:pt x="382885" y="421003"/>
                        <a:pt x="377046" y="442043"/>
                        <a:pt x="385531" y="425073"/>
                      </a:cubicBezTo>
                      <a:cubicBezTo>
                        <a:pt x="389691" y="416753"/>
                        <a:pt x="385376" y="416269"/>
                        <a:pt x="395416" y="410245"/>
                      </a:cubicBezTo>
                      <a:cubicBezTo>
                        <a:pt x="396829" y="409397"/>
                        <a:pt x="398711" y="410245"/>
                        <a:pt x="400359" y="410245"/>
                      </a:cubicBezTo>
                      <a:lnTo>
                        <a:pt x="400359" y="0"/>
                      </a:lnTo>
                      <a:lnTo>
                        <a:pt x="123567" y="0"/>
                      </a:lnTo>
                      <a:lnTo>
                        <a:pt x="123567" y="153224"/>
                      </a:lnTo>
                      <a:lnTo>
                        <a:pt x="0" y="153224"/>
                      </a:lnTo>
                      <a:lnTo>
                        <a:pt x="0" y="289148"/>
                      </a:lnTo>
                      <a:lnTo>
                        <a:pt x="71669" y="289148"/>
                      </a:lnTo>
                      <a:lnTo>
                        <a:pt x="71669" y="481914"/>
                      </a:lnTo>
                      <a:lnTo>
                        <a:pt x="86497" y="481914"/>
                      </a:lnTo>
                      <a:lnTo>
                        <a:pt x="79083" y="59312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Freeform 454"/>
                <p:cNvSpPr/>
                <p:nvPr/>
              </p:nvSpPr>
              <p:spPr>
                <a:xfrm>
                  <a:off x="6156463" y="5745071"/>
                  <a:ext cx="346125" cy="325409"/>
                </a:xfrm>
                <a:custGeom>
                  <a:avLst/>
                  <a:gdLst>
                    <a:gd name="connsiteX0" fmla="*/ 15387 w 345099"/>
                    <a:gd name="connsiteY0" fmla="*/ 325315 h 325315"/>
                    <a:gd name="connsiteX1" fmla="*/ 235195 w 345099"/>
                    <a:gd name="connsiteY1" fmla="*/ 305533 h 325315"/>
                    <a:gd name="connsiteX2" fmla="*/ 219808 w 345099"/>
                    <a:gd name="connsiteY2" fmla="*/ 279156 h 325315"/>
                    <a:gd name="connsiteX3" fmla="*/ 208818 w 345099"/>
                    <a:gd name="connsiteY3" fmla="*/ 261571 h 325315"/>
                    <a:gd name="connsiteX4" fmla="*/ 211016 w 345099"/>
                    <a:gd name="connsiteY4" fmla="*/ 200025 h 325315"/>
                    <a:gd name="connsiteX5" fmla="*/ 215412 w 345099"/>
                    <a:gd name="connsiteY5" fmla="*/ 193431 h 325315"/>
                    <a:gd name="connsiteX6" fmla="*/ 257175 w 345099"/>
                    <a:gd name="connsiteY6" fmla="*/ 191233 h 325315"/>
                    <a:gd name="connsiteX7" fmla="*/ 261572 w 345099"/>
                    <a:gd name="connsiteY7" fmla="*/ 151667 h 325315"/>
                    <a:gd name="connsiteX8" fmla="*/ 270364 w 345099"/>
                    <a:gd name="connsiteY8" fmla="*/ 138479 h 325315"/>
                    <a:gd name="connsiteX9" fmla="*/ 294543 w 345099"/>
                    <a:gd name="connsiteY9" fmla="*/ 131885 h 325315"/>
                    <a:gd name="connsiteX10" fmla="*/ 298939 w 345099"/>
                    <a:gd name="connsiteY10" fmla="*/ 127488 h 325315"/>
                    <a:gd name="connsiteX11" fmla="*/ 305533 w 345099"/>
                    <a:gd name="connsiteY11" fmla="*/ 123092 h 325315"/>
                    <a:gd name="connsiteX12" fmla="*/ 316524 w 345099"/>
                    <a:gd name="connsiteY12" fmla="*/ 114300 h 325315"/>
                    <a:gd name="connsiteX13" fmla="*/ 323118 w 345099"/>
                    <a:gd name="connsiteY13" fmla="*/ 101112 h 325315"/>
                    <a:gd name="connsiteX14" fmla="*/ 327514 w 345099"/>
                    <a:gd name="connsiteY14" fmla="*/ 94517 h 325315"/>
                    <a:gd name="connsiteX15" fmla="*/ 329712 w 345099"/>
                    <a:gd name="connsiteY15" fmla="*/ 87923 h 325315"/>
                    <a:gd name="connsiteX16" fmla="*/ 336306 w 345099"/>
                    <a:gd name="connsiteY16" fmla="*/ 79131 h 325315"/>
                    <a:gd name="connsiteX17" fmla="*/ 338504 w 345099"/>
                    <a:gd name="connsiteY17" fmla="*/ 59348 h 325315"/>
                    <a:gd name="connsiteX18" fmla="*/ 342900 w 345099"/>
                    <a:gd name="connsiteY18" fmla="*/ 52754 h 325315"/>
                    <a:gd name="connsiteX19" fmla="*/ 345099 w 345099"/>
                    <a:gd name="connsiteY19" fmla="*/ 48358 h 325315"/>
                    <a:gd name="connsiteX20" fmla="*/ 276958 w 345099"/>
                    <a:gd name="connsiteY20" fmla="*/ 0 h 325315"/>
                    <a:gd name="connsiteX21" fmla="*/ 0 w 345099"/>
                    <a:gd name="connsiteY21" fmla="*/ 24179 h 325315"/>
                    <a:gd name="connsiteX22" fmla="*/ 15387 w 345099"/>
                    <a:gd name="connsiteY22" fmla="*/ 325315 h 325315"/>
                    <a:gd name="connsiteX0" fmla="*/ 15387 w 345099"/>
                    <a:gd name="connsiteY0" fmla="*/ 325315 h 325315"/>
                    <a:gd name="connsiteX1" fmla="*/ 235195 w 345099"/>
                    <a:gd name="connsiteY1" fmla="*/ 312127 h 325315"/>
                    <a:gd name="connsiteX2" fmla="*/ 219808 w 345099"/>
                    <a:gd name="connsiteY2" fmla="*/ 279156 h 325315"/>
                    <a:gd name="connsiteX3" fmla="*/ 208818 w 345099"/>
                    <a:gd name="connsiteY3" fmla="*/ 261571 h 325315"/>
                    <a:gd name="connsiteX4" fmla="*/ 211016 w 345099"/>
                    <a:gd name="connsiteY4" fmla="*/ 200025 h 325315"/>
                    <a:gd name="connsiteX5" fmla="*/ 215412 w 345099"/>
                    <a:gd name="connsiteY5" fmla="*/ 193431 h 325315"/>
                    <a:gd name="connsiteX6" fmla="*/ 257175 w 345099"/>
                    <a:gd name="connsiteY6" fmla="*/ 191233 h 325315"/>
                    <a:gd name="connsiteX7" fmla="*/ 261572 w 345099"/>
                    <a:gd name="connsiteY7" fmla="*/ 151667 h 325315"/>
                    <a:gd name="connsiteX8" fmla="*/ 270364 w 345099"/>
                    <a:gd name="connsiteY8" fmla="*/ 138479 h 325315"/>
                    <a:gd name="connsiteX9" fmla="*/ 294543 w 345099"/>
                    <a:gd name="connsiteY9" fmla="*/ 131885 h 325315"/>
                    <a:gd name="connsiteX10" fmla="*/ 298939 w 345099"/>
                    <a:gd name="connsiteY10" fmla="*/ 127488 h 325315"/>
                    <a:gd name="connsiteX11" fmla="*/ 305533 w 345099"/>
                    <a:gd name="connsiteY11" fmla="*/ 123092 h 325315"/>
                    <a:gd name="connsiteX12" fmla="*/ 316524 w 345099"/>
                    <a:gd name="connsiteY12" fmla="*/ 114300 h 325315"/>
                    <a:gd name="connsiteX13" fmla="*/ 323118 w 345099"/>
                    <a:gd name="connsiteY13" fmla="*/ 101112 h 325315"/>
                    <a:gd name="connsiteX14" fmla="*/ 327514 w 345099"/>
                    <a:gd name="connsiteY14" fmla="*/ 94517 h 325315"/>
                    <a:gd name="connsiteX15" fmla="*/ 329712 w 345099"/>
                    <a:gd name="connsiteY15" fmla="*/ 87923 h 325315"/>
                    <a:gd name="connsiteX16" fmla="*/ 336306 w 345099"/>
                    <a:gd name="connsiteY16" fmla="*/ 79131 h 325315"/>
                    <a:gd name="connsiteX17" fmla="*/ 338504 w 345099"/>
                    <a:gd name="connsiteY17" fmla="*/ 59348 h 325315"/>
                    <a:gd name="connsiteX18" fmla="*/ 342900 w 345099"/>
                    <a:gd name="connsiteY18" fmla="*/ 52754 h 325315"/>
                    <a:gd name="connsiteX19" fmla="*/ 345099 w 345099"/>
                    <a:gd name="connsiteY19" fmla="*/ 48358 h 325315"/>
                    <a:gd name="connsiteX20" fmla="*/ 276958 w 345099"/>
                    <a:gd name="connsiteY20" fmla="*/ 0 h 325315"/>
                    <a:gd name="connsiteX21" fmla="*/ 0 w 345099"/>
                    <a:gd name="connsiteY21" fmla="*/ 24179 h 325315"/>
                    <a:gd name="connsiteX22" fmla="*/ 15387 w 345099"/>
                    <a:gd name="connsiteY22" fmla="*/ 325315 h 325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45099" h="325315">
                      <a:moveTo>
                        <a:pt x="15387" y="325315"/>
                      </a:moveTo>
                      <a:lnTo>
                        <a:pt x="235195" y="312127"/>
                      </a:lnTo>
                      <a:lnTo>
                        <a:pt x="219808" y="279156"/>
                      </a:lnTo>
                      <a:cubicBezTo>
                        <a:pt x="216145" y="273294"/>
                        <a:pt x="209581" y="268441"/>
                        <a:pt x="208818" y="261571"/>
                      </a:cubicBezTo>
                      <a:cubicBezTo>
                        <a:pt x="206551" y="241168"/>
                        <a:pt x="209039" y="220458"/>
                        <a:pt x="211016" y="200025"/>
                      </a:cubicBezTo>
                      <a:cubicBezTo>
                        <a:pt x="211270" y="197396"/>
                        <a:pt x="212817" y="193925"/>
                        <a:pt x="215412" y="193431"/>
                      </a:cubicBezTo>
                      <a:cubicBezTo>
                        <a:pt x="229106" y="190823"/>
                        <a:pt x="243254" y="191966"/>
                        <a:pt x="257175" y="191233"/>
                      </a:cubicBezTo>
                      <a:cubicBezTo>
                        <a:pt x="263353" y="172705"/>
                        <a:pt x="256868" y="194003"/>
                        <a:pt x="261572" y="151667"/>
                      </a:cubicBezTo>
                      <a:cubicBezTo>
                        <a:pt x="262170" y="146286"/>
                        <a:pt x="265597" y="141127"/>
                        <a:pt x="270364" y="138479"/>
                      </a:cubicBezTo>
                      <a:cubicBezTo>
                        <a:pt x="276639" y="134993"/>
                        <a:pt x="287440" y="133306"/>
                        <a:pt x="294543" y="131885"/>
                      </a:cubicBezTo>
                      <a:cubicBezTo>
                        <a:pt x="296008" y="130419"/>
                        <a:pt x="297321" y="128783"/>
                        <a:pt x="298939" y="127488"/>
                      </a:cubicBezTo>
                      <a:cubicBezTo>
                        <a:pt x="301002" y="125838"/>
                        <a:pt x="303665" y="124960"/>
                        <a:pt x="305533" y="123092"/>
                      </a:cubicBezTo>
                      <a:cubicBezTo>
                        <a:pt x="315475" y="113150"/>
                        <a:pt x="303685" y="118579"/>
                        <a:pt x="316524" y="114300"/>
                      </a:cubicBezTo>
                      <a:cubicBezTo>
                        <a:pt x="329119" y="95407"/>
                        <a:pt x="314021" y="119308"/>
                        <a:pt x="323118" y="101112"/>
                      </a:cubicBezTo>
                      <a:cubicBezTo>
                        <a:pt x="324299" y="98749"/>
                        <a:pt x="326333" y="96880"/>
                        <a:pt x="327514" y="94517"/>
                      </a:cubicBezTo>
                      <a:cubicBezTo>
                        <a:pt x="328550" y="92445"/>
                        <a:pt x="328562" y="89935"/>
                        <a:pt x="329712" y="87923"/>
                      </a:cubicBezTo>
                      <a:cubicBezTo>
                        <a:pt x="331530" y="84742"/>
                        <a:pt x="334108" y="82062"/>
                        <a:pt x="336306" y="79131"/>
                      </a:cubicBezTo>
                      <a:cubicBezTo>
                        <a:pt x="337039" y="72537"/>
                        <a:pt x="336895" y="65785"/>
                        <a:pt x="338504" y="59348"/>
                      </a:cubicBezTo>
                      <a:cubicBezTo>
                        <a:pt x="339145" y="56785"/>
                        <a:pt x="341541" y="55019"/>
                        <a:pt x="342900" y="52754"/>
                      </a:cubicBezTo>
                      <a:cubicBezTo>
                        <a:pt x="343743" y="51349"/>
                        <a:pt x="344366" y="49823"/>
                        <a:pt x="345099" y="48358"/>
                      </a:cubicBezTo>
                      <a:lnTo>
                        <a:pt x="276958" y="0"/>
                      </a:lnTo>
                      <a:lnTo>
                        <a:pt x="0" y="24179"/>
                      </a:lnTo>
                      <a:lnTo>
                        <a:pt x="15387" y="325315"/>
                      </a:lnTo>
                      <a:close/>
                    </a:path>
                  </a:pathLst>
                </a:custGeom>
                <a:solidFill>
                  <a:srgbClr val="E21E1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6" name="Freeform 455"/>
                <p:cNvSpPr/>
                <p:nvPr/>
              </p:nvSpPr>
              <p:spPr>
                <a:xfrm>
                  <a:off x="5830979" y="5760944"/>
                  <a:ext cx="358827" cy="330171"/>
                </a:xfrm>
                <a:custGeom>
                  <a:avLst/>
                  <a:gdLst>
                    <a:gd name="connsiteX0" fmla="*/ 4396 w 358287"/>
                    <a:gd name="connsiteY0" fmla="*/ 329711 h 329711"/>
                    <a:gd name="connsiteX1" fmla="*/ 358287 w 358287"/>
                    <a:gd name="connsiteY1" fmla="*/ 307730 h 329711"/>
                    <a:gd name="connsiteX2" fmla="*/ 342900 w 358287"/>
                    <a:gd name="connsiteY2" fmla="*/ 0 h 329711"/>
                    <a:gd name="connsiteX3" fmla="*/ 0 w 358287"/>
                    <a:gd name="connsiteY3" fmla="*/ 26376 h 329711"/>
                    <a:gd name="connsiteX4" fmla="*/ 4396 w 358287"/>
                    <a:gd name="connsiteY4" fmla="*/ 329711 h 329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287" h="329711">
                      <a:moveTo>
                        <a:pt x="4396" y="329711"/>
                      </a:moveTo>
                      <a:lnTo>
                        <a:pt x="358287" y="307730"/>
                      </a:lnTo>
                      <a:lnTo>
                        <a:pt x="342900" y="0"/>
                      </a:lnTo>
                      <a:lnTo>
                        <a:pt x="0" y="26376"/>
                      </a:lnTo>
                      <a:cubicBezTo>
                        <a:pt x="1465" y="127488"/>
                        <a:pt x="2931" y="228599"/>
                        <a:pt x="4396" y="32971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7" name="Freeform 456"/>
                <p:cNvSpPr/>
                <p:nvPr/>
              </p:nvSpPr>
              <p:spPr>
                <a:xfrm>
                  <a:off x="5562652" y="5778405"/>
                  <a:ext cx="293730" cy="319060"/>
                </a:xfrm>
                <a:custGeom>
                  <a:avLst/>
                  <a:gdLst>
                    <a:gd name="connsiteX0" fmla="*/ 13188 w 292344"/>
                    <a:gd name="connsiteY0" fmla="*/ 8792 h 318721"/>
                    <a:gd name="connsiteX1" fmla="*/ 285750 w 292344"/>
                    <a:gd name="connsiteY1" fmla="*/ 0 h 318721"/>
                    <a:gd name="connsiteX2" fmla="*/ 292344 w 292344"/>
                    <a:gd name="connsiteY2" fmla="*/ 309929 h 318721"/>
                    <a:gd name="connsiteX3" fmla="*/ 48357 w 292344"/>
                    <a:gd name="connsiteY3" fmla="*/ 318721 h 318721"/>
                    <a:gd name="connsiteX4" fmla="*/ 52754 w 292344"/>
                    <a:gd name="connsiteY4" fmla="*/ 257175 h 318721"/>
                    <a:gd name="connsiteX5" fmla="*/ 10990 w 292344"/>
                    <a:gd name="connsiteY5" fmla="*/ 259373 h 318721"/>
                    <a:gd name="connsiteX6" fmla="*/ 0 w 292344"/>
                    <a:gd name="connsiteY6" fmla="*/ 65942 h 318721"/>
                    <a:gd name="connsiteX7" fmla="*/ 13188 w 292344"/>
                    <a:gd name="connsiteY7" fmla="*/ 8792 h 318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344" h="318721">
                      <a:moveTo>
                        <a:pt x="13188" y="8792"/>
                      </a:moveTo>
                      <a:lnTo>
                        <a:pt x="285750" y="0"/>
                      </a:lnTo>
                      <a:lnTo>
                        <a:pt x="292344" y="309929"/>
                      </a:lnTo>
                      <a:lnTo>
                        <a:pt x="48357" y="318721"/>
                      </a:lnTo>
                      <a:lnTo>
                        <a:pt x="52754" y="257175"/>
                      </a:lnTo>
                      <a:lnTo>
                        <a:pt x="10990" y="259373"/>
                      </a:lnTo>
                      <a:lnTo>
                        <a:pt x="0" y="65942"/>
                      </a:lnTo>
                      <a:cubicBezTo>
                        <a:pt x="733" y="44694"/>
                        <a:pt x="1465" y="23446"/>
                        <a:pt x="13188" y="879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8" name="Freeform 457"/>
                <p:cNvSpPr/>
                <p:nvPr/>
              </p:nvSpPr>
              <p:spPr>
                <a:xfrm>
                  <a:off x="6048497" y="4899006"/>
                  <a:ext cx="293730" cy="382555"/>
                </a:xfrm>
                <a:custGeom>
                  <a:avLst/>
                  <a:gdLst>
                    <a:gd name="connsiteX0" fmla="*/ 0 w 292344"/>
                    <a:gd name="connsiteY0" fmla="*/ 26377 h 382466"/>
                    <a:gd name="connsiteX1" fmla="*/ 24179 w 292344"/>
                    <a:gd name="connsiteY1" fmla="*/ 382466 h 382466"/>
                    <a:gd name="connsiteX2" fmla="*/ 169252 w 292344"/>
                    <a:gd name="connsiteY2" fmla="*/ 371475 h 382466"/>
                    <a:gd name="connsiteX3" fmla="*/ 169252 w 292344"/>
                    <a:gd name="connsiteY3" fmla="*/ 314325 h 382466"/>
                    <a:gd name="connsiteX4" fmla="*/ 292344 w 292344"/>
                    <a:gd name="connsiteY4" fmla="*/ 305533 h 382466"/>
                    <a:gd name="connsiteX5" fmla="*/ 272561 w 292344"/>
                    <a:gd name="connsiteY5" fmla="*/ 0 h 382466"/>
                    <a:gd name="connsiteX6" fmla="*/ 0 w 292344"/>
                    <a:gd name="connsiteY6" fmla="*/ 26377 h 382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344" h="382466">
                      <a:moveTo>
                        <a:pt x="0" y="26377"/>
                      </a:moveTo>
                      <a:lnTo>
                        <a:pt x="24179" y="382466"/>
                      </a:lnTo>
                      <a:lnTo>
                        <a:pt x="169252" y="371475"/>
                      </a:lnTo>
                      <a:lnTo>
                        <a:pt x="169252" y="314325"/>
                      </a:lnTo>
                      <a:lnTo>
                        <a:pt x="292344" y="305533"/>
                      </a:lnTo>
                      <a:lnTo>
                        <a:pt x="272561" y="0"/>
                      </a:lnTo>
                      <a:lnTo>
                        <a:pt x="0" y="26377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9" name="Freeform 458"/>
                <p:cNvSpPr/>
                <p:nvPr/>
              </p:nvSpPr>
              <p:spPr>
                <a:xfrm>
                  <a:off x="6315236" y="4816464"/>
                  <a:ext cx="292142" cy="393666"/>
                </a:xfrm>
                <a:custGeom>
                  <a:avLst/>
                  <a:gdLst>
                    <a:gd name="connsiteX0" fmla="*/ 0 w 292344"/>
                    <a:gd name="connsiteY0" fmla="*/ 90121 h 393455"/>
                    <a:gd name="connsiteX1" fmla="*/ 13188 w 292344"/>
                    <a:gd name="connsiteY1" fmla="*/ 393455 h 393455"/>
                    <a:gd name="connsiteX2" fmla="*/ 292344 w 292344"/>
                    <a:gd name="connsiteY2" fmla="*/ 369276 h 393455"/>
                    <a:gd name="connsiteX3" fmla="*/ 265967 w 292344"/>
                    <a:gd name="connsiteY3" fmla="*/ 39565 h 393455"/>
                    <a:gd name="connsiteX4" fmla="*/ 193431 w 292344"/>
                    <a:gd name="connsiteY4" fmla="*/ 43961 h 393455"/>
                    <a:gd name="connsiteX5" fmla="*/ 175846 w 292344"/>
                    <a:gd name="connsiteY5" fmla="*/ 0 h 393455"/>
                    <a:gd name="connsiteX6" fmla="*/ 35169 w 292344"/>
                    <a:gd name="connsiteY6" fmla="*/ 26376 h 393455"/>
                    <a:gd name="connsiteX7" fmla="*/ 0 w 292344"/>
                    <a:gd name="connsiteY7" fmla="*/ 90121 h 393455"/>
                    <a:gd name="connsiteX0" fmla="*/ 0 w 292344"/>
                    <a:gd name="connsiteY0" fmla="*/ 90121 h 393455"/>
                    <a:gd name="connsiteX1" fmla="*/ 13188 w 292344"/>
                    <a:gd name="connsiteY1" fmla="*/ 393455 h 393455"/>
                    <a:gd name="connsiteX2" fmla="*/ 292344 w 292344"/>
                    <a:gd name="connsiteY2" fmla="*/ 369276 h 393455"/>
                    <a:gd name="connsiteX3" fmla="*/ 265967 w 292344"/>
                    <a:gd name="connsiteY3" fmla="*/ 39565 h 393455"/>
                    <a:gd name="connsiteX4" fmla="*/ 193431 w 292344"/>
                    <a:gd name="connsiteY4" fmla="*/ 43961 h 393455"/>
                    <a:gd name="connsiteX5" fmla="*/ 175846 w 292344"/>
                    <a:gd name="connsiteY5" fmla="*/ 0 h 393455"/>
                    <a:gd name="connsiteX6" fmla="*/ 35169 w 292344"/>
                    <a:gd name="connsiteY6" fmla="*/ 26376 h 393455"/>
                    <a:gd name="connsiteX7" fmla="*/ 8792 w 292344"/>
                    <a:gd name="connsiteY7" fmla="*/ 59348 h 393455"/>
                    <a:gd name="connsiteX8" fmla="*/ 0 w 292344"/>
                    <a:gd name="connsiteY8" fmla="*/ 90121 h 393455"/>
                    <a:gd name="connsiteX0" fmla="*/ 0 w 292344"/>
                    <a:gd name="connsiteY0" fmla="*/ 90121 h 393455"/>
                    <a:gd name="connsiteX1" fmla="*/ 13188 w 292344"/>
                    <a:gd name="connsiteY1" fmla="*/ 393455 h 393455"/>
                    <a:gd name="connsiteX2" fmla="*/ 292344 w 292344"/>
                    <a:gd name="connsiteY2" fmla="*/ 369276 h 393455"/>
                    <a:gd name="connsiteX3" fmla="*/ 265967 w 292344"/>
                    <a:gd name="connsiteY3" fmla="*/ 39565 h 393455"/>
                    <a:gd name="connsiteX4" fmla="*/ 193431 w 292344"/>
                    <a:gd name="connsiteY4" fmla="*/ 43961 h 393455"/>
                    <a:gd name="connsiteX5" fmla="*/ 175846 w 292344"/>
                    <a:gd name="connsiteY5" fmla="*/ 0 h 393455"/>
                    <a:gd name="connsiteX6" fmla="*/ 35169 w 292344"/>
                    <a:gd name="connsiteY6" fmla="*/ 26376 h 393455"/>
                    <a:gd name="connsiteX7" fmla="*/ 28575 w 292344"/>
                    <a:gd name="connsiteY7" fmla="*/ 72537 h 393455"/>
                    <a:gd name="connsiteX8" fmla="*/ 0 w 292344"/>
                    <a:gd name="connsiteY8" fmla="*/ 90121 h 393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2344" h="393455">
                      <a:moveTo>
                        <a:pt x="0" y="90121"/>
                      </a:moveTo>
                      <a:lnTo>
                        <a:pt x="13188" y="393455"/>
                      </a:lnTo>
                      <a:lnTo>
                        <a:pt x="292344" y="369276"/>
                      </a:lnTo>
                      <a:lnTo>
                        <a:pt x="265967" y="39565"/>
                      </a:lnTo>
                      <a:lnTo>
                        <a:pt x="193431" y="43961"/>
                      </a:lnTo>
                      <a:lnTo>
                        <a:pt x="175846" y="0"/>
                      </a:lnTo>
                      <a:lnTo>
                        <a:pt x="35169" y="26376"/>
                      </a:lnTo>
                      <a:lnTo>
                        <a:pt x="28575" y="72537"/>
                      </a:lnTo>
                      <a:lnTo>
                        <a:pt x="0" y="9012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Freeform 459"/>
                <p:cNvSpPr/>
                <p:nvPr/>
              </p:nvSpPr>
              <p:spPr>
                <a:xfrm>
                  <a:off x="5816689" y="4664077"/>
                  <a:ext cx="388994" cy="353982"/>
                </a:xfrm>
                <a:custGeom>
                  <a:avLst/>
                  <a:gdLst>
                    <a:gd name="connsiteX0" fmla="*/ 98913 w 380267"/>
                    <a:gd name="connsiteY0" fmla="*/ 0 h 353891"/>
                    <a:gd name="connsiteX1" fmla="*/ 98913 w 380267"/>
                    <a:gd name="connsiteY1" fmla="*/ 92319 h 353891"/>
                    <a:gd name="connsiteX2" fmla="*/ 0 w 380267"/>
                    <a:gd name="connsiteY2" fmla="*/ 92319 h 353891"/>
                    <a:gd name="connsiteX3" fmla="*/ 0 w 380267"/>
                    <a:gd name="connsiteY3" fmla="*/ 353891 h 353891"/>
                    <a:gd name="connsiteX4" fmla="*/ 248382 w 380267"/>
                    <a:gd name="connsiteY4" fmla="*/ 340702 h 353891"/>
                    <a:gd name="connsiteX5" fmla="*/ 241788 w 380267"/>
                    <a:gd name="connsiteY5" fmla="*/ 276958 h 353891"/>
                    <a:gd name="connsiteX6" fmla="*/ 380267 w 380267"/>
                    <a:gd name="connsiteY6" fmla="*/ 265968 h 353891"/>
                    <a:gd name="connsiteX7" fmla="*/ 371475 w 380267"/>
                    <a:gd name="connsiteY7" fmla="*/ 61546 h 353891"/>
                    <a:gd name="connsiteX8" fmla="*/ 312126 w 380267"/>
                    <a:gd name="connsiteY8" fmla="*/ 63744 h 353891"/>
                    <a:gd name="connsiteX9" fmla="*/ 307730 w 380267"/>
                    <a:gd name="connsiteY9" fmla="*/ 26377 h 353891"/>
                    <a:gd name="connsiteX10" fmla="*/ 178044 w 380267"/>
                    <a:gd name="connsiteY10" fmla="*/ 26377 h 353891"/>
                    <a:gd name="connsiteX11" fmla="*/ 178044 w 380267"/>
                    <a:gd name="connsiteY11" fmla="*/ 2198 h 353891"/>
                    <a:gd name="connsiteX12" fmla="*/ 98913 w 380267"/>
                    <a:gd name="connsiteY12" fmla="*/ 0 h 353891"/>
                    <a:gd name="connsiteX0" fmla="*/ 98913 w 389059"/>
                    <a:gd name="connsiteY0" fmla="*/ 0 h 353891"/>
                    <a:gd name="connsiteX1" fmla="*/ 98913 w 389059"/>
                    <a:gd name="connsiteY1" fmla="*/ 92319 h 353891"/>
                    <a:gd name="connsiteX2" fmla="*/ 0 w 389059"/>
                    <a:gd name="connsiteY2" fmla="*/ 92319 h 353891"/>
                    <a:gd name="connsiteX3" fmla="*/ 0 w 389059"/>
                    <a:gd name="connsiteY3" fmla="*/ 353891 h 353891"/>
                    <a:gd name="connsiteX4" fmla="*/ 248382 w 389059"/>
                    <a:gd name="connsiteY4" fmla="*/ 340702 h 353891"/>
                    <a:gd name="connsiteX5" fmla="*/ 241788 w 389059"/>
                    <a:gd name="connsiteY5" fmla="*/ 276958 h 353891"/>
                    <a:gd name="connsiteX6" fmla="*/ 389059 w 389059"/>
                    <a:gd name="connsiteY6" fmla="*/ 270365 h 353891"/>
                    <a:gd name="connsiteX7" fmla="*/ 371475 w 389059"/>
                    <a:gd name="connsiteY7" fmla="*/ 61546 h 353891"/>
                    <a:gd name="connsiteX8" fmla="*/ 312126 w 389059"/>
                    <a:gd name="connsiteY8" fmla="*/ 63744 h 353891"/>
                    <a:gd name="connsiteX9" fmla="*/ 307730 w 389059"/>
                    <a:gd name="connsiteY9" fmla="*/ 26377 h 353891"/>
                    <a:gd name="connsiteX10" fmla="*/ 178044 w 389059"/>
                    <a:gd name="connsiteY10" fmla="*/ 26377 h 353891"/>
                    <a:gd name="connsiteX11" fmla="*/ 178044 w 389059"/>
                    <a:gd name="connsiteY11" fmla="*/ 2198 h 353891"/>
                    <a:gd name="connsiteX12" fmla="*/ 98913 w 389059"/>
                    <a:gd name="connsiteY12" fmla="*/ 0 h 353891"/>
                    <a:gd name="connsiteX0" fmla="*/ 98913 w 389059"/>
                    <a:gd name="connsiteY0" fmla="*/ 0 h 353891"/>
                    <a:gd name="connsiteX1" fmla="*/ 98913 w 389059"/>
                    <a:gd name="connsiteY1" fmla="*/ 92319 h 353891"/>
                    <a:gd name="connsiteX2" fmla="*/ 0 w 389059"/>
                    <a:gd name="connsiteY2" fmla="*/ 92319 h 353891"/>
                    <a:gd name="connsiteX3" fmla="*/ 0 w 389059"/>
                    <a:gd name="connsiteY3" fmla="*/ 353891 h 353891"/>
                    <a:gd name="connsiteX4" fmla="*/ 232996 w 389059"/>
                    <a:gd name="connsiteY4" fmla="*/ 342900 h 353891"/>
                    <a:gd name="connsiteX5" fmla="*/ 241788 w 389059"/>
                    <a:gd name="connsiteY5" fmla="*/ 276958 h 353891"/>
                    <a:gd name="connsiteX6" fmla="*/ 389059 w 389059"/>
                    <a:gd name="connsiteY6" fmla="*/ 270365 h 353891"/>
                    <a:gd name="connsiteX7" fmla="*/ 371475 w 389059"/>
                    <a:gd name="connsiteY7" fmla="*/ 61546 h 353891"/>
                    <a:gd name="connsiteX8" fmla="*/ 312126 w 389059"/>
                    <a:gd name="connsiteY8" fmla="*/ 63744 h 353891"/>
                    <a:gd name="connsiteX9" fmla="*/ 307730 w 389059"/>
                    <a:gd name="connsiteY9" fmla="*/ 26377 h 353891"/>
                    <a:gd name="connsiteX10" fmla="*/ 178044 w 389059"/>
                    <a:gd name="connsiteY10" fmla="*/ 26377 h 353891"/>
                    <a:gd name="connsiteX11" fmla="*/ 178044 w 389059"/>
                    <a:gd name="connsiteY11" fmla="*/ 2198 h 353891"/>
                    <a:gd name="connsiteX12" fmla="*/ 98913 w 389059"/>
                    <a:gd name="connsiteY12" fmla="*/ 0 h 353891"/>
                    <a:gd name="connsiteX0" fmla="*/ 98913 w 389059"/>
                    <a:gd name="connsiteY0" fmla="*/ 0 h 353891"/>
                    <a:gd name="connsiteX1" fmla="*/ 98913 w 389059"/>
                    <a:gd name="connsiteY1" fmla="*/ 92319 h 353891"/>
                    <a:gd name="connsiteX2" fmla="*/ 0 w 389059"/>
                    <a:gd name="connsiteY2" fmla="*/ 92319 h 353891"/>
                    <a:gd name="connsiteX3" fmla="*/ 0 w 389059"/>
                    <a:gd name="connsiteY3" fmla="*/ 353891 h 353891"/>
                    <a:gd name="connsiteX4" fmla="*/ 232996 w 389059"/>
                    <a:gd name="connsiteY4" fmla="*/ 342900 h 353891"/>
                    <a:gd name="connsiteX5" fmla="*/ 226402 w 389059"/>
                    <a:gd name="connsiteY5" fmla="*/ 276958 h 353891"/>
                    <a:gd name="connsiteX6" fmla="*/ 389059 w 389059"/>
                    <a:gd name="connsiteY6" fmla="*/ 270365 h 353891"/>
                    <a:gd name="connsiteX7" fmla="*/ 371475 w 389059"/>
                    <a:gd name="connsiteY7" fmla="*/ 61546 h 353891"/>
                    <a:gd name="connsiteX8" fmla="*/ 312126 w 389059"/>
                    <a:gd name="connsiteY8" fmla="*/ 63744 h 353891"/>
                    <a:gd name="connsiteX9" fmla="*/ 307730 w 389059"/>
                    <a:gd name="connsiteY9" fmla="*/ 26377 h 353891"/>
                    <a:gd name="connsiteX10" fmla="*/ 178044 w 389059"/>
                    <a:gd name="connsiteY10" fmla="*/ 26377 h 353891"/>
                    <a:gd name="connsiteX11" fmla="*/ 178044 w 389059"/>
                    <a:gd name="connsiteY11" fmla="*/ 2198 h 353891"/>
                    <a:gd name="connsiteX12" fmla="*/ 98913 w 389059"/>
                    <a:gd name="connsiteY12" fmla="*/ 0 h 353891"/>
                    <a:gd name="connsiteX0" fmla="*/ 98913 w 389059"/>
                    <a:gd name="connsiteY0" fmla="*/ 0 h 353891"/>
                    <a:gd name="connsiteX1" fmla="*/ 98913 w 389059"/>
                    <a:gd name="connsiteY1" fmla="*/ 92319 h 353891"/>
                    <a:gd name="connsiteX2" fmla="*/ 0 w 389059"/>
                    <a:gd name="connsiteY2" fmla="*/ 92319 h 353891"/>
                    <a:gd name="connsiteX3" fmla="*/ 0 w 389059"/>
                    <a:gd name="connsiteY3" fmla="*/ 353891 h 353891"/>
                    <a:gd name="connsiteX4" fmla="*/ 235194 w 389059"/>
                    <a:gd name="connsiteY4" fmla="*/ 340702 h 353891"/>
                    <a:gd name="connsiteX5" fmla="*/ 226402 w 389059"/>
                    <a:gd name="connsiteY5" fmla="*/ 276958 h 353891"/>
                    <a:gd name="connsiteX6" fmla="*/ 389059 w 389059"/>
                    <a:gd name="connsiteY6" fmla="*/ 270365 h 353891"/>
                    <a:gd name="connsiteX7" fmla="*/ 371475 w 389059"/>
                    <a:gd name="connsiteY7" fmla="*/ 61546 h 353891"/>
                    <a:gd name="connsiteX8" fmla="*/ 312126 w 389059"/>
                    <a:gd name="connsiteY8" fmla="*/ 63744 h 353891"/>
                    <a:gd name="connsiteX9" fmla="*/ 307730 w 389059"/>
                    <a:gd name="connsiteY9" fmla="*/ 26377 h 353891"/>
                    <a:gd name="connsiteX10" fmla="*/ 178044 w 389059"/>
                    <a:gd name="connsiteY10" fmla="*/ 26377 h 353891"/>
                    <a:gd name="connsiteX11" fmla="*/ 178044 w 389059"/>
                    <a:gd name="connsiteY11" fmla="*/ 2198 h 353891"/>
                    <a:gd name="connsiteX12" fmla="*/ 98913 w 389059"/>
                    <a:gd name="connsiteY12" fmla="*/ 0 h 353891"/>
                    <a:gd name="connsiteX0" fmla="*/ 98913 w 389059"/>
                    <a:gd name="connsiteY0" fmla="*/ 0 h 353891"/>
                    <a:gd name="connsiteX1" fmla="*/ 98913 w 389059"/>
                    <a:gd name="connsiteY1" fmla="*/ 92319 h 353891"/>
                    <a:gd name="connsiteX2" fmla="*/ 0 w 389059"/>
                    <a:gd name="connsiteY2" fmla="*/ 92319 h 353891"/>
                    <a:gd name="connsiteX3" fmla="*/ 0 w 389059"/>
                    <a:gd name="connsiteY3" fmla="*/ 353891 h 353891"/>
                    <a:gd name="connsiteX4" fmla="*/ 235194 w 389059"/>
                    <a:gd name="connsiteY4" fmla="*/ 340702 h 353891"/>
                    <a:gd name="connsiteX5" fmla="*/ 235195 w 389059"/>
                    <a:gd name="connsiteY5" fmla="*/ 276958 h 353891"/>
                    <a:gd name="connsiteX6" fmla="*/ 389059 w 389059"/>
                    <a:gd name="connsiteY6" fmla="*/ 270365 h 353891"/>
                    <a:gd name="connsiteX7" fmla="*/ 371475 w 389059"/>
                    <a:gd name="connsiteY7" fmla="*/ 61546 h 353891"/>
                    <a:gd name="connsiteX8" fmla="*/ 312126 w 389059"/>
                    <a:gd name="connsiteY8" fmla="*/ 63744 h 353891"/>
                    <a:gd name="connsiteX9" fmla="*/ 307730 w 389059"/>
                    <a:gd name="connsiteY9" fmla="*/ 26377 h 353891"/>
                    <a:gd name="connsiteX10" fmla="*/ 178044 w 389059"/>
                    <a:gd name="connsiteY10" fmla="*/ 26377 h 353891"/>
                    <a:gd name="connsiteX11" fmla="*/ 178044 w 389059"/>
                    <a:gd name="connsiteY11" fmla="*/ 2198 h 353891"/>
                    <a:gd name="connsiteX12" fmla="*/ 98913 w 389059"/>
                    <a:gd name="connsiteY12" fmla="*/ 0 h 353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9059" h="353891">
                      <a:moveTo>
                        <a:pt x="98913" y="0"/>
                      </a:moveTo>
                      <a:lnTo>
                        <a:pt x="98913" y="92319"/>
                      </a:lnTo>
                      <a:lnTo>
                        <a:pt x="0" y="92319"/>
                      </a:lnTo>
                      <a:lnTo>
                        <a:pt x="0" y="353891"/>
                      </a:lnTo>
                      <a:lnTo>
                        <a:pt x="235194" y="340702"/>
                      </a:lnTo>
                      <a:cubicBezTo>
                        <a:pt x="235194" y="319454"/>
                        <a:pt x="235195" y="298206"/>
                        <a:pt x="235195" y="276958"/>
                      </a:cubicBezTo>
                      <a:lnTo>
                        <a:pt x="389059" y="270365"/>
                      </a:lnTo>
                      <a:lnTo>
                        <a:pt x="371475" y="61546"/>
                      </a:lnTo>
                      <a:lnTo>
                        <a:pt x="312126" y="63744"/>
                      </a:lnTo>
                      <a:lnTo>
                        <a:pt x="307730" y="26377"/>
                      </a:lnTo>
                      <a:lnTo>
                        <a:pt x="178044" y="26377"/>
                      </a:lnTo>
                      <a:lnTo>
                        <a:pt x="178044" y="2198"/>
                      </a:lnTo>
                      <a:lnTo>
                        <a:pt x="98913" y="0"/>
                      </a:lnTo>
                      <a:close/>
                    </a:path>
                  </a:pathLst>
                </a:custGeom>
                <a:solidFill>
                  <a:srgbClr val="E21E1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1" name="Freeform 460"/>
                <p:cNvSpPr/>
                <p:nvPr/>
              </p:nvSpPr>
              <p:spPr>
                <a:xfrm>
                  <a:off x="5915128" y="4235489"/>
                  <a:ext cx="319134" cy="222231"/>
                </a:xfrm>
                <a:custGeom>
                  <a:avLst/>
                  <a:gdLst>
                    <a:gd name="connsiteX0" fmla="*/ 0 w 318721"/>
                    <a:gd name="connsiteY0" fmla="*/ 129687 h 222006"/>
                    <a:gd name="connsiteX1" fmla="*/ 0 w 318721"/>
                    <a:gd name="connsiteY1" fmla="*/ 13189 h 222006"/>
                    <a:gd name="connsiteX2" fmla="*/ 318721 w 318721"/>
                    <a:gd name="connsiteY2" fmla="*/ 0 h 222006"/>
                    <a:gd name="connsiteX3" fmla="*/ 318721 w 318721"/>
                    <a:gd name="connsiteY3" fmla="*/ 26377 h 222006"/>
                    <a:gd name="connsiteX4" fmla="*/ 307731 w 318721"/>
                    <a:gd name="connsiteY4" fmla="*/ 61546 h 222006"/>
                    <a:gd name="connsiteX5" fmla="*/ 305533 w 318721"/>
                    <a:gd name="connsiteY5" fmla="*/ 90121 h 222006"/>
                    <a:gd name="connsiteX6" fmla="*/ 270363 w 318721"/>
                    <a:gd name="connsiteY6" fmla="*/ 92319 h 222006"/>
                    <a:gd name="connsiteX7" fmla="*/ 263769 w 318721"/>
                    <a:gd name="connsiteY7" fmla="*/ 94518 h 222006"/>
                    <a:gd name="connsiteX8" fmla="*/ 261571 w 318721"/>
                    <a:gd name="connsiteY8" fmla="*/ 101112 h 222006"/>
                    <a:gd name="connsiteX9" fmla="*/ 257175 w 318721"/>
                    <a:gd name="connsiteY9" fmla="*/ 116498 h 222006"/>
                    <a:gd name="connsiteX10" fmla="*/ 248383 w 318721"/>
                    <a:gd name="connsiteY10" fmla="*/ 127489 h 222006"/>
                    <a:gd name="connsiteX11" fmla="*/ 191233 w 318721"/>
                    <a:gd name="connsiteY11" fmla="*/ 129687 h 222006"/>
                    <a:gd name="connsiteX12" fmla="*/ 178044 w 318721"/>
                    <a:gd name="connsiteY12" fmla="*/ 134083 h 222006"/>
                    <a:gd name="connsiteX13" fmla="*/ 171450 w 318721"/>
                    <a:gd name="connsiteY13" fmla="*/ 136281 h 222006"/>
                    <a:gd name="connsiteX14" fmla="*/ 162658 w 318721"/>
                    <a:gd name="connsiteY14" fmla="*/ 138479 h 222006"/>
                    <a:gd name="connsiteX15" fmla="*/ 160460 w 318721"/>
                    <a:gd name="connsiteY15" fmla="*/ 164856 h 222006"/>
                    <a:gd name="connsiteX16" fmla="*/ 156063 w 318721"/>
                    <a:gd name="connsiteY16" fmla="*/ 169252 h 222006"/>
                    <a:gd name="connsiteX17" fmla="*/ 153865 w 318721"/>
                    <a:gd name="connsiteY17" fmla="*/ 175846 h 222006"/>
                    <a:gd name="connsiteX18" fmla="*/ 149469 w 318721"/>
                    <a:gd name="connsiteY18" fmla="*/ 182441 h 222006"/>
                    <a:gd name="connsiteX19" fmla="*/ 147271 w 318721"/>
                    <a:gd name="connsiteY19" fmla="*/ 191233 h 222006"/>
                    <a:gd name="connsiteX20" fmla="*/ 142875 w 318721"/>
                    <a:gd name="connsiteY20" fmla="*/ 204421 h 222006"/>
                    <a:gd name="connsiteX21" fmla="*/ 138479 w 318721"/>
                    <a:gd name="connsiteY21" fmla="*/ 222006 h 222006"/>
                    <a:gd name="connsiteX22" fmla="*/ 54952 w 318721"/>
                    <a:gd name="connsiteY22" fmla="*/ 222006 h 222006"/>
                    <a:gd name="connsiteX23" fmla="*/ 54952 w 318721"/>
                    <a:gd name="connsiteY23" fmla="*/ 131885 h 222006"/>
                    <a:gd name="connsiteX24" fmla="*/ 0 w 318721"/>
                    <a:gd name="connsiteY24" fmla="*/ 129687 h 222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18721" h="222006">
                      <a:moveTo>
                        <a:pt x="0" y="129687"/>
                      </a:moveTo>
                      <a:lnTo>
                        <a:pt x="0" y="13189"/>
                      </a:lnTo>
                      <a:lnTo>
                        <a:pt x="318721" y="0"/>
                      </a:lnTo>
                      <a:lnTo>
                        <a:pt x="318721" y="26377"/>
                      </a:lnTo>
                      <a:cubicBezTo>
                        <a:pt x="314249" y="38304"/>
                        <a:pt x="309551" y="48809"/>
                        <a:pt x="307731" y="61546"/>
                      </a:cubicBezTo>
                      <a:cubicBezTo>
                        <a:pt x="306380" y="71003"/>
                        <a:pt x="312907" y="84048"/>
                        <a:pt x="305533" y="90121"/>
                      </a:cubicBezTo>
                      <a:cubicBezTo>
                        <a:pt x="296466" y="97588"/>
                        <a:pt x="282086" y="91586"/>
                        <a:pt x="270363" y="92319"/>
                      </a:cubicBezTo>
                      <a:cubicBezTo>
                        <a:pt x="268165" y="93052"/>
                        <a:pt x="265407" y="92880"/>
                        <a:pt x="263769" y="94518"/>
                      </a:cubicBezTo>
                      <a:cubicBezTo>
                        <a:pt x="262131" y="96156"/>
                        <a:pt x="262237" y="98893"/>
                        <a:pt x="261571" y="101112"/>
                      </a:cubicBezTo>
                      <a:cubicBezTo>
                        <a:pt x="260038" y="106221"/>
                        <a:pt x="258708" y="111389"/>
                        <a:pt x="257175" y="116498"/>
                      </a:cubicBezTo>
                      <a:cubicBezTo>
                        <a:pt x="255758" y="121222"/>
                        <a:pt x="255063" y="126798"/>
                        <a:pt x="248383" y="127489"/>
                      </a:cubicBezTo>
                      <a:cubicBezTo>
                        <a:pt x="229420" y="129451"/>
                        <a:pt x="210283" y="128954"/>
                        <a:pt x="191233" y="129687"/>
                      </a:cubicBezTo>
                      <a:lnTo>
                        <a:pt x="178044" y="134083"/>
                      </a:lnTo>
                      <a:cubicBezTo>
                        <a:pt x="175846" y="134816"/>
                        <a:pt x="173698" y="135719"/>
                        <a:pt x="171450" y="136281"/>
                      </a:cubicBezTo>
                      <a:lnTo>
                        <a:pt x="162658" y="138479"/>
                      </a:lnTo>
                      <a:cubicBezTo>
                        <a:pt x="161925" y="147271"/>
                        <a:pt x="162309" y="156229"/>
                        <a:pt x="160460" y="164856"/>
                      </a:cubicBezTo>
                      <a:cubicBezTo>
                        <a:pt x="160026" y="166883"/>
                        <a:pt x="157129" y="167475"/>
                        <a:pt x="156063" y="169252"/>
                      </a:cubicBezTo>
                      <a:cubicBezTo>
                        <a:pt x="154871" y="171239"/>
                        <a:pt x="154901" y="173774"/>
                        <a:pt x="153865" y="175846"/>
                      </a:cubicBezTo>
                      <a:cubicBezTo>
                        <a:pt x="152684" y="178209"/>
                        <a:pt x="150934" y="180243"/>
                        <a:pt x="149469" y="182441"/>
                      </a:cubicBezTo>
                      <a:cubicBezTo>
                        <a:pt x="148736" y="185372"/>
                        <a:pt x="148139" y="188340"/>
                        <a:pt x="147271" y="191233"/>
                      </a:cubicBezTo>
                      <a:cubicBezTo>
                        <a:pt x="145939" y="195671"/>
                        <a:pt x="142875" y="204421"/>
                        <a:pt x="142875" y="204421"/>
                      </a:cubicBezTo>
                      <a:cubicBezTo>
                        <a:pt x="140408" y="219226"/>
                        <a:pt x="142670" y="213624"/>
                        <a:pt x="138479" y="222006"/>
                      </a:cubicBezTo>
                      <a:lnTo>
                        <a:pt x="54952" y="222006"/>
                      </a:lnTo>
                      <a:lnTo>
                        <a:pt x="54952" y="131885"/>
                      </a:lnTo>
                      <a:lnTo>
                        <a:pt x="0" y="129687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>
                <a:xfrm>
                  <a:off x="5915128" y="4360891"/>
                  <a:ext cx="273089" cy="387316"/>
                </a:xfrm>
                <a:custGeom>
                  <a:avLst/>
                  <a:gdLst>
                    <a:gd name="connsiteX0" fmla="*/ 160460 w 272562"/>
                    <a:gd name="connsiteY0" fmla="*/ 70338 h 386861"/>
                    <a:gd name="connsiteX1" fmla="*/ 65942 w 272562"/>
                    <a:gd name="connsiteY1" fmla="*/ 70338 h 386861"/>
                    <a:gd name="connsiteX2" fmla="*/ 65942 w 272562"/>
                    <a:gd name="connsiteY2" fmla="*/ 0 h 386861"/>
                    <a:gd name="connsiteX3" fmla="*/ 0 w 272562"/>
                    <a:gd name="connsiteY3" fmla="*/ 0 h 386861"/>
                    <a:gd name="connsiteX4" fmla="*/ 0 w 272562"/>
                    <a:gd name="connsiteY4" fmla="*/ 327513 h 386861"/>
                    <a:gd name="connsiteX5" fmla="*/ 72537 w 272562"/>
                    <a:gd name="connsiteY5" fmla="*/ 327513 h 386861"/>
                    <a:gd name="connsiteX6" fmla="*/ 72537 w 272562"/>
                    <a:gd name="connsiteY6" fmla="*/ 351692 h 386861"/>
                    <a:gd name="connsiteX7" fmla="*/ 200025 w 272562"/>
                    <a:gd name="connsiteY7" fmla="*/ 351692 h 386861"/>
                    <a:gd name="connsiteX8" fmla="*/ 200025 w 272562"/>
                    <a:gd name="connsiteY8" fmla="*/ 386861 h 386861"/>
                    <a:gd name="connsiteX9" fmla="*/ 272562 w 272562"/>
                    <a:gd name="connsiteY9" fmla="*/ 386861 h 386861"/>
                    <a:gd name="connsiteX10" fmla="*/ 259373 w 272562"/>
                    <a:gd name="connsiteY10" fmla="*/ 290146 h 386861"/>
                    <a:gd name="connsiteX11" fmla="*/ 243987 w 272562"/>
                    <a:gd name="connsiteY11" fmla="*/ 279155 h 386861"/>
                    <a:gd name="connsiteX12" fmla="*/ 237392 w 272562"/>
                    <a:gd name="connsiteY12" fmla="*/ 276957 h 386861"/>
                    <a:gd name="connsiteX13" fmla="*/ 202223 w 272562"/>
                    <a:gd name="connsiteY13" fmla="*/ 274759 h 386861"/>
                    <a:gd name="connsiteX14" fmla="*/ 189035 w 272562"/>
                    <a:gd name="connsiteY14" fmla="*/ 268165 h 386861"/>
                    <a:gd name="connsiteX15" fmla="*/ 182440 w 272562"/>
                    <a:gd name="connsiteY15" fmla="*/ 265967 h 386861"/>
                    <a:gd name="connsiteX16" fmla="*/ 167054 w 272562"/>
                    <a:gd name="connsiteY16" fmla="*/ 261571 h 386861"/>
                    <a:gd name="connsiteX17" fmla="*/ 153865 w 272562"/>
                    <a:gd name="connsiteY17" fmla="*/ 254977 h 386861"/>
                    <a:gd name="connsiteX18" fmla="*/ 140677 w 272562"/>
                    <a:gd name="connsiteY18" fmla="*/ 237392 h 386861"/>
                    <a:gd name="connsiteX19" fmla="*/ 134083 w 272562"/>
                    <a:gd name="connsiteY19" fmla="*/ 228600 h 386861"/>
                    <a:gd name="connsiteX20" fmla="*/ 125290 w 272562"/>
                    <a:gd name="connsiteY20" fmla="*/ 215411 h 386861"/>
                    <a:gd name="connsiteX21" fmla="*/ 120894 w 272562"/>
                    <a:gd name="connsiteY21" fmla="*/ 197827 h 386861"/>
                    <a:gd name="connsiteX22" fmla="*/ 129687 w 272562"/>
                    <a:gd name="connsiteY22" fmla="*/ 169252 h 386861"/>
                    <a:gd name="connsiteX23" fmla="*/ 136281 w 272562"/>
                    <a:gd name="connsiteY23" fmla="*/ 156063 h 386861"/>
                    <a:gd name="connsiteX24" fmla="*/ 138479 w 272562"/>
                    <a:gd name="connsiteY24" fmla="*/ 127488 h 386861"/>
                    <a:gd name="connsiteX25" fmla="*/ 140677 w 272562"/>
                    <a:gd name="connsiteY25" fmla="*/ 92319 h 386861"/>
                    <a:gd name="connsiteX26" fmla="*/ 160460 w 272562"/>
                    <a:gd name="connsiteY26" fmla="*/ 70338 h 386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2562" h="386861">
                      <a:moveTo>
                        <a:pt x="160460" y="70338"/>
                      </a:moveTo>
                      <a:lnTo>
                        <a:pt x="65942" y="70338"/>
                      </a:lnTo>
                      <a:lnTo>
                        <a:pt x="65942" y="0"/>
                      </a:lnTo>
                      <a:lnTo>
                        <a:pt x="0" y="0"/>
                      </a:lnTo>
                      <a:lnTo>
                        <a:pt x="0" y="327513"/>
                      </a:lnTo>
                      <a:lnTo>
                        <a:pt x="72537" y="327513"/>
                      </a:lnTo>
                      <a:lnTo>
                        <a:pt x="72537" y="351692"/>
                      </a:lnTo>
                      <a:lnTo>
                        <a:pt x="200025" y="351692"/>
                      </a:lnTo>
                      <a:lnTo>
                        <a:pt x="200025" y="386861"/>
                      </a:lnTo>
                      <a:lnTo>
                        <a:pt x="272562" y="386861"/>
                      </a:lnTo>
                      <a:lnTo>
                        <a:pt x="259373" y="290146"/>
                      </a:lnTo>
                      <a:cubicBezTo>
                        <a:pt x="254244" y="286482"/>
                        <a:pt x="249392" y="282398"/>
                        <a:pt x="243987" y="279155"/>
                      </a:cubicBezTo>
                      <a:cubicBezTo>
                        <a:pt x="242000" y="277963"/>
                        <a:pt x="239696" y="277200"/>
                        <a:pt x="237392" y="276957"/>
                      </a:cubicBezTo>
                      <a:cubicBezTo>
                        <a:pt x="225711" y="275727"/>
                        <a:pt x="213946" y="275492"/>
                        <a:pt x="202223" y="274759"/>
                      </a:cubicBezTo>
                      <a:cubicBezTo>
                        <a:pt x="185645" y="269233"/>
                        <a:pt x="206082" y="276688"/>
                        <a:pt x="189035" y="268165"/>
                      </a:cubicBezTo>
                      <a:cubicBezTo>
                        <a:pt x="186962" y="267129"/>
                        <a:pt x="184668" y="266604"/>
                        <a:pt x="182440" y="265967"/>
                      </a:cubicBezTo>
                      <a:cubicBezTo>
                        <a:pt x="179154" y="265028"/>
                        <a:pt x="170567" y="263328"/>
                        <a:pt x="167054" y="261571"/>
                      </a:cubicBezTo>
                      <a:cubicBezTo>
                        <a:pt x="150013" y="253050"/>
                        <a:pt x="170439" y="260501"/>
                        <a:pt x="153865" y="254977"/>
                      </a:cubicBezTo>
                      <a:cubicBezTo>
                        <a:pt x="143782" y="244892"/>
                        <a:pt x="155593" y="257280"/>
                        <a:pt x="140677" y="237392"/>
                      </a:cubicBezTo>
                      <a:cubicBezTo>
                        <a:pt x="138479" y="234461"/>
                        <a:pt x="136184" y="231601"/>
                        <a:pt x="134083" y="228600"/>
                      </a:cubicBezTo>
                      <a:cubicBezTo>
                        <a:pt x="131053" y="224271"/>
                        <a:pt x="125290" y="215411"/>
                        <a:pt x="125290" y="215411"/>
                      </a:cubicBezTo>
                      <a:cubicBezTo>
                        <a:pt x="123825" y="209550"/>
                        <a:pt x="119429" y="203688"/>
                        <a:pt x="120894" y="197827"/>
                      </a:cubicBezTo>
                      <a:cubicBezTo>
                        <a:pt x="122810" y="190164"/>
                        <a:pt x="126664" y="173787"/>
                        <a:pt x="129687" y="169252"/>
                      </a:cubicBezTo>
                      <a:cubicBezTo>
                        <a:pt x="135368" y="160729"/>
                        <a:pt x="133248" y="165163"/>
                        <a:pt x="136281" y="156063"/>
                      </a:cubicBezTo>
                      <a:cubicBezTo>
                        <a:pt x="137014" y="146538"/>
                        <a:pt x="137822" y="137019"/>
                        <a:pt x="138479" y="127488"/>
                      </a:cubicBezTo>
                      <a:cubicBezTo>
                        <a:pt x="139287" y="115770"/>
                        <a:pt x="139090" y="103957"/>
                        <a:pt x="140677" y="92319"/>
                      </a:cubicBezTo>
                      <a:cubicBezTo>
                        <a:pt x="146231" y="51585"/>
                        <a:pt x="145073" y="102791"/>
                        <a:pt x="160460" y="70338"/>
                      </a:cubicBezTo>
                      <a:close/>
                    </a:path>
                  </a:pathLst>
                </a:custGeom>
                <a:solidFill>
                  <a:srgbClr val="E21E1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>
                <a:xfrm>
                  <a:off x="6172340" y="4559311"/>
                  <a:ext cx="344538" cy="373030"/>
                </a:xfrm>
                <a:custGeom>
                  <a:avLst/>
                  <a:gdLst>
                    <a:gd name="connsiteX0" fmla="*/ 345098 w 345098"/>
                    <a:gd name="connsiteY0" fmla="*/ 287948 h 380267"/>
                    <a:gd name="connsiteX1" fmla="*/ 200025 w 345098"/>
                    <a:gd name="connsiteY1" fmla="*/ 298938 h 380267"/>
                    <a:gd name="connsiteX2" fmla="*/ 202223 w 345098"/>
                    <a:gd name="connsiteY2" fmla="*/ 360484 h 380267"/>
                    <a:gd name="connsiteX3" fmla="*/ 13188 w 345098"/>
                    <a:gd name="connsiteY3" fmla="*/ 380267 h 380267"/>
                    <a:gd name="connsiteX4" fmla="*/ 0 w 345098"/>
                    <a:gd name="connsiteY4" fmla="*/ 90121 h 380267"/>
                    <a:gd name="connsiteX5" fmla="*/ 13188 w 345098"/>
                    <a:gd name="connsiteY5" fmla="*/ 103309 h 380267"/>
                    <a:gd name="connsiteX6" fmla="*/ 30773 w 345098"/>
                    <a:gd name="connsiteY6" fmla="*/ 94517 h 380267"/>
                    <a:gd name="connsiteX7" fmla="*/ 35169 w 345098"/>
                    <a:gd name="connsiteY7" fmla="*/ 87923 h 380267"/>
                    <a:gd name="connsiteX8" fmla="*/ 46160 w 345098"/>
                    <a:gd name="connsiteY8" fmla="*/ 74734 h 380267"/>
                    <a:gd name="connsiteX9" fmla="*/ 54952 w 345098"/>
                    <a:gd name="connsiteY9" fmla="*/ 54951 h 380267"/>
                    <a:gd name="connsiteX10" fmla="*/ 68140 w 345098"/>
                    <a:gd name="connsiteY10" fmla="*/ 39565 h 380267"/>
                    <a:gd name="connsiteX11" fmla="*/ 72537 w 345098"/>
                    <a:gd name="connsiteY11" fmla="*/ 30773 h 380267"/>
                    <a:gd name="connsiteX12" fmla="*/ 76933 w 345098"/>
                    <a:gd name="connsiteY12" fmla="*/ 26376 h 380267"/>
                    <a:gd name="connsiteX13" fmla="*/ 87923 w 345098"/>
                    <a:gd name="connsiteY13" fmla="*/ 15386 h 380267"/>
                    <a:gd name="connsiteX14" fmla="*/ 98913 w 345098"/>
                    <a:gd name="connsiteY14" fmla="*/ 0 h 380267"/>
                    <a:gd name="connsiteX15" fmla="*/ 131885 w 345098"/>
                    <a:gd name="connsiteY15" fmla="*/ 2198 h 380267"/>
                    <a:gd name="connsiteX16" fmla="*/ 134083 w 345098"/>
                    <a:gd name="connsiteY16" fmla="*/ 2198 h 380267"/>
                    <a:gd name="connsiteX17" fmla="*/ 142875 w 345098"/>
                    <a:gd name="connsiteY17" fmla="*/ 30773 h 380267"/>
                    <a:gd name="connsiteX18" fmla="*/ 323117 w 345098"/>
                    <a:gd name="connsiteY18" fmla="*/ 21980 h 380267"/>
                    <a:gd name="connsiteX19" fmla="*/ 345098 w 345098"/>
                    <a:gd name="connsiteY19" fmla="*/ 287948 h 380267"/>
                    <a:gd name="connsiteX0" fmla="*/ 345110 w 345110"/>
                    <a:gd name="connsiteY0" fmla="*/ 287948 h 373672"/>
                    <a:gd name="connsiteX1" fmla="*/ 200037 w 345110"/>
                    <a:gd name="connsiteY1" fmla="*/ 298938 h 373672"/>
                    <a:gd name="connsiteX2" fmla="*/ 202235 w 345110"/>
                    <a:gd name="connsiteY2" fmla="*/ 360484 h 373672"/>
                    <a:gd name="connsiteX3" fmla="*/ 11002 w 345110"/>
                    <a:gd name="connsiteY3" fmla="*/ 373672 h 373672"/>
                    <a:gd name="connsiteX4" fmla="*/ 12 w 345110"/>
                    <a:gd name="connsiteY4" fmla="*/ 90121 h 373672"/>
                    <a:gd name="connsiteX5" fmla="*/ 13200 w 345110"/>
                    <a:gd name="connsiteY5" fmla="*/ 103309 h 373672"/>
                    <a:gd name="connsiteX6" fmla="*/ 30785 w 345110"/>
                    <a:gd name="connsiteY6" fmla="*/ 94517 h 373672"/>
                    <a:gd name="connsiteX7" fmla="*/ 35181 w 345110"/>
                    <a:gd name="connsiteY7" fmla="*/ 87923 h 373672"/>
                    <a:gd name="connsiteX8" fmla="*/ 46172 w 345110"/>
                    <a:gd name="connsiteY8" fmla="*/ 74734 h 373672"/>
                    <a:gd name="connsiteX9" fmla="*/ 54964 w 345110"/>
                    <a:gd name="connsiteY9" fmla="*/ 54951 h 373672"/>
                    <a:gd name="connsiteX10" fmla="*/ 68152 w 345110"/>
                    <a:gd name="connsiteY10" fmla="*/ 39565 h 373672"/>
                    <a:gd name="connsiteX11" fmla="*/ 72549 w 345110"/>
                    <a:gd name="connsiteY11" fmla="*/ 30773 h 373672"/>
                    <a:gd name="connsiteX12" fmla="*/ 76945 w 345110"/>
                    <a:gd name="connsiteY12" fmla="*/ 26376 h 373672"/>
                    <a:gd name="connsiteX13" fmla="*/ 87935 w 345110"/>
                    <a:gd name="connsiteY13" fmla="*/ 15386 h 373672"/>
                    <a:gd name="connsiteX14" fmla="*/ 98925 w 345110"/>
                    <a:gd name="connsiteY14" fmla="*/ 0 h 373672"/>
                    <a:gd name="connsiteX15" fmla="*/ 131897 w 345110"/>
                    <a:gd name="connsiteY15" fmla="*/ 2198 h 373672"/>
                    <a:gd name="connsiteX16" fmla="*/ 134095 w 345110"/>
                    <a:gd name="connsiteY16" fmla="*/ 2198 h 373672"/>
                    <a:gd name="connsiteX17" fmla="*/ 142887 w 345110"/>
                    <a:gd name="connsiteY17" fmla="*/ 30773 h 373672"/>
                    <a:gd name="connsiteX18" fmla="*/ 323129 w 345110"/>
                    <a:gd name="connsiteY18" fmla="*/ 21980 h 373672"/>
                    <a:gd name="connsiteX19" fmla="*/ 345110 w 345110"/>
                    <a:gd name="connsiteY19" fmla="*/ 287948 h 373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45110" h="373672">
                      <a:moveTo>
                        <a:pt x="345110" y="287948"/>
                      </a:moveTo>
                      <a:lnTo>
                        <a:pt x="200037" y="298938"/>
                      </a:lnTo>
                      <a:cubicBezTo>
                        <a:pt x="200770" y="319453"/>
                        <a:pt x="201502" y="339969"/>
                        <a:pt x="202235" y="360484"/>
                      </a:cubicBezTo>
                      <a:lnTo>
                        <a:pt x="11002" y="373672"/>
                      </a:lnTo>
                      <a:cubicBezTo>
                        <a:pt x="7339" y="279155"/>
                        <a:pt x="-354" y="135181"/>
                        <a:pt x="12" y="90121"/>
                      </a:cubicBezTo>
                      <a:cubicBezTo>
                        <a:pt x="378" y="45061"/>
                        <a:pt x="8804" y="98913"/>
                        <a:pt x="13200" y="103309"/>
                      </a:cubicBezTo>
                      <a:cubicBezTo>
                        <a:pt x="19062" y="100378"/>
                        <a:pt x="25416" y="98275"/>
                        <a:pt x="30785" y="94517"/>
                      </a:cubicBezTo>
                      <a:cubicBezTo>
                        <a:pt x="32949" y="93002"/>
                        <a:pt x="33490" y="89952"/>
                        <a:pt x="35181" y="87923"/>
                      </a:cubicBezTo>
                      <a:cubicBezTo>
                        <a:pt x="41254" y="80635"/>
                        <a:pt x="42081" y="82915"/>
                        <a:pt x="46172" y="74734"/>
                      </a:cubicBezTo>
                      <a:cubicBezTo>
                        <a:pt x="51384" y="64311"/>
                        <a:pt x="49137" y="64276"/>
                        <a:pt x="54964" y="54951"/>
                      </a:cubicBezTo>
                      <a:cubicBezTo>
                        <a:pt x="73770" y="24860"/>
                        <a:pt x="50188" y="64712"/>
                        <a:pt x="68152" y="39565"/>
                      </a:cubicBezTo>
                      <a:cubicBezTo>
                        <a:pt x="70057" y="36899"/>
                        <a:pt x="70731" y="33499"/>
                        <a:pt x="72549" y="30773"/>
                      </a:cubicBezTo>
                      <a:cubicBezTo>
                        <a:pt x="73699" y="29049"/>
                        <a:pt x="75650" y="27994"/>
                        <a:pt x="76945" y="26376"/>
                      </a:cubicBezTo>
                      <a:cubicBezTo>
                        <a:pt x="85317" y="15910"/>
                        <a:pt x="76633" y="22921"/>
                        <a:pt x="87935" y="15386"/>
                      </a:cubicBezTo>
                      <a:cubicBezTo>
                        <a:pt x="93064" y="0"/>
                        <a:pt x="87935" y="3663"/>
                        <a:pt x="98925" y="0"/>
                      </a:cubicBezTo>
                      <a:cubicBezTo>
                        <a:pt x="118845" y="6640"/>
                        <a:pt x="106883" y="4699"/>
                        <a:pt x="131897" y="2198"/>
                      </a:cubicBezTo>
                      <a:cubicBezTo>
                        <a:pt x="132626" y="2125"/>
                        <a:pt x="133362" y="2198"/>
                        <a:pt x="134095" y="2198"/>
                      </a:cubicBezTo>
                      <a:lnTo>
                        <a:pt x="142887" y="30773"/>
                      </a:lnTo>
                      <a:lnTo>
                        <a:pt x="323129" y="21980"/>
                      </a:lnTo>
                      <a:lnTo>
                        <a:pt x="345110" y="287948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>
                <a:xfrm>
                  <a:off x="6481948" y="4559311"/>
                  <a:ext cx="355651" cy="417477"/>
                </a:xfrm>
                <a:custGeom>
                  <a:avLst/>
                  <a:gdLst>
                    <a:gd name="connsiteX0" fmla="*/ 0 w 356088"/>
                    <a:gd name="connsiteY0" fmla="*/ 15386 h 417634"/>
                    <a:gd name="connsiteX1" fmla="*/ 24179 w 356088"/>
                    <a:gd name="connsiteY1" fmla="*/ 320919 h 417634"/>
                    <a:gd name="connsiteX2" fmla="*/ 83527 w 356088"/>
                    <a:gd name="connsiteY2" fmla="*/ 320919 h 417634"/>
                    <a:gd name="connsiteX3" fmla="*/ 83527 w 356088"/>
                    <a:gd name="connsiteY3" fmla="*/ 417634 h 417634"/>
                    <a:gd name="connsiteX4" fmla="*/ 356088 w 356088"/>
                    <a:gd name="connsiteY4" fmla="*/ 389059 h 417634"/>
                    <a:gd name="connsiteX5" fmla="*/ 334108 w 356088"/>
                    <a:gd name="connsiteY5" fmla="*/ 292344 h 417634"/>
                    <a:gd name="connsiteX6" fmla="*/ 329711 w 356088"/>
                    <a:gd name="connsiteY6" fmla="*/ 265967 h 417634"/>
                    <a:gd name="connsiteX7" fmla="*/ 325315 w 356088"/>
                    <a:gd name="connsiteY7" fmla="*/ 248382 h 417634"/>
                    <a:gd name="connsiteX8" fmla="*/ 323117 w 356088"/>
                    <a:gd name="connsiteY8" fmla="*/ 191232 h 417634"/>
                    <a:gd name="connsiteX9" fmla="*/ 320919 w 356088"/>
                    <a:gd name="connsiteY9" fmla="*/ 184638 h 417634"/>
                    <a:gd name="connsiteX10" fmla="*/ 318721 w 356088"/>
                    <a:gd name="connsiteY10" fmla="*/ 169251 h 417634"/>
                    <a:gd name="connsiteX11" fmla="*/ 316523 w 356088"/>
                    <a:gd name="connsiteY11" fmla="*/ 147271 h 417634"/>
                    <a:gd name="connsiteX12" fmla="*/ 312127 w 356088"/>
                    <a:gd name="connsiteY12" fmla="*/ 134082 h 417634"/>
                    <a:gd name="connsiteX13" fmla="*/ 309929 w 356088"/>
                    <a:gd name="connsiteY13" fmla="*/ 127488 h 417634"/>
                    <a:gd name="connsiteX14" fmla="*/ 305533 w 356088"/>
                    <a:gd name="connsiteY14" fmla="*/ 120894 h 417634"/>
                    <a:gd name="connsiteX15" fmla="*/ 298938 w 356088"/>
                    <a:gd name="connsiteY15" fmla="*/ 109903 h 417634"/>
                    <a:gd name="connsiteX16" fmla="*/ 290146 w 356088"/>
                    <a:gd name="connsiteY16" fmla="*/ 90121 h 417634"/>
                    <a:gd name="connsiteX17" fmla="*/ 285750 w 356088"/>
                    <a:gd name="connsiteY17" fmla="*/ 30773 h 417634"/>
                    <a:gd name="connsiteX18" fmla="*/ 281354 w 356088"/>
                    <a:gd name="connsiteY18" fmla="*/ 13188 h 417634"/>
                    <a:gd name="connsiteX19" fmla="*/ 283552 w 356088"/>
                    <a:gd name="connsiteY19" fmla="*/ 0 h 417634"/>
                    <a:gd name="connsiteX20" fmla="*/ 0 w 356088"/>
                    <a:gd name="connsiteY20" fmla="*/ 15386 h 417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56088" h="417634">
                      <a:moveTo>
                        <a:pt x="0" y="15386"/>
                      </a:moveTo>
                      <a:lnTo>
                        <a:pt x="24179" y="320919"/>
                      </a:lnTo>
                      <a:lnTo>
                        <a:pt x="83527" y="320919"/>
                      </a:lnTo>
                      <a:lnTo>
                        <a:pt x="83527" y="417634"/>
                      </a:lnTo>
                      <a:lnTo>
                        <a:pt x="356088" y="389059"/>
                      </a:lnTo>
                      <a:lnTo>
                        <a:pt x="334108" y="292344"/>
                      </a:lnTo>
                      <a:cubicBezTo>
                        <a:pt x="330114" y="256410"/>
                        <a:pt x="334545" y="283691"/>
                        <a:pt x="329711" y="265967"/>
                      </a:cubicBezTo>
                      <a:cubicBezTo>
                        <a:pt x="328121" y="260138"/>
                        <a:pt x="325315" y="248382"/>
                        <a:pt x="325315" y="248382"/>
                      </a:cubicBezTo>
                      <a:cubicBezTo>
                        <a:pt x="324582" y="229332"/>
                        <a:pt x="324429" y="210251"/>
                        <a:pt x="323117" y="191232"/>
                      </a:cubicBezTo>
                      <a:cubicBezTo>
                        <a:pt x="322958" y="188921"/>
                        <a:pt x="321373" y="186910"/>
                        <a:pt x="320919" y="184638"/>
                      </a:cubicBezTo>
                      <a:cubicBezTo>
                        <a:pt x="319903" y="179558"/>
                        <a:pt x="319326" y="174397"/>
                        <a:pt x="318721" y="169251"/>
                      </a:cubicBezTo>
                      <a:cubicBezTo>
                        <a:pt x="317861" y="161938"/>
                        <a:pt x="317880" y="154508"/>
                        <a:pt x="316523" y="147271"/>
                      </a:cubicBezTo>
                      <a:cubicBezTo>
                        <a:pt x="315669" y="142716"/>
                        <a:pt x="313592" y="138478"/>
                        <a:pt x="312127" y="134082"/>
                      </a:cubicBezTo>
                      <a:cubicBezTo>
                        <a:pt x="311394" y="131884"/>
                        <a:pt x="311214" y="129416"/>
                        <a:pt x="309929" y="127488"/>
                      </a:cubicBezTo>
                      <a:cubicBezTo>
                        <a:pt x="308464" y="125290"/>
                        <a:pt x="306715" y="123257"/>
                        <a:pt x="305533" y="120894"/>
                      </a:cubicBezTo>
                      <a:cubicBezTo>
                        <a:pt x="299825" y="109480"/>
                        <a:pt x="307524" y="118491"/>
                        <a:pt x="298938" y="109903"/>
                      </a:cubicBezTo>
                      <a:cubicBezTo>
                        <a:pt x="293707" y="94209"/>
                        <a:pt x="297112" y="100571"/>
                        <a:pt x="290146" y="90121"/>
                      </a:cubicBezTo>
                      <a:cubicBezTo>
                        <a:pt x="283482" y="63462"/>
                        <a:pt x="290176" y="92733"/>
                        <a:pt x="285750" y="30773"/>
                      </a:cubicBezTo>
                      <a:cubicBezTo>
                        <a:pt x="285268" y="24020"/>
                        <a:pt x="283388" y="19289"/>
                        <a:pt x="281354" y="13188"/>
                      </a:cubicBezTo>
                      <a:lnTo>
                        <a:pt x="283552" y="0"/>
                      </a:lnTo>
                      <a:lnTo>
                        <a:pt x="0" y="1538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Freeform 464"/>
                <p:cNvSpPr/>
                <p:nvPr/>
              </p:nvSpPr>
              <p:spPr>
                <a:xfrm>
                  <a:off x="5680144" y="5270449"/>
                  <a:ext cx="304844" cy="274614"/>
                </a:xfrm>
                <a:custGeom>
                  <a:avLst/>
                  <a:gdLst>
                    <a:gd name="connsiteX0" fmla="*/ 0 w 305532"/>
                    <a:gd name="connsiteY0" fmla="*/ 13188 h 274759"/>
                    <a:gd name="connsiteX1" fmla="*/ 290146 w 305532"/>
                    <a:gd name="connsiteY1" fmla="*/ 0 h 274759"/>
                    <a:gd name="connsiteX2" fmla="*/ 305532 w 305532"/>
                    <a:gd name="connsiteY2" fmla="*/ 268165 h 274759"/>
                    <a:gd name="connsiteX3" fmla="*/ 10990 w 305532"/>
                    <a:gd name="connsiteY3" fmla="*/ 274759 h 274759"/>
                    <a:gd name="connsiteX4" fmla="*/ 0 w 305532"/>
                    <a:gd name="connsiteY4" fmla="*/ 13188 h 274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5532" h="274759">
                      <a:moveTo>
                        <a:pt x="0" y="13188"/>
                      </a:moveTo>
                      <a:lnTo>
                        <a:pt x="290146" y="0"/>
                      </a:lnTo>
                      <a:lnTo>
                        <a:pt x="305532" y="268165"/>
                      </a:lnTo>
                      <a:lnTo>
                        <a:pt x="10990" y="274759"/>
                      </a:lnTo>
                      <a:cubicBezTo>
                        <a:pt x="11723" y="190499"/>
                        <a:pt x="12455" y="106240"/>
                        <a:pt x="0" y="13188"/>
                      </a:cubicBez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6" name="Freeform 465"/>
                <p:cNvSpPr/>
                <p:nvPr/>
              </p:nvSpPr>
              <p:spPr>
                <a:xfrm>
                  <a:off x="5942120" y="5508553"/>
                  <a:ext cx="363590" cy="284138"/>
                </a:xfrm>
                <a:custGeom>
                  <a:avLst/>
                  <a:gdLst>
                    <a:gd name="connsiteX0" fmla="*/ 364881 w 364881"/>
                    <a:gd name="connsiteY0" fmla="*/ 265967 h 283552"/>
                    <a:gd name="connsiteX1" fmla="*/ 6594 w 364881"/>
                    <a:gd name="connsiteY1" fmla="*/ 283552 h 283552"/>
                    <a:gd name="connsiteX2" fmla="*/ 0 w 364881"/>
                    <a:gd name="connsiteY2" fmla="*/ 26377 h 283552"/>
                    <a:gd name="connsiteX3" fmla="*/ 360485 w 364881"/>
                    <a:gd name="connsiteY3" fmla="*/ 0 h 283552"/>
                    <a:gd name="connsiteX4" fmla="*/ 364881 w 364881"/>
                    <a:gd name="connsiteY4" fmla="*/ 265967 h 283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4881" h="283552">
                      <a:moveTo>
                        <a:pt x="364881" y="265967"/>
                      </a:moveTo>
                      <a:lnTo>
                        <a:pt x="6594" y="283552"/>
                      </a:lnTo>
                      <a:lnTo>
                        <a:pt x="0" y="26377"/>
                      </a:lnTo>
                      <a:lnTo>
                        <a:pt x="360485" y="0"/>
                      </a:lnTo>
                      <a:cubicBezTo>
                        <a:pt x="361950" y="88656"/>
                        <a:pt x="363416" y="177311"/>
                        <a:pt x="364881" y="265967"/>
                      </a:cubicBez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7" name="Freeform 466"/>
                <p:cNvSpPr/>
                <p:nvPr/>
              </p:nvSpPr>
              <p:spPr>
                <a:xfrm>
                  <a:off x="6281894" y="5473631"/>
                  <a:ext cx="371529" cy="333346"/>
                </a:xfrm>
                <a:custGeom>
                  <a:avLst/>
                  <a:gdLst>
                    <a:gd name="connsiteX0" fmla="*/ 0 w 371475"/>
                    <a:gd name="connsiteY0" fmla="*/ 32971 h 334107"/>
                    <a:gd name="connsiteX1" fmla="*/ 15386 w 371475"/>
                    <a:gd name="connsiteY1" fmla="*/ 307730 h 334107"/>
                    <a:gd name="connsiteX2" fmla="*/ 151667 w 371475"/>
                    <a:gd name="connsiteY2" fmla="*/ 290146 h 334107"/>
                    <a:gd name="connsiteX3" fmla="*/ 213213 w 371475"/>
                    <a:gd name="connsiteY3" fmla="*/ 334107 h 334107"/>
                    <a:gd name="connsiteX4" fmla="*/ 228600 w 371475"/>
                    <a:gd name="connsiteY4" fmla="*/ 303334 h 334107"/>
                    <a:gd name="connsiteX5" fmla="*/ 243986 w 371475"/>
                    <a:gd name="connsiteY5" fmla="*/ 296740 h 334107"/>
                    <a:gd name="connsiteX6" fmla="*/ 252779 w 371475"/>
                    <a:gd name="connsiteY6" fmla="*/ 285750 h 334107"/>
                    <a:gd name="connsiteX7" fmla="*/ 250581 w 371475"/>
                    <a:gd name="connsiteY7" fmla="*/ 272561 h 334107"/>
                    <a:gd name="connsiteX8" fmla="*/ 261571 w 371475"/>
                    <a:gd name="connsiteY8" fmla="*/ 138478 h 334107"/>
                    <a:gd name="connsiteX9" fmla="*/ 274759 w 371475"/>
                    <a:gd name="connsiteY9" fmla="*/ 127488 h 334107"/>
                    <a:gd name="connsiteX10" fmla="*/ 287948 w 371475"/>
                    <a:gd name="connsiteY10" fmla="*/ 114300 h 334107"/>
                    <a:gd name="connsiteX11" fmla="*/ 303334 w 371475"/>
                    <a:gd name="connsiteY11" fmla="*/ 107705 h 334107"/>
                    <a:gd name="connsiteX12" fmla="*/ 316523 w 371475"/>
                    <a:gd name="connsiteY12" fmla="*/ 103309 h 334107"/>
                    <a:gd name="connsiteX13" fmla="*/ 323117 w 371475"/>
                    <a:gd name="connsiteY13" fmla="*/ 101111 h 334107"/>
                    <a:gd name="connsiteX14" fmla="*/ 329711 w 371475"/>
                    <a:gd name="connsiteY14" fmla="*/ 96715 h 334107"/>
                    <a:gd name="connsiteX15" fmla="*/ 342900 w 371475"/>
                    <a:gd name="connsiteY15" fmla="*/ 92319 h 334107"/>
                    <a:gd name="connsiteX16" fmla="*/ 358286 w 371475"/>
                    <a:gd name="connsiteY16" fmla="*/ 83526 h 334107"/>
                    <a:gd name="connsiteX17" fmla="*/ 362683 w 371475"/>
                    <a:gd name="connsiteY17" fmla="*/ 79130 h 334107"/>
                    <a:gd name="connsiteX18" fmla="*/ 364881 w 371475"/>
                    <a:gd name="connsiteY18" fmla="*/ 72536 h 334107"/>
                    <a:gd name="connsiteX19" fmla="*/ 369277 w 371475"/>
                    <a:gd name="connsiteY19" fmla="*/ 57150 h 334107"/>
                    <a:gd name="connsiteX20" fmla="*/ 369277 w 371475"/>
                    <a:gd name="connsiteY20" fmla="*/ 4396 h 334107"/>
                    <a:gd name="connsiteX21" fmla="*/ 371475 w 371475"/>
                    <a:gd name="connsiteY21" fmla="*/ 0 h 334107"/>
                    <a:gd name="connsiteX22" fmla="*/ 0 w 371475"/>
                    <a:gd name="connsiteY22" fmla="*/ 32971 h 334107"/>
                    <a:gd name="connsiteX0" fmla="*/ 0 w 371475"/>
                    <a:gd name="connsiteY0" fmla="*/ 32971 h 334107"/>
                    <a:gd name="connsiteX1" fmla="*/ 15386 w 371475"/>
                    <a:gd name="connsiteY1" fmla="*/ 301136 h 334107"/>
                    <a:gd name="connsiteX2" fmla="*/ 151667 w 371475"/>
                    <a:gd name="connsiteY2" fmla="*/ 290146 h 334107"/>
                    <a:gd name="connsiteX3" fmla="*/ 213213 w 371475"/>
                    <a:gd name="connsiteY3" fmla="*/ 334107 h 334107"/>
                    <a:gd name="connsiteX4" fmla="*/ 228600 w 371475"/>
                    <a:gd name="connsiteY4" fmla="*/ 303334 h 334107"/>
                    <a:gd name="connsiteX5" fmla="*/ 243986 w 371475"/>
                    <a:gd name="connsiteY5" fmla="*/ 296740 h 334107"/>
                    <a:gd name="connsiteX6" fmla="*/ 252779 w 371475"/>
                    <a:gd name="connsiteY6" fmla="*/ 285750 h 334107"/>
                    <a:gd name="connsiteX7" fmla="*/ 250581 w 371475"/>
                    <a:gd name="connsiteY7" fmla="*/ 272561 h 334107"/>
                    <a:gd name="connsiteX8" fmla="*/ 261571 w 371475"/>
                    <a:gd name="connsiteY8" fmla="*/ 138478 h 334107"/>
                    <a:gd name="connsiteX9" fmla="*/ 274759 w 371475"/>
                    <a:gd name="connsiteY9" fmla="*/ 127488 h 334107"/>
                    <a:gd name="connsiteX10" fmla="*/ 287948 w 371475"/>
                    <a:gd name="connsiteY10" fmla="*/ 114300 h 334107"/>
                    <a:gd name="connsiteX11" fmla="*/ 303334 w 371475"/>
                    <a:gd name="connsiteY11" fmla="*/ 107705 h 334107"/>
                    <a:gd name="connsiteX12" fmla="*/ 316523 w 371475"/>
                    <a:gd name="connsiteY12" fmla="*/ 103309 h 334107"/>
                    <a:gd name="connsiteX13" fmla="*/ 323117 w 371475"/>
                    <a:gd name="connsiteY13" fmla="*/ 101111 h 334107"/>
                    <a:gd name="connsiteX14" fmla="*/ 329711 w 371475"/>
                    <a:gd name="connsiteY14" fmla="*/ 96715 h 334107"/>
                    <a:gd name="connsiteX15" fmla="*/ 342900 w 371475"/>
                    <a:gd name="connsiteY15" fmla="*/ 92319 h 334107"/>
                    <a:gd name="connsiteX16" fmla="*/ 358286 w 371475"/>
                    <a:gd name="connsiteY16" fmla="*/ 83526 h 334107"/>
                    <a:gd name="connsiteX17" fmla="*/ 362683 w 371475"/>
                    <a:gd name="connsiteY17" fmla="*/ 79130 h 334107"/>
                    <a:gd name="connsiteX18" fmla="*/ 364881 w 371475"/>
                    <a:gd name="connsiteY18" fmla="*/ 72536 h 334107"/>
                    <a:gd name="connsiteX19" fmla="*/ 369277 w 371475"/>
                    <a:gd name="connsiteY19" fmla="*/ 57150 h 334107"/>
                    <a:gd name="connsiteX20" fmla="*/ 369277 w 371475"/>
                    <a:gd name="connsiteY20" fmla="*/ 4396 h 334107"/>
                    <a:gd name="connsiteX21" fmla="*/ 371475 w 371475"/>
                    <a:gd name="connsiteY21" fmla="*/ 0 h 334107"/>
                    <a:gd name="connsiteX22" fmla="*/ 0 w 371475"/>
                    <a:gd name="connsiteY22" fmla="*/ 32971 h 334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1475" h="334107">
                      <a:moveTo>
                        <a:pt x="0" y="32971"/>
                      </a:moveTo>
                      <a:lnTo>
                        <a:pt x="15386" y="301136"/>
                      </a:lnTo>
                      <a:lnTo>
                        <a:pt x="151667" y="290146"/>
                      </a:lnTo>
                      <a:lnTo>
                        <a:pt x="213213" y="334107"/>
                      </a:lnTo>
                      <a:cubicBezTo>
                        <a:pt x="214955" y="329462"/>
                        <a:pt x="221998" y="306635"/>
                        <a:pt x="228600" y="303334"/>
                      </a:cubicBezTo>
                      <a:cubicBezTo>
                        <a:pt x="239464" y="297902"/>
                        <a:pt x="234284" y="299974"/>
                        <a:pt x="243986" y="296740"/>
                      </a:cubicBezTo>
                      <a:cubicBezTo>
                        <a:pt x="246172" y="294554"/>
                        <a:pt x="252432" y="288871"/>
                        <a:pt x="252779" y="285750"/>
                      </a:cubicBezTo>
                      <a:cubicBezTo>
                        <a:pt x="253271" y="281320"/>
                        <a:pt x="251314" y="276957"/>
                        <a:pt x="250581" y="272561"/>
                      </a:cubicBezTo>
                      <a:cubicBezTo>
                        <a:pt x="253839" y="86841"/>
                        <a:pt x="223147" y="182394"/>
                        <a:pt x="261571" y="138478"/>
                      </a:cubicBezTo>
                      <a:cubicBezTo>
                        <a:pt x="271433" y="127207"/>
                        <a:pt x="263502" y="131240"/>
                        <a:pt x="274759" y="127488"/>
                      </a:cubicBezTo>
                      <a:cubicBezTo>
                        <a:pt x="279155" y="123092"/>
                        <a:pt x="282050" y="116267"/>
                        <a:pt x="287948" y="114300"/>
                      </a:cubicBezTo>
                      <a:cubicBezTo>
                        <a:pt x="309206" y="107211"/>
                        <a:pt x="276128" y="118587"/>
                        <a:pt x="303334" y="107705"/>
                      </a:cubicBezTo>
                      <a:cubicBezTo>
                        <a:pt x="307637" y="105984"/>
                        <a:pt x="312127" y="104774"/>
                        <a:pt x="316523" y="103309"/>
                      </a:cubicBezTo>
                      <a:cubicBezTo>
                        <a:pt x="318721" y="102576"/>
                        <a:pt x="321189" y="102396"/>
                        <a:pt x="323117" y="101111"/>
                      </a:cubicBezTo>
                      <a:cubicBezTo>
                        <a:pt x="325315" y="99646"/>
                        <a:pt x="327297" y="97788"/>
                        <a:pt x="329711" y="96715"/>
                      </a:cubicBezTo>
                      <a:cubicBezTo>
                        <a:pt x="333946" y="94833"/>
                        <a:pt x="338755" y="94391"/>
                        <a:pt x="342900" y="92319"/>
                      </a:cubicBezTo>
                      <a:cubicBezTo>
                        <a:pt x="348923" y="89308"/>
                        <a:pt x="353104" y="87672"/>
                        <a:pt x="358286" y="83526"/>
                      </a:cubicBezTo>
                      <a:cubicBezTo>
                        <a:pt x="359904" y="82231"/>
                        <a:pt x="361217" y="80595"/>
                        <a:pt x="362683" y="79130"/>
                      </a:cubicBezTo>
                      <a:cubicBezTo>
                        <a:pt x="363416" y="76932"/>
                        <a:pt x="364244" y="74764"/>
                        <a:pt x="364881" y="72536"/>
                      </a:cubicBezTo>
                      <a:cubicBezTo>
                        <a:pt x="370401" y="53216"/>
                        <a:pt x="364007" y="72960"/>
                        <a:pt x="369277" y="57150"/>
                      </a:cubicBezTo>
                      <a:cubicBezTo>
                        <a:pt x="367749" y="32697"/>
                        <a:pt x="365100" y="25281"/>
                        <a:pt x="369277" y="4396"/>
                      </a:cubicBezTo>
                      <a:cubicBezTo>
                        <a:pt x="369598" y="2790"/>
                        <a:pt x="370742" y="1465"/>
                        <a:pt x="371475" y="0"/>
                      </a:cubicBezTo>
                      <a:lnTo>
                        <a:pt x="0" y="32971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8" name="Freeform 467"/>
                <p:cNvSpPr/>
                <p:nvPr/>
              </p:nvSpPr>
              <p:spPr>
                <a:xfrm>
                  <a:off x="6566097" y="4943453"/>
                  <a:ext cx="327072" cy="477796"/>
                </a:xfrm>
                <a:custGeom>
                  <a:avLst/>
                  <a:gdLst>
                    <a:gd name="connsiteX0" fmla="*/ 19782 w 327513"/>
                    <a:gd name="connsiteY0" fmla="*/ 241788 h 476983"/>
                    <a:gd name="connsiteX1" fmla="*/ 0 w 327513"/>
                    <a:gd name="connsiteY1" fmla="*/ 30773 h 476983"/>
                    <a:gd name="connsiteX2" fmla="*/ 272561 w 327513"/>
                    <a:gd name="connsiteY2" fmla="*/ 0 h 476983"/>
                    <a:gd name="connsiteX3" fmla="*/ 283552 w 327513"/>
                    <a:gd name="connsiteY3" fmla="*/ 48358 h 476983"/>
                    <a:gd name="connsiteX4" fmla="*/ 298938 w 327513"/>
                    <a:gd name="connsiteY4" fmla="*/ 70338 h 476983"/>
                    <a:gd name="connsiteX5" fmla="*/ 309929 w 327513"/>
                    <a:gd name="connsiteY5" fmla="*/ 83527 h 476983"/>
                    <a:gd name="connsiteX6" fmla="*/ 312127 w 327513"/>
                    <a:gd name="connsiteY6" fmla="*/ 90121 h 476983"/>
                    <a:gd name="connsiteX7" fmla="*/ 318721 w 327513"/>
                    <a:gd name="connsiteY7" fmla="*/ 107706 h 476983"/>
                    <a:gd name="connsiteX8" fmla="*/ 327513 w 327513"/>
                    <a:gd name="connsiteY8" fmla="*/ 129687 h 476983"/>
                    <a:gd name="connsiteX9" fmla="*/ 323117 w 327513"/>
                    <a:gd name="connsiteY9" fmla="*/ 158262 h 476983"/>
                    <a:gd name="connsiteX10" fmla="*/ 316523 w 327513"/>
                    <a:gd name="connsiteY10" fmla="*/ 164856 h 476983"/>
                    <a:gd name="connsiteX11" fmla="*/ 312127 w 327513"/>
                    <a:gd name="connsiteY11" fmla="*/ 178044 h 476983"/>
                    <a:gd name="connsiteX12" fmla="*/ 305532 w 327513"/>
                    <a:gd name="connsiteY12" fmla="*/ 193431 h 476983"/>
                    <a:gd name="connsiteX13" fmla="*/ 303334 w 327513"/>
                    <a:gd name="connsiteY13" fmla="*/ 272562 h 476983"/>
                    <a:gd name="connsiteX14" fmla="*/ 303334 w 327513"/>
                    <a:gd name="connsiteY14" fmla="*/ 345098 h 476983"/>
                    <a:gd name="connsiteX15" fmla="*/ 298938 w 327513"/>
                    <a:gd name="connsiteY15" fmla="*/ 351692 h 476983"/>
                    <a:gd name="connsiteX16" fmla="*/ 294542 w 327513"/>
                    <a:gd name="connsiteY16" fmla="*/ 360485 h 476983"/>
                    <a:gd name="connsiteX17" fmla="*/ 287948 w 327513"/>
                    <a:gd name="connsiteY17" fmla="*/ 373673 h 476983"/>
                    <a:gd name="connsiteX18" fmla="*/ 281354 w 327513"/>
                    <a:gd name="connsiteY18" fmla="*/ 404446 h 476983"/>
                    <a:gd name="connsiteX19" fmla="*/ 276957 w 327513"/>
                    <a:gd name="connsiteY19" fmla="*/ 430823 h 476983"/>
                    <a:gd name="connsiteX20" fmla="*/ 272561 w 327513"/>
                    <a:gd name="connsiteY20" fmla="*/ 437417 h 476983"/>
                    <a:gd name="connsiteX21" fmla="*/ 263769 w 327513"/>
                    <a:gd name="connsiteY21" fmla="*/ 446210 h 476983"/>
                    <a:gd name="connsiteX22" fmla="*/ 250581 w 327513"/>
                    <a:gd name="connsiteY22" fmla="*/ 455002 h 476983"/>
                    <a:gd name="connsiteX23" fmla="*/ 243986 w 327513"/>
                    <a:gd name="connsiteY23" fmla="*/ 461596 h 476983"/>
                    <a:gd name="connsiteX24" fmla="*/ 228600 w 327513"/>
                    <a:gd name="connsiteY24" fmla="*/ 465992 h 476983"/>
                    <a:gd name="connsiteX25" fmla="*/ 213213 w 327513"/>
                    <a:gd name="connsiteY25" fmla="*/ 474785 h 476983"/>
                    <a:gd name="connsiteX26" fmla="*/ 202223 w 327513"/>
                    <a:gd name="connsiteY26" fmla="*/ 476983 h 476983"/>
                    <a:gd name="connsiteX27" fmla="*/ 193431 w 327513"/>
                    <a:gd name="connsiteY27" fmla="*/ 474785 h 476983"/>
                    <a:gd name="connsiteX28" fmla="*/ 184638 w 327513"/>
                    <a:gd name="connsiteY28" fmla="*/ 448408 h 476983"/>
                    <a:gd name="connsiteX29" fmla="*/ 175846 w 327513"/>
                    <a:gd name="connsiteY29" fmla="*/ 435219 h 476983"/>
                    <a:gd name="connsiteX30" fmla="*/ 178044 w 327513"/>
                    <a:gd name="connsiteY30" fmla="*/ 419833 h 476983"/>
                    <a:gd name="connsiteX31" fmla="*/ 184638 w 327513"/>
                    <a:gd name="connsiteY31" fmla="*/ 417635 h 476983"/>
                    <a:gd name="connsiteX32" fmla="*/ 213213 w 327513"/>
                    <a:gd name="connsiteY32" fmla="*/ 413238 h 476983"/>
                    <a:gd name="connsiteX33" fmla="*/ 217609 w 327513"/>
                    <a:gd name="connsiteY33" fmla="*/ 406644 h 476983"/>
                    <a:gd name="connsiteX34" fmla="*/ 217609 w 327513"/>
                    <a:gd name="connsiteY34" fmla="*/ 380267 h 476983"/>
                    <a:gd name="connsiteX35" fmla="*/ 204421 w 327513"/>
                    <a:gd name="connsiteY35" fmla="*/ 371475 h 476983"/>
                    <a:gd name="connsiteX36" fmla="*/ 180242 w 327513"/>
                    <a:gd name="connsiteY36" fmla="*/ 364881 h 476983"/>
                    <a:gd name="connsiteX37" fmla="*/ 158261 w 327513"/>
                    <a:gd name="connsiteY37" fmla="*/ 362683 h 476983"/>
                    <a:gd name="connsiteX38" fmla="*/ 140677 w 327513"/>
                    <a:gd name="connsiteY38" fmla="*/ 228600 h 476983"/>
                    <a:gd name="connsiteX39" fmla="*/ 19782 w 327513"/>
                    <a:gd name="connsiteY39" fmla="*/ 241788 h 476983"/>
                    <a:gd name="connsiteX0" fmla="*/ 19782 w 327513"/>
                    <a:gd name="connsiteY0" fmla="*/ 241788 h 476983"/>
                    <a:gd name="connsiteX1" fmla="*/ 0 w 327513"/>
                    <a:gd name="connsiteY1" fmla="*/ 30773 h 476983"/>
                    <a:gd name="connsiteX2" fmla="*/ 272561 w 327513"/>
                    <a:gd name="connsiteY2" fmla="*/ 0 h 476983"/>
                    <a:gd name="connsiteX3" fmla="*/ 283552 w 327513"/>
                    <a:gd name="connsiteY3" fmla="*/ 48358 h 476983"/>
                    <a:gd name="connsiteX4" fmla="*/ 298938 w 327513"/>
                    <a:gd name="connsiteY4" fmla="*/ 70338 h 476983"/>
                    <a:gd name="connsiteX5" fmla="*/ 309929 w 327513"/>
                    <a:gd name="connsiteY5" fmla="*/ 83527 h 476983"/>
                    <a:gd name="connsiteX6" fmla="*/ 312127 w 327513"/>
                    <a:gd name="connsiteY6" fmla="*/ 90121 h 476983"/>
                    <a:gd name="connsiteX7" fmla="*/ 318721 w 327513"/>
                    <a:gd name="connsiteY7" fmla="*/ 107706 h 476983"/>
                    <a:gd name="connsiteX8" fmla="*/ 327513 w 327513"/>
                    <a:gd name="connsiteY8" fmla="*/ 129687 h 476983"/>
                    <a:gd name="connsiteX9" fmla="*/ 323117 w 327513"/>
                    <a:gd name="connsiteY9" fmla="*/ 158262 h 476983"/>
                    <a:gd name="connsiteX10" fmla="*/ 316523 w 327513"/>
                    <a:gd name="connsiteY10" fmla="*/ 164856 h 476983"/>
                    <a:gd name="connsiteX11" fmla="*/ 312127 w 327513"/>
                    <a:gd name="connsiteY11" fmla="*/ 178044 h 476983"/>
                    <a:gd name="connsiteX12" fmla="*/ 305532 w 327513"/>
                    <a:gd name="connsiteY12" fmla="*/ 193431 h 476983"/>
                    <a:gd name="connsiteX13" fmla="*/ 303334 w 327513"/>
                    <a:gd name="connsiteY13" fmla="*/ 272562 h 476983"/>
                    <a:gd name="connsiteX14" fmla="*/ 303334 w 327513"/>
                    <a:gd name="connsiteY14" fmla="*/ 345098 h 476983"/>
                    <a:gd name="connsiteX15" fmla="*/ 298938 w 327513"/>
                    <a:gd name="connsiteY15" fmla="*/ 351692 h 476983"/>
                    <a:gd name="connsiteX16" fmla="*/ 294542 w 327513"/>
                    <a:gd name="connsiteY16" fmla="*/ 360485 h 476983"/>
                    <a:gd name="connsiteX17" fmla="*/ 287948 w 327513"/>
                    <a:gd name="connsiteY17" fmla="*/ 373673 h 476983"/>
                    <a:gd name="connsiteX18" fmla="*/ 281354 w 327513"/>
                    <a:gd name="connsiteY18" fmla="*/ 404446 h 476983"/>
                    <a:gd name="connsiteX19" fmla="*/ 276957 w 327513"/>
                    <a:gd name="connsiteY19" fmla="*/ 430823 h 476983"/>
                    <a:gd name="connsiteX20" fmla="*/ 272561 w 327513"/>
                    <a:gd name="connsiteY20" fmla="*/ 437417 h 476983"/>
                    <a:gd name="connsiteX21" fmla="*/ 263769 w 327513"/>
                    <a:gd name="connsiteY21" fmla="*/ 446210 h 476983"/>
                    <a:gd name="connsiteX22" fmla="*/ 250581 w 327513"/>
                    <a:gd name="connsiteY22" fmla="*/ 455002 h 476983"/>
                    <a:gd name="connsiteX23" fmla="*/ 243986 w 327513"/>
                    <a:gd name="connsiteY23" fmla="*/ 461596 h 476983"/>
                    <a:gd name="connsiteX24" fmla="*/ 228600 w 327513"/>
                    <a:gd name="connsiteY24" fmla="*/ 465992 h 476983"/>
                    <a:gd name="connsiteX25" fmla="*/ 213213 w 327513"/>
                    <a:gd name="connsiteY25" fmla="*/ 474785 h 476983"/>
                    <a:gd name="connsiteX26" fmla="*/ 202223 w 327513"/>
                    <a:gd name="connsiteY26" fmla="*/ 476983 h 476983"/>
                    <a:gd name="connsiteX27" fmla="*/ 193431 w 327513"/>
                    <a:gd name="connsiteY27" fmla="*/ 474785 h 476983"/>
                    <a:gd name="connsiteX28" fmla="*/ 184638 w 327513"/>
                    <a:gd name="connsiteY28" fmla="*/ 448408 h 476983"/>
                    <a:gd name="connsiteX29" fmla="*/ 175846 w 327513"/>
                    <a:gd name="connsiteY29" fmla="*/ 435219 h 476983"/>
                    <a:gd name="connsiteX30" fmla="*/ 178044 w 327513"/>
                    <a:gd name="connsiteY30" fmla="*/ 419833 h 476983"/>
                    <a:gd name="connsiteX31" fmla="*/ 184638 w 327513"/>
                    <a:gd name="connsiteY31" fmla="*/ 417635 h 476983"/>
                    <a:gd name="connsiteX32" fmla="*/ 213213 w 327513"/>
                    <a:gd name="connsiteY32" fmla="*/ 413238 h 476983"/>
                    <a:gd name="connsiteX33" fmla="*/ 217609 w 327513"/>
                    <a:gd name="connsiteY33" fmla="*/ 406644 h 476983"/>
                    <a:gd name="connsiteX34" fmla="*/ 217609 w 327513"/>
                    <a:gd name="connsiteY34" fmla="*/ 380267 h 476983"/>
                    <a:gd name="connsiteX35" fmla="*/ 204421 w 327513"/>
                    <a:gd name="connsiteY35" fmla="*/ 371475 h 476983"/>
                    <a:gd name="connsiteX36" fmla="*/ 178044 w 327513"/>
                    <a:gd name="connsiteY36" fmla="*/ 371475 h 476983"/>
                    <a:gd name="connsiteX37" fmla="*/ 158261 w 327513"/>
                    <a:gd name="connsiteY37" fmla="*/ 362683 h 476983"/>
                    <a:gd name="connsiteX38" fmla="*/ 140677 w 327513"/>
                    <a:gd name="connsiteY38" fmla="*/ 228600 h 476983"/>
                    <a:gd name="connsiteX39" fmla="*/ 19782 w 327513"/>
                    <a:gd name="connsiteY39" fmla="*/ 241788 h 476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327513" h="476983">
                      <a:moveTo>
                        <a:pt x="19782" y="241788"/>
                      </a:moveTo>
                      <a:lnTo>
                        <a:pt x="0" y="30773"/>
                      </a:lnTo>
                      <a:lnTo>
                        <a:pt x="272561" y="0"/>
                      </a:lnTo>
                      <a:lnTo>
                        <a:pt x="283552" y="48358"/>
                      </a:lnTo>
                      <a:cubicBezTo>
                        <a:pt x="288681" y="55685"/>
                        <a:pt x="292615" y="64014"/>
                        <a:pt x="298938" y="70338"/>
                      </a:cubicBezTo>
                      <a:cubicBezTo>
                        <a:pt x="307400" y="78801"/>
                        <a:pt x="303807" y="74347"/>
                        <a:pt x="309929" y="83527"/>
                      </a:cubicBezTo>
                      <a:cubicBezTo>
                        <a:pt x="310662" y="85725"/>
                        <a:pt x="311314" y="87952"/>
                        <a:pt x="312127" y="90121"/>
                      </a:cubicBezTo>
                      <a:cubicBezTo>
                        <a:pt x="315762" y="99816"/>
                        <a:pt x="316227" y="99393"/>
                        <a:pt x="318721" y="107706"/>
                      </a:cubicBezTo>
                      <a:cubicBezTo>
                        <a:pt x="324308" y="126331"/>
                        <a:pt x="319928" y="118308"/>
                        <a:pt x="327513" y="129687"/>
                      </a:cubicBezTo>
                      <a:cubicBezTo>
                        <a:pt x="326048" y="139212"/>
                        <a:pt x="325991" y="149064"/>
                        <a:pt x="323117" y="158262"/>
                      </a:cubicBezTo>
                      <a:cubicBezTo>
                        <a:pt x="322190" y="161229"/>
                        <a:pt x="318033" y="162139"/>
                        <a:pt x="316523" y="164856"/>
                      </a:cubicBezTo>
                      <a:cubicBezTo>
                        <a:pt x="314273" y="168907"/>
                        <a:pt x="314199" y="173899"/>
                        <a:pt x="312127" y="178044"/>
                      </a:cubicBezTo>
                      <a:cubicBezTo>
                        <a:pt x="306695" y="188909"/>
                        <a:pt x="308768" y="183728"/>
                        <a:pt x="305532" y="193431"/>
                      </a:cubicBezTo>
                      <a:cubicBezTo>
                        <a:pt x="304799" y="219808"/>
                        <a:pt x="303334" y="246175"/>
                        <a:pt x="303334" y="272562"/>
                      </a:cubicBezTo>
                      <a:cubicBezTo>
                        <a:pt x="303334" y="301200"/>
                        <a:pt x="308399" y="318084"/>
                        <a:pt x="303334" y="345098"/>
                      </a:cubicBezTo>
                      <a:cubicBezTo>
                        <a:pt x="302847" y="347694"/>
                        <a:pt x="300249" y="349398"/>
                        <a:pt x="298938" y="351692"/>
                      </a:cubicBezTo>
                      <a:cubicBezTo>
                        <a:pt x="297312" y="354537"/>
                        <a:pt x="296168" y="357640"/>
                        <a:pt x="294542" y="360485"/>
                      </a:cubicBezTo>
                      <a:cubicBezTo>
                        <a:pt x="287724" y="372417"/>
                        <a:pt x="291978" y="361582"/>
                        <a:pt x="287948" y="373673"/>
                      </a:cubicBezTo>
                      <a:cubicBezTo>
                        <a:pt x="280756" y="424017"/>
                        <a:pt x="291538" y="353526"/>
                        <a:pt x="281354" y="404446"/>
                      </a:cubicBezTo>
                      <a:cubicBezTo>
                        <a:pt x="280322" y="409607"/>
                        <a:pt x="279802" y="424187"/>
                        <a:pt x="276957" y="430823"/>
                      </a:cubicBezTo>
                      <a:cubicBezTo>
                        <a:pt x="275916" y="433251"/>
                        <a:pt x="274026" y="435219"/>
                        <a:pt x="272561" y="437417"/>
                      </a:cubicBezTo>
                      <a:cubicBezTo>
                        <a:pt x="268374" y="449979"/>
                        <a:pt x="273817" y="439511"/>
                        <a:pt x="263769" y="446210"/>
                      </a:cubicBezTo>
                      <a:cubicBezTo>
                        <a:pt x="247304" y="457186"/>
                        <a:pt x="266260" y="449776"/>
                        <a:pt x="250581" y="455002"/>
                      </a:cubicBezTo>
                      <a:cubicBezTo>
                        <a:pt x="248383" y="457200"/>
                        <a:pt x="246573" y="459872"/>
                        <a:pt x="243986" y="461596"/>
                      </a:cubicBezTo>
                      <a:cubicBezTo>
                        <a:pt x="242094" y="462857"/>
                        <a:pt x="229773" y="465699"/>
                        <a:pt x="228600" y="465992"/>
                      </a:cubicBezTo>
                      <a:cubicBezTo>
                        <a:pt x="223777" y="469207"/>
                        <a:pt x="218790" y="472926"/>
                        <a:pt x="213213" y="474785"/>
                      </a:cubicBezTo>
                      <a:cubicBezTo>
                        <a:pt x="209669" y="475966"/>
                        <a:pt x="205886" y="476250"/>
                        <a:pt x="202223" y="476983"/>
                      </a:cubicBezTo>
                      <a:cubicBezTo>
                        <a:pt x="199292" y="476250"/>
                        <a:pt x="195752" y="476719"/>
                        <a:pt x="193431" y="474785"/>
                      </a:cubicBezTo>
                      <a:cubicBezTo>
                        <a:pt x="188195" y="470422"/>
                        <a:pt x="186394" y="451042"/>
                        <a:pt x="184638" y="448408"/>
                      </a:cubicBezTo>
                      <a:lnTo>
                        <a:pt x="175846" y="435219"/>
                      </a:lnTo>
                      <a:cubicBezTo>
                        <a:pt x="176579" y="430090"/>
                        <a:pt x="175727" y="424467"/>
                        <a:pt x="178044" y="419833"/>
                      </a:cubicBezTo>
                      <a:cubicBezTo>
                        <a:pt x="179080" y="417761"/>
                        <a:pt x="182361" y="418062"/>
                        <a:pt x="184638" y="417635"/>
                      </a:cubicBezTo>
                      <a:cubicBezTo>
                        <a:pt x="194110" y="415859"/>
                        <a:pt x="203688" y="414704"/>
                        <a:pt x="213213" y="413238"/>
                      </a:cubicBezTo>
                      <a:cubicBezTo>
                        <a:pt x="214678" y="411040"/>
                        <a:pt x="216428" y="409007"/>
                        <a:pt x="217609" y="406644"/>
                      </a:cubicBezTo>
                      <a:cubicBezTo>
                        <a:pt x="221432" y="398998"/>
                        <a:pt x="221418" y="387340"/>
                        <a:pt x="217609" y="380267"/>
                      </a:cubicBezTo>
                      <a:cubicBezTo>
                        <a:pt x="215104" y="375615"/>
                        <a:pt x="211015" y="372940"/>
                        <a:pt x="204421" y="371475"/>
                      </a:cubicBezTo>
                      <a:cubicBezTo>
                        <a:pt x="197827" y="370010"/>
                        <a:pt x="188399" y="372856"/>
                        <a:pt x="178044" y="371475"/>
                      </a:cubicBezTo>
                      <a:cubicBezTo>
                        <a:pt x="170745" y="370502"/>
                        <a:pt x="158261" y="362683"/>
                        <a:pt x="158261" y="362683"/>
                      </a:cubicBezTo>
                      <a:lnTo>
                        <a:pt x="140677" y="228600"/>
                      </a:lnTo>
                      <a:lnTo>
                        <a:pt x="19782" y="241788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9" name="Freeform 468"/>
                <p:cNvSpPr/>
                <p:nvPr/>
              </p:nvSpPr>
              <p:spPr>
                <a:xfrm>
                  <a:off x="6493061" y="5156159"/>
                  <a:ext cx="246099" cy="341283"/>
                </a:xfrm>
                <a:custGeom>
                  <a:avLst/>
                  <a:gdLst>
                    <a:gd name="connsiteX0" fmla="*/ 0 w 246185"/>
                    <a:gd name="connsiteY0" fmla="*/ 19783 h 340702"/>
                    <a:gd name="connsiteX1" fmla="*/ 224204 w 246185"/>
                    <a:gd name="connsiteY1" fmla="*/ 0 h 340702"/>
                    <a:gd name="connsiteX2" fmla="*/ 246185 w 246185"/>
                    <a:gd name="connsiteY2" fmla="*/ 162658 h 340702"/>
                    <a:gd name="connsiteX3" fmla="*/ 226402 w 246185"/>
                    <a:gd name="connsiteY3" fmla="*/ 167054 h 340702"/>
                    <a:gd name="connsiteX4" fmla="*/ 219808 w 246185"/>
                    <a:gd name="connsiteY4" fmla="*/ 169252 h 340702"/>
                    <a:gd name="connsiteX5" fmla="*/ 215412 w 246185"/>
                    <a:gd name="connsiteY5" fmla="*/ 173649 h 340702"/>
                    <a:gd name="connsiteX6" fmla="*/ 202223 w 246185"/>
                    <a:gd name="connsiteY6" fmla="*/ 178045 h 340702"/>
                    <a:gd name="connsiteX7" fmla="*/ 195629 w 246185"/>
                    <a:gd name="connsiteY7" fmla="*/ 182441 h 340702"/>
                    <a:gd name="connsiteX8" fmla="*/ 204421 w 246185"/>
                    <a:gd name="connsiteY8" fmla="*/ 211016 h 340702"/>
                    <a:gd name="connsiteX9" fmla="*/ 206619 w 246185"/>
                    <a:gd name="connsiteY9" fmla="*/ 217610 h 340702"/>
                    <a:gd name="connsiteX10" fmla="*/ 211016 w 246185"/>
                    <a:gd name="connsiteY10" fmla="*/ 226402 h 340702"/>
                    <a:gd name="connsiteX11" fmla="*/ 213214 w 246185"/>
                    <a:gd name="connsiteY11" fmla="*/ 235195 h 340702"/>
                    <a:gd name="connsiteX12" fmla="*/ 180243 w 246185"/>
                    <a:gd name="connsiteY12" fmla="*/ 243987 h 340702"/>
                    <a:gd name="connsiteX13" fmla="*/ 175846 w 246185"/>
                    <a:gd name="connsiteY13" fmla="*/ 250581 h 340702"/>
                    <a:gd name="connsiteX14" fmla="*/ 171450 w 246185"/>
                    <a:gd name="connsiteY14" fmla="*/ 268166 h 340702"/>
                    <a:gd name="connsiteX15" fmla="*/ 167054 w 246185"/>
                    <a:gd name="connsiteY15" fmla="*/ 283552 h 340702"/>
                    <a:gd name="connsiteX16" fmla="*/ 158262 w 246185"/>
                    <a:gd name="connsiteY16" fmla="*/ 296741 h 340702"/>
                    <a:gd name="connsiteX17" fmla="*/ 153866 w 246185"/>
                    <a:gd name="connsiteY17" fmla="*/ 305533 h 340702"/>
                    <a:gd name="connsiteX18" fmla="*/ 156064 w 246185"/>
                    <a:gd name="connsiteY18" fmla="*/ 334108 h 340702"/>
                    <a:gd name="connsiteX19" fmla="*/ 41764 w 246185"/>
                    <a:gd name="connsiteY19" fmla="*/ 340702 h 340702"/>
                    <a:gd name="connsiteX20" fmla="*/ 0 w 246185"/>
                    <a:gd name="connsiteY20" fmla="*/ 19783 h 340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46185" h="340702">
                      <a:moveTo>
                        <a:pt x="0" y="19783"/>
                      </a:moveTo>
                      <a:lnTo>
                        <a:pt x="224204" y="0"/>
                      </a:lnTo>
                      <a:lnTo>
                        <a:pt x="246185" y="162658"/>
                      </a:lnTo>
                      <a:cubicBezTo>
                        <a:pt x="239591" y="164123"/>
                        <a:pt x="232956" y="165416"/>
                        <a:pt x="226402" y="167054"/>
                      </a:cubicBezTo>
                      <a:cubicBezTo>
                        <a:pt x="224154" y="167616"/>
                        <a:pt x="221795" y="168060"/>
                        <a:pt x="219808" y="169252"/>
                      </a:cubicBezTo>
                      <a:cubicBezTo>
                        <a:pt x="218031" y="170318"/>
                        <a:pt x="217266" y="172722"/>
                        <a:pt x="215412" y="173649"/>
                      </a:cubicBezTo>
                      <a:cubicBezTo>
                        <a:pt x="211267" y="175722"/>
                        <a:pt x="202223" y="178045"/>
                        <a:pt x="202223" y="178045"/>
                      </a:cubicBezTo>
                      <a:cubicBezTo>
                        <a:pt x="200025" y="179510"/>
                        <a:pt x="196063" y="179835"/>
                        <a:pt x="195629" y="182441"/>
                      </a:cubicBezTo>
                      <a:cubicBezTo>
                        <a:pt x="192405" y="201784"/>
                        <a:pt x="195039" y="201634"/>
                        <a:pt x="204421" y="211016"/>
                      </a:cubicBezTo>
                      <a:cubicBezTo>
                        <a:pt x="205154" y="213214"/>
                        <a:pt x="205706" y="215480"/>
                        <a:pt x="206619" y="217610"/>
                      </a:cubicBezTo>
                      <a:cubicBezTo>
                        <a:pt x="207910" y="220622"/>
                        <a:pt x="209865" y="223334"/>
                        <a:pt x="211016" y="226402"/>
                      </a:cubicBezTo>
                      <a:cubicBezTo>
                        <a:pt x="212077" y="229231"/>
                        <a:pt x="212481" y="232264"/>
                        <a:pt x="213214" y="235195"/>
                      </a:cubicBezTo>
                      <a:cubicBezTo>
                        <a:pt x="207280" y="252997"/>
                        <a:pt x="215475" y="235179"/>
                        <a:pt x="180243" y="243987"/>
                      </a:cubicBezTo>
                      <a:cubicBezTo>
                        <a:pt x="177680" y="244628"/>
                        <a:pt x="177312" y="248383"/>
                        <a:pt x="175846" y="250581"/>
                      </a:cubicBezTo>
                      <a:lnTo>
                        <a:pt x="171450" y="268166"/>
                      </a:lnTo>
                      <a:cubicBezTo>
                        <a:pt x="170933" y="270236"/>
                        <a:pt x="168487" y="280972"/>
                        <a:pt x="167054" y="283552"/>
                      </a:cubicBezTo>
                      <a:cubicBezTo>
                        <a:pt x="164488" y="288171"/>
                        <a:pt x="160625" y="292015"/>
                        <a:pt x="158262" y="296741"/>
                      </a:cubicBezTo>
                      <a:lnTo>
                        <a:pt x="153866" y="305533"/>
                      </a:lnTo>
                      <a:cubicBezTo>
                        <a:pt x="156518" y="326753"/>
                        <a:pt x="156064" y="317211"/>
                        <a:pt x="156064" y="334108"/>
                      </a:cubicBezTo>
                      <a:lnTo>
                        <a:pt x="41764" y="340702"/>
                      </a:lnTo>
                      <a:lnTo>
                        <a:pt x="0" y="19783"/>
                      </a:lnTo>
                      <a:close/>
                    </a:path>
                  </a:pathLst>
                </a:custGeom>
                <a:solidFill>
                  <a:srgbClr val="E21E1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0" name="Freeform 469"/>
                <p:cNvSpPr/>
                <p:nvPr/>
              </p:nvSpPr>
              <p:spPr>
                <a:xfrm>
                  <a:off x="5292738" y="2317956"/>
                  <a:ext cx="944699" cy="612722"/>
                </a:xfrm>
                <a:custGeom>
                  <a:avLst/>
                  <a:gdLst>
                    <a:gd name="connsiteX0" fmla="*/ 0 w 944976"/>
                    <a:gd name="connsiteY0" fmla="*/ 24449 h 611335"/>
                    <a:gd name="connsiteX1" fmla="*/ 0 w 944976"/>
                    <a:gd name="connsiteY1" fmla="*/ 24449 h 611335"/>
                    <a:gd name="connsiteX2" fmla="*/ 19783 w 944976"/>
                    <a:gd name="connsiteY2" fmla="*/ 15657 h 611335"/>
                    <a:gd name="connsiteX3" fmla="*/ 28575 w 944976"/>
                    <a:gd name="connsiteY3" fmla="*/ 13458 h 611335"/>
                    <a:gd name="connsiteX4" fmla="*/ 68141 w 944976"/>
                    <a:gd name="connsiteY4" fmla="*/ 9062 h 611335"/>
                    <a:gd name="connsiteX5" fmla="*/ 81329 w 944976"/>
                    <a:gd name="connsiteY5" fmla="*/ 4666 h 611335"/>
                    <a:gd name="connsiteX6" fmla="*/ 87923 w 944976"/>
                    <a:gd name="connsiteY6" fmla="*/ 2468 h 611335"/>
                    <a:gd name="connsiteX7" fmla="*/ 116498 w 944976"/>
                    <a:gd name="connsiteY7" fmla="*/ 4666 h 611335"/>
                    <a:gd name="connsiteX8" fmla="*/ 167054 w 944976"/>
                    <a:gd name="connsiteY8" fmla="*/ 270 h 611335"/>
                    <a:gd name="connsiteX9" fmla="*/ 164856 w 944976"/>
                    <a:gd name="connsiteY9" fmla="*/ 9062 h 611335"/>
                    <a:gd name="connsiteX10" fmla="*/ 153866 w 944976"/>
                    <a:gd name="connsiteY10" fmla="*/ 22251 h 611335"/>
                    <a:gd name="connsiteX11" fmla="*/ 151668 w 944976"/>
                    <a:gd name="connsiteY11" fmla="*/ 28845 h 611335"/>
                    <a:gd name="connsiteX12" fmla="*/ 138479 w 944976"/>
                    <a:gd name="connsiteY12" fmla="*/ 42033 h 611335"/>
                    <a:gd name="connsiteX13" fmla="*/ 134083 w 944976"/>
                    <a:gd name="connsiteY13" fmla="*/ 55222 h 611335"/>
                    <a:gd name="connsiteX14" fmla="*/ 129687 w 944976"/>
                    <a:gd name="connsiteY14" fmla="*/ 154135 h 611335"/>
                    <a:gd name="connsiteX15" fmla="*/ 125291 w 944976"/>
                    <a:gd name="connsiteY15" fmla="*/ 184908 h 611335"/>
                    <a:gd name="connsiteX16" fmla="*/ 120894 w 944976"/>
                    <a:gd name="connsiteY16" fmla="*/ 189305 h 611335"/>
                    <a:gd name="connsiteX17" fmla="*/ 118696 w 944976"/>
                    <a:gd name="connsiteY17" fmla="*/ 195899 h 611335"/>
                    <a:gd name="connsiteX18" fmla="*/ 136281 w 944976"/>
                    <a:gd name="connsiteY18" fmla="*/ 211285 h 611335"/>
                    <a:gd name="connsiteX19" fmla="*/ 147271 w 944976"/>
                    <a:gd name="connsiteY19" fmla="*/ 213483 h 611335"/>
                    <a:gd name="connsiteX20" fmla="*/ 200025 w 944976"/>
                    <a:gd name="connsiteY20" fmla="*/ 220078 h 611335"/>
                    <a:gd name="connsiteX21" fmla="*/ 208818 w 944976"/>
                    <a:gd name="connsiteY21" fmla="*/ 226672 h 611335"/>
                    <a:gd name="connsiteX22" fmla="*/ 217610 w 944976"/>
                    <a:gd name="connsiteY22" fmla="*/ 228870 h 611335"/>
                    <a:gd name="connsiteX23" fmla="*/ 241789 w 944976"/>
                    <a:gd name="connsiteY23" fmla="*/ 233266 h 611335"/>
                    <a:gd name="connsiteX24" fmla="*/ 248383 w 944976"/>
                    <a:gd name="connsiteY24" fmla="*/ 246455 h 611335"/>
                    <a:gd name="connsiteX25" fmla="*/ 259373 w 944976"/>
                    <a:gd name="connsiteY25" fmla="*/ 244257 h 611335"/>
                    <a:gd name="connsiteX26" fmla="*/ 263769 w 944976"/>
                    <a:gd name="connsiteY26" fmla="*/ 239860 h 611335"/>
                    <a:gd name="connsiteX27" fmla="*/ 270364 w 944976"/>
                    <a:gd name="connsiteY27" fmla="*/ 237662 h 611335"/>
                    <a:gd name="connsiteX28" fmla="*/ 287948 w 944976"/>
                    <a:gd name="connsiteY28" fmla="*/ 222276 h 611335"/>
                    <a:gd name="connsiteX29" fmla="*/ 301137 w 944976"/>
                    <a:gd name="connsiteY29" fmla="*/ 217880 h 611335"/>
                    <a:gd name="connsiteX30" fmla="*/ 307731 w 944976"/>
                    <a:gd name="connsiteY30" fmla="*/ 215682 h 611335"/>
                    <a:gd name="connsiteX31" fmla="*/ 314325 w 944976"/>
                    <a:gd name="connsiteY31" fmla="*/ 211285 h 611335"/>
                    <a:gd name="connsiteX32" fmla="*/ 331910 w 944976"/>
                    <a:gd name="connsiteY32" fmla="*/ 213483 h 611335"/>
                    <a:gd name="connsiteX33" fmla="*/ 336306 w 944976"/>
                    <a:gd name="connsiteY33" fmla="*/ 217880 h 611335"/>
                    <a:gd name="connsiteX34" fmla="*/ 342900 w 944976"/>
                    <a:gd name="connsiteY34" fmla="*/ 222276 h 611335"/>
                    <a:gd name="connsiteX35" fmla="*/ 360485 w 944976"/>
                    <a:gd name="connsiteY35" fmla="*/ 233266 h 611335"/>
                    <a:gd name="connsiteX36" fmla="*/ 369277 w 944976"/>
                    <a:gd name="connsiteY36" fmla="*/ 244257 h 611335"/>
                    <a:gd name="connsiteX37" fmla="*/ 375871 w 944976"/>
                    <a:gd name="connsiteY37" fmla="*/ 248653 h 611335"/>
                    <a:gd name="connsiteX38" fmla="*/ 404446 w 944976"/>
                    <a:gd name="connsiteY38" fmla="*/ 246455 h 611335"/>
                    <a:gd name="connsiteX39" fmla="*/ 424229 w 944976"/>
                    <a:gd name="connsiteY39" fmla="*/ 242058 h 611335"/>
                    <a:gd name="connsiteX40" fmla="*/ 430823 w 944976"/>
                    <a:gd name="connsiteY40" fmla="*/ 206889 h 611335"/>
                    <a:gd name="connsiteX41" fmla="*/ 435219 w 944976"/>
                    <a:gd name="connsiteY41" fmla="*/ 200295 h 611335"/>
                    <a:gd name="connsiteX42" fmla="*/ 439616 w 944976"/>
                    <a:gd name="connsiteY42" fmla="*/ 195899 h 611335"/>
                    <a:gd name="connsiteX43" fmla="*/ 446210 w 944976"/>
                    <a:gd name="connsiteY43" fmla="*/ 193701 h 611335"/>
                    <a:gd name="connsiteX44" fmla="*/ 461596 w 944976"/>
                    <a:gd name="connsiteY44" fmla="*/ 189305 h 611335"/>
                    <a:gd name="connsiteX45" fmla="*/ 483577 w 944976"/>
                    <a:gd name="connsiteY45" fmla="*/ 191503 h 611335"/>
                    <a:gd name="connsiteX46" fmla="*/ 494568 w 944976"/>
                    <a:gd name="connsiteY46" fmla="*/ 193701 h 611335"/>
                    <a:gd name="connsiteX47" fmla="*/ 507756 w 944976"/>
                    <a:gd name="connsiteY47" fmla="*/ 202493 h 611335"/>
                    <a:gd name="connsiteX48" fmla="*/ 514350 w 944976"/>
                    <a:gd name="connsiteY48" fmla="*/ 204691 h 611335"/>
                    <a:gd name="connsiteX49" fmla="*/ 523143 w 944976"/>
                    <a:gd name="connsiteY49" fmla="*/ 198097 h 611335"/>
                    <a:gd name="connsiteX50" fmla="*/ 529737 w 944976"/>
                    <a:gd name="connsiteY50" fmla="*/ 191503 h 611335"/>
                    <a:gd name="connsiteX51" fmla="*/ 536331 w 944976"/>
                    <a:gd name="connsiteY51" fmla="*/ 187107 h 611335"/>
                    <a:gd name="connsiteX52" fmla="*/ 540727 w 944976"/>
                    <a:gd name="connsiteY52" fmla="*/ 182710 h 611335"/>
                    <a:gd name="connsiteX53" fmla="*/ 547321 w 944976"/>
                    <a:gd name="connsiteY53" fmla="*/ 180512 h 611335"/>
                    <a:gd name="connsiteX54" fmla="*/ 551718 w 944976"/>
                    <a:gd name="connsiteY54" fmla="*/ 176116 h 611335"/>
                    <a:gd name="connsiteX55" fmla="*/ 611066 w 944976"/>
                    <a:gd name="connsiteY55" fmla="*/ 187107 h 611335"/>
                    <a:gd name="connsiteX56" fmla="*/ 604471 w 944976"/>
                    <a:gd name="connsiteY56" fmla="*/ 222276 h 611335"/>
                    <a:gd name="connsiteX57" fmla="*/ 602273 w 944976"/>
                    <a:gd name="connsiteY57" fmla="*/ 228870 h 611335"/>
                    <a:gd name="connsiteX58" fmla="*/ 597877 w 944976"/>
                    <a:gd name="connsiteY58" fmla="*/ 235464 h 611335"/>
                    <a:gd name="connsiteX59" fmla="*/ 586887 w 944976"/>
                    <a:gd name="connsiteY59" fmla="*/ 246455 h 611335"/>
                    <a:gd name="connsiteX60" fmla="*/ 591283 w 944976"/>
                    <a:gd name="connsiteY60" fmla="*/ 270633 h 611335"/>
                    <a:gd name="connsiteX61" fmla="*/ 595679 w 944976"/>
                    <a:gd name="connsiteY61" fmla="*/ 275030 h 611335"/>
                    <a:gd name="connsiteX62" fmla="*/ 597877 w 944976"/>
                    <a:gd name="connsiteY62" fmla="*/ 281624 h 611335"/>
                    <a:gd name="connsiteX63" fmla="*/ 602273 w 944976"/>
                    <a:gd name="connsiteY63" fmla="*/ 288218 h 611335"/>
                    <a:gd name="connsiteX64" fmla="*/ 611066 w 944976"/>
                    <a:gd name="connsiteY64" fmla="*/ 314595 h 611335"/>
                    <a:gd name="connsiteX65" fmla="*/ 613264 w 944976"/>
                    <a:gd name="connsiteY65" fmla="*/ 334378 h 611335"/>
                    <a:gd name="connsiteX66" fmla="*/ 615462 w 944976"/>
                    <a:gd name="connsiteY66" fmla="*/ 340972 h 611335"/>
                    <a:gd name="connsiteX67" fmla="*/ 611066 w 944976"/>
                    <a:gd name="connsiteY67" fmla="*/ 369547 h 611335"/>
                    <a:gd name="connsiteX68" fmla="*/ 608868 w 944976"/>
                    <a:gd name="connsiteY68" fmla="*/ 391528 h 611335"/>
                    <a:gd name="connsiteX69" fmla="*/ 604471 w 944976"/>
                    <a:gd name="connsiteY69" fmla="*/ 395924 h 611335"/>
                    <a:gd name="connsiteX70" fmla="*/ 536331 w 944976"/>
                    <a:gd name="connsiteY70" fmla="*/ 398122 h 611335"/>
                    <a:gd name="connsiteX71" fmla="*/ 529737 w 944976"/>
                    <a:gd name="connsiteY71" fmla="*/ 404716 h 611335"/>
                    <a:gd name="connsiteX72" fmla="*/ 538529 w 944976"/>
                    <a:gd name="connsiteY72" fmla="*/ 431093 h 611335"/>
                    <a:gd name="connsiteX73" fmla="*/ 542925 w 944976"/>
                    <a:gd name="connsiteY73" fmla="*/ 439885 h 611335"/>
                    <a:gd name="connsiteX74" fmla="*/ 575896 w 944976"/>
                    <a:gd name="connsiteY74" fmla="*/ 435489 h 611335"/>
                    <a:gd name="connsiteX75" fmla="*/ 580293 w 944976"/>
                    <a:gd name="connsiteY75" fmla="*/ 431093 h 611335"/>
                    <a:gd name="connsiteX76" fmla="*/ 591283 w 944976"/>
                    <a:gd name="connsiteY76" fmla="*/ 433291 h 611335"/>
                    <a:gd name="connsiteX77" fmla="*/ 604471 w 944976"/>
                    <a:gd name="connsiteY77" fmla="*/ 435489 h 611335"/>
                    <a:gd name="connsiteX78" fmla="*/ 615462 w 944976"/>
                    <a:gd name="connsiteY78" fmla="*/ 444282 h 611335"/>
                    <a:gd name="connsiteX79" fmla="*/ 646235 w 944976"/>
                    <a:gd name="connsiteY79" fmla="*/ 453074 h 611335"/>
                    <a:gd name="connsiteX80" fmla="*/ 648433 w 944976"/>
                    <a:gd name="connsiteY80" fmla="*/ 459668 h 611335"/>
                    <a:gd name="connsiteX81" fmla="*/ 646235 w 944976"/>
                    <a:gd name="connsiteY81" fmla="*/ 477253 h 611335"/>
                    <a:gd name="connsiteX82" fmla="*/ 639641 w 944976"/>
                    <a:gd name="connsiteY82" fmla="*/ 481649 h 611335"/>
                    <a:gd name="connsiteX83" fmla="*/ 635244 w 944976"/>
                    <a:gd name="connsiteY83" fmla="*/ 488243 h 611335"/>
                    <a:gd name="connsiteX84" fmla="*/ 641839 w 944976"/>
                    <a:gd name="connsiteY84" fmla="*/ 510224 h 611335"/>
                    <a:gd name="connsiteX85" fmla="*/ 648433 w 944976"/>
                    <a:gd name="connsiteY85" fmla="*/ 514620 h 611335"/>
                    <a:gd name="connsiteX86" fmla="*/ 652829 w 944976"/>
                    <a:gd name="connsiteY86" fmla="*/ 521214 h 611335"/>
                    <a:gd name="connsiteX87" fmla="*/ 666018 w 944976"/>
                    <a:gd name="connsiteY87" fmla="*/ 523412 h 611335"/>
                    <a:gd name="connsiteX88" fmla="*/ 677008 w 944976"/>
                    <a:gd name="connsiteY88" fmla="*/ 527808 h 611335"/>
                    <a:gd name="connsiteX89" fmla="*/ 681404 w 944976"/>
                    <a:gd name="connsiteY89" fmla="*/ 534403 h 611335"/>
                    <a:gd name="connsiteX90" fmla="*/ 690196 w 944976"/>
                    <a:gd name="connsiteY90" fmla="*/ 540997 h 611335"/>
                    <a:gd name="connsiteX91" fmla="*/ 718771 w 944976"/>
                    <a:gd name="connsiteY91" fmla="*/ 545393 h 611335"/>
                    <a:gd name="connsiteX92" fmla="*/ 725366 w 944976"/>
                    <a:gd name="connsiteY92" fmla="*/ 547591 h 611335"/>
                    <a:gd name="connsiteX93" fmla="*/ 734158 w 944976"/>
                    <a:gd name="connsiteY93" fmla="*/ 549789 h 611335"/>
                    <a:gd name="connsiteX94" fmla="*/ 740752 w 944976"/>
                    <a:gd name="connsiteY94" fmla="*/ 554185 h 611335"/>
                    <a:gd name="connsiteX95" fmla="*/ 742950 w 944976"/>
                    <a:gd name="connsiteY95" fmla="*/ 560780 h 611335"/>
                    <a:gd name="connsiteX96" fmla="*/ 756139 w 944976"/>
                    <a:gd name="connsiteY96" fmla="*/ 558582 h 611335"/>
                    <a:gd name="connsiteX97" fmla="*/ 760535 w 944976"/>
                    <a:gd name="connsiteY97" fmla="*/ 551987 h 611335"/>
                    <a:gd name="connsiteX98" fmla="*/ 791308 w 944976"/>
                    <a:gd name="connsiteY98" fmla="*/ 549789 h 611335"/>
                    <a:gd name="connsiteX99" fmla="*/ 789110 w 944976"/>
                    <a:gd name="connsiteY99" fmla="*/ 525610 h 611335"/>
                    <a:gd name="connsiteX100" fmla="*/ 782516 w 944976"/>
                    <a:gd name="connsiteY100" fmla="*/ 512422 h 611335"/>
                    <a:gd name="connsiteX101" fmla="*/ 764931 w 944976"/>
                    <a:gd name="connsiteY101" fmla="*/ 508026 h 611335"/>
                    <a:gd name="connsiteX102" fmla="*/ 764931 w 944976"/>
                    <a:gd name="connsiteY102" fmla="*/ 486045 h 611335"/>
                    <a:gd name="connsiteX103" fmla="*/ 773723 w 944976"/>
                    <a:gd name="connsiteY103" fmla="*/ 483847 h 611335"/>
                    <a:gd name="connsiteX104" fmla="*/ 800100 w 944976"/>
                    <a:gd name="connsiteY104" fmla="*/ 486045 h 611335"/>
                    <a:gd name="connsiteX105" fmla="*/ 806694 w 944976"/>
                    <a:gd name="connsiteY105" fmla="*/ 488243 h 611335"/>
                    <a:gd name="connsiteX106" fmla="*/ 815487 w 944976"/>
                    <a:gd name="connsiteY106" fmla="*/ 486045 h 611335"/>
                    <a:gd name="connsiteX107" fmla="*/ 833071 w 944976"/>
                    <a:gd name="connsiteY107" fmla="*/ 483847 h 611335"/>
                    <a:gd name="connsiteX108" fmla="*/ 859448 w 944976"/>
                    <a:gd name="connsiteY108" fmla="*/ 488243 h 611335"/>
                    <a:gd name="connsiteX109" fmla="*/ 872637 w 944976"/>
                    <a:gd name="connsiteY109" fmla="*/ 492639 h 611335"/>
                    <a:gd name="connsiteX110" fmla="*/ 883627 w 944976"/>
                    <a:gd name="connsiteY110" fmla="*/ 503630 h 611335"/>
                    <a:gd name="connsiteX111" fmla="*/ 901212 w 944976"/>
                    <a:gd name="connsiteY111" fmla="*/ 510224 h 611335"/>
                    <a:gd name="connsiteX112" fmla="*/ 912202 w 944976"/>
                    <a:gd name="connsiteY112" fmla="*/ 525610 h 611335"/>
                    <a:gd name="connsiteX113" fmla="*/ 920994 w 944976"/>
                    <a:gd name="connsiteY113" fmla="*/ 545393 h 611335"/>
                    <a:gd name="connsiteX114" fmla="*/ 927589 w 944976"/>
                    <a:gd name="connsiteY114" fmla="*/ 549789 h 611335"/>
                    <a:gd name="connsiteX115" fmla="*/ 931985 w 944976"/>
                    <a:gd name="connsiteY115" fmla="*/ 556383 h 611335"/>
                    <a:gd name="connsiteX116" fmla="*/ 942975 w 944976"/>
                    <a:gd name="connsiteY116" fmla="*/ 558582 h 611335"/>
                    <a:gd name="connsiteX117" fmla="*/ 934183 w 944976"/>
                    <a:gd name="connsiteY117" fmla="*/ 580562 h 611335"/>
                    <a:gd name="connsiteX118" fmla="*/ 927589 w 944976"/>
                    <a:gd name="connsiteY118" fmla="*/ 582760 h 611335"/>
                    <a:gd name="connsiteX119" fmla="*/ 918796 w 944976"/>
                    <a:gd name="connsiteY119" fmla="*/ 591553 h 611335"/>
                    <a:gd name="connsiteX120" fmla="*/ 912202 w 944976"/>
                    <a:gd name="connsiteY120" fmla="*/ 595949 h 611335"/>
                    <a:gd name="connsiteX121" fmla="*/ 905608 w 944976"/>
                    <a:gd name="connsiteY121" fmla="*/ 602543 h 611335"/>
                    <a:gd name="connsiteX122" fmla="*/ 892419 w 944976"/>
                    <a:gd name="connsiteY122" fmla="*/ 611335 h 611335"/>
                    <a:gd name="connsiteX123" fmla="*/ 870439 w 944976"/>
                    <a:gd name="connsiteY123" fmla="*/ 606939 h 611335"/>
                    <a:gd name="connsiteX124" fmla="*/ 852854 w 944976"/>
                    <a:gd name="connsiteY124" fmla="*/ 598147 h 611335"/>
                    <a:gd name="connsiteX125" fmla="*/ 835269 w 944976"/>
                    <a:gd name="connsiteY125" fmla="*/ 591553 h 611335"/>
                    <a:gd name="connsiteX126" fmla="*/ 815487 w 944976"/>
                    <a:gd name="connsiteY126" fmla="*/ 595949 h 611335"/>
                    <a:gd name="connsiteX127" fmla="*/ 800100 w 944976"/>
                    <a:gd name="connsiteY127" fmla="*/ 604741 h 611335"/>
                    <a:gd name="connsiteX128" fmla="*/ 786912 w 944976"/>
                    <a:gd name="connsiteY128" fmla="*/ 606939 h 611335"/>
                    <a:gd name="connsiteX129" fmla="*/ 780318 w 944976"/>
                    <a:gd name="connsiteY129" fmla="*/ 609137 h 611335"/>
                    <a:gd name="connsiteX130" fmla="*/ 742950 w 944976"/>
                    <a:gd name="connsiteY130" fmla="*/ 606939 h 611335"/>
                    <a:gd name="connsiteX131" fmla="*/ 729762 w 944976"/>
                    <a:gd name="connsiteY131" fmla="*/ 602543 h 611335"/>
                    <a:gd name="connsiteX132" fmla="*/ 714375 w 944976"/>
                    <a:gd name="connsiteY132" fmla="*/ 598147 h 611335"/>
                    <a:gd name="connsiteX133" fmla="*/ 705583 w 944976"/>
                    <a:gd name="connsiteY133" fmla="*/ 593751 h 611335"/>
                    <a:gd name="connsiteX134" fmla="*/ 698989 w 944976"/>
                    <a:gd name="connsiteY134" fmla="*/ 589355 h 611335"/>
                    <a:gd name="connsiteX135" fmla="*/ 674810 w 944976"/>
                    <a:gd name="connsiteY135" fmla="*/ 587157 h 611335"/>
                    <a:gd name="connsiteX136" fmla="*/ 615462 w 944976"/>
                    <a:gd name="connsiteY136" fmla="*/ 589355 h 611335"/>
                    <a:gd name="connsiteX137" fmla="*/ 615462 w 944976"/>
                    <a:gd name="connsiteY137" fmla="*/ 571770 h 611335"/>
                    <a:gd name="connsiteX138" fmla="*/ 540727 w 944976"/>
                    <a:gd name="connsiteY138" fmla="*/ 571770 h 611335"/>
                    <a:gd name="connsiteX139" fmla="*/ 540727 w 944976"/>
                    <a:gd name="connsiteY139" fmla="*/ 501432 h 611335"/>
                    <a:gd name="connsiteX140" fmla="*/ 474785 w 944976"/>
                    <a:gd name="connsiteY140" fmla="*/ 501432 h 611335"/>
                    <a:gd name="connsiteX141" fmla="*/ 474785 w 944976"/>
                    <a:gd name="connsiteY141" fmla="*/ 446480 h 611335"/>
                    <a:gd name="connsiteX142" fmla="*/ 92319 w 944976"/>
                    <a:gd name="connsiteY142" fmla="*/ 446480 h 611335"/>
                    <a:gd name="connsiteX143" fmla="*/ 92319 w 944976"/>
                    <a:gd name="connsiteY143" fmla="*/ 391528 h 611335"/>
                    <a:gd name="connsiteX144" fmla="*/ 10991 w 944976"/>
                    <a:gd name="connsiteY144" fmla="*/ 391528 h 611335"/>
                    <a:gd name="connsiteX145" fmla="*/ 0 w 944976"/>
                    <a:gd name="connsiteY145" fmla="*/ 24449 h 61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</a:cxnLst>
                  <a:rect l="l" t="t" r="r" b="b"/>
                  <a:pathLst>
                    <a:path w="944976" h="611335">
                      <a:moveTo>
                        <a:pt x="0" y="24449"/>
                      </a:moveTo>
                      <a:lnTo>
                        <a:pt x="0" y="24449"/>
                      </a:lnTo>
                      <a:cubicBezTo>
                        <a:pt x="6594" y="21518"/>
                        <a:pt x="13048" y="18248"/>
                        <a:pt x="19783" y="15657"/>
                      </a:cubicBezTo>
                      <a:cubicBezTo>
                        <a:pt x="22603" y="14572"/>
                        <a:pt x="25582" y="13866"/>
                        <a:pt x="28575" y="13458"/>
                      </a:cubicBezTo>
                      <a:cubicBezTo>
                        <a:pt x="41723" y="11665"/>
                        <a:pt x="54952" y="10527"/>
                        <a:pt x="68141" y="9062"/>
                      </a:cubicBezTo>
                      <a:lnTo>
                        <a:pt x="81329" y="4666"/>
                      </a:lnTo>
                      <a:lnTo>
                        <a:pt x="87923" y="2468"/>
                      </a:lnTo>
                      <a:cubicBezTo>
                        <a:pt x="97448" y="3201"/>
                        <a:pt x="106949" y="4931"/>
                        <a:pt x="116498" y="4666"/>
                      </a:cubicBezTo>
                      <a:cubicBezTo>
                        <a:pt x="133407" y="4196"/>
                        <a:pt x="150208" y="-1261"/>
                        <a:pt x="167054" y="270"/>
                      </a:cubicBezTo>
                      <a:cubicBezTo>
                        <a:pt x="170062" y="543"/>
                        <a:pt x="166046" y="6285"/>
                        <a:pt x="164856" y="9062"/>
                      </a:cubicBezTo>
                      <a:cubicBezTo>
                        <a:pt x="162560" y="14419"/>
                        <a:pt x="157829" y="18288"/>
                        <a:pt x="153866" y="22251"/>
                      </a:cubicBezTo>
                      <a:cubicBezTo>
                        <a:pt x="153133" y="24449"/>
                        <a:pt x="153090" y="27016"/>
                        <a:pt x="151668" y="28845"/>
                      </a:cubicBezTo>
                      <a:cubicBezTo>
                        <a:pt x="147851" y="33752"/>
                        <a:pt x="138479" y="42033"/>
                        <a:pt x="138479" y="42033"/>
                      </a:cubicBezTo>
                      <a:cubicBezTo>
                        <a:pt x="137014" y="46429"/>
                        <a:pt x="134193" y="50589"/>
                        <a:pt x="134083" y="55222"/>
                      </a:cubicBezTo>
                      <a:cubicBezTo>
                        <a:pt x="131830" y="149857"/>
                        <a:pt x="141619" y="118339"/>
                        <a:pt x="129687" y="154135"/>
                      </a:cubicBezTo>
                      <a:cubicBezTo>
                        <a:pt x="129653" y="154508"/>
                        <a:pt x="129369" y="178112"/>
                        <a:pt x="125291" y="184908"/>
                      </a:cubicBezTo>
                      <a:cubicBezTo>
                        <a:pt x="124225" y="186685"/>
                        <a:pt x="122360" y="187839"/>
                        <a:pt x="120894" y="189305"/>
                      </a:cubicBezTo>
                      <a:cubicBezTo>
                        <a:pt x="120161" y="191503"/>
                        <a:pt x="118696" y="193582"/>
                        <a:pt x="118696" y="195899"/>
                      </a:cubicBezTo>
                      <a:cubicBezTo>
                        <a:pt x="118696" y="204941"/>
                        <a:pt x="128951" y="209453"/>
                        <a:pt x="136281" y="211285"/>
                      </a:cubicBezTo>
                      <a:cubicBezTo>
                        <a:pt x="139905" y="212191"/>
                        <a:pt x="143608" y="212750"/>
                        <a:pt x="147271" y="213483"/>
                      </a:cubicBezTo>
                      <a:cubicBezTo>
                        <a:pt x="172878" y="226288"/>
                        <a:pt x="136263" y="209451"/>
                        <a:pt x="200025" y="220078"/>
                      </a:cubicBezTo>
                      <a:cubicBezTo>
                        <a:pt x="203639" y="220680"/>
                        <a:pt x="205541" y="225034"/>
                        <a:pt x="208818" y="226672"/>
                      </a:cubicBezTo>
                      <a:cubicBezTo>
                        <a:pt x="211520" y="228023"/>
                        <a:pt x="214638" y="228330"/>
                        <a:pt x="217610" y="228870"/>
                      </a:cubicBezTo>
                      <a:cubicBezTo>
                        <a:pt x="246492" y="234121"/>
                        <a:pt x="221844" y="228280"/>
                        <a:pt x="241789" y="233266"/>
                      </a:cubicBezTo>
                      <a:cubicBezTo>
                        <a:pt x="242593" y="235679"/>
                        <a:pt x="245244" y="245558"/>
                        <a:pt x="248383" y="246455"/>
                      </a:cubicBezTo>
                      <a:cubicBezTo>
                        <a:pt x="251975" y="247482"/>
                        <a:pt x="255710" y="244990"/>
                        <a:pt x="259373" y="244257"/>
                      </a:cubicBezTo>
                      <a:cubicBezTo>
                        <a:pt x="260838" y="242791"/>
                        <a:pt x="261992" y="240926"/>
                        <a:pt x="263769" y="239860"/>
                      </a:cubicBezTo>
                      <a:cubicBezTo>
                        <a:pt x="265756" y="238668"/>
                        <a:pt x="268554" y="239109"/>
                        <a:pt x="270364" y="237662"/>
                      </a:cubicBezTo>
                      <a:cubicBezTo>
                        <a:pt x="283187" y="227405"/>
                        <a:pt x="261569" y="231068"/>
                        <a:pt x="287948" y="222276"/>
                      </a:cubicBezTo>
                      <a:lnTo>
                        <a:pt x="301137" y="217880"/>
                      </a:lnTo>
                      <a:lnTo>
                        <a:pt x="307731" y="215682"/>
                      </a:lnTo>
                      <a:cubicBezTo>
                        <a:pt x="309929" y="214216"/>
                        <a:pt x="311694" y="211524"/>
                        <a:pt x="314325" y="211285"/>
                      </a:cubicBezTo>
                      <a:cubicBezTo>
                        <a:pt x="320208" y="210750"/>
                        <a:pt x="326252" y="211785"/>
                        <a:pt x="331910" y="213483"/>
                      </a:cubicBezTo>
                      <a:cubicBezTo>
                        <a:pt x="333895" y="214079"/>
                        <a:pt x="334688" y="216585"/>
                        <a:pt x="336306" y="217880"/>
                      </a:cubicBezTo>
                      <a:cubicBezTo>
                        <a:pt x="338369" y="219530"/>
                        <a:pt x="340750" y="220741"/>
                        <a:pt x="342900" y="222276"/>
                      </a:cubicBezTo>
                      <a:cubicBezTo>
                        <a:pt x="356215" y="231786"/>
                        <a:pt x="346716" y="226382"/>
                        <a:pt x="360485" y="233266"/>
                      </a:cubicBezTo>
                      <a:cubicBezTo>
                        <a:pt x="363748" y="238160"/>
                        <a:pt x="364804" y="240678"/>
                        <a:pt x="369277" y="244257"/>
                      </a:cubicBezTo>
                      <a:cubicBezTo>
                        <a:pt x="371340" y="245907"/>
                        <a:pt x="373673" y="247188"/>
                        <a:pt x="375871" y="248653"/>
                      </a:cubicBezTo>
                      <a:cubicBezTo>
                        <a:pt x="385396" y="247920"/>
                        <a:pt x="394951" y="247510"/>
                        <a:pt x="404446" y="246455"/>
                      </a:cubicBezTo>
                      <a:cubicBezTo>
                        <a:pt x="409478" y="245896"/>
                        <a:pt x="419026" y="243359"/>
                        <a:pt x="424229" y="242058"/>
                      </a:cubicBezTo>
                      <a:cubicBezTo>
                        <a:pt x="435252" y="225524"/>
                        <a:pt x="423621" y="245300"/>
                        <a:pt x="430823" y="206889"/>
                      </a:cubicBezTo>
                      <a:cubicBezTo>
                        <a:pt x="431310" y="204293"/>
                        <a:pt x="433569" y="202358"/>
                        <a:pt x="435219" y="200295"/>
                      </a:cubicBezTo>
                      <a:cubicBezTo>
                        <a:pt x="436514" y="198677"/>
                        <a:pt x="437839" y="196965"/>
                        <a:pt x="439616" y="195899"/>
                      </a:cubicBezTo>
                      <a:cubicBezTo>
                        <a:pt x="441603" y="194707"/>
                        <a:pt x="443982" y="194338"/>
                        <a:pt x="446210" y="193701"/>
                      </a:cubicBezTo>
                      <a:cubicBezTo>
                        <a:pt x="465530" y="188181"/>
                        <a:pt x="445786" y="194575"/>
                        <a:pt x="461596" y="189305"/>
                      </a:cubicBezTo>
                      <a:cubicBezTo>
                        <a:pt x="468923" y="190038"/>
                        <a:pt x="476278" y="190530"/>
                        <a:pt x="483577" y="191503"/>
                      </a:cubicBezTo>
                      <a:cubicBezTo>
                        <a:pt x="487280" y="191997"/>
                        <a:pt x="491167" y="192155"/>
                        <a:pt x="494568" y="193701"/>
                      </a:cubicBezTo>
                      <a:cubicBezTo>
                        <a:pt x="499378" y="195887"/>
                        <a:pt x="503360" y="199562"/>
                        <a:pt x="507756" y="202493"/>
                      </a:cubicBezTo>
                      <a:cubicBezTo>
                        <a:pt x="509684" y="203778"/>
                        <a:pt x="512152" y="203958"/>
                        <a:pt x="514350" y="204691"/>
                      </a:cubicBezTo>
                      <a:cubicBezTo>
                        <a:pt x="517281" y="202493"/>
                        <a:pt x="520361" y="200481"/>
                        <a:pt x="523143" y="198097"/>
                      </a:cubicBezTo>
                      <a:cubicBezTo>
                        <a:pt x="525503" y="196074"/>
                        <a:pt x="527349" y="193493"/>
                        <a:pt x="529737" y="191503"/>
                      </a:cubicBezTo>
                      <a:cubicBezTo>
                        <a:pt x="531766" y="189812"/>
                        <a:pt x="534268" y="188757"/>
                        <a:pt x="536331" y="187107"/>
                      </a:cubicBezTo>
                      <a:cubicBezTo>
                        <a:pt x="537949" y="185812"/>
                        <a:pt x="538950" y="183776"/>
                        <a:pt x="540727" y="182710"/>
                      </a:cubicBezTo>
                      <a:cubicBezTo>
                        <a:pt x="542714" y="181518"/>
                        <a:pt x="545123" y="181245"/>
                        <a:pt x="547321" y="180512"/>
                      </a:cubicBezTo>
                      <a:cubicBezTo>
                        <a:pt x="548787" y="179047"/>
                        <a:pt x="549656" y="175903"/>
                        <a:pt x="551718" y="176116"/>
                      </a:cubicBezTo>
                      <a:cubicBezTo>
                        <a:pt x="571730" y="178186"/>
                        <a:pt x="611066" y="187107"/>
                        <a:pt x="611066" y="187107"/>
                      </a:cubicBezTo>
                      <a:cubicBezTo>
                        <a:pt x="608407" y="213701"/>
                        <a:pt x="611197" y="202100"/>
                        <a:pt x="604471" y="222276"/>
                      </a:cubicBezTo>
                      <a:cubicBezTo>
                        <a:pt x="603738" y="224474"/>
                        <a:pt x="603558" y="226942"/>
                        <a:pt x="602273" y="228870"/>
                      </a:cubicBezTo>
                      <a:cubicBezTo>
                        <a:pt x="600808" y="231068"/>
                        <a:pt x="599616" y="233476"/>
                        <a:pt x="597877" y="235464"/>
                      </a:cubicBezTo>
                      <a:cubicBezTo>
                        <a:pt x="594465" y="239363"/>
                        <a:pt x="586887" y="246455"/>
                        <a:pt x="586887" y="246455"/>
                      </a:cubicBezTo>
                      <a:cubicBezTo>
                        <a:pt x="587190" y="248881"/>
                        <a:pt x="588073" y="265282"/>
                        <a:pt x="591283" y="270633"/>
                      </a:cubicBezTo>
                      <a:cubicBezTo>
                        <a:pt x="592349" y="272410"/>
                        <a:pt x="594214" y="273564"/>
                        <a:pt x="595679" y="275030"/>
                      </a:cubicBezTo>
                      <a:cubicBezTo>
                        <a:pt x="596412" y="277228"/>
                        <a:pt x="596841" y="279552"/>
                        <a:pt x="597877" y="281624"/>
                      </a:cubicBezTo>
                      <a:cubicBezTo>
                        <a:pt x="599058" y="283987"/>
                        <a:pt x="601370" y="285735"/>
                        <a:pt x="602273" y="288218"/>
                      </a:cubicBezTo>
                      <a:cubicBezTo>
                        <a:pt x="616109" y="326269"/>
                        <a:pt x="599278" y="291024"/>
                        <a:pt x="611066" y="314595"/>
                      </a:cubicBezTo>
                      <a:cubicBezTo>
                        <a:pt x="611799" y="321189"/>
                        <a:pt x="612173" y="327833"/>
                        <a:pt x="613264" y="334378"/>
                      </a:cubicBezTo>
                      <a:cubicBezTo>
                        <a:pt x="613645" y="336663"/>
                        <a:pt x="615462" y="338655"/>
                        <a:pt x="615462" y="340972"/>
                      </a:cubicBezTo>
                      <a:cubicBezTo>
                        <a:pt x="615462" y="357973"/>
                        <a:pt x="614828" y="358260"/>
                        <a:pt x="611066" y="369547"/>
                      </a:cubicBezTo>
                      <a:cubicBezTo>
                        <a:pt x="610333" y="376874"/>
                        <a:pt x="610654" y="384384"/>
                        <a:pt x="608868" y="391528"/>
                      </a:cubicBezTo>
                      <a:cubicBezTo>
                        <a:pt x="608365" y="393539"/>
                        <a:pt x="606535" y="395736"/>
                        <a:pt x="604471" y="395924"/>
                      </a:cubicBezTo>
                      <a:cubicBezTo>
                        <a:pt x="581839" y="397981"/>
                        <a:pt x="559044" y="397389"/>
                        <a:pt x="536331" y="398122"/>
                      </a:cubicBezTo>
                      <a:cubicBezTo>
                        <a:pt x="534133" y="400320"/>
                        <a:pt x="530248" y="401650"/>
                        <a:pt x="529737" y="404716"/>
                      </a:cubicBezTo>
                      <a:cubicBezTo>
                        <a:pt x="525825" y="428189"/>
                        <a:pt x="530267" y="419526"/>
                        <a:pt x="538529" y="431093"/>
                      </a:cubicBezTo>
                      <a:cubicBezTo>
                        <a:pt x="540433" y="433759"/>
                        <a:pt x="541460" y="436954"/>
                        <a:pt x="542925" y="439885"/>
                      </a:cubicBezTo>
                      <a:cubicBezTo>
                        <a:pt x="543655" y="439812"/>
                        <a:pt x="570353" y="437864"/>
                        <a:pt x="575896" y="435489"/>
                      </a:cubicBezTo>
                      <a:cubicBezTo>
                        <a:pt x="577801" y="434673"/>
                        <a:pt x="578827" y="432558"/>
                        <a:pt x="580293" y="431093"/>
                      </a:cubicBezTo>
                      <a:lnTo>
                        <a:pt x="591283" y="433291"/>
                      </a:lnTo>
                      <a:cubicBezTo>
                        <a:pt x="595668" y="434088"/>
                        <a:pt x="600243" y="434080"/>
                        <a:pt x="604471" y="435489"/>
                      </a:cubicBezTo>
                      <a:cubicBezTo>
                        <a:pt x="608633" y="436876"/>
                        <a:pt x="612459" y="441279"/>
                        <a:pt x="615462" y="444282"/>
                      </a:cubicBezTo>
                      <a:cubicBezTo>
                        <a:pt x="621257" y="461667"/>
                        <a:pt x="612974" y="443571"/>
                        <a:pt x="646235" y="453074"/>
                      </a:cubicBezTo>
                      <a:cubicBezTo>
                        <a:pt x="648463" y="453710"/>
                        <a:pt x="647700" y="457470"/>
                        <a:pt x="648433" y="459668"/>
                      </a:cubicBezTo>
                      <a:cubicBezTo>
                        <a:pt x="647700" y="465530"/>
                        <a:pt x="648429" y="471768"/>
                        <a:pt x="646235" y="477253"/>
                      </a:cubicBezTo>
                      <a:cubicBezTo>
                        <a:pt x="645254" y="479706"/>
                        <a:pt x="641509" y="479781"/>
                        <a:pt x="639641" y="481649"/>
                      </a:cubicBezTo>
                      <a:cubicBezTo>
                        <a:pt x="637773" y="483517"/>
                        <a:pt x="636710" y="486045"/>
                        <a:pt x="635244" y="488243"/>
                      </a:cubicBezTo>
                      <a:cubicBezTo>
                        <a:pt x="636533" y="495972"/>
                        <a:pt x="636515" y="503835"/>
                        <a:pt x="641839" y="510224"/>
                      </a:cubicBezTo>
                      <a:cubicBezTo>
                        <a:pt x="643530" y="512253"/>
                        <a:pt x="646235" y="513155"/>
                        <a:pt x="648433" y="514620"/>
                      </a:cubicBezTo>
                      <a:cubicBezTo>
                        <a:pt x="649898" y="516818"/>
                        <a:pt x="650466" y="520033"/>
                        <a:pt x="652829" y="521214"/>
                      </a:cubicBezTo>
                      <a:cubicBezTo>
                        <a:pt x="656815" y="523207"/>
                        <a:pt x="661718" y="522239"/>
                        <a:pt x="666018" y="523412"/>
                      </a:cubicBezTo>
                      <a:cubicBezTo>
                        <a:pt x="669825" y="524450"/>
                        <a:pt x="673345" y="526343"/>
                        <a:pt x="677008" y="527808"/>
                      </a:cubicBezTo>
                      <a:cubicBezTo>
                        <a:pt x="678473" y="530006"/>
                        <a:pt x="679536" y="532535"/>
                        <a:pt x="681404" y="534403"/>
                      </a:cubicBezTo>
                      <a:cubicBezTo>
                        <a:pt x="683994" y="536993"/>
                        <a:pt x="687015" y="539180"/>
                        <a:pt x="690196" y="540997"/>
                      </a:cubicBezTo>
                      <a:cubicBezTo>
                        <a:pt x="696917" y="544837"/>
                        <a:pt x="716283" y="545144"/>
                        <a:pt x="718771" y="545393"/>
                      </a:cubicBezTo>
                      <a:cubicBezTo>
                        <a:pt x="720969" y="546126"/>
                        <a:pt x="723138" y="546954"/>
                        <a:pt x="725366" y="547591"/>
                      </a:cubicBezTo>
                      <a:cubicBezTo>
                        <a:pt x="728271" y="548421"/>
                        <a:pt x="731381" y="548599"/>
                        <a:pt x="734158" y="549789"/>
                      </a:cubicBezTo>
                      <a:cubicBezTo>
                        <a:pt x="736586" y="550830"/>
                        <a:pt x="738554" y="552720"/>
                        <a:pt x="740752" y="554185"/>
                      </a:cubicBezTo>
                      <a:cubicBezTo>
                        <a:pt x="741485" y="556383"/>
                        <a:pt x="741312" y="559141"/>
                        <a:pt x="742950" y="560780"/>
                      </a:cubicBezTo>
                      <a:cubicBezTo>
                        <a:pt x="748410" y="566240"/>
                        <a:pt x="751768" y="561496"/>
                        <a:pt x="756139" y="558582"/>
                      </a:cubicBezTo>
                      <a:cubicBezTo>
                        <a:pt x="757604" y="556384"/>
                        <a:pt x="757972" y="552628"/>
                        <a:pt x="760535" y="551987"/>
                      </a:cubicBezTo>
                      <a:cubicBezTo>
                        <a:pt x="770512" y="549493"/>
                        <a:pt x="783751" y="556764"/>
                        <a:pt x="791308" y="549789"/>
                      </a:cubicBezTo>
                      <a:cubicBezTo>
                        <a:pt x="797255" y="544300"/>
                        <a:pt x="790254" y="533622"/>
                        <a:pt x="789110" y="525610"/>
                      </a:cubicBezTo>
                      <a:cubicBezTo>
                        <a:pt x="788596" y="522014"/>
                        <a:pt x="785324" y="514668"/>
                        <a:pt x="782516" y="512422"/>
                      </a:cubicBezTo>
                      <a:cubicBezTo>
                        <a:pt x="780263" y="510620"/>
                        <a:pt x="765478" y="508135"/>
                        <a:pt x="764931" y="508026"/>
                      </a:cubicBezTo>
                      <a:cubicBezTo>
                        <a:pt x="762421" y="500495"/>
                        <a:pt x="759440" y="494831"/>
                        <a:pt x="764931" y="486045"/>
                      </a:cubicBezTo>
                      <a:cubicBezTo>
                        <a:pt x="766532" y="483483"/>
                        <a:pt x="770792" y="484580"/>
                        <a:pt x="773723" y="483847"/>
                      </a:cubicBezTo>
                      <a:cubicBezTo>
                        <a:pt x="782515" y="484580"/>
                        <a:pt x="791355" y="484879"/>
                        <a:pt x="800100" y="486045"/>
                      </a:cubicBezTo>
                      <a:cubicBezTo>
                        <a:pt x="802397" y="486351"/>
                        <a:pt x="804377" y="488243"/>
                        <a:pt x="806694" y="488243"/>
                      </a:cubicBezTo>
                      <a:cubicBezTo>
                        <a:pt x="809715" y="488243"/>
                        <a:pt x="812507" y="486542"/>
                        <a:pt x="815487" y="486045"/>
                      </a:cubicBezTo>
                      <a:cubicBezTo>
                        <a:pt x="821314" y="485074"/>
                        <a:pt x="827210" y="484580"/>
                        <a:pt x="833071" y="483847"/>
                      </a:cubicBezTo>
                      <a:cubicBezTo>
                        <a:pt x="845541" y="485406"/>
                        <a:pt x="849074" y="485131"/>
                        <a:pt x="859448" y="488243"/>
                      </a:cubicBezTo>
                      <a:cubicBezTo>
                        <a:pt x="863887" y="489575"/>
                        <a:pt x="872637" y="492639"/>
                        <a:pt x="872637" y="492639"/>
                      </a:cubicBezTo>
                      <a:cubicBezTo>
                        <a:pt x="876300" y="496303"/>
                        <a:pt x="878601" y="502373"/>
                        <a:pt x="883627" y="503630"/>
                      </a:cubicBezTo>
                      <a:cubicBezTo>
                        <a:pt x="895598" y="506623"/>
                        <a:pt x="889717" y="504477"/>
                        <a:pt x="901212" y="510224"/>
                      </a:cubicBezTo>
                      <a:cubicBezTo>
                        <a:pt x="902097" y="511405"/>
                        <a:pt x="911033" y="522981"/>
                        <a:pt x="912202" y="525610"/>
                      </a:cubicBezTo>
                      <a:cubicBezTo>
                        <a:pt x="915684" y="533444"/>
                        <a:pt x="915025" y="539424"/>
                        <a:pt x="920994" y="545393"/>
                      </a:cubicBezTo>
                      <a:cubicBezTo>
                        <a:pt x="922862" y="547261"/>
                        <a:pt x="925391" y="548324"/>
                        <a:pt x="927589" y="549789"/>
                      </a:cubicBezTo>
                      <a:cubicBezTo>
                        <a:pt x="929054" y="551987"/>
                        <a:pt x="929691" y="555072"/>
                        <a:pt x="931985" y="556383"/>
                      </a:cubicBezTo>
                      <a:cubicBezTo>
                        <a:pt x="935229" y="558237"/>
                        <a:pt x="941458" y="555168"/>
                        <a:pt x="942975" y="558582"/>
                      </a:cubicBezTo>
                      <a:cubicBezTo>
                        <a:pt x="948303" y="570571"/>
                        <a:pt x="942179" y="576564"/>
                        <a:pt x="934183" y="580562"/>
                      </a:cubicBezTo>
                      <a:cubicBezTo>
                        <a:pt x="932111" y="581598"/>
                        <a:pt x="929787" y="582027"/>
                        <a:pt x="927589" y="582760"/>
                      </a:cubicBezTo>
                      <a:cubicBezTo>
                        <a:pt x="924658" y="585691"/>
                        <a:pt x="922245" y="589254"/>
                        <a:pt x="918796" y="591553"/>
                      </a:cubicBezTo>
                      <a:cubicBezTo>
                        <a:pt x="916598" y="593018"/>
                        <a:pt x="914231" y="594258"/>
                        <a:pt x="912202" y="595949"/>
                      </a:cubicBezTo>
                      <a:cubicBezTo>
                        <a:pt x="909814" y="597939"/>
                        <a:pt x="908062" y="600635"/>
                        <a:pt x="905608" y="602543"/>
                      </a:cubicBezTo>
                      <a:cubicBezTo>
                        <a:pt x="901437" y="605787"/>
                        <a:pt x="892419" y="611335"/>
                        <a:pt x="892419" y="611335"/>
                      </a:cubicBezTo>
                      <a:cubicBezTo>
                        <a:pt x="884746" y="610239"/>
                        <a:pt x="877473" y="610136"/>
                        <a:pt x="870439" y="606939"/>
                      </a:cubicBezTo>
                      <a:cubicBezTo>
                        <a:pt x="864473" y="604227"/>
                        <a:pt x="858939" y="600581"/>
                        <a:pt x="852854" y="598147"/>
                      </a:cubicBezTo>
                      <a:cubicBezTo>
                        <a:pt x="839713" y="592890"/>
                        <a:pt x="845607" y="594999"/>
                        <a:pt x="835269" y="591553"/>
                      </a:cubicBezTo>
                      <a:cubicBezTo>
                        <a:pt x="830204" y="592397"/>
                        <a:pt x="820898" y="593244"/>
                        <a:pt x="815487" y="595949"/>
                      </a:cubicBezTo>
                      <a:cubicBezTo>
                        <a:pt x="807391" y="599997"/>
                        <a:pt x="809737" y="601850"/>
                        <a:pt x="800100" y="604741"/>
                      </a:cubicBezTo>
                      <a:cubicBezTo>
                        <a:pt x="795831" y="606022"/>
                        <a:pt x="791263" y="605972"/>
                        <a:pt x="786912" y="606939"/>
                      </a:cubicBezTo>
                      <a:cubicBezTo>
                        <a:pt x="784650" y="607442"/>
                        <a:pt x="782516" y="608404"/>
                        <a:pt x="780318" y="609137"/>
                      </a:cubicBezTo>
                      <a:cubicBezTo>
                        <a:pt x="767862" y="608404"/>
                        <a:pt x="755323" y="608553"/>
                        <a:pt x="742950" y="606939"/>
                      </a:cubicBezTo>
                      <a:cubicBezTo>
                        <a:pt x="738355" y="606340"/>
                        <a:pt x="734158" y="604008"/>
                        <a:pt x="729762" y="602543"/>
                      </a:cubicBezTo>
                      <a:cubicBezTo>
                        <a:pt x="720302" y="599390"/>
                        <a:pt x="725416" y="600907"/>
                        <a:pt x="714375" y="598147"/>
                      </a:cubicBezTo>
                      <a:cubicBezTo>
                        <a:pt x="711444" y="596682"/>
                        <a:pt x="708428" y="595377"/>
                        <a:pt x="705583" y="593751"/>
                      </a:cubicBezTo>
                      <a:cubicBezTo>
                        <a:pt x="703289" y="592440"/>
                        <a:pt x="701572" y="589908"/>
                        <a:pt x="698989" y="589355"/>
                      </a:cubicBezTo>
                      <a:cubicBezTo>
                        <a:pt x="691076" y="587659"/>
                        <a:pt x="682870" y="587890"/>
                        <a:pt x="674810" y="587157"/>
                      </a:cubicBezTo>
                      <a:lnTo>
                        <a:pt x="615462" y="589355"/>
                      </a:lnTo>
                      <a:lnTo>
                        <a:pt x="615462" y="571770"/>
                      </a:lnTo>
                      <a:lnTo>
                        <a:pt x="540727" y="571770"/>
                      </a:lnTo>
                      <a:lnTo>
                        <a:pt x="540727" y="501432"/>
                      </a:lnTo>
                      <a:lnTo>
                        <a:pt x="474785" y="501432"/>
                      </a:lnTo>
                      <a:lnTo>
                        <a:pt x="474785" y="446480"/>
                      </a:lnTo>
                      <a:lnTo>
                        <a:pt x="92319" y="446480"/>
                      </a:lnTo>
                      <a:lnTo>
                        <a:pt x="92319" y="391528"/>
                      </a:lnTo>
                      <a:lnTo>
                        <a:pt x="10991" y="391528"/>
                      </a:lnTo>
                      <a:lnTo>
                        <a:pt x="0" y="2444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1" name="Freeform 470"/>
                <p:cNvSpPr/>
                <p:nvPr/>
              </p:nvSpPr>
              <p:spPr>
                <a:xfrm>
                  <a:off x="4198793" y="2776704"/>
                  <a:ext cx="492196" cy="496844"/>
                </a:xfrm>
                <a:custGeom>
                  <a:avLst/>
                  <a:gdLst>
                    <a:gd name="connsiteX0" fmla="*/ 57150 w 492369"/>
                    <a:gd name="connsiteY0" fmla="*/ 483577 h 483577"/>
                    <a:gd name="connsiteX1" fmla="*/ 57150 w 492369"/>
                    <a:gd name="connsiteY1" fmla="*/ 483577 h 483577"/>
                    <a:gd name="connsiteX2" fmla="*/ 72536 w 492369"/>
                    <a:gd name="connsiteY2" fmla="*/ 470389 h 483577"/>
                    <a:gd name="connsiteX3" fmla="*/ 76933 w 492369"/>
                    <a:gd name="connsiteY3" fmla="*/ 465992 h 483577"/>
                    <a:gd name="connsiteX4" fmla="*/ 81329 w 492369"/>
                    <a:gd name="connsiteY4" fmla="*/ 459398 h 483577"/>
                    <a:gd name="connsiteX5" fmla="*/ 83527 w 492369"/>
                    <a:gd name="connsiteY5" fmla="*/ 448408 h 483577"/>
                    <a:gd name="connsiteX6" fmla="*/ 85725 w 492369"/>
                    <a:gd name="connsiteY6" fmla="*/ 433021 h 483577"/>
                    <a:gd name="connsiteX7" fmla="*/ 87923 w 492369"/>
                    <a:gd name="connsiteY7" fmla="*/ 426427 h 483577"/>
                    <a:gd name="connsiteX8" fmla="*/ 90121 w 492369"/>
                    <a:gd name="connsiteY8" fmla="*/ 406644 h 483577"/>
                    <a:gd name="connsiteX9" fmla="*/ 92319 w 492369"/>
                    <a:gd name="connsiteY9" fmla="*/ 400050 h 483577"/>
                    <a:gd name="connsiteX10" fmla="*/ 101111 w 492369"/>
                    <a:gd name="connsiteY10" fmla="*/ 391258 h 483577"/>
                    <a:gd name="connsiteX11" fmla="*/ 107706 w 492369"/>
                    <a:gd name="connsiteY11" fmla="*/ 389060 h 483577"/>
                    <a:gd name="connsiteX12" fmla="*/ 109904 w 492369"/>
                    <a:gd name="connsiteY12" fmla="*/ 382466 h 483577"/>
                    <a:gd name="connsiteX13" fmla="*/ 125290 w 492369"/>
                    <a:gd name="connsiteY13" fmla="*/ 378069 h 483577"/>
                    <a:gd name="connsiteX14" fmla="*/ 131885 w 492369"/>
                    <a:gd name="connsiteY14" fmla="*/ 371475 h 483577"/>
                    <a:gd name="connsiteX15" fmla="*/ 138479 w 492369"/>
                    <a:gd name="connsiteY15" fmla="*/ 358287 h 483577"/>
                    <a:gd name="connsiteX16" fmla="*/ 145073 w 492369"/>
                    <a:gd name="connsiteY16" fmla="*/ 356089 h 483577"/>
                    <a:gd name="connsiteX17" fmla="*/ 151667 w 492369"/>
                    <a:gd name="connsiteY17" fmla="*/ 351692 h 483577"/>
                    <a:gd name="connsiteX18" fmla="*/ 160460 w 492369"/>
                    <a:gd name="connsiteY18" fmla="*/ 342900 h 483577"/>
                    <a:gd name="connsiteX19" fmla="*/ 175846 w 492369"/>
                    <a:gd name="connsiteY19" fmla="*/ 325316 h 483577"/>
                    <a:gd name="connsiteX20" fmla="*/ 178044 w 492369"/>
                    <a:gd name="connsiteY20" fmla="*/ 276958 h 483577"/>
                    <a:gd name="connsiteX21" fmla="*/ 184638 w 492369"/>
                    <a:gd name="connsiteY21" fmla="*/ 263769 h 483577"/>
                    <a:gd name="connsiteX22" fmla="*/ 189035 w 492369"/>
                    <a:gd name="connsiteY22" fmla="*/ 254977 h 483577"/>
                    <a:gd name="connsiteX23" fmla="*/ 200025 w 492369"/>
                    <a:gd name="connsiteY23" fmla="*/ 239591 h 483577"/>
                    <a:gd name="connsiteX24" fmla="*/ 208817 w 492369"/>
                    <a:gd name="connsiteY24" fmla="*/ 243987 h 483577"/>
                    <a:gd name="connsiteX25" fmla="*/ 211015 w 492369"/>
                    <a:gd name="connsiteY25" fmla="*/ 252779 h 483577"/>
                    <a:gd name="connsiteX26" fmla="*/ 215411 w 492369"/>
                    <a:gd name="connsiteY26" fmla="*/ 261571 h 483577"/>
                    <a:gd name="connsiteX27" fmla="*/ 219808 w 492369"/>
                    <a:gd name="connsiteY27" fmla="*/ 303335 h 483577"/>
                    <a:gd name="connsiteX28" fmla="*/ 224204 w 492369"/>
                    <a:gd name="connsiteY28" fmla="*/ 316523 h 483577"/>
                    <a:gd name="connsiteX29" fmla="*/ 226402 w 492369"/>
                    <a:gd name="connsiteY29" fmla="*/ 323117 h 483577"/>
                    <a:gd name="connsiteX30" fmla="*/ 230798 w 492369"/>
                    <a:gd name="connsiteY30" fmla="*/ 338504 h 483577"/>
                    <a:gd name="connsiteX31" fmla="*/ 237392 w 492369"/>
                    <a:gd name="connsiteY31" fmla="*/ 340702 h 483577"/>
                    <a:gd name="connsiteX32" fmla="*/ 268165 w 492369"/>
                    <a:gd name="connsiteY32" fmla="*/ 338504 h 483577"/>
                    <a:gd name="connsiteX33" fmla="*/ 274760 w 492369"/>
                    <a:gd name="connsiteY33" fmla="*/ 331910 h 483577"/>
                    <a:gd name="connsiteX34" fmla="*/ 283552 w 492369"/>
                    <a:gd name="connsiteY34" fmla="*/ 320919 h 483577"/>
                    <a:gd name="connsiteX35" fmla="*/ 294542 w 492369"/>
                    <a:gd name="connsiteY35" fmla="*/ 301137 h 483577"/>
                    <a:gd name="connsiteX36" fmla="*/ 298938 w 492369"/>
                    <a:gd name="connsiteY36" fmla="*/ 294542 h 483577"/>
                    <a:gd name="connsiteX37" fmla="*/ 307731 w 492369"/>
                    <a:gd name="connsiteY37" fmla="*/ 283552 h 483577"/>
                    <a:gd name="connsiteX38" fmla="*/ 309929 w 492369"/>
                    <a:gd name="connsiteY38" fmla="*/ 276958 h 483577"/>
                    <a:gd name="connsiteX39" fmla="*/ 320919 w 492369"/>
                    <a:gd name="connsiteY39" fmla="*/ 265967 h 483577"/>
                    <a:gd name="connsiteX40" fmla="*/ 323117 w 492369"/>
                    <a:gd name="connsiteY40" fmla="*/ 259373 h 483577"/>
                    <a:gd name="connsiteX41" fmla="*/ 327513 w 492369"/>
                    <a:gd name="connsiteY41" fmla="*/ 252779 h 483577"/>
                    <a:gd name="connsiteX42" fmla="*/ 334108 w 492369"/>
                    <a:gd name="connsiteY42" fmla="*/ 224204 h 483577"/>
                    <a:gd name="connsiteX43" fmla="*/ 340702 w 492369"/>
                    <a:gd name="connsiteY43" fmla="*/ 222006 h 483577"/>
                    <a:gd name="connsiteX44" fmla="*/ 360485 w 492369"/>
                    <a:gd name="connsiteY44" fmla="*/ 224204 h 483577"/>
                    <a:gd name="connsiteX45" fmla="*/ 367079 w 492369"/>
                    <a:gd name="connsiteY45" fmla="*/ 228600 h 483577"/>
                    <a:gd name="connsiteX46" fmla="*/ 400050 w 492369"/>
                    <a:gd name="connsiteY46" fmla="*/ 226402 h 483577"/>
                    <a:gd name="connsiteX47" fmla="*/ 413238 w 492369"/>
                    <a:gd name="connsiteY47" fmla="*/ 215412 h 483577"/>
                    <a:gd name="connsiteX48" fmla="*/ 417635 w 492369"/>
                    <a:gd name="connsiteY48" fmla="*/ 208817 h 483577"/>
                    <a:gd name="connsiteX49" fmla="*/ 439615 w 492369"/>
                    <a:gd name="connsiteY49" fmla="*/ 200025 h 483577"/>
                    <a:gd name="connsiteX50" fmla="*/ 448408 w 492369"/>
                    <a:gd name="connsiteY50" fmla="*/ 215412 h 483577"/>
                    <a:gd name="connsiteX51" fmla="*/ 457200 w 492369"/>
                    <a:gd name="connsiteY51" fmla="*/ 230798 h 483577"/>
                    <a:gd name="connsiteX52" fmla="*/ 455002 w 492369"/>
                    <a:gd name="connsiteY52" fmla="*/ 250581 h 483577"/>
                    <a:gd name="connsiteX53" fmla="*/ 452804 w 492369"/>
                    <a:gd name="connsiteY53" fmla="*/ 259373 h 483577"/>
                    <a:gd name="connsiteX54" fmla="*/ 446210 w 492369"/>
                    <a:gd name="connsiteY54" fmla="*/ 263769 h 483577"/>
                    <a:gd name="connsiteX55" fmla="*/ 437417 w 492369"/>
                    <a:gd name="connsiteY55" fmla="*/ 276958 h 483577"/>
                    <a:gd name="connsiteX56" fmla="*/ 430823 w 492369"/>
                    <a:gd name="connsiteY56" fmla="*/ 279156 h 483577"/>
                    <a:gd name="connsiteX57" fmla="*/ 411040 w 492369"/>
                    <a:gd name="connsiteY57" fmla="*/ 285750 h 483577"/>
                    <a:gd name="connsiteX58" fmla="*/ 397852 w 492369"/>
                    <a:gd name="connsiteY58" fmla="*/ 294542 h 483577"/>
                    <a:gd name="connsiteX59" fmla="*/ 395654 w 492369"/>
                    <a:gd name="connsiteY59" fmla="*/ 303335 h 483577"/>
                    <a:gd name="connsiteX60" fmla="*/ 393456 w 492369"/>
                    <a:gd name="connsiteY60" fmla="*/ 309929 h 483577"/>
                    <a:gd name="connsiteX61" fmla="*/ 386861 w 492369"/>
                    <a:gd name="connsiteY61" fmla="*/ 331910 h 483577"/>
                    <a:gd name="connsiteX62" fmla="*/ 380267 w 492369"/>
                    <a:gd name="connsiteY62" fmla="*/ 338504 h 483577"/>
                    <a:gd name="connsiteX63" fmla="*/ 375871 w 492369"/>
                    <a:gd name="connsiteY63" fmla="*/ 345098 h 483577"/>
                    <a:gd name="connsiteX64" fmla="*/ 362683 w 492369"/>
                    <a:gd name="connsiteY64" fmla="*/ 349494 h 483577"/>
                    <a:gd name="connsiteX65" fmla="*/ 360485 w 492369"/>
                    <a:gd name="connsiteY65" fmla="*/ 356089 h 483577"/>
                    <a:gd name="connsiteX66" fmla="*/ 362683 w 492369"/>
                    <a:gd name="connsiteY66" fmla="*/ 375871 h 483577"/>
                    <a:gd name="connsiteX67" fmla="*/ 386861 w 492369"/>
                    <a:gd name="connsiteY67" fmla="*/ 391258 h 483577"/>
                    <a:gd name="connsiteX68" fmla="*/ 400050 w 492369"/>
                    <a:gd name="connsiteY68" fmla="*/ 389060 h 483577"/>
                    <a:gd name="connsiteX69" fmla="*/ 404446 w 492369"/>
                    <a:gd name="connsiteY69" fmla="*/ 382466 h 483577"/>
                    <a:gd name="connsiteX70" fmla="*/ 406644 w 492369"/>
                    <a:gd name="connsiteY70" fmla="*/ 364881 h 483577"/>
                    <a:gd name="connsiteX71" fmla="*/ 408842 w 492369"/>
                    <a:gd name="connsiteY71" fmla="*/ 353891 h 483577"/>
                    <a:gd name="connsiteX72" fmla="*/ 417635 w 492369"/>
                    <a:gd name="connsiteY72" fmla="*/ 351692 h 483577"/>
                    <a:gd name="connsiteX73" fmla="*/ 433021 w 492369"/>
                    <a:gd name="connsiteY73" fmla="*/ 342900 h 483577"/>
                    <a:gd name="connsiteX74" fmla="*/ 441813 w 492369"/>
                    <a:gd name="connsiteY74" fmla="*/ 340702 h 483577"/>
                    <a:gd name="connsiteX75" fmla="*/ 444011 w 492369"/>
                    <a:gd name="connsiteY75" fmla="*/ 331910 h 483577"/>
                    <a:gd name="connsiteX76" fmla="*/ 455002 w 492369"/>
                    <a:gd name="connsiteY76" fmla="*/ 325316 h 483577"/>
                    <a:gd name="connsiteX77" fmla="*/ 465992 w 492369"/>
                    <a:gd name="connsiteY77" fmla="*/ 320919 h 483577"/>
                    <a:gd name="connsiteX78" fmla="*/ 472586 w 492369"/>
                    <a:gd name="connsiteY78" fmla="*/ 318721 h 483577"/>
                    <a:gd name="connsiteX79" fmla="*/ 487973 w 492369"/>
                    <a:gd name="connsiteY79" fmla="*/ 309929 h 483577"/>
                    <a:gd name="connsiteX80" fmla="*/ 492369 w 492369"/>
                    <a:gd name="connsiteY80" fmla="*/ 303335 h 483577"/>
                    <a:gd name="connsiteX81" fmla="*/ 492369 w 492369"/>
                    <a:gd name="connsiteY81" fmla="*/ 189035 h 483577"/>
                    <a:gd name="connsiteX82" fmla="*/ 476983 w 492369"/>
                    <a:gd name="connsiteY82" fmla="*/ 189035 h 483577"/>
                    <a:gd name="connsiteX83" fmla="*/ 476983 w 492369"/>
                    <a:gd name="connsiteY83" fmla="*/ 0 h 483577"/>
                    <a:gd name="connsiteX84" fmla="*/ 70338 w 492369"/>
                    <a:gd name="connsiteY84" fmla="*/ 0 h 483577"/>
                    <a:gd name="connsiteX85" fmla="*/ 70338 w 492369"/>
                    <a:gd name="connsiteY85" fmla="*/ 114300 h 483577"/>
                    <a:gd name="connsiteX86" fmla="*/ 0 w 492369"/>
                    <a:gd name="connsiteY86" fmla="*/ 114300 h 483577"/>
                    <a:gd name="connsiteX87" fmla="*/ 0 w 492369"/>
                    <a:gd name="connsiteY87" fmla="*/ 208817 h 483577"/>
                    <a:gd name="connsiteX88" fmla="*/ 37367 w 492369"/>
                    <a:gd name="connsiteY88" fmla="*/ 208817 h 483577"/>
                    <a:gd name="connsiteX89" fmla="*/ 57150 w 492369"/>
                    <a:gd name="connsiteY89" fmla="*/ 483577 h 483577"/>
                    <a:gd name="connsiteX0" fmla="*/ 37367 w 492369"/>
                    <a:gd name="connsiteY0" fmla="*/ 496765 h 496765"/>
                    <a:gd name="connsiteX1" fmla="*/ 57150 w 492369"/>
                    <a:gd name="connsiteY1" fmla="*/ 483577 h 496765"/>
                    <a:gd name="connsiteX2" fmla="*/ 72536 w 492369"/>
                    <a:gd name="connsiteY2" fmla="*/ 470389 h 496765"/>
                    <a:gd name="connsiteX3" fmla="*/ 76933 w 492369"/>
                    <a:gd name="connsiteY3" fmla="*/ 465992 h 496765"/>
                    <a:gd name="connsiteX4" fmla="*/ 81329 w 492369"/>
                    <a:gd name="connsiteY4" fmla="*/ 459398 h 496765"/>
                    <a:gd name="connsiteX5" fmla="*/ 83527 w 492369"/>
                    <a:gd name="connsiteY5" fmla="*/ 448408 h 496765"/>
                    <a:gd name="connsiteX6" fmla="*/ 85725 w 492369"/>
                    <a:gd name="connsiteY6" fmla="*/ 433021 h 496765"/>
                    <a:gd name="connsiteX7" fmla="*/ 87923 w 492369"/>
                    <a:gd name="connsiteY7" fmla="*/ 426427 h 496765"/>
                    <a:gd name="connsiteX8" fmla="*/ 90121 w 492369"/>
                    <a:gd name="connsiteY8" fmla="*/ 406644 h 496765"/>
                    <a:gd name="connsiteX9" fmla="*/ 92319 w 492369"/>
                    <a:gd name="connsiteY9" fmla="*/ 400050 h 496765"/>
                    <a:gd name="connsiteX10" fmla="*/ 101111 w 492369"/>
                    <a:gd name="connsiteY10" fmla="*/ 391258 h 496765"/>
                    <a:gd name="connsiteX11" fmla="*/ 107706 w 492369"/>
                    <a:gd name="connsiteY11" fmla="*/ 389060 h 496765"/>
                    <a:gd name="connsiteX12" fmla="*/ 109904 w 492369"/>
                    <a:gd name="connsiteY12" fmla="*/ 382466 h 496765"/>
                    <a:gd name="connsiteX13" fmla="*/ 125290 w 492369"/>
                    <a:gd name="connsiteY13" fmla="*/ 378069 h 496765"/>
                    <a:gd name="connsiteX14" fmla="*/ 131885 w 492369"/>
                    <a:gd name="connsiteY14" fmla="*/ 371475 h 496765"/>
                    <a:gd name="connsiteX15" fmla="*/ 138479 w 492369"/>
                    <a:gd name="connsiteY15" fmla="*/ 358287 h 496765"/>
                    <a:gd name="connsiteX16" fmla="*/ 145073 w 492369"/>
                    <a:gd name="connsiteY16" fmla="*/ 356089 h 496765"/>
                    <a:gd name="connsiteX17" fmla="*/ 151667 w 492369"/>
                    <a:gd name="connsiteY17" fmla="*/ 351692 h 496765"/>
                    <a:gd name="connsiteX18" fmla="*/ 160460 w 492369"/>
                    <a:gd name="connsiteY18" fmla="*/ 342900 h 496765"/>
                    <a:gd name="connsiteX19" fmla="*/ 175846 w 492369"/>
                    <a:gd name="connsiteY19" fmla="*/ 325316 h 496765"/>
                    <a:gd name="connsiteX20" fmla="*/ 178044 w 492369"/>
                    <a:gd name="connsiteY20" fmla="*/ 276958 h 496765"/>
                    <a:gd name="connsiteX21" fmla="*/ 184638 w 492369"/>
                    <a:gd name="connsiteY21" fmla="*/ 263769 h 496765"/>
                    <a:gd name="connsiteX22" fmla="*/ 189035 w 492369"/>
                    <a:gd name="connsiteY22" fmla="*/ 254977 h 496765"/>
                    <a:gd name="connsiteX23" fmla="*/ 200025 w 492369"/>
                    <a:gd name="connsiteY23" fmla="*/ 239591 h 496765"/>
                    <a:gd name="connsiteX24" fmla="*/ 208817 w 492369"/>
                    <a:gd name="connsiteY24" fmla="*/ 243987 h 496765"/>
                    <a:gd name="connsiteX25" fmla="*/ 211015 w 492369"/>
                    <a:gd name="connsiteY25" fmla="*/ 252779 h 496765"/>
                    <a:gd name="connsiteX26" fmla="*/ 215411 w 492369"/>
                    <a:gd name="connsiteY26" fmla="*/ 261571 h 496765"/>
                    <a:gd name="connsiteX27" fmla="*/ 219808 w 492369"/>
                    <a:gd name="connsiteY27" fmla="*/ 303335 h 496765"/>
                    <a:gd name="connsiteX28" fmla="*/ 224204 w 492369"/>
                    <a:gd name="connsiteY28" fmla="*/ 316523 h 496765"/>
                    <a:gd name="connsiteX29" fmla="*/ 226402 w 492369"/>
                    <a:gd name="connsiteY29" fmla="*/ 323117 h 496765"/>
                    <a:gd name="connsiteX30" fmla="*/ 230798 w 492369"/>
                    <a:gd name="connsiteY30" fmla="*/ 338504 h 496765"/>
                    <a:gd name="connsiteX31" fmla="*/ 237392 w 492369"/>
                    <a:gd name="connsiteY31" fmla="*/ 340702 h 496765"/>
                    <a:gd name="connsiteX32" fmla="*/ 268165 w 492369"/>
                    <a:gd name="connsiteY32" fmla="*/ 338504 h 496765"/>
                    <a:gd name="connsiteX33" fmla="*/ 274760 w 492369"/>
                    <a:gd name="connsiteY33" fmla="*/ 331910 h 496765"/>
                    <a:gd name="connsiteX34" fmla="*/ 283552 w 492369"/>
                    <a:gd name="connsiteY34" fmla="*/ 320919 h 496765"/>
                    <a:gd name="connsiteX35" fmla="*/ 294542 w 492369"/>
                    <a:gd name="connsiteY35" fmla="*/ 301137 h 496765"/>
                    <a:gd name="connsiteX36" fmla="*/ 298938 w 492369"/>
                    <a:gd name="connsiteY36" fmla="*/ 294542 h 496765"/>
                    <a:gd name="connsiteX37" fmla="*/ 307731 w 492369"/>
                    <a:gd name="connsiteY37" fmla="*/ 283552 h 496765"/>
                    <a:gd name="connsiteX38" fmla="*/ 309929 w 492369"/>
                    <a:gd name="connsiteY38" fmla="*/ 276958 h 496765"/>
                    <a:gd name="connsiteX39" fmla="*/ 320919 w 492369"/>
                    <a:gd name="connsiteY39" fmla="*/ 265967 h 496765"/>
                    <a:gd name="connsiteX40" fmla="*/ 323117 w 492369"/>
                    <a:gd name="connsiteY40" fmla="*/ 259373 h 496765"/>
                    <a:gd name="connsiteX41" fmla="*/ 327513 w 492369"/>
                    <a:gd name="connsiteY41" fmla="*/ 252779 h 496765"/>
                    <a:gd name="connsiteX42" fmla="*/ 334108 w 492369"/>
                    <a:gd name="connsiteY42" fmla="*/ 224204 h 496765"/>
                    <a:gd name="connsiteX43" fmla="*/ 340702 w 492369"/>
                    <a:gd name="connsiteY43" fmla="*/ 222006 h 496765"/>
                    <a:gd name="connsiteX44" fmla="*/ 360485 w 492369"/>
                    <a:gd name="connsiteY44" fmla="*/ 224204 h 496765"/>
                    <a:gd name="connsiteX45" fmla="*/ 367079 w 492369"/>
                    <a:gd name="connsiteY45" fmla="*/ 228600 h 496765"/>
                    <a:gd name="connsiteX46" fmla="*/ 400050 w 492369"/>
                    <a:gd name="connsiteY46" fmla="*/ 226402 h 496765"/>
                    <a:gd name="connsiteX47" fmla="*/ 413238 w 492369"/>
                    <a:gd name="connsiteY47" fmla="*/ 215412 h 496765"/>
                    <a:gd name="connsiteX48" fmla="*/ 417635 w 492369"/>
                    <a:gd name="connsiteY48" fmla="*/ 208817 h 496765"/>
                    <a:gd name="connsiteX49" fmla="*/ 439615 w 492369"/>
                    <a:gd name="connsiteY49" fmla="*/ 200025 h 496765"/>
                    <a:gd name="connsiteX50" fmla="*/ 448408 w 492369"/>
                    <a:gd name="connsiteY50" fmla="*/ 215412 h 496765"/>
                    <a:gd name="connsiteX51" fmla="*/ 457200 w 492369"/>
                    <a:gd name="connsiteY51" fmla="*/ 230798 h 496765"/>
                    <a:gd name="connsiteX52" fmla="*/ 455002 w 492369"/>
                    <a:gd name="connsiteY52" fmla="*/ 250581 h 496765"/>
                    <a:gd name="connsiteX53" fmla="*/ 452804 w 492369"/>
                    <a:gd name="connsiteY53" fmla="*/ 259373 h 496765"/>
                    <a:gd name="connsiteX54" fmla="*/ 446210 w 492369"/>
                    <a:gd name="connsiteY54" fmla="*/ 263769 h 496765"/>
                    <a:gd name="connsiteX55" fmla="*/ 437417 w 492369"/>
                    <a:gd name="connsiteY55" fmla="*/ 276958 h 496765"/>
                    <a:gd name="connsiteX56" fmla="*/ 430823 w 492369"/>
                    <a:gd name="connsiteY56" fmla="*/ 279156 h 496765"/>
                    <a:gd name="connsiteX57" fmla="*/ 411040 w 492369"/>
                    <a:gd name="connsiteY57" fmla="*/ 285750 h 496765"/>
                    <a:gd name="connsiteX58" fmla="*/ 397852 w 492369"/>
                    <a:gd name="connsiteY58" fmla="*/ 294542 h 496765"/>
                    <a:gd name="connsiteX59" fmla="*/ 395654 w 492369"/>
                    <a:gd name="connsiteY59" fmla="*/ 303335 h 496765"/>
                    <a:gd name="connsiteX60" fmla="*/ 393456 w 492369"/>
                    <a:gd name="connsiteY60" fmla="*/ 309929 h 496765"/>
                    <a:gd name="connsiteX61" fmla="*/ 386861 w 492369"/>
                    <a:gd name="connsiteY61" fmla="*/ 331910 h 496765"/>
                    <a:gd name="connsiteX62" fmla="*/ 380267 w 492369"/>
                    <a:gd name="connsiteY62" fmla="*/ 338504 h 496765"/>
                    <a:gd name="connsiteX63" fmla="*/ 375871 w 492369"/>
                    <a:gd name="connsiteY63" fmla="*/ 345098 h 496765"/>
                    <a:gd name="connsiteX64" fmla="*/ 362683 w 492369"/>
                    <a:gd name="connsiteY64" fmla="*/ 349494 h 496765"/>
                    <a:gd name="connsiteX65" fmla="*/ 360485 w 492369"/>
                    <a:gd name="connsiteY65" fmla="*/ 356089 h 496765"/>
                    <a:gd name="connsiteX66" fmla="*/ 362683 w 492369"/>
                    <a:gd name="connsiteY66" fmla="*/ 375871 h 496765"/>
                    <a:gd name="connsiteX67" fmla="*/ 386861 w 492369"/>
                    <a:gd name="connsiteY67" fmla="*/ 391258 h 496765"/>
                    <a:gd name="connsiteX68" fmla="*/ 400050 w 492369"/>
                    <a:gd name="connsiteY68" fmla="*/ 389060 h 496765"/>
                    <a:gd name="connsiteX69" fmla="*/ 404446 w 492369"/>
                    <a:gd name="connsiteY69" fmla="*/ 382466 h 496765"/>
                    <a:gd name="connsiteX70" fmla="*/ 406644 w 492369"/>
                    <a:gd name="connsiteY70" fmla="*/ 364881 h 496765"/>
                    <a:gd name="connsiteX71" fmla="*/ 408842 w 492369"/>
                    <a:gd name="connsiteY71" fmla="*/ 353891 h 496765"/>
                    <a:gd name="connsiteX72" fmla="*/ 417635 w 492369"/>
                    <a:gd name="connsiteY72" fmla="*/ 351692 h 496765"/>
                    <a:gd name="connsiteX73" fmla="*/ 433021 w 492369"/>
                    <a:gd name="connsiteY73" fmla="*/ 342900 h 496765"/>
                    <a:gd name="connsiteX74" fmla="*/ 441813 w 492369"/>
                    <a:gd name="connsiteY74" fmla="*/ 340702 h 496765"/>
                    <a:gd name="connsiteX75" fmla="*/ 444011 w 492369"/>
                    <a:gd name="connsiteY75" fmla="*/ 331910 h 496765"/>
                    <a:gd name="connsiteX76" fmla="*/ 455002 w 492369"/>
                    <a:gd name="connsiteY76" fmla="*/ 325316 h 496765"/>
                    <a:gd name="connsiteX77" fmla="*/ 465992 w 492369"/>
                    <a:gd name="connsiteY77" fmla="*/ 320919 h 496765"/>
                    <a:gd name="connsiteX78" fmla="*/ 472586 w 492369"/>
                    <a:gd name="connsiteY78" fmla="*/ 318721 h 496765"/>
                    <a:gd name="connsiteX79" fmla="*/ 487973 w 492369"/>
                    <a:gd name="connsiteY79" fmla="*/ 309929 h 496765"/>
                    <a:gd name="connsiteX80" fmla="*/ 492369 w 492369"/>
                    <a:gd name="connsiteY80" fmla="*/ 303335 h 496765"/>
                    <a:gd name="connsiteX81" fmla="*/ 492369 w 492369"/>
                    <a:gd name="connsiteY81" fmla="*/ 189035 h 496765"/>
                    <a:gd name="connsiteX82" fmla="*/ 476983 w 492369"/>
                    <a:gd name="connsiteY82" fmla="*/ 189035 h 496765"/>
                    <a:gd name="connsiteX83" fmla="*/ 476983 w 492369"/>
                    <a:gd name="connsiteY83" fmla="*/ 0 h 496765"/>
                    <a:gd name="connsiteX84" fmla="*/ 70338 w 492369"/>
                    <a:gd name="connsiteY84" fmla="*/ 0 h 496765"/>
                    <a:gd name="connsiteX85" fmla="*/ 70338 w 492369"/>
                    <a:gd name="connsiteY85" fmla="*/ 114300 h 496765"/>
                    <a:gd name="connsiteX86" fmla="*/ 0 w 492369"/>
                    <a:gd name="connsiteY86" fmla="*/ 114300 h 496765"/>
                    <a:gd name="connsiteX87" fmla="*/ 0 w 492369"/>
                    <a:gd name="connsiteY87" fmla="*/ 208817 h 496765"/>
                    <a:gd name="connsiteX88" fmla="*/ 37367 w 492369"/>
                    <a:gd name="connsiteY88" fmla="*/ 208817 h 496765"/>
                    <a:gd name="connsiteX89" fmla="*/ 37367 w 492369"/>
                    <a:gd name="connsiteY89" fmla="*/ 496765 h 49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492369" h="496765">
                      <a:moveTo>
                        <a:pt x="37367" y="496765"/>
                      </a:moveTo>
                      <a:cubicBezTo>
                        <a:pt x="43961" y="492369"/>
                        <a:pt x="51288" y="487973"/>
                        <a:pt x="57150" y="483577"/>
                      </a:cubicBezTo>
                      <a:cubicBezTo>
                        <a:pt x="63012" y="479181"/>
                        <a:pt x="67487" y="474877"/>
                        <a:pt x="72536" y="470389"/>
                      </a:cubicBezTo>
                      <a:cubicBezTo>
                        <a:pt x="74085" y="469012"/>
                        <a:pt x="75638" y="467611"/>
                        <a:pt x="76933" y="465992"/>
                      </a:cubicBezTo>
                      <a:cubicBezTo>
                        <a:pt x="78583" y="463929"/>
                        <a:pt x="79864" y="461596"/>
                        <a:pt x="81329" y="459398"/>
                      </a:cubicBezTo>
                      <a:cubicBezTo>
                        <a:pt x="82062" y="455735"/>
                        <a:pt x="82913" y="452093"/>
                        <a:pt x="83527" y="448408"/>
                      </a:cubicBezTo>
                      <a:cubicBezTo>
                        <a:pt x="84379" y="443297"/>
                        <a:pt x="84709" y="438101"/>
                        <a:pt x="85725" y="433021"/>
                      </a:cubicBezTo>
                      <a:cubicBezTo>
                        <a:pt x="86179" y="430749"/>
                        <a:pt x="87190" y="428625"/>
                        <a:pt x="87923" y="426427"/>
                      </a:cubicBezTo>
                      <a:cubicBezTo>
                        <a:pt x="88656" y="419833"/>
                        <a:pt x="89030" y="413189"/>
                        <a:pt x="90121" y="406644"/>
                      </a:cubicBezTo>
                      <a:cubicBezTo>
                        <a:pt x="90502" y="404359"/>
                        <a:pt x="90972" y="401935"/>
                        <a:pt x="92319" y="400050"/>
                      </a:cubicBezTo>
                      <a:cubicBezTo>
                        <a:pt x="94728" y="396677"/>
                        <a:pt x="97738" y="393667"/>
                        <a:pt x="101111" y="391258"/>
                      </a:cubicBezTo>
                      <a:cubicBezTo>
                        <a:pt x="102997" y="389911"/>
                        <a:pt x="105508" y="389793"/>
                        <a:pt x="107706" y="389060"/>
                      </a:cubicBezTo>
                      <a:cubicBezTo>
                        <a:pt x="108439" y="386862"/>
                        <a:pt x="108266" y="384104"/>
                        <a:pt x="109904" y="382466"/>
                      </a:cubicBezTo>
                      <a:cubicBezTo>
                        <a:pt x="110957" y="381413"/>
                        <a:pt x="125211" y="378089"/>
                        <a:pt x="125290" y="378069"/>
                      </a:cubicBezTo>
                      <a:cubicBezTo>
                        <a:pt x="127488" y="375871"/>
                        <a:pt x="130160" y="374061"/>
                        <a:pt x="131885" y="371475"/>
                      </a:cubicBezTo>
                      <a:cubicBezTo>
                        <a:pt x="136437" y="364648"/>
                        <a:pt x="131067" y="364217"/>
                        <a:pt x="138479" y="358287"/>
                      </a:cubicBezTo>
                      <a:cubicBezTo>
                        <a:pt x="140288" y="356840"/>
                        <a:pt x="142875" y="356822"/>
                        <a:pt x="145073" y="356089"/>
                      </a:cubicBezTo>
                      <a:cubicBezTo>
                        <a:pt x="147271" y="354623"/>
                        <a:pt x="150017" y="353755"/>
                        <a:pt x="151667" y="351692"/>
                      </a:cubicBezTo>
                      <a:cubicBezTo>
                        <a:pt x="160192" y="341035"/>
                        <a:pt x="146072" y="347695"/>
                        <a:pt x="160460" y="342900"/>
                      </a:cubicBezTo>
                      <a:cubicBezTo>
                        <a:pt x="176162" y="332432"/>
                        <a:pt x="172367" y="339234"/>
                        <a:pt x="175846" y="325316"/>
                      </a:cubicBezTo>
                      <a:cubicBezTo>
                        <a:pt x="176579" y="309197"/>
                        <a:pt x="176757" y="293043"/>
                        <a:pt x="178044" y="276958"/>
                      </a:cubicBezTo>
                      <a:cubicBezTo>
                        <a:pt x="178512" y="271102"/>
                        <a:pt x="181882" y="268592"/>
                        <a:pt x="184638" y="263769"/>
                      </a:cubicBezTo>
                      <a:cubicBezTo>
                        <a:pt x="186264" y="260924"/>
                        <a:pt x="187818" y="258019"/>
                        <a:pt x="189035" y="254977"/>
                      </a:cubicBezTo>
                      <a:cubicBezTo>
                        <a:pt x="195348" y="239196"/>
                        <a:pt x="188443" y="243452"/>
                        <a:pt x="200025" y="239591"/>
                      </a:cubicBezTo>
                      <a:cubicBezTo>
                        <a:pt x="202956" y="241056"/>
                        <a:pt x="206719" y="241470"/>
                        <a:pt x="208817" y="243987"/>
                      </a:cubicBezTo>
                      <a:cubicBezTo>
                        <a:pt x="210751" y="246308"/>
                        <a:pt x="209954" y="249950"/>
                        <a:pt x="211015" y="252779"/>
                      </a:cubicBezTo>
                      <a:cubicBezTo>
                        <a:pt x="212165" y="255847"/>
                        <a:pt x="213946" y="258640"/>
                        <a:pt x="215411" y="261571"/>
                      </a:cubicBezTo>
                      <a:cubicBezTo>
                        <a:pt x="216378" y="275106"/>
                        <a:pt x="216138" y="289876"/>
                        <a:pt x="219808" y="303335"/>
                      </a:cubicBezTo>
                      <a:cubicBezTo>
                        <a:pt x="221027" y="307806"/>
                        <a:pt x="222739" y="312127"/>
                        <a:pt x="224204" y="316523"/>
                      </a:cubicBezTo>
                      <a:cubicBezTo>
                        <a:pt x="224937" y="318721"/>
                        <a:pt x="225840" y="320869"/>
                        <a:pt x="226402" y="323117"/>
                      </a:cubicBezTo>
                      <a:cubicBezTo>
                        <a:pt x="226421" y="323193"/>
                        <a:pt x="229747" y="337453"/>
                        <a:pt x="230798" y="338504"/>
                      </a:cubicBezTo>
                      <a:cubicBezTo>
                        <a:pt x="232436" y="340142"/>
                        <a:pt x="235194" y="339969"/>
                        <a:pt x="237392" y="340702"/>
                      </a:cubicBezTo>
                      <a:cubicBezTo>
                        <a:pt x="247650" y="339969"/>
                        <a:pt x="258155" y="340859"/>
                        <a:pt x="268165" y="338504"/>
                      </a:cubicBezTo>
                      <a:cubicBezTo>
                        <a:pt x="271191" y="337792"/>
                        <a:pt x="272770" y="334298"/>
                        <a:pt x="274760" y="331910"/>
                      </a:cubicBezTo>
                      <a:cubicBezTo>
                        <a:pt x="288641" y="315254"/>
                        <a:pt x="270749" y="333725"/>
                        <a:pt x="283552" y="320919"/>
                      </a:cubicBezTo>
                      <a:cubicBezTo>
                        <a:pt x="287421" y="309312"/>
                        <a:pt x="284464" y="316254"/>
                        <a:pt x="294542" y="301137"/>
                      </a:cubicBezTo>
                      <a:cubicBezTo>
                        <a:pt x="296007" y="298939"/>
                        <a:pt x="297070" y="296410"/>
                        <a:pt x="298938" y="294542"/>
                      </a:cubicBezTo>
                      <a:cubicBezTo>
                        <a:pt x="303028" y="290453"/>
                        <a:pt x="304958" y="289099"/>
                        <a:pt x="307731" y="283552"/>
                      </a:cubicBezTo>
                      <a:cubicBezTo>
                        <a:pt x="308767" y="281480"/>
                        <a:pt x="308539" y="278812"/>
                        <a:pt x="309929" y="276958"/>
                      </a:cubicBezTo>
                      <a:cubicBezTo>
                        <a:pt x="313037" y="272813"/>
                        <a:pt x="320919" y="265967"/>
                        <a:pt x="320919" y="265967"/>
                      </a:cubicBezTo>
                      <a:cubicBezTo>
                        <a:pt x="321652" y="263769"/>
                        <a:pt x="322081" y="261445"/>
                        <a:pt x="323117" y="259373"/>
                      </a:cubicBezTo>
                      <a:cubicBezTo>
                        <a:pt x="324298" y="257010"/>
                        <a:pt x="326754" y="255309"/>
                        <a:pt x="327513" y="252779"/>
                      </a:cubicBezTo>
                      <a:cubicBezTo>
                        <a:pt x="327857" y="251632"/>
                        <a:pt x="330317" y="225468"/>
                        <a:pt x="334108" y="224204"/>
                      </a:cubicBezTo>
                      <a:lnTo>
                        <a:pt x="340702" y="222006"/>
                      </a:lnTo>
                      <a:cubicBezTo>
                        <a:pt x="347296" y="222739"/>
                        <a:pt x="354048" y="222595"/>
                        <a:pt x="360485" y="224204"/>
                      </a:cubicBezTo>
                      <a:cubicBezTo>
                        <a:pt x="363048" y="224845"/>
                        <a:pt x="364441" y="228453"/>
                        <a:pt x="367079" y="228600"/>
                      </a:cubicBezTo>
                      <a:cubicBezTo>
                        <a:pt x="378077" y="229211"/>
                        <a:pt x="389060" y="227135"/>
                        <a:pt x="400050" y="226402"/>
                      </a:cubicBezTo>
                      <a:cubicBezTo>
                        <a:pt x="406534" y="222079"/>
                        <a:pt x="407949" y="221759"/>
                        <a:pt x="413238" y="215412"/>
                      </a:cubicBezTo>
                      <a:cubicBezTo>
                        <a:pt x="414929" y="213382"/>
                        <a:pt x="415767" y="210685"/>
                        <a:pt x="417635" y="208817"/>
                      </a:cubicBezTo>
                      <a:cubicBezTo>
                        <a:pt x="423280" y="203172"/>
                        <a:pt x="432287" y="201857"/>
                        <a:pt x="439615" y="200025"/>
                      </a:cubicBezTo>
                      <a:cubicBezTo>
                        <a:pt x="450325" y="216089"/>
                        <a:pt x="437252" y="195890"/>
                        <a:pt x="448408" y="215412"/>
                      </a:cubicBezTo>
                      <a:cubicBezTo>
                        <a:pt x="460831" y="237151"/>
                        <a:pt x="443921" y="204240"/>
                        <a:pt x="457200" y="230798"/>
                      </a:cubicBezTo>
                      <a:cubicBezTo>
                        <a:pt x="456467" y="237392"/>
                        <a:pt x="456011" y="244023"/>
                        <a:pt x="455002" y="250581"/>
                      </a:cubicBezTo>
                      <a:cubicBezTo>
                        <a:pt x="454543" y="253567"/>
                        <a:pt x="454480" y="256859"/>
                        <a:pt x="452804" y="259373"/>
                      </a:cubicBezTo>
                      <a:cubicBezTo>
                        <a:pt x="451339" y="261571"/>
                        <a:pt x="448408" y="262304"/>
                        <a:pt x="446210" y="263769"/>
                      </a:cubicBezTo>
                      <a:cubicBezTo>
                        <a:pt x="443905" y="270682"/>
                        <a:pt x="444473" y="272254"/>
                        <a:pt x="437417" y="276958"/>
                      </a:cubicBezTo>
                      <a:cubicBezTo>
                        <a:pt x="435489" y="278243"/>
                        <a:pt x="432895" y="278120"/>
                        <a:pt x="430823" y="279156"/>
                      </a:cubicBezTo>
                      <a:cubicBezTo>
                        <a:pt x="415370" y="286883"/>
                        <a:pt x="435525" y="281669"/>
                        <a:pt x="411040" y="285750"/>
                      </a:cubicBezTo>
                      <a:cubicBezTo>
                        <a:pt x="406644" y="288681"/>
                        <a:pt x="399133" y="289416"/>
                        <a:pt x="397852" y="294542"/>
                      </a:cubicBezTo>
                      <a:cubicBezTo>
                        <a:pt x="397119" y="297473"/>
                        <a:pt x="396484" y="300430"/>
                        <a:pt x="395654" y="303335"/>
                      </a:cubicBezTo>
                      <a:cubicBezTo>
                        <a:pt x="395018" y="305563"/>
                        <a:pt x="393959" y="307667"/>
                        <a:pt x="393456" y="309929"/>
                      </a:cubicBezTo>
                      <a:cubicBezTo>
                        <a:pt x="391077" y="320637"/>
                        <a:pt x="392989" y="323332"/>
                        <a:pt x="386861" y="331910"/>
                      </a:cubicBezTo>
                      <a:cubicBezTo>
                        <a:pt x="385054" y="334439"/>
                        <a:pt x="382257" y="336116"/>
                        <a:pt x="380267" y="338504"/>
                      </a:cubicBezTo>
                      <a:cubicBezTo>
                        <a:pt x="378576" y="340533"/>
                        <a:pt x="378111" y="343698"/>
                        <a:pt x="375871" y="345098"/>
                      </a:cubicBezTo>
                      <a:cubicBezTo>
                        <a:pt x="371942" y="347554"/>
                        <a:pt x="362683" y="349494"/>
                        <a:pt x="362683" y="349494"/>
                      </a:cubicBezTo>
                      <a:cubicBezTo>
                        <a:pt x="361950" y="351692"/>
                        <a:pt x="360485" y="353772"/>
                        <a:pt x="360485" y="356089"/>
                      </a:cubicBezTo>
                      <a:cubicBezTo>
                        <a:pt x="360485" y="362724"/>
                        <a:pt x="359270" y="370182"/>
                        <a:pt x="362683" y="375871"/>
                      </a:cubicBezTo>
                      <a:cubicBezTo>
                        <a:pt x="368758" y="385996"/>
                        <a:pt x="377542" y="388152"/>
                        <a:pt x="386861" y="391258"/>
                      </a:cubicBezTo>
                      <a:cubicBezTo>
                        <a:pt x="391257" y="390525"/>
                        <a:pt x="396064" y="391053"/>
                        <a:pt x="400050" y="389060"/>
                      </a:cubicBezTo>
                      <a:cubicBezTo>
                        <a:pt x="402413" y="387879"/>
                        <a:pt x="403751" y="385015"/>
                        <a:pt x="404446" y="382466"/>
                      </a:cubicBezTo>
                      <a:cubicBezTo>
                        <a:pt x="406000" y="376767"/>
                        <a:pt x="405746" y="370720"/>
                        <a:pt x="406644" y="364881"/>
                      </a:cubicBezTo>
                      <a:cubicBezTo>
                        <a:pt x="407212" y="361189"/>
                        <a:pt x="406450" y="356761"/>
                        <a:pt x="408842" y="353891"/>
                      </a:cubicBezTo>
                      <a:cubicBezTo>
                        <a:pt x="410776" y="351570"/>
                        <a:pt x="414704" y="352425"/>
                        <a:pt x="417635" y="351692"/>
                      </a:cubicBezTo>
                      <a:cubicBezTo>
                        <a:pt x="423101" y="348048"/>
                        <a:pt x="426647" y="345290"/>
                        <a:pt x="433021" y="342900"/>
                      </a:cubicBezTo>
                      <a:cubicBezTo>
                        <a:pt x="435850" y="341839"/>
                        <a:pt x="438882" y="341435"/>
                        <a:pt x="441813" y="340702"/>
                      </a:cubicBezTo>
                      <a:cubicBezTo>
                        <a:pt x="442546" y="337771"/>
                        <a:pt x="442660" y="334612"/>
                        <a:pt x="444011" y="331910"/>
                      </a:cubicBezTo>
                      <a:cubicBezTo>
                        <a:pt x="446528" y="326876"/>
                        <a:pt x="450375" y="327052"/>
                        <a:pt x="455002" y="325316"/>
                      </a:cubicBezTo>
                      <a:cubicBezTo>
                        <a:pt x="458696" y="323930"/>
                        <a:pt x="462298" y="322305"/>
                        <a:pt x="465992" y="320919"/>
                      </a:cubicBezTo>
                      <a:cubicBezTo>
                        <a:pt x="468161" y="320105"/>
                        <a:pt x="470456" y="319634"/>
                        <a:pt x="472586" y="318721"/>
                      </a:cubicBezTo>
                      <a:cubicBezTo>
                        <a:pt x="480397" y="315374"/>
                        <a:pt x="481349" y="314345"/>
                        <a:pt x="487973" y="309929"/>
                      </a:cubicBezTo>
                      <a:lnTo>
                        <a:pt x="492369" y="303335"/>
                      </a:lnTo>
                      <a:lnTo>
                        <a:pt x="492369" y="189035"/>
                      </a:lnTo>
                      <a:lnTo>
                        <a:pt x="476983" y="189035"/>
                      </a:lnTo>
                      <a:lnTo>
                        <a:pt x="476983" y="0"/>
                      </a:lnTo>
                      <a:lnTo>
                        <a:pt x="70338" y="0"/>
                      </a:lnTo>
                      <a:lnTo>
                        <a:pt x="70338" y="114300"/>
                      </a:lnTo>
                      <a:lnTo>
                        <a:pt x="0" y="114300"/>
                      </a:lnTo>
                      <a:lnTo>
                        <a:pt x="0" y="208817"/>
                      </a:lnTo>
                      <a:lnTo>
                        <a:pt x="37367" y="208817"/>
                      </a:lnTo>
                      <a:lnTo>
                        <a:pt x="37367" y="49676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2" name="Freeform 471"/>
                <p:cNvSpPr/>
                <p:nvPr/>
              </p:nvSpPr>
              <p:spPr>
                <a:xfrm>
                  <a:off x="3943168" y="2875121"/>
                  <a:ext cx="325485" cy="680978"/>
                </a:xfrm>
                <a:custGeom>
                  <a:avLst/>
                  <a:gdLst>
                    <a:gd name="connsiteX0" fmla="*/ 275002 w 325557"/>
                    <a:gd name="connsiteY0" fmla="*/ 4396 h 681403"/>
                    <a:gd name="connsiteX1" fmla="*/ 275002 w 325557"/>
                    <a:gd name="connsiteY1" fmla="*/ 90121 h 681403"/>
                    <a:gd name="connsiteX2" fmla="*/ 301379 w 325557"/>
                    <a:gd name="connsiteY2" fmla="*/ 90121 h 681403"/>
                    <a:gd name="connsiteX3" fmla="*/ 301379 w 325557"/>
                    <a:gd name="connsiteY3" fmla="*/ 358286 h 681403"/>
                    <a:gd name="connsiteX4" fmla="*/ 325557 w 325557"/>
                    <a:gd name="connsiteY4" fmla="*/ 358286 h 681403"/>
                    <a:gd name="connsiteX5" fmla="*/ 312369 w 325557"/>
                    <a:gd name="connsiteY5" fmla="*/ 364880 h 681403"/>
                    <a:gd name="connsiteX6" fmla="*/ 307973 w 325557"/>
                    <a:gd name="connsiteY6" fmla="*/ 384663 h 681403"/>
                    <a:gd name="connsiteX7" fmla="*/ 303577 w 325557"/>
                    <a:gd name="connsiteY7" fmla="*/ 391257 h 681403"/>
                    <a:gd name="connsiteX8" fmla="*/ 301379 w 325557"/>
                    <a:gd name="connsiteY8" fmla="*/ 400050 h 681403"/>
                    <a:gd name="connsiteX9" fmla="*/ 296982 w 325557"/>
                    <a:gd name="connsiteY9" fmla="*/ 413238 h 681403"/>
                    <a:gd name="connsiteX10" fmla="*/ 290388 w 325557"/>
                    <a:gd name="connsiteY10" fmla="*/ 435219 h 681403"/>
                    <a:gd name="connsiteX11" fmla="*/ 288190 w 325557"/>
                    <a:gd name="connsiteY11" fmla="*/ 441813 h 681403"/>
                    <a:gd name="connsiteX12" fmla="*/ 283794 w 325557"/>
                    <a:gd name="connsiteY12" fmla="*/ 448407 h 681403"/>
                    <a:gd name="connsiteX13" fmla="*/ 279398 w 325557"/>
                    <a:gd name="connsiteY13" fmla="*/ 457200 h 681403"/>
                    <a:gd name="connsiteX14" fmla="*/ 275002 w 325557"/>
                    <a:gd name="connsiteY14" fmla="*/ 470388 h 681403"/>
                    <a:gd name="connsiteX15" fmla="*/ 261813 w 325557"/>
                    <a:gd name="connsiteY15" fmla="*/ 487973 h 681403"/>
                    <a:gd name="connsiteX16" fmla="*/ 257417 w 325557"/>
                    <a:gd name="connsiteY16" fmla="*/ 494567 h 681403"/>
                    <a:gd name="connsiteX17" fmla="*/ 250823 w 325557"/>
                    <a:gd name="connsiteY17" fmla="*/ 514350 h 681403"/>
                    <a:gd name="connsiteX18" fmla="*/ 248625 w 325557"/>
                    <a:gd name="connsiteY18" fmla="*/ 520944 h 681403"/>
                    <a:gd name="connsiteX19" fmla="*/ 242030 w 325557"/>
                    <a:gd name="connsiteY19" fmla="*/ 527538 h 681403"/>
                    <a:gd name="connsiteX20" fmla="*/ 233238 w 325557"/>
                    <a:gd name="connsiteY20" fmla="*/ 540727 h 681403"/>
                    <a:gd name="connsiteX21" fmla="*/ 226644 w 325557"/>
                    <a:gd name="connsiteY21" fmla="*/ 547321 h 681403"/>
                    <a:gd name="connsiteX22" fmla="*/ 211257 w 325557"/>
                    <a:gd name="connsiteY22" fmla="*/ 567103 h 681403"/>
                    <a:gd name="connsiteX23" fmla="*/ 204663 w 325557"/>
                    <a:gd name="connsiteY23" fmla="*/ 571500 h 681403"/>
                    <a:gd name="connsiteX24" fmla="*/ 198069 w 325557"/>
                    <a:gd name="connsiteY24" fmla="*/ 584688 h 681403"/>
                    <a:gd name="connsiteX25" fmla="*/ 187079 w 325557"/>
                    <a:gd name="connsiteY25" fmla="*/ 597877 h 681403"/>
                    <a:gd name="connsiteX26" fmla="*/ 167296 w 325557"/>
                    <a:gd name="connsiteY26" fmla="*/ 624253 h 681403"/>
                    <a:gd name="connsiteX27" fmla="*/ 156305 w 325557"/>
                    <a:gd name="connsiteY27" fmla="*/ 637442 h 681403"/>
                    <a:gd name="connsiteX28" fmla="*/ 154107 w 325557"/>
                    <a:gd name="connsiteY28" fmla="*/ 644036 h 681403"/>
                    <a:gd name="connsiteX29" fmla="*/ 145315 w 325557"/>
                    <a:gd name="connsiteY29" fmla="*/ 655027 h 681403"/>
                    <a:gd name="connsiteX30" fmla="*/ 136523 w 325557"/>
                    <a:gd name="connsiteY30" fmla="*/ 677007 h 681403"/>
                    <a:gd name="connsiteX31" fmla="*/ 129929 w 325557"/>
                    <a:gd name="connsiteY31" fmla="*/ 681403 h 681403"/>
                    <a:gd name="connsiteX32" fmla="*/ 121136 w 325557"/>
                    <a:gd name="connsiteY32" fmla="*/ 679205 h 681403"/>
                    <a:gd name="connsiteX33" fmla="*/ 101354 w 325557"/>
                    <a:gd name="connsiteY33" fmla="*/ 668215 h 681403"/>
                    <a:gd name="connsiteX34" fmla="*/ 88165 w 325557"/>
                    <a:gd name="connsiteY34" fmla="*/ 655027 h 681403"/>
                    <a:gd name="connsiteX35" fmla="*/ 83769 w 325557"/>
                    <a:gd name="connsiteY35" fmla="*/ 650630 h 681403"/>
                    <a:gd name="connsiteX36" fmla="*/ 81571 w 325557"/>
                    <a:gd name="connsiteY36" fmla="*/ 639640 h 681403"/>
                    <a:gd name="connsiteX37" fmla="*/ 68382 w 325557"/>
                    <a:gd name="connsiteY37" fmla="*/ 622055 h 681403"/>
                    <a:gd name="connsiteX38" fmla="*/ 66184 w 325557"/>
                    <a:gd name="connsiteY38" fmla="*/ 615461 h 681403"/>
                    <a:gd name="connsiteX39" fmla="*/ 72779 w 325557"/>
                    <a:gd name="connsiteY39" fmla="*/ 600075 h 681403"/>
                    <a:gd name="connsiteX40" fmla="*/ 79373 w 325557"/>
                    <a:gd name="connsiteY40" fmla="*/ 595678 h 681403"/>
                    <a:gd name="connsiteX41" fmla="*/ 94759 w 325557"/>
                    <a:gd name="connsiteY41" fmla="*/ 575896 h 681403"/>
                    <a:gd name="connsiteX42" fmla="*/ 96957 w 325557"/>
                    <a:gd name="connsiteY42" fmla="*/ 542925 h 681403"/>
                    <a:gd name="connsiteX43" fmla="*/ 101354 w 325557"/>
                    <a:gd name="connsiteY43" fmla="*/ 538528 h 681403"/>
                    <a:gd name="connsiteX44" fmla="*/ 103552 w 325557"/>
                    <a:gd name="connsiteY44" fmla="*/ 523142 h 681403"/>
                    <a:gd name="connsiteX45" fmla="*/ 114542 w 325557"/>
                    <a:gd name="connsiteY45" fmla="*/ 509953 h 681403"/>
                    <a:gd name="connsiteX46" fmla="*/ 121136 w 325557"/>
                    <a:gd name="connsiteY46" fmla="*/ 496765 h 681403"/>
                    <a:gd name="connsiteX47" fmla="*/ 116740 w 325557"/>
                    <a:gd name="connsiteY47" fmla="*/ 476982 h 681403"/>
                    <a:gd name="connsiteX48" fmla="*/ 110146 w 325557"/>
                    <a:gd name="connsiteY48" fmla="*/ 474784 h 681403"/>
                    <a:gd name="connsiteX49" fmla="*/ 90363 w 325557"/>
                    <a:gd name="connsiteY49" fmla="*/ 476982 h 681403"/>
                    <a:gd name="connsiteX50" fmla="*/ 83769 w 325557"/>
                    <a:gd name="connsiteY50" fmla="*/ 479180 h 681403"/>
                    <a:gd name="connsiteX51" fmla="*/ 79373 w 325557"/>
                    <a:gd name="connsiteY51" fmla="*/ 485775 h 681403"/>
                    <a:gd name="connsiteX52" fmla="*/ 72779 w 325557"/>
                    <a:gd name="connsiteY52" fmla="*/ 490171 h 681403"/>
                    <a:gd name="connsiteX53" fmla="*/ 66184 w 325557"/>
                    <a:gd name="connsiteY53" fmla="*/ 503359 h 681403"/>
                    <a:gd name="connsiteX54" fmla="*/ 42005 w 325557"/>
                    <a:gd name="connsiteY54" fmla="*/ 501161 h 681403"/>
                    <a:gd name="connsiteX55" fmla="*/ 28817 w 325557"/>
                    <a:gd name="connsiteY55" fmla="*/ 498963 h 681403"/>
                    <a:gd name="connsiteX56" fmla="*/ 9034 w 325557"/>
                    <a:gd name="connsiteY56" fmla="*/ 496765 h 681403"/>
                    <a:gd name="connsiteX57" fmla="*/ 6836 w 325557"/>
                    <a:gd name="connsiteY57" fmla="*/ 490171 h 681403"/>
                    <a:gd name="connsiteX58" fmla="*/ 242 w 325557"/>
                    <a:gd name="connsiteY58" fmla="*/ 481378 h 681403"/>
                    <a:gd name="connsiteX59" fmla="*/ 2440 w 325557"/>
                    <a:gd name="connsiteY59" fmla="*/ 468190 h 681403"/>
                    <a:gd name="connsiteX60" fmla="*/ 13430 w 325557"/>
                    <a:gd name="connsiteY60" fmla="*/ 457200 h 681403"/>
                    <a:gd name="connsiteX61" fmla="*/ 24421 w 325557"/>
                    <a:gd name="connsiteY61" fmla="*/ 446209 h 681403"/>
                    <a:gd name="connsiteX62" fmla="*/ 24421 w 325557"/>
                    <a:gd name="connsiteY62" fmla="*/ 408842 h 681403"/>
                    <a:gd name="connsiteX63" fmla="*/ 31015 w 325557"/>
                    <a:gd name="connsiteY63" fmla="*/ 404446 h 681403"/>
                    <a:gd name="connsiteX64" fmla="*/ 37609 w 325557"/>
                    <a:gd name="connsiteY64" fmla="*/ 397852 h 681403"/>
                    <a:gd name="connsiteX65" fmla="*/ 50798 w 325557"/>
                    <a:gd name="connsiteY65" fmla="*/ 389059 h 681403"/>
                    <a:gd name="connsiteX66" fmla="*/ 46402 w 325557"/>
                    <a:gd name="connsiteY66" fmla="*/ 360484 h 681403"/>
                    <a:gd name="connsiteX67" fmla="*/ 42005 w 325557"/>
                    <a:gd name="connsiteY67" fmla="*/ 349494 h 681403"/>
                    <a:gd name="connsiteX68" fmla="*/ 31015 w 325557"/>
                    <a:gd name="connsiteY68" fmla="*/ 336305 h 681403"/>
                    <a:gd name="connsiteX69" fmla="*/ 31015 w 325557"/>
                    <a:gd name="connsiteY69" fmla="*/ 314325 h 681403"/>
                    <a:gd name="connsiteX70" fmla="*/ 44204 w 325557"/>
                    <a:gd name="connsiteY70" fmla="*/ 305532 h 681403"/>
                    <a:gd name="connsiteX71" fmla="*/ 52996 w 325557"/>
                    <a:gd name="connsiteY71" fmla="*/ 292344 h 681403"/>
                    <a:gd name="connsiteX72" fmla="*/ 50798 w 325557"/>
                    <a:gd name="connsiteY72" fmla="*/ 279155 h 681403"/>
                    <a:gd name="connsiteX73" fmla="*/ 46402 w 325557"/>
                    <a:gd name="connsiteY73" fmla="*/ 272561 h 681403"/>
                    <a:gd name="connsiteX74" fmla="*/ 44204 w 325557"/>
                    <a:gd name="connsiteY74" fmla="*/ 265967 h 681403"/>
                    <a:gd name="connsiteX75" fmla="*/ 46402 w 325557"/>
                    <a:gd name="connsiteY75" fmla="*/ 250580 h 681403"/>
                    <a:gd name="connsiteX76" fmla="*/ 50798 w 325557"/>
                    <a:gd name="connsiteY76" fmla="*/ 243986 h 681403"/>
                    <a:gd name="connsiteX77" fmla="*/ 42005 w 325557"/>
                    <a:gd name="connsiteY77" fmla="*/ 230798 h 681403"/>
                    <a:gd name="connsiteX78" fmla="*/ 35411 w 325557"/>
                    <a:gd name="connsiteY78" fmla="*/ 206619 h 681403"/>
                    <a:gd name="connsiteX79" fmla="*/ 33213 w 325557"/>
                    <a:gd name="connsiteY79" fmla="*/ 195628 h 681403"/>
                    <a:gd name="connsiteX80" fmla="*/ 94759 w 325557"/>
                    <a:gd name="connsiteY80" fmla="*/ 195628 h 681403"/>
                    <a:gd name="connsiteX81" fmla="*/ 94759 w 325557"/>
                    <a:gd name="connsiteY81" fmla="*/ 68140 h 681403"/>
                    <a:gd name="connsiteX82" fmla="*/ 140919 w 325557"/>
                    <a:gd name="connsiteY82" fmla="*/ 68140 h 681403"/>
                    <a:gd name="connsiteX83" fmla="*/ 140919 w 325557"/>
                    <a:gd name="connsiteY83" fmla="*/ 0 h 681403"/>
                    <a:gd name="connsiteX84" fmla="*/ 275002 w 325557"/>
                    <a:gd name="connsiteY84" fmla="*/ 4396 h 681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325557" h="681403">
                      <a:moveTo>
                        <a:pt x="275002" y="4396"/>
                      </a:moveTo>
                      <a:lnTo>
                        <a:pt x="275002" y="90121"/>
                      </a:lnTo>
                      <a:lnTo>
                        <a:pt x="301379" y="90121"/>
                      </a:lnTo>
                      <a:lnTo>
                        <a:pt x="301379" y="358286"/>
                      </a:lnTo>
                      <a:lnTo>
                        <a:pt x="325557" y="358286"/>
                      </a:lnTo>
                      <a:lnTo>
                        <a:pt x="312369" y="364880"/>
                      </a:lnTo>
                      <a:cubicBezTo>
                        <a:pt x="310904" y="371474"/>
                        <a:pt x="310109" y="378254"/>
                        <a:pt x="307973" y="384663"/>
                      </a:cubicBezTo>
                      <a:cubicBezTo>
                        <a:pt x="307138" y="387169"/>
                        <a:pt x="304618" y="388829"/>
                        <a:pt x="303577" y="391257"/>
                      </a:cubicBezTo>
                      <a:cubicBezTo>
                        <a:pt x="302387" y="394034"/>
                        <a:pt x="302247" y="397156"/>
                        <a:pt x="301379" y="400050"/>
                      </a:cubicBezTo>
                      <a:cubicBezTo>
                        <a:pt x="300047" y="404488"/>
                        <a:pt x="298106" y="408742"/>
                        <a:pt x="296982" y="413238"/>
                      </a:cubicBezTo>
                      <a:cubicBezTo>
                        <a:pt x="293660" y="426525"/>
                        <a:pt x="295739" y="419166"/>
                        <a:pt x="290388" y="435219"/>
                      </a:cubicBezTo>
                      <a:cubicBezTo>
                        <a:pt x="289655" y="437417"/>
                        <a:pt x="289475" y="439885"/>
                        <a:pt x="288190" y="441813"/>
                      </a:cubicBezTo>
                      <a:cubicBezTo>
                        <a:pt x="286725" y="444011"/>
                        <a:pt x="285105" y="446113"/>
                        <a:pt x="283794" y="448407"/>
                      </a:cubicBezTo>
                      <a:cubicBezTo>
                        <a:pt x="282168" y="451252"/>
                        <a:pt x="280615" y="454157"/>
                        <a:pt x="279398" y="457200"/>
                      </a:cubicBezTo>
                      <a:cubicBezTo>
                        <a:pt x="277677" y="461502"/>
                        <a:pt x="278279" y="467112"/>
                        <a:pt x="275002" y="470388"/>
                      </a:cubicBezTo>
                      <a:cubicBezTo>
                        <a:pt x="266868" y="478520"/>
                        <a:pt x="271755" y="473059"/>
                        <a:pt x="261813" y="487973"/>
                      </a:cubicBezTo>
                      <a:cubicBezTo>
                        <a:pt x="260348" y="490171"/>
                        <a:pt x="258252" y="492061"/>
                        <a:pt x="257417" y="494567"/>
                      </a:cubicBezTo>
                      <a:lnTo>
                        <a:pt x="250823" y="514350"/>
                      </a:lnTo>
                      <a:cubicBezTo>
                        <a:pt x="250090" y="516548"/>
                        <a:pt x="250263" y="519306"/>
                        <a:pt x="248625" y="520944"/>
                      </a:cubicBezTo>
                      <a:cubicBezTo>
                        <a:pt x="246427" y="523142"/>
                        <a:pt x="243939" y="525084"/>
                        <a:pt x="242030" y="527538"/>
                      </a:cubicBezTo>
                      <a:cubicBezTo>
                        <a:pt x="238786" y="531709"/>
                        <a:pt x="236974" y="536991"/>
                        <a:pt x="233238" y="540727"/>
                      </a:cubicBezTo>
                      <a:cubicBezTo>
                        <a:pt x="231040" y="542925"/>
                        <a:pt x="228552" y="544867"/>
                        <a:pt x="226644" y="547321"/>
                      </a:cubicBezTo>
                      <a:cubicBezTo>
                        <a:pt x="217609" y="558938"/>
                        <a:pt x="220717" y="559220"/>
                        <a:pt x="211257" y="567103"/>
                      </a:cubicBezTo>
                      <a:cubicBezTo>
                        <a:pt x="209227" y="568794"/>
                        <a:pt x="206861" y="570034"/>
                        <a:pt x="204663" y="571500"/>
                      </a:cubicBezTo>
                      <a:cubicBezTo>
                        <a:pt x="192065" y="590397"/>
                        <a:pt x="207169" y="566488"/>
                        <a:pt x="198069" y="584688"/>
                      </a:cubicBezTo>
                      <a:cubicBezTo>
                        <a:pt x="195009" y="590807"/>
                        <a:pt x="191939" y="593016"/>
                        <a:pt x="187079" y="597877"/>
                      </a:cubicBezTo>
                      <a:cubicBezTo>
                        <a:pt x="177160" y="622670"/>
                        <a:pt x="190671" y="593083"/>
                        <a:pt x="167296" y="624253"/>
                      </a:cubicBezTo>
                      <a:cubicBezTo>
                        <a:pt x="159459" y="634704"/>
                        <a:pt x="163293" y="630456"/>
                        <a:pt x="156305" y="637442"/>
                      </a:cubicBezTo>
                      <a:cubicBezTo>
                        <a:pt x="155572" y="639640"/>
                        <a:pt x="155143" y="641964"/>
                        <a:pt x="154107" y="644036"/>
                      </a:cubicBezTo>
                      <a:cubicBezTo>
                        <a:pt x="151335" y="649580"/>
                        <a:pt x="149403" y="650938"/>
                        <a:pt x="145315" y="655027"/>
                      </a:cubicBezTo>
                      <a:cubicBezTo>
                        <a:pt x="143948" y="659127"/>
                        <a:pt x="140116" y="672695"/>
                        <a:pt x="136523" y="677007"/>
                      </a:cubicBezTo>
                      <a:cubicBezTo>
                        <a:pt x="134832" y="679036"/>
                        <a:pt x="132127" y="679938"/>
                        <a:pt x="129929" y="681403"/>
                      </a:cubicBezTo>
                      <a:cubicBezTo>
                        <a:pt x="126998" y="680670"/>
                        <a:pt x="123838" y="680556"/>
                        <a:pt x="121136" y="679205"/>
                      </a:cubicBezTo>
                      <a:cubicBezTo>
                        <a:pt x="90900" y="664088"/>
                        <a:pt x="119591" y="674294"/>
                        <a:pt x="101354" y="668215"/>
                      </a:cubicBezTo>
                      <a:lnTo>
                        <a:pt x="88165" y="655027"/>
                      </a:lnTo>
                      <a:lnTo>
                        <a:pt x="83769" y="650630"/>
                      </a:lnTo>
                      <a:cubicBezTo>
                        <a:pt x="83036" y="646967"/>
                        <a:pt x="83117" y="643041"/>
                        <a:pt x="81571" y="639640"/>
                      </a:cubicBezTo>
                      <a:cubicBezTo>
                        <a:pt x="77429" y="630527"/>
                        <a:pt x="74240" y="627913"/>
                        <a:pt x="68382" y="622055"/>
                      </a:cubicBezTo>
                      <a:cubicBezTo>
                        <a:pt x="67649" y="619857"/>
                        <a:pt x="66184" y="617778"/>
                        <a:pt x="66184" y="615461"/>
                      </a:cubicBezTo>
                      <a:cubicBezTo>
                        <a:pt x="66184" y="610414"/>
                        <a:pt x="69189" y="603665"/>
                        <a:pt x="72779" y="600075"/>
                      </a:cubicBezTo>
                      <a:cubicBezTo>
                        <a:pt x="74647" y="598207"/>
                        <a:pt x="77175" y="597144"/>
                        <a:pt x="79373" y="595678"/>
                      </a:cubicBezTo>
                      <a:cubicBezTo>
                        <a:pt x="89889" y="579904"/>
                        <a:pt x="84429" y="586226"/>
                        <a:pt x="94759" y="575896"/>
                      </a:cubicBezTo>
                      <a:cubicBezTo>
                        <a:pt x="95492" y="564906"/>
                        <a:pt x="95043" y="553772"/>
                        <a:pt x="96957" y="542925"/>
                      </a:cubicBezTo>
                      <a:cubicBezTo>
                        <a:pt x="97317" y="540884"/>
                        <a:pt x="100698" y="540494"/>
                        <a:pt x="101354" y="538528"/>
                      </a:cubicBezTo>
                      <a:cubicBezTo>
                        <a:pt x="102992" y="533613"/>
                        <a:pt x="102063" y="528104"/>
                        <a:pt x="103552" y="523142"/>
                      </a:cubicBezTo>
                      <a:cubicBezTo>
                        <a:pt x="105086" y="518027"/>
                        <a:pt x="111477" y="513631"/>
                        <a:pt x="114542" y="509953"/>
                      </a:cubicBezTo>
                      <a:cubicBezTo>
                        <a:pt x="119277" y="504271"/>
                        <a:pt x="118933" y="503374"/>
                        <a:pt x="121136" y="496765"/>
                      </a:cubicBezTo>
                      <a:cubicBezTo>
                        <a:pt x="119671" y="490171"/>
                        <a:pt x="119761" y="483024"/>
                        <a:pt x="116740" y="476982"/>
                      </a:cubicBezTo>
                      <a:cubicBezTo>
                        <a:pt x="115704" y="474910"/>
                        <a:pt x="112463" y="474784"/>
                        <a:pt x="110146" y="474784"/>
                      </a:cubicBezTo>
                      <a:cubicBezTo>
                        <a:pt x="103511" y="474784"/>
                        <a:pt x="96957" y="476249"/>
                        <a:pt x="90363" y="476982"/>
                      </a:cubicBezTo>
                      <a:cubicBezTo>
                        <a:pt x="88165" y="477715"/>
                        <a:pt x="85578" y="477733"/>
                        <a:pt x="83769" y="479180"/>
                      </a:cubicBezTo>
                      <a:cubicBezTo>
                        <a:pt x="81706" y="480831"/>
                        <a:pt x="81241" y="483907"/>
                        <a:pt x="79373" y="485775"/>
                      </a:cubicBezTo>
                      <a:cubicBezTo>
                        <a:pt x="77505" y="487643"/>
                        <a:pt x="74977" y="488706"/>
                        <a:pt x="72779" y="490171"/>
                      </a:cubicBezTo>
                      <a:cubicBezTo>
                        <a:pt x="72102" y="492200"/>
                        <a:pt x="69177" y="502899"/>
                        <a:pt x="66184" y="503359"/>
                      </a:cubicBezTo>
                      <a:cubicBezTo>
                        <a:pt x="58185" y="504590"/>
                        <a:pt x="50042" y="502107"/>
                        <a:pt x="42005" y="501161"/>
                      </a:cubicBezTo>
                      <a:cubicBezTo>
                        <a:pt x="37579" y="500640"/>
                        <a:pt x="33235" y="499552"/>
                        <a:pt x="28817" y="498963"/>
                      </a:cubicBezTo>
                      <a:cubicBezTo>
                        <a:pt x="22240" y="498086"/>
                        <a:pt x="15628" y="497498"/>
                        <a:pt x="9034" y="496765"/>
                      </a:cubicBezTo>
                      <a:cubicBezTo>
                        <a:pt x="8301" y="494567"/>
                        <a:pt x="7985" y="492183"/>
                        <a:pt x="6836" y="490171"/>
                      </a:cubicBezTo>
                      <a:cubicBezTo>
                        <a:pt x="5018" y="486990"/>
                        <a:pt x="960" y="484970"/>
                        <a:pt x="242" y="481378"/>
                      </a:cubicBezTo>
                      <a:cubicBezTo>
                        <a:pt x="-632" y="477008"/>
                        <a:pt x="1031" y="472418"/>
                        <a:pt x="2440" y="468190"/>
                      </a:cubicBezTo>
                      <a:cubicBezTo>
                        <a:pt x="5026" y="460432"/>
                        <a:pt x="7913" y="462027"/>
                        <a:pt x="13430" y="457200"/>
                      </a:cubicBezTo>
                      <a:cubicBezTo>
                        <a:pt x="17329" y="453788"/>
                        <a:pt x="24421" y="446209"/>
                        <a:pt x="24421" y="446209"/>
                      </a:cubicBezTo>
                      <a:cubicBezTo>
                        <a:pt x="23193" y="435160"/>
                        <a:pt x="19955" y="420007"/>
                        <a:pt x="24421" y="408842"/>
                      </a:cubicBezTo>
                      <a:cubicBezTo>
                        <a:pt x="25402" y="406389"/>
                        <a:pt x="28986" y="406137"/>
                        <a:pt x="31015" y="404446"/>
                      </a:cubicBezTo>
                      <a:cubicBezTo>
                        <a:pt x="33403" y="402456"/>
                        <a:pt x="35155" y="399760"/>
                        <a:pt x="37609" y="397852"/>
                      </a:cubicBezTo>
                      <a:cubicBezTo>
                        <a:pt x="41780" y="394608"/>
                        <a:pt x="50798" y="389059"/>
                        <a:pt x="50798" y="389059"/>
                      </a:cubicBezTo>
                      <a:cubicBezTo>
                        <a:pt x="50452" y="386635"/>
                        <a:pt x="47316" y="363836"/>
                        <a:pt x="46402" y="360484"/>
                      </a:cubicBezTo>
                      <a:cubicBezTo>
                        <a:pt x="45364" y="356677"/>
                        <a:pt x="43770" y="353023"/>
                        <a:pt x="42005" y="349494"/>
                      </a:cubicBezTo>
                      <a:cubicBezTo>
                        <a:pt x="38945" y="343374"/>
                        <a:pt x="35876" y="341167"/>
                        <a:pt x="31015" y="336305"/>
                      </a:cubicBezTo>
                      <a:cubicBezTo>
                        <a:pt x="28520" y="328820"/>
                        <a:pt x="25490" y="323007"/>
                        <a:pt x="31015" y="314325"/>
                      </a:cubicBezTo>
                      <a:cubicBezTo>
                        <a:pt x="33852" y="309867"/>
                        <a:pt x="44204" y="305532"/>
                        <a:pt x="44204" y="305532"/>
                      </a:cubicBezTo>
                      <a:cubicBezTo>
                        <a:pt x="47135" y="301136"/>
                        <a:pt x="53865" y="297555"/>
                        <a:pt x="52996" y="292344"/>
                      </a:cubicBezTo>
                      <a:cubicBezTo>
                        <a:pt x="52263" y="287948"/>
                        <a:pt x="52207" y="283383"/>
                        <a:pt x="50798" y="279155"/>
                      </a:cubicBezTo>
                      <a:cubicBezTo>
                        <a:pt x="49963" y="276649"/>
                        <a:pt x="47583" y="274924"/>
                        <a:pt x="46402" y="272561"/>
                      </a:cubicBezTo>
                      <a:cubicBezTo>
                        <a:pt x="45366" y="270489"/>
                        <a:pt x="44937" y="268165"/>
                        <a:pt x="44204" y="265967"/>
                      </a:cubicBezTo>
                      <a:cubicBezTo>
                        <a:pt x="44937" y="260838"/>
                        <a:pt x="44913" y="255543"/>
                        <a:pt x="46402" y="250580"/>
                      </a:cubicBezTo>
                      <a:cubicBezTo>
                        <a:pt x="47161" y="248050"/>
                        <a:pt x="50364" y="246592"/>
                        <a:pt x="50798" y="243986"/>
                      </a:cubicBezTo>
                      <a:cubicBezTo>
                        <a:pt x="51707" y="238532"/>
                        <a:pt x="44751" y="233543"/>
                        <a:pt x="42005" y="230798"/>
                      </a:cubicBezTo>
                      <a:cubicBezTo>
                        <a:pt x="38848" y="221325"/>
                        <a:pt x="37889" y="219010"/>
                        <a:pt x="35411" y="206619"/>
                      </a:cubicBezTo>
                      <a:lnTo>
                        <a:pt x="33213" y="195628"/>
                      </a:lnTo>
                      <a:lnTo>
                        <a:pt x="94759" y="195628"/>
                      </a:lnTo>
                      <a:lnTo>
                        <a:pt x="94759" y="68140"/>
                      </a:lnTo>
                      <a:lnTo>
                        <a:pt x="140919" y="68140"/>
                      </a:lnTo>
                      <a:lnTo>
                        <a:pt x="140919" y="0"/>
                      </a:lnTo>
                      <a:lnTo>
                        <a:pt x="275002" y="439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3" name="Freeform 472"/>
                <p:cNvSpPr/>
                <p:nvPr/>
              </p:nvSpPr>
              <p:spPr>
                <a:xfrm>
                  <a:off x="4995833" y="2330655"/>
                  <a:ext cx="325484" cy="382555"/>
                </a:xfrm>
                <a:custGeom>
                  <a:avLst/>
                  <a:gdLst>
                    <a:gd name="connsiteX0" fmla="*/ 0 w 345098"/>
                    <a:gd name="connsiteY0" fmla="*/ 54956 h 382470"/>
                    <a:gd name="connsiteX1" fmla="*/ 0 w 345098"/>
                    <a:gd name="connsiteY1" fmla="*/ 54956 h 382470"/>
                    <a:gd name="connsiteX2" fmla="*/ 30773 w 345098"/>
                    <a:gd name="connsiteY2" fmla="*/ 57155 h 382470"/>
                    <a:gd name="connsiteX3" fmla="*/ 37367 w 345098"/>
                    <a:gd name="connsiteY3" fmla="*/ 59353 h 382470"/>
                    <a:gd name="connsiteX4" fmla="*/ 68141 w 345098"/>
                    <a:gd name="connsiteY4" fmla="*/ 65947 h 382470"/>
                    <a:gd name="connsiteX5" fmla="*/ 105508 w 345098"/>
                    <a:gd name="connsiteY5" fmla="*/ 70343 h 382470"/>
                    <a:gd name="connsiteX6" fmla="*/ 167054 w 345098"/>
                    <a:gd name="connsiteY6" fmla="*/ 68145 h 382470"/>
                    <a:gd name="connsiteX7" fmla="*/ 173648 w 345098"/>
                    <a:gd name="connsiteY7" fmla="*/ 65947 h 382470"/>
                    <a:gd name="connsiteX8" fmla="*/ 182441 w 345098"/>
                    <a:gd name="connsiteY8" fmla="*/ 63749 h 382470"/>
                    <a:gd name="connsiteX9" fmla="*/ 197827 w 345098"/>
                    <a:gd name="connsiteY9" fmla="*/ 57155 h 382470"/>
                    <a:gd name="connsiteX10" fmla="*/ 211016 w 345098"/>
                    <a:gd name="connsiteY10" fmla="*/ 52758 h 382470"/>
                    <a:gd name="connsiteX11" fmla="*/ 217610 w 345098"/>
                    <a:gd name="connsiteY11" fmla="*/ 50560 h 382470"/>
                    <a:gd name="connsiteX12" fmla="*/ 226402 w 345098"/>
                    <a:gd name="connsiteY12" fmla="*/ 48362 h 382470"/>
                    <a:gd name="connsiteX13" fmla="*/ 235194 w 345098"/>
                    <a:gd name="connsiteY13" fmla="*/ 41768 h 382470"/>
                    <a:gd name="connsiteX14" fmla="*/ 248383 w 345098"/>
                    <a:gd name="connsiteY14" fmla="*/ 37372 h 382470"/>
                    <a:gd name="connsiteX15" fmla="*/ 254977 w 345098"/>
                    <a:gd name="connsiteY15" fmla="*/ 32976 h 382470"/>
                    <a:gd name="connsiteX16" fmla="*/ 263769 w 345098"/>
                    <a:gd name="connsiteY16" fmla="*/ 30778 h 382470"/>
                    <a:gd name="connsiteX17" fmla="*/ 270364 w 345098"/>
                    <a:gd name="connsiteY17" fmla="*/ 28580 h 382470"/>
                    <a:gd name="connsiteX18" fmla="*/ 279156 w 345098"/>
                    <a:gd name="connsiteY18" fmla="*/ 24183 h 382470"/>
                    <a:gd name="connsiteX19" fmla="*/ 294542 w 345098"/>
                    <a:gd name="connsiteY19" fmla="*/ 19787 h 382470"/>
                    <a:gd name="connsiteX20" fmla="*/ 303335 w 345098"/>
                    <a:gd name="connsiteY20" fmla="*/ 15391 h 382470"/>
                    <a:gd name="connsiteX21" fmla="*/ 316523 w 345098"/>
                    <a:gd name="connsiteY21" fmla="*/ 6599 h 382470"/>
                    <a:gd name="connsiteX22" fmla="*/ 336306 w 345098"/>
                    <a:gd name="connsiteY22" fmla="*/ 2203 h 382470"/>
                    <a:gd name="connsiteX23" fmla="*/ 345098 w 345098"/>
                    <a:gd name="connsiteY23" fmla="*/ 5 h 382470"/>
                    <a:gd name="connsiteX24" fmla="*/ 345098 w 345098"/>
                    <a:gd name="connsiteY24" fmla="*/ 382470 h 382470"/>
                    <a:gd name="connsiteX25" fmla="*/ 21981 w 345098"/>
                    <a:gd name="connsiteY25" fmla="*/ 382470 h 382470"/>
                    <a:gd name="connsiteX26" fmla="*/ 0 w 345098"/>
                    <a:gd name="connsiteY26" fmla="*/ 54956 h 382470"/>
                    <a:gd name="connsiteX0" fmla="*/ 21981 w 345098"/>
                    <a:gd name="connsiteY0" fmla="*/ 382470 h 382470"/>
                    <a:gd name="connsiteX1" fmla="*/ 0 w 345098"/>
                    <a:gd name="connsiteY1" fmla="*/ 54956 h 382470"/>
                    <a:gd name="connsiteX2" fmla="*/ 30773 w 345098"/>
                    <a:gd name="connsiteY2" fmla="*/ 57155 h 382470"/>
                    <a:gd name="connsiteX3" fmla="*/ 37367 w 345098"/>
                    <a:gd name="connsiteY3" fmla="*/ 59353 h 382470"/>
                    <a:gd name="connsiteX4" fmla="*/ 68141 w 345098"/>
                    <a:gd name="connsiteY4" fmla="*/ 65947 h 382470"/>
                    <a:gd name="connsiteX5" fmla="*/ 105508 w 345098"/>
                    <a:gd name="connsiteY5" fmla="*/ 70343 h 382470"/>
                    <a:gd name="connsiteX6" fmla="*/ 167054 w 345098"/>
                    <a:gd name="connsiteY6" fmla="*/ 68145 h 382470"/>
                    <a:gd name="connsiteX7" fmla="*/ 173648 w 345098"/>
                    <a:gd name="connsiteY7" fmla="*/ 65947 h 382470"/>
                    <a:gd name="connsiteX8" fmla="*/ 182441 w 345098"/>
                    <a:gd name="connsiteY8" fmla="*/ 63749 h 382470"/>
                    <a:gd name="connsiteX9" fmla="*/ 197827 w 345098"/>
                    <a:gd name="connsiteY9" fmla="*/ 57155 h 382470"/>
                    <a:gd name="connsiteX10" fmla="*/ 211016 w 345098"/>
                    <a:gd name="connsiteY10" fmla="*/ 52758 h 382470"/>
                    <a:gd name="connsiteX11" fmla="*/ 217610 w 345098"/>
                    <a:gd name="connsiteY11" fmla="*/ 50560 h 382470"/>
                    <a:gd name="connsiteX12" fmla="*/ 226402 w 345098"/>
                    <a:gd name="connsiteY12" fmla="*/ 48362 h 382470"/>
                    <a:gd name="connsiteX13" fmla="*/ 235194 w 345098"/>
                    <a:gd name="connsiteY13" fmla="*/ 41768 h 382470"/>
                    <a:gd name="connsiteX14" fmla="*/ 248383 w 345098"/>
                    <a:gd name="connsiteY14" fmla="*/ 37372 h 382470"/>
                    <a:gd name="connsiteX15" fmla="*/ 254977 w 345098"/>
                    <a:gd name="connsiteY15" fmla="*/ 32976 h 382470"/>
                    <a:gd name="connsiteX16" fmla="*/ 263769 w 345098"/>
                    <a:gd name="connsiteY16" fmla="*/ 30778 h 382470"/>
                    <a:gd name="connsiteX17" fmla="*/ 270364 w 345098"/>
                    <a:gd name="connsiteY17" fmla="*/ 28580 h 382470"/>
                    <a:gd name="connsiteX18" fmla="*/ 279156 w 345098"/>
                    <a:gd name="connsiteY18" fmla="*/ 24183 h 382470"/>
                    <a:gd name="connsiteX19" fmla="*/ 294542 w 345098"/>
                    <a:gd name="connsiteY19" fmla="*/ 19787 h 382470"/>
                    <a:gd name="connsiteX20" fmla="*/ 303335 w 345098"/>
                    <a:gd name="connsiteY20" fmla="*/ 15391 h 382470"/>
                    <a:gd name="connsiteX21" fmla="*/ 316523 w 345098"/>
                    <a:gd name="connsiteY21" fmla="*/ 6599 h 382470"/>
                    <a:gd name="connsiteX22" fmla="*/ 336306 w 345098"/>
                    <a:gd name="connsiteY22" fmla="*/ 2203 h 382470"/>
                    <a:gd name="connsiteX23" fmla="*/ 345098 w 345098"/>
                    <a:gd name="connsiteY23" fmla="*/ 5 h 382470"/>
                    <a:gd name="connsiteX24" fmla="*/ 345098 w 345098"/>
                    <a:gd name="connsiteY24" fmla="*/ 382470 h 382470"/>
                    <a:gd name="connsiteX25" fmla="*/ 21981 w 345098"/>
                    <a:gd name="connsiteY25" fmla="*/ 382470 h 382470"/>
                    <a:gd name="connsiteX0" fmla="*/ 0 w 323117"/>
                    <a:gd name="connsiteY0" fmla="*/ 382470 h 382470"/>
                    <a:gd name="connsiteX1" fmla="*/ 8792 w 323117"/>
                    <a:gd name="connsiteY1" fmla="*/ 57155 h 382470"/>
                    <a:gd name="connsiteX2" fmla="*/ 15386 w 323117"/>
                    <a:gd name="connsiteY2" fmla="*/ 59353 h 382470"/>
                    <a:gd name="connsiteX3" fmla="*/ 46160 w 323117"/>
                    <a:gd name="connsiteY3" fmla="*/ 65947 h 382470"/>
                    <a:gd name="connsiteX4" fmla="*/ 83527 w 323117"/>
                    <a:gd name="connsiteY4" fmla="*/ 70343 h 382470"/>
                    <a:gd name="connsiteX5" fmla="*/ 145073 w 323117"/>
                    <a:gd name="connsiteY5" fmla="*/ 68145 h 382470"/>
                    <a:gd name="connsiteX6" fmla="*/ 151667 w 323117"/>
                    <a:gd name="connsiteY6" fmla="*/ 65947 h 382470"/>
                    <a:gd name="connsiteX7" fmla="*/ 160460 w 323117"/>
                    <a:gd name="connsiteY7" fmla="*/ 63749 h 382470"/>
                    <a:gd name="connsiteX8" fmla="*/ 175846 w 323117"/>
                    <a:gd name="connsiteY8" fmla="*/ 57155 h 382470"/>
                    <a:gd name="connsiteX9" fmla="*/ 189035 w 323117"/>
                    <a:gd name="connsiteY9" fmla="*/ 52758 h 382470"/>
                    <a:gd name="connsiteX10" fmla="*/ 195629 w 323117"/>
                    <a:gd name="connsiteY10" fmla="*/ 50560 h 382470"/>
                    <a:gd name="connsiteX11" fmla="*/ 204421 w 323117"/>
                    <a:gd name="connsiteY11" fmla="*/ 48362 h 382470"/>
                    <a:gd name="connsiteX12" fmla="*/ 213213 w 323117"/>
                    <a:gd name="connsiteY12" fmla="*/ 41768 h 382470"/>
                    <a:gd name="connsiteX13" fmla="*/ 226402 w 323117"/>
                    <a:gd name="connsiteY13" fmla="*/ 37372 h 382470"/>
                    <a:gd name="connsiteX14" fmla="*/ 232996 w 323117"/>
                    <a:gd name="connsiteY14" fmla="*/ 32976 h 382470"/>
                    <a:gd name="connsiteX15" fmla="*/ 241788 w 323117"/>
                    <a:gd name="connsiteY15" fmla="*/ 30778 h 382470"/>
                    <a:gd name="connsiteX16" fmla="*/ 248383 w 323117"/>
                    <a:gd name="connsiteY16" fmla="*/ 28580 h 382470"/>
                    <a:gd name="connsiteX17" fmla="*/ 257175 w 323117"/>
                    <a:gd name="connsiteY17" fmla="*/ 24183 h 382470"/>
                    <a:gd name="connsiteX18" fmla="*/ 272561 w 323117"/>
                    <a:gd name="connsiteY18" fmla="*/ 19787 h 382470"/>
                    <a:gd name="connsiteX19" fmla="*/ 281354 w 323117"/>
                    <a:gd name="connsiteY19" fmla="*/ 15391 h 382470"/>
                    <a:gd name="connsiteX20" fmla="*/ 294542 w 323117"/>
                    <a:gd name="connsiteY20" fmla="*/ 6599 h 382470"/>
                    <a:gd name="connsiteX21" fmla="*/ 314325 w 323117"/>
                    <a:gd name="connsiteY21" fmla="*/ 2203 h 382470"/>
                    <a:gd name="connsiteX22" fmla="*/ 323117 w 323117"/>
                    <a:gd name="connsiteY22" fmla="*/ 5 h 382470"/>
                    <a:gd name="connsiteX23" fmla="*/ 323117 w 323117"/>
                    <a:gd name="connsiteY23" fmla="*/ 382470 h 382470"/>
                    <a:gd name="connsiteX24" fmla="*/ 0 w 323117"/>
                    <a:gd name="connsiteY24" fmla="*/ 382470 h 382470"/>
                    <a:gd name="connsiteX0" fmla="*/ 4397 w 327514"/>
                    <a:gd name="connsiteY0" fmla="*/ 382470 h 382470"/>
                    <a:gd name="connsiteX1" fmla="*/ 0 w 327514"/>
                    <a:gd name="connsiteY1" fmla="*/ 54957 h 382470"/>
                    <a:gd name="connsiteX2" fmla="*/ 19783 w 327514"/>
                    <a:gd name="connsiteY2" fmla="*/ 59353 h 382470"/>
                    <a:gd name="connsiteX3" fmla="*/ 50557 w 327514"/>
                    <a:gd name="connsiteY3" fmla="*/ 65947 h 382470"/>
                    <a:gd name="connsiteX4" fmla="*/ 87924 w 327514"/>
                    <a:gd name="connsiteY4" fmla="*/ 70343 h 382470"/>
                    <a:gd name="connsiteX5" fmla="*/ 149470 w 327514"/>
                    <a:gd name="connsiteY5" fmla="*/ 68145 h 382470"/>
                    <a:gd name="connsiteX6" fmla="*/ 156064 w 327514"/>
                    <a:gd name="connsiteY6" fmla="*/ 65947 h 382470"/>
                    <a:gd name="connsiteX7" fmla="*/ 164857 w 327514"/>
                    <a:gd name="connsiteY7" fmla="*/ 63749 h 382470"/>
                    <a:gd name="connsiteX8" fmla="*/ 180243 w 327514"/>
                    <a:gd name="connsiteY8" fmla="*/ 57155 h 382470"/>
                    <a:gd name="connsiteX9" fmla="*/ 193432 w 327514"/>
                    <a:gd name="connsiteY9" fmla="*/ 52758 h 382470"/>
                    <a:gd name="connsiteX10" fmla="*/ 200026 w 327514"/>
                    <a:gd name="connsiteY10" fmla="*/ 50560 h 382470"/>
                    <a:gd name="connsiteX11" fmla="*/ 208818 w 327514"/>
                    <a:gd name="connsiteY11" fmla="*/ 48362 h 382470"/>
                    <a:gd name="connsiteX12" fmla="*/ 217610 w 327514"/>
                    <a:gd name="connsiteY12" fmla="*/ 41768 h 382470"/>
                    <a:gd name="connsiteX13" fmla="*/ 230799 w 327514"/>
                    <a:gd name="connsiteY13" fmla="*/ 37372 h 382470"/>
                    <a:gd name="connsiteX14" fmla="*/ 237393 w 327514"/>
                    <a:gd name="connsiteY14" fmla="*/ 32976 h 382470"/>
                    <a:gd name="connsiteX15" fmla="*/ 246185 w 327514"/>
                    <a:gd name="connsiteY15" fmla="*/ 30778 h 382470"/>
                    <a:gd name="connsiteX16" fmla="*/ 252780 w 327514"/>
                    <a:gd name="connsiteY16" fmla="*/ 28580 h 382470"/>
                    <a:gd name="connsiteX17" fmla="*/ 261572 w 327514"/>
                    <a:gd name="connsiteY17" fmla="*/ 24183 h 382470"/>
                    <a:gd name="connsiteX18" fmla="*/ 276958 w 327514"/>
                    <a:gd name="connsiteY18" fmla="*/ 19787 h 382470"/>
                    <a:gd name="connsiteX19" fmla="*/ 285751 w 327514"/>
                    <a:gd name="connsiteY19" fmla="*/ 15391 h 382470"/>
                    <a:gd name="connsiteX20" fmla="*/ 298939 w 327514"/>
                    <a:gd name="connsiteY20" fmla="*/ 6599 h 382470"/>
                    <a:gd name="connsiteX21" fmla="*/ 318722 w 327514"/>
                    <a:gd name="connsiteY21" fmla="*/ 2203 h 382470"/>
                    <a:gd name="connsiteX22" fmla="*/ 327514 w 327514"/>
                    <a:gd name="connsiteY22" fmla="*/ 5 h 382470"/>
                    <a:gd name="connsiteX23" fmla="*/ 327514 w 327514"/>
                    <a:gd name="connsiteY23" fmla="*/ 382470 h 382470"/>
                    <a:gd name="connsiteX24" fmla="*/ 4397 w 327514"/>
                    <a:gd name="connsiteY24" fmla="*/ 382470 h 382470"/>
                    <a:gd name="connsiteX0" fmla="*/ 2199 w 325316"/>
                    <a:gd name="connsiteY0" fmla="*/ 382470 h 382470"/>
                    <a:gd name="connsiteX1" fmla="*/ 0 w 325316"/>
                    <a:gd name="connsiteY1" fmla="*/ 54957 h 382470"/>
                    <a:gd name="connsiteX2" fmla="*/ 17585 w 325316"/>
                    <a:gd name="connsiteY2" fmla="*/ 59353 h 382470"/>
                    <a:gd name="connsiteX3" fmla="*/ 48359 w 325316"/>
                    <a:gd name="connsiteY3" fmla="*/ 65947 h 382470"/>
                    <a:gd name="connsiteX4" fmla="*/ 85726 w 325316"/>
                    <a:gd name="connsiteY4" fmla="*/ 70343 h 382470"/>
                    <a:gd name="connsiteX5" fmla="*/ 147272 w 325316"/>
                    <a:gd name="connsiteY5" fmla="*/ 68145 h 382470"/>
                    <a:gd name="connsiteX6" fmla="*/ 153866 w 325316"/>
                    <a:gd name="connsiteY6" fmla="*/ 65947 h 382470"/>
                    <a:gd name="connsiteX7" fmla="*/ 162659 w 325316"/>
                    <a:gd name="connsiteY7" fmla="*/ 63749 h 382470"/>
                    <a:gd name="connsiteX8" fmla="*/ 178045 w 325316"/>
                    <a:gd name="connsiteY8" fmla="*/ 57155 h 382470"/>
                    <a:gd name="connsiteX9" fmla="*/ 191234 w 325316"/>
                    <a:gd name="connsiteY9" fmla="*/ 52758 h 382470"/>
                    <a:gd name="connsiteX10" fmla="*/ 197828 w 325316"/>
                    <a:gd name="connsiteY10" fmla="*/ 50560 h 382470"/>
                    <a:gd name="connsiteX11" fmla="*/ 206620 w 325316"/>
                    <a:gd name="connsiteY11" fmla="*/ 48362 h 382470"/>
                    <a:gd name="connsiteX12" fmla="*/ 215412 w 325316"/>
                    <a:gd name="connsiteY12" fmla="*/ 41768 h 382470"/>
                    <a:gd name="connsiteX13" fmla="*/ 228601 w 325316"/>
                    <a:gd name="connsiteY13" fmla="*/ 37372 h 382470"/>
                    <a:gd name="connsiteX14" fmla="*/ 235195 w 325316"/>
                    <a:gd name="connsiteY14" fmla="*/ 32976 h 382470"/>
                    <a:gd name="connsiteX15" fmla="*/ 243987 w 325316"/>
                    <a:gd name="connsiteY15" fmla="*/ 30778 h 382470"/>
                    <a:gd name="connsiteX16" fmla="*/ 250582 w 325316"/>
                    <a:gd name="connsiteY16" fmla="*/ 28580 h 382470"/>
                    <a:gd name="connsiteX17" fmla="*/ 259374 w 325316"/>
                    <a:gd name="connsiteY17" fmla="*/ 24183 h 382470"/>
                    <a:gd name="connsiteX18" fmla="*/ 274760 w 325316"/>
                    <a:gd name="connsiteY18" fmla="*/ 19787 h 382470"/>
                    <a:gd name="connsiteX19" fmla="*/ 283553 w 325316"/>
                    <a:gd name="connsiteY19" fmla="*/ 15391 h 382470"/>
                    <a:gd name="connsiteX20" fmla="*/ 296741 w 325316"/>
                    <a:gd name="connsiteY20" fmla="*/ 6599 h 382470"/>
                    <a:gd name="connsiteX21" fmla="*/ 316524 w 325316"/>
                    <a:gd name="connsiteY21" fmla="*/ 2203 h 382470"/>
                    <a:gd name="connsiteX22" fmla="*/ 325316 w 325316"/>
                    <a:gd name="connsiteY22" fmla="*/ 5 h 382470"/>
                    <a:gd name="connsiteX23" fmla="*/ 325316 w 325316"/>
                    <a:gd name="connsiteY23" fmla="*/ 382470 h 382470"/>
                    <a:gd name="connsiteX24" fmla="*/ 2199 w 325316"/>
                    <a:gd name="connsiteY24" fmla="*/ 382470 h 382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25316" h="382470">
                      <a:moveTo>
                        <a:pt x="2199" y="382470"/>
                      </a:moveTo>
                      <a:cubicBezTo>
                        <a:pt x="733" y="273299"/>
                        <a:pt x="1466" y="164128"/>
                        <a:pt x="0" y="54957"/>
                      </a:cubicBezTo>
                      <a:cubicBezTo>
                        <a:pt x="2301" y="55228"/>
                        <a:pt x="9525" y="57521"/>
                        <a:pt x="17585" y="59353"/>
                      </a:cubicBezTo>
                      <a:cubicBezTo>
                        <a:pt x="25645" y="61185"/>
                        <a:pt x="-10874" y="51139"/>
                        <a:pt x="48359" y="65947"/>
                      </a:cubicBezTo>
                      <a:cubicBezTo>
                        <a:pt x="62109" y="69384"/>
                        <a:pt x="69540" y="68994"/>
                        <a:pt x="85726" y="70343"/>
                      </a:cubicBezTo>
                      <a:cubicBezTo>
                        <a:pt x="106241" y="69610"/>
                        <a:pt x="126786" y="69467"/>
                        <a:pt x="147272" y="68145"/>
                      </a:cubicBezTo>
                      <a:cubicBezTo>
                        <a:pt x="149584" y="67996"/>
                        <a:pt x="151638" y="66583"/>
                        <a:pt x="153866" y="65947"/>
                      </a:cubicBezTo>
                      <a:cubicBezTo>
                        <a:pt x="156771" y="65117"/>
                        <a:pt x="159728" y="64482"/>
                        <a:pt x="162659" y="63749"/>
                      </a:cubicBezTo>
                      <a:cubicBezTo>
                        <a:pt x="173122" y="56774"/>
                        <a:pt x="165141" y="61027"/>
                        <a:pt x="178045" y="57155"/>
                      </a:cubicBezTo>
                      <a:cubicBezTo>
                        <a:pt x="182484" y="55823"/>
                        <a:pt x="186838" y="54224"/>
                        <a:pt x="191234" y="52758"/>
                      </a:cubicBezTo>
                      <a:cubicBezTo>
                        <a:pt x="193432" y="52025"/>
                        <a:pt x="195580" y="51122"/>
                        <a:pt x="197828" y="50560"/>
                      </a:cubicBezTo>
                      <a:lnTo>
                        <a:pt x="206620" y="48362"/>
                      </a:lnTo>
                      <a:cubicBezTo>
                        <a:pt x="209551" y="46164"/>
                        <a:pt x="212135" y="43406"/>
                        <a:pt x="215412" y="41768"/>
                      </a:cubicBezTo>
                      <a:cubicBezTo>
                        <a:pt x="219557" y="39696"/>
                        <a:pt x="224745" y="39943"/>
                        <a:pt x="228601" y="37372"/>
                      </a:cubicBezTo>
                      <a:cubicBezTo>
                        <a:pt x="230799" y="35907"/>
                        <a:pt x="232767" y="34017"/>
                        <a:pt x="235195" y="32976"/>
                      </a:cubicBezTo>
                      <a:cubicBezTo>
                        <a:pt x="237972" y="31786"/>
                        <a:pt x="241082" y="31608"/>
                        <a:pt x="243987" y="30778"/>
                      </a:cubicBezTo>
                      <a:cubicBezTo>
                        <a:pt x="246215" y="30141"/>
                        <a:pt x="248452" y="29493"/>
                        <a:pt x="250582" y="28580"/>
                      </a:cubicBezTo>
                      <a:cubicBezTo>
                        <a:pt x="253594" y="27289"/>
                        <a:pt x="256306" y="25334"/>
                        <a:pt x="259374" y="24183"/>
                      </a:cubicBezTo>
                      <a:cubicBezTo>
                        <a:pt x="274270" y="18596"/>
                        <a:pt x="262343" y="25108"/>
                        <a:pt x="274760" y="19787"/>
                      </a:cubicBezTo>
                      <a:cubicBezTo>
                        <a:pt x="277772" y="18496"/>
                        <a:pt x="280743" y="17077"/>
                        <a:pt x="283553" y="15391"/>
                      </a:cubicBezTo>
                      <a:cubicBezTo>
                        <a:pt x="288083" y="12673"/>
                        <a:pt x="291729" y="8270"/>
                        <a:pt x="296741" y="6599"/>
                      </a:cubicBezTo>
                      <a:cubicBezTo>
                        <a:pt x="307563" y="2992"/>
                        <a:pt x="301050" y="4782"/>
                        <a:pt x="316524" y="2203"/>
                      </a:cubicBezTo>
                      <a:cubicBezTo>
                        <a:pt x="323813" y="-227"/>
                        <a:pt x="320801" y="5"/>
                        <a:pt x="325316" y="5"/>
                      </a:cubicBezTo>
                      <a:lnTo>
                        <a:pt x="325316" y="382470"/>
                      </a:lnTo>
                      <a:lnTo>
                        <a:pt x="2199" y="38247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4" name="Freeform 473"/>
                <p:cNvSpPr/>
                <p:nvPr/>
              </p:nvSpPr>
              <p:spPr>
                <a:xfrm>
                  <a:off x="4336925" y="2383039"/>
                  <a:ext cx="663671" cy="393666"/>
                </a:xfrm>
                <a:custGeom>
                  <a:avLst/>
                  <a:gdLst>
                    <a:gd name="connsiteX0" fmla="*/ 0 w 663819"/>
                    <a:gd name="connsiteY0" fmla="*/ 151668 h 393456"/>
                    <a:gd name="connsiteX1" fmla="*/ 0 w 663819"/>
                    <a:gd name="connsiteY1" fmla="*/ 151668 h 393456"/>
                    <a:gd name="connsiteX2" fmla="*/ 28575 w 663819"/>
                    <a:gd name="connsiteY2" fmla="*/ 149470 h 393456"/>
                    <a:gd name="connsiteX3" fmla="*/ 39565 w 663819"/>
                    <a:gd name="connsiteY3" fmla="*/ 140677 h 393456"/>
                    <a:gd name="connsiteX4" fmla="*/ 52754 w 663819"/>
                    <a:gd name="connsiteY4" fmla="*/ 134083 h 393456"/>
                    <a:gd name="connsiteX5" fmla="*/ 59348 w 663819"/>
                    <a:gd name="connsiteY5" fmla="*/ 129687 h 393456"/>
                    <a:gd name="connsiteX6" fmla="*/ 65942 w 663819"/>
                    <a:gd name="connsiteY6" fmla="*/ 127489 h 393456"/>
                    <a:gd name="connsiteX7" fmla="*/ 74734 w 663819"/>
                    <a:gd name="connsiteY7" fmla="*/ 118697 h 393456"/>
                    <a:gd name="connsiteX8" fmla="*/ 101111 w 663819"/>
                    <a:gd name="connsiteY8" fmla="*/ 127489 h 393456"/>
                    <a:gd name="connsiteX9" fmla="*/ 103309 w 663819"/>
                    <a:gd name="connsiteY9" fmla="*/ 134083 h 393456"/>
                    <a:gd name="connsiteX10" fmla="*/ 105507 w 663819"/>
                    <a:gd name="connsiteY10" fmla="*/ 156064 h 393456"/>
                    <a:gd name="connsiteX11" fmla="*/ 112102 w 663819"/>
                    <a:gd name="connsiteY11" fmla="*/ 158262 h 393456"/>
                    <a:gd name="connsiteX12" fmla="*/ 118696 w 663819"/>
                    <a:gd name="connsiteY12" fmla="*/ 162658 h 393456"/>
                    <a:gd name="connsiteX13" fmla="*/ 131884 w 663819"/>
                    <a:gd name="connsiteY13" fmla="*/ 167054 h 393456"/>
                    <a:gd name="connsiteX14" fmla="*/ 140677 w 663819"/>
                    <a:gd name="connsiteY14" fmla="*/ 175847 h 393456"/>
                    <a:gd name="connsiteX15" fmla="*/ 151667 w 663819"/>
                    <a:gd name="connsiteY15" fmla="*/ 189035 h 393456"/>
                    <a:gd name="connsiteX16" fmla="*/ 158261 w 663819"/>
                    <a:gd name="connsiteY16" fmla="*/ 191233 h 393456"/>
                    <a:gd name="connsiteX17" fmla="*/ 182440 w 663819"/>
                    <a:gd name="connsiteY17" fmla="*/ 182441 h 393456"/>
                    <a:gd name="connsiteX18" fmla="*/ 189034 w 663819"/>
                    <a:gd name="connsiteY18" fmla="*/ 156064 h 393456"/>
                    <a:gd name="connsiteX19" fmla="*/ 195629 w 663819"/>
                    <a:gd name="connsiteY19" fmla="*/ 151668 h 393456"/>
                    <a:gd name="connsiteX20" fmla="*/ 219807 w 663819"/>
                    <a:gd name="connsiteY20" fmla="*/ 156064 h 393456"/>
                    <a:gd name="connsiteX21" fmla="*/ 228600 w 663819"/>
                    <a:gd name="connsiteY21" fmla="*/ 171450 h 393456"/>
                    <a:gd name="connsiteX22" fmla="*/ 232996 w 663819"/>
                    <a:gd name="connsiteY22" fmla="*/ 175847 h 393456"/>
                    <a:gd name="connsiteX23" fmla="*/ 246184 w 663819"/>
                    <a:gd name="connsiteY23" fmla="*/ 182441 h 393456"/>
                    <a:gd name="connsiteX24" fmla="*/ 243986 w 663819"/>
                    <a:gd name="connsiteY24" fmla="*/ 112102 h 393456"/>
                    <a:gd name="connsiteX25" fmla="*/ 239590 w 663819"/>
                    <a:gd name="connsiteY25" fmla="*/ 105508 h 393456"/>
                    <a:gd name="connsiteX26" fmla="*/ 248382 w 663819"/>
                    <a:gd name="connsiteY26" fmla="*/ 92320 h 393456"/>
                    <a:gd name="connsiteX27" fmla="*/ 265967 w 663819"/>
                    <a:gd name="connsiteY27" fmla="*/ 94518 h 393456"/>
                    <a:gd name="connsiteX28" fmla="*/ 268165 w 663819"/>
                    <a:gd name="connsiteY28" fmla="*/ 103310 h 393456"/>
                    <a:gd name="connsiteX29" fmla="*/ 270363 w 663819"/>
                    <a:gd name="connsiteY29" fmla="*/ 109904 h 393456"/>
                    <a:gd name="connsiteX30" fmla="*/ 274759 w 663819"/>
                    <a:gd name="connsiteY30" fmla="*/ 140677 h 393456"/>
                    <a:gd name="connsiteX31" fmla="*/ 279156 w 663819"/>
                    <a:gd name="connsiteY31" fmla="*/ 145073 h 393456"/>
                    <a:gd name="connsiteX32" fmla="*/ 283552 w 663819"/>
                    <a:gd name="connsiteY32" fmla="*/ 151668 h 393456"/>
                    <a:gd name="connsiteX33" fmla="*/ 294542 w 663819"/>
                    <a:gd name="connsiteY33" fmla="*/ 164856 h 393456"/>
                    <a:gd name="connsiteX34" fmla="*/ 309929 w 663819"/>
                    <a:gd name="connsiteY34" fmla="*/ 158262 h 393456"/>
                    <a:gd name="connsiteX35" fmla="*/ 312127 w 663819"/>
                    <a:gd name="connsiteY35" fmla="*/ 147272 h 393456"/>
                    <a:gd name="connsiteX36" fmla="*/ 318721 w 663819"/>
                    <a:gd name="connsiteY36" fmla="*/ 134083 h 393456"/>
                    <a:gd name="connsiteX37" fmla="*/ 325315 w 663819"/>
                    <a:gd name="connsiteY37" fmla="*/ 129687 h 393456"/>
                    <a:gd name="connsiteX38" fmla="*/ 336306 w 663819"/>
                    <a:gd name="connsiteY38" fmla="*/ 118697 h 393456"/>
                    <a:gd name="connsiteX39" fmla="*/ 347296 w 663819"/>
                    <a:gd name="connsiteY39" fmla="*/ 107706 h 393456"/>
                    <a:gd name="connsiteX40" fmla="*/ 358286 w 663819"/>
                    <a:gd name="connsiteY40" fmla="*/ 101112 h 393456"/>
                    <a:gd name="connsiteX41" fmla="*/ 364881 w 663819"/>
                    <a:gd name="connsiteY41" fmla="*/ 96716 h 393456"/>
                    <a:gd name="connsiteX42" fmla="*/ 371475 w 663819"/>
                    <a:gd name="connsiteY42" fmla="*/ 94518 h 393456"/>
                    <a:gd name="connsiteX43" fmla="*/ 378069 w 663819"/>
                    <a:gd name="connsiteY43" fmla="*/ 90122 h 393456"/>
                    <a:gd name="connsiteX44" fmla="*/ 400050 w 663819"/>
                    <a:gd name="connsiteY44" fmla="*/ 83527 h 393456"/>
                    <a:gd name="connsiteX45" fmla="*/ 406644 w 663819"/>
                    <a:gd name="connsiteY45" fmla="*/ 79131 h 393456"/>
                    <a:gd name="connsiteX46" fmla="*/ 426427 w 663819"/>
                    <a:gd name="connsiteY46" fmla="*/ 68141 h 393456"/>
                    <a:gd name="connsiteX47" fmla="*/ 446209 w 663819"/>
                    <a:gd name="connsiteY47" fmla="*/ 52754 h 393456"/>
                    <a:gd name="connsiteX48" fmla="*/ 465992 w 663819"/>
                    <a:gd name="connsiteY48" fmla="*/ 43962 h 393456"/>
                    <a:gd name="connsiteX49" fmla="*/ 472586 w 663819"/>
                    <a:gd name="connsiteY49" fmla="*/ 37368 h 393456"/>
                    <a:gd name="connsiteX50" fmla="*/ 479181 w 663819"/>
                    <a:gd name="connsiteY50" fmla="*/ 32972 h 393456"/>
                    <a:gd name="connsiteX51" fmla="*/ 490171 w 663819"/>
                    <a:gd name="connsiteY51" fmla="*/ 21981 h 393456"/>
                    <a:gd name="connsiteX52" fmla="*/ 503359 w 663819"/>
                    <a:gd name="connsiteY52" fmla="*/ 17585 h 393456"/>
                    <a:gd name="connsiteX53" fmla="*/ 507756 w 663819"/>
                    <a:gd name="connsiteY53" fmla="*/ 13189 h 393456"/>
                    <a:gd name="connsiteX54" fmla="*/ 538529 w 663819"/>
                    <a:gd name="connsiteY54" fmla="*/ 17585 h 393456"/>
                    <a:gd name="connsiteX55" fmla="*/ 545123 w 663819"/>
                    <a:gd name="connsiteY55" fmla="*/ 21981 h 393456"/>
                    <a:gd name="connsiteX56" fmla="*/ 573698 w 663819"/>
                    <a:gd name="connsiteY56" fmla="*/ 21981 h 393456"/>
                    <a:gd name="connsiteX57" fmla="*/ 586886 w 663819"/>
                    <a:gd name="connsiteY57" fmla="*/ 17585 h 393456"/>
                    <a:gd name="connsiteX58" fmla="*/ 602273 w 663819"/>
                    <a:gd name="connsiteY58" fmla="*/ 8793 h 393456"/>
                    <a:gd name="connsiteX59" fmla="*/ 622056 w 663819"/>
                    <a:gd name="connsiteY59" fmla="*/ 2198 h 393456"/>
                    <a:gd name="connsiteX60" fmla="*/ 628650 w 663819"/>
                    <a:gd name="connsiteY60" fmla="*/ 0 h 393456"/>
                    <a:gd name="connsiteX61" fmla="*/ 663819 w 663819"/>
                    <a:gd name="connsiteY61" fmla="*/ 2198 h 393456"/>
                    <a:gd name="connsiteX62" fmla="*/ 663819 w 663819"/>
                    <a:gd name="connsiteY62" fmla="*/ 134083 h 393456"/>
                    <a:gd name="connsiteX63" fmla="*/ 400050 w 663819"/>
                    <a:gd name="connsiteY63" fmla="*/ 134083 h 393456"/>
                    <a:gd name="connsiteX64" fmla="*/ 400050 w 663819"/>
                    <a:gd name="connsiteY64" fmla="*/ 276958 h 393456"/>
                    <a:gd name="connsiteX65" fmla="*/ 279156 w 663819"/>
                    <a:gd name="connsiteY65" fmla="*/ 276958 h 393456"/>
                    <a:gd name="connsiteX66" fmla="*/ 279156 w 663819"/>
                    <a:gd name="connsiteY66" fmla="*/ 393456 h 393456"/>
                    <a:gd name="connsiteX67" fmla="*/ 15386 w 663819"/>
                    <a:gd name="connsiteY67" fmla="*/ 393456 h 393456"/>
                    <a:gd name="connsiteX68" fmla="*/ 0 w 663819"/>
                    <a:gd name="connsiteY68" fmla="*/ 151668 h 393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663819" h="393456">
                      <a:moveTo>
                        <a:pt x="0" y="151668"/>
                      </a:moveTo>
                      <a:lnTo>
                        <a:pt x="0" y="151668"/>
                      </a:lnTo>
                      <a:cubicBezTo>
                        <a:pt x="9525" y="150935"/>
                        <a:pt x="19370" y="152027"/>
                        <a:pt x="28575" y="149470"/>
                      </a:cubicBezTo>
                      <a:cubicBezTo>
                        <a:pt x="33095" y="148214"/>
                        <a:pt x="35812" y="143492"/>
                        <a:pt x="39565" y="140677"/>
                      </a:cubicBezTo>
                      <a:cubicBezTo>
                        <a:pt x="46382" y="135564"/>
                        <a:pt x="45149" y="136618"/>
                        <a:pt x="52754" y="134083"/>
                      </a:cubicBezTo>
                      <a:cubicBezTo>
                        <a:pt x="54952" y="132618"/>
                        <a:pt x="56985" y="130868"/>
                        <a:pt x="59348" y="129687"/>
                      </a:cubicBezTo>
                      <a:cubicBezTo>
                        <a:pt x="61420" y="128651"/>
                        <a:pt x="64304" y="129127"/>
                        <a:pt x="65942" y="127489"/>
                      </a:cubicBezTo>
                      <a:cubicBezTo>
                        <a:pt x="77665" y="115766"/>
                        <a:pt x="57150" y="124558"/>
                        <a:pt x="74734" y="118697"/>
                      </a:cubicBezTo>
                      <a:cubicBezTo>
                        <a:pt x="93123" y="120536"/>
                        <a:pt x="94862" y="114991"/>
                        <a:pt x="101111" y="127489"/>
                      </a:cubicBezTo>
                      <a:cubicBezTo>
                        <a:pt x="102147" y="129561"/>
                        <a:pt x="102576" y="131885"/>
                        <a:pt x="103309" y="134083"/>
                      </a:cubicBezTo>
                      <a:cubicBezTo>
                        <a:pt x="104042" y="141410"/>
                        <a:pt x="102990" y="149144"/>
                        <a:pt x="105507" y="156064"/>
                      </a:cubicBezTo>
                      <a:cubicBezTo>
                        <a:pt x="106299" y="158242"/>
                        <a:pt x="110029" y="157226"/>
                        <a:pt x="112102" y="158262"/>
                      </a:cubicBezTo>
                      <a:cubicBezTo>
                        <a:pt x="114465" y="159443"/>
                        <a:pt x="116282" y="161585"/>
                        <a:pt x="118696" y="162658"/>
                      </a:cubicBezTo>
                      <a:cubicBezTo>
                        <a:pt x="122930" y="164540"/>
                        <a:pt x="131884" y="167054"/>
                        <a:pt x="131884" y="167054"/>
                      </a:cubicBezTo>
                      <a:cubicBezTo>
                        <a:pt x="134815" y="169985"/>
                        <a:pt x="138378" y="172398"/>
                        <a:pt x="140677" y="175847"/>
                      </a:cubicBezTo>
                      <a:cubicBezTo>
                        <a:pt x="143921" y="180713"/>
                        <a:pt x="146590" y="185650"/>
                        <a:pt x="151667" y="189035"/>
                      </a:cubicBezTo>
                      <a:cubicBezTo>
                        <a:pt x="153595" y="190320"/>
                        <a:pt x="156063" y="190500"/>
                        <a:pt x="158261" y="191233"/>
                      </a:cubicBezTo>
                      <a:cubicBezTo>
                        <a:pt x="163899" y="190428"/>
                        <a:pt x="178960" y="190793"/>
                        <a:pt x="182440" y="182441"/>
                      </a:cubicBezTo>
                      <a:cubicBezTo>
                        <a:pt x="189421" y="165686"/>
                        <a:pt x="179169" y="165928"/>
                        <a:pt x="189034" y="156064"/>
                      </a:cubicBezTo>
                      <a:cubicBezTo>
                        <a:pt x="190902" y="154196"/>
                        <a:pt x="193431" y="153133"/>
                        <a:pt x="195629" y="151668"/>
                      </a:cubicBezTo>
                      <a:cubicBezTo>
                        <a:pt x="203688" y="153133"/>
                        <a:pt x="211978" y="153655"/>
                        <a:pt x="219807" y="156064"/>
                      </a:cubicBezTo>
                      <a:cubicBezTo>
                        <a:pt x="224956" y="157648"/>
                        <a:pt x="227314" y="169199"/>
                        <a:pt x="228600" y="171450"/>
                      </a:cubicBezTo>
                      <a:cubicBezTo>
                        <a:pt x="229628" y="173249"/>
                        <a:pt x="231378" y="174552"/>
                        <a:pt x="232996" y="175847"/>
                      </a:cubicBezTo>
                      <a:cubicBezTo>
                        <a:pt x="239082" y="180716"/>
                        <a:pt x="239220" y="180120"/>
                        <a:pt x="246184" y="182441"/>
                      </a:cubicBezTo>
                      <a:cubicBezTo>
                        <a:pt x="245451" y="158995"/>
                        <a:pt x="245989" y="135474"/>
                        <a:pt x="243986" y="112102"/>
                      </a:cubicBezTo>
                      <a:cubicBezTo>
                        <a:pt x="243760" y="109470"/>
                        <a:pt x="239918" y="108129"/>
                        <a:pt x="239590" y="105508"/>
                      </a:cubicBezTo>
                      <a:cubicBezTo>
                        <a:pt x="238105" y="93625"/>
                        <a:pt x="240810" y="94844"/>
                        <a:pt x="248382" y="92320"/>
                      </a:cubicBezTo>
                      <a:cubicBezTo>
                        <a:pt x="254244" y="93053"/>
                        <a:pt x="260803" y="91649"/>
                        <a:pt x="265967" y="94518"/>
                      </a:cubicBezTo>
                      <a:cubicBezTo>
                        <a:pt x="268608" y="95985"/>
                        <a:pt x="267335" y="100405"/>
                        <a:pt x="268165" y="103310"/>
                      </a:cubicBezTo>
                      <a:cubicBezTo>
                        <a:pt x="268802" y="105538"/>
                        <a:pt x="269630" y="107706"/>
                        <a:pt x="270363" y="109904"/>
                      </a:cubicBezTo>
                      <a:cubicBezTo>
                        <a:pt x="270434" y="110611"/>
                        <a:pt x="271771" y="134702"/>
                        <a:pt x="274759" y="140677"/>
                      </a:cubicBezTo>
                      <a:cubicBezTo>
                        <a:pt x="275686" y="142531"/>
                        <a:pt x="277861" y="143455"/>
                        <a:pt x="279156" y="145073"/>
                      </a:cubicBezTo>
                      <a:cubicBezTo>
                        <a:pt x="280806" y="147136"/>
                        <a:pt x="282241" y="149374"/>
                        <a:pt x="283552" y="151668"/>
                      </a:cubicBezTo>
                      <a:cubicBezTo>
                        <a:pt x="290416" y="163680"/>
                        <a:pt x="284185" y="157951"/>
                        <a:pt x="294542" y="164856"/>
                      </a:cubicBezTo>
                      <a:cubicBezTo>
                        <a:pt x="298375" y="163898"/>
                        <a:pt x="307399" y="162689"/>
                        <a:pt x="309929" y="158262"/>
                      </a:cubicBezTo>
                      <a:cubicBezTo>
                        <a:pt x="311783" y="155018"/>
                        <a:pt x="311221" y="150896"/>
                        <a:pt x="312127" y="147272"/>
                      </a:cubicBezTo>
                      <a:cubicBezTo>
                        <a:pt x="313319" y="142504"/>
                        <a:pt x="315139" y="137665"/>
                        <a:pt x="318721" y="134083"/>
                      </a:cubicBezTo>
                      <a:cubicBezTo>
                        <a:pt x="320589" y="132215"/>
                        <a:pt x="323117" y="131152"/>
                        <a:pt x="325315" y="129687"/>
                      </a:cubicBezTo>
                      <a:cubicBezTo>
                        <a:pt x="334109" y="116496"/>
                        <a:pt x="324580" y="128957"/>
                        <a:pt x="336306" y="118697"/>
                      </a:cubicBezTo>
                      <a:cubicBezTo>
                        <a:pt x="340205" y="115285"/>
                        <a:pt x="342853" y="110372"/>
                        <a:pt x="347296" y="107706"/>
                      </a:cubicBezTo>
                      <a:cubicBezTo>
                        <a:pt x="350959" y="105508"/>
                        <a:pt x="354663" y="103376"/>
                        <a:pt x="358286" y="101112"/>
                      </a:cubicBezTo>
                      <a:cubicBezTo>
                        <a:pt x="360526" y="99712"/>
                        <a:pt x="362518" y="97897"/>
                        <a:pt x="364881" y="96716"/>
                      </a:cubicBezTo>
                      <a:cubicBezTo>
                        <a:pt x="366953" y="95680"/>
                        <a:pt x="369403" y="95554"/>
                        <a:pt x="371475" y="94518"/>
                      </a:cubicBezTo>
                      <a:cubicBezTo>
                        <a:pt x="373838" y="93337"/>
                        <a:pt x="375655" y="91195"/>
                        <a:pt x="378069" y="90122"/>
                      </a:cubicBezTo>
                      <a:cubicBezTo>
                        <a:pt x="384955" y="87061"/>
                        <a:pt x="392739" y="85355"/>
                        <a:pt x="400050" y="83527"/>
                      </a:cubicBezTo>
                      <a:cubicBezTo>
                        <a:pt x="402248" y="82062"/>
                        <a:pt x="404281" y="80312"/>
                        <a:pt x="406644" y="79131"/>
                      </a:cubicBezTo>
                      <a:cubicBezTo>
                        <a:pt x="417699" y="73603"/>
                        <a:pt x="412567" y="82001"/>
                        <a:pt x="426427" y="68141"/>
                      </a:cubicBezTo>
                      <a:cubicBezTo>
                        <a:pt x="432631" y="61937"/>
                        <a:pt x="437448" y="56258"/>
                        <a:pt x="446209" y="52754"/>
                      </a:cubicBezTo>
                      <a:cubicBezTo>
                        <a:pt x="450127" y="51187"/>
                        <a:pt x="462071" y="46763"/>
                        <a:pt x="465992" y="43962"/>
                      </a:cubicBezTo>
                      <a:cubicBezTo>
                        <a:pt x="468521" y="42155"/>
                        <a:pt x="470198" y="39358"/>
                        <a:pt x="472586" y="37368"/>
                      </a:cubicBezTo>
                      <a:cubicBezTo>
                        <a:pt x="474616" y="35677"/>
                        <a:pt x="477193" y="34712"/>
                        <a:pt x="479181" y="32972"/>
                      </a:cubicBezTo>
                      <a:cubicBezTo>
                        <a:pt x="483080" y="29560"/>
                        <a:pt x="485256" y="23619"/>
                        <a:pt x="490171" y="21981"/>
                      </a:cubicBezTo>
                      <a:lnTo>
                        <a:pt x="503359" y="17585"/>
                      </a:lnTo>
                      <a:cubicBezTo>
                        <a:pt x="504825" y="16120"/>
                        <a:pt x="505690" y="13348"/>
                        <a:pt x="507756" y="13189"/>
                      </a:cubicBezTo>
                      <a:cubicBezTo>
                        <a:pt x="523405" y="11985"/>
                        <a:pt x="527359" y="13862"/>
                        <a:pt x="538529" y="17585"/>
                      </a:cubicBezTo>
                      <a:cubicBezTo>
                        <a:pt x="540727" y="19050"/>
                        <a:pt x="542760" y="20800"/>
                        <a:pt x="545123" y="21981"/>
                      </a:cubicBezTo>
                      <a:cubicBezTo>
                        <a:pt x="554931" y="26885"/>
                        <a:pt x="561400" y="23211"/>
                        <a:pt x="573698" y="21981"/>
                      </a:cubicBezTo>
                      <a:cubicBezTo>
                        <a:pt x="578094" y="20516"/>
                        <a:pt x="583609" y="20861"/>
                        <a:pt x="586886" y="17585"/>
                      </a:cubicBezTo>
                      <a:cubicBezTo>
                        <a:pt x="596631" y="7842"/>
                        <a:pt x="589480" y="12729"/>
                        <a:pt x="602273" y="8793"/>
                      </a:cubicBezTo>
                      <a:cubicBezTo>
                        <a:pt x="608917" y="6749"/>
                        <a:pt x="615462" y="4396"/>
                        <a:pt x="622056" y="2198"/>
                      </a:cubicBezTo>
                      <a:lnTo>
                        <a:pt x="628650" y="0"/>
                      </a:lnTo>
                      <a:cubicBezTo>
                        <a:pt x="662352" y="2247"/>
                        <a:pt x="650606" y="2198"/>
                        <a:pt x="663819" y="2198"/>
                      </a:cubicBezTo>
                      <a:lnTo>
                        <a:pt x="663819" y="134083"/>
                      </a:lnTo>
                      <a:lnTo>
                        <a:pt x="400050" y="134083"/>
                      </a:lnTo>
                      <a:lnTo>
                        <a:pt x="400050" y="276958"/>
                      </a:lnTo>
                      <a:lnTo>
                        <a:pt x="279156" y="276958"/>
                      </a:lnTo>
                      <a:lnTo>
                        <a:pt x="279156" y="393456"/>
                      </a:lnTo>
                      <a:lnTo>
                        <a:pt x="15386" y="393456"/>
                      </a:lnTo>
                      <a:lnTo>
                        <a:pt x="0" y="151668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5" name="Freeform 474"/>
                <p:cNvSpPr/>
                <p:nvPr/>
              </p:nvSpPr>
              <p:spPr>
                <a:xfrm>
                  <a:off x="3820913" y="2684637"/>
                  <a:ext cx="271501" cy="403190"/>
                </a:xfrm>
                <a:custGeom>
                  <a:avLst/>
                  <a:gdLst>
                    <a:gd name="connsiteX0" fmla="*/ 0 w 272561"/>
                    <a:gd name="connsiteY0" fmla="*/ 0 h 404446"/>
                    <a:gd name="connsiteX1" fmla="*/ 272561 w 272561"/>
                    <a:gd name="connsiteY1" fmla="*/ 0 h 404446"/>
                    <a:gd name="connsiteX2" fmla="*/ 272561 w 272561"/>
                    <a:gd name="connsiteY2" fmla="*/ 279156 h 404446"/>
                    <a:gd name="connsiteX3" fmla="*/ 230798 w 272561"/>
                    <a:gd name="connsiteY3" fmla="*/ 279156 h 404446"/>
                    <a:gd name="connsiteX4" fmla="*/ 230798 w 272561"/>
                    <a:gd name="connsiteY4" fmla="*/ 404446 h 404446"/>
                    <a:gd name="connsiteX5" fmla="*/ 145073 w 272561"/>
                    <a:gd name="connsiteY5" fmla="*/ 404446 h 404446"/>
                    <a:gd name="connsiteX6" fmla="*/ 136280 w 272561"/>
                    <a:gd name="connsiteY6" fmla="*/ 386861 h 404446"/>
                    <a:gd name="connsiteX7" fmla="*/ 116498 w 272561"/>
                    <a:gd name="connsiteY7" fmla="*/ 382465 h 404446"/>
                    <a:gd name="connsiteX8" fmla="*/ 109904 w 272561"/>
                    <a:gd name="connsiteY8" fmla="*/ 378069 h 404446"/>
                    <a:gd name="connsiteX9" fmla="*/ 59348 w 272561"/>
                    <a:gd name="connsiteY9" fmla="*/ 373673 h 404446"/>
                    <a:gd name="connsiteX10" fmla="*/ 43961 w 272561"/>
                    <a:gd name="connsiteY10" fmla="*/ 362683 h 404446"/>
                    <a:gd name="connsiteX11" fmla="*/ 46159 w 272561"/>
                    <a:gd name="connsiteY11" fmla="*/ 353890 h 404446"/>
                    <a:gd name="connsiteX12" fmla="*/ 39565 w 272561"/>
                    <a:gd name="connsiteY12" fmla="*/ 351692 h 404446"/>
                    <a:gd name="connsiteX13" fmla="*/ 4396 w 272561"/>
                    <a:gd name="connsiteY13" fmla="*/ 349494 h 404446"/>
                    <a:gd name="connsiteX14" fmla="*/ 6594 w 272561"/>
                    <a:gd name="connsiteY14" fmla="*/ 331910 h 404446"/>
                    <a:gd name="connsiteX15" fmla="*/ 15386 w 272561"/>
                    <a:gd name="connsiteY15" fmla="*/ 318721 h 404446"/>
                    <a:gd name="connsiteX16" fmla="*/ 17584 w 272561"/>
                    <a:gd name="connsiteY16" fmla="*/ 312127 h 404446"/>
                    <a:gd name="connsiteX17" fmla="*/ 19782 w 272561"/>
                    <a:gd name="connsiteY17" fmla="*/ 301136 h 404446"/>
                    <a:gd name="connsiteX18" fmla="*/ 24179 w 272561"/>
                    <a:gd name="connsiteY18" fmla="*/ 292344 h 404446"/>
                    <a:gd name="connsiteX19" fmla="*/ 26377 w 272561"/>
                    <a:gd name="connsiteY19" fmla="*/ 276958 h 404446"/>
                    <a:gd name="connsiteX20" fmla="*/ 19782 w 272561"/>
                    <a:gd name="connsiteY20" fmla="*/ 265967 h 404446"/>
                    <a:gd name="connsiteX21" fmla="*/ 13188 w 272561"/>
                    <a:gd name="connsiteY21" fmla="*/ 263769 h 404446"/>
                    <a:gd name="connsiteX22" fmla="*/ 10990 w 272561"/>
                    <a:gd name="connsiteY22" fmla="*/ 254977 h 404446"/>
                    <a:gd name="connsiteX23" fmla="*/ 8792 w 272561"/>
                    <a:gd name="connsiteY23" fmla="*/ 237392 h 404446"/>
                    <a:gd name="connsiteX24" fmla="*/ 0 w 272561"/>
                    <a:gd name="connsiteY24" fmla="*/ 0 h 40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72561" h="404446">
                      <a:moveTo>
                        <a:pt x="0" y="0"/>
                      </a:moveTo>
                      <a:lnTo>
                        <a:pt x="272561" y="0"/>
                      </a:lnTo>
                      <a:lnTo>
                        <a:pt x="272561" y="279156"/>
                      </a:lnTo>
                      <a:lnTo>
                        <a:pt x="230798" y="279156"/>
                      </a:lnTo>
                      <a:lnTo>
                        <a:pt x="230798" y="404446"/>
                      </a:lnTo>
                      <a:lnTo>
                        <a:pt x="145073" y="404446"/>
                      </a:lnTo>
                      <a:lnTo>
                        <a:pt x="136280" y="386861"/>
                      </a:lnTo>
                      <a:cubicBezTo>
                        <a:pt x="129686" y="385396"/>
                        <a:pt x="122906" y="384601"/>
                        <a:pt x="116498" y="382465"/>
                      </a:cubicBezTo>
                      <a:cubicBezTo>
                        <a:pt x="113992" y="381630"/>
                        <a:pt x="112453" y="378764"/>
                        <a:pt x="109904" y="378069"/>
                      </a:cubicBezTo>
                      <a:cubicBezTo>
                        <a:pt x="101832" y="375868"/>
                        <a:pt x="60095" y="373723"/>
                        <a:pt x="59348" y="373673"/>
                      </a:cubicBezTo>
                      <a:cubicBezTo>
                        <a:pt x="51931" y="371819"/>
                        <a:pt x="46390" y="372398"/>
                        <a:pt x="43961" y="362683"/>
                      </a:cubicBezTo>
                      <a:lnTo>
                        <a:pt x="46159" y="353890"/>
                      </a:lnTo>
                      <a:cubicBezTo>
                        <a:pt x="43961" y="353157"/>
                        <a:pt x="41869" y="351935"/>
                        <a:pt x="39565" y="351692"/>
                      </a:cubicBezTo>
                      <a:cubicBezTo>
                        <a:pt x="27884" y="350462"/>
                        <a:pt x="14468" y="355537"/>
                        <a:pt x="4396" y="349494"/>
                      </a:cubicBezTo>
                      <a:cubicBezTo>
                        <a:pt x="-669" y="346455"/>
                        <a:pt x="4607" y="337473"/>
                        <a:pt x="6594" y="331910"/>
                      </a:cubicBezTo>
                      <a:cubicBezTo>
                        <a:pt x="8371" y="326934"/>
                        <a:pt x="13715" y="323733"/>
                        <a:pt x="15386" y="318721"/>
                      </a:cubicBezTo>
                      <a:cubicBezTo>
                        <a:pt x="16119" y="316523"/>
                        <a:pt x="17022" y="314375"/>
                        <a:pt x="17584" y="312127"/>
                      </a:cubicBezTo>
                      <a:cubicBezTo>
                        <a:pt x="18490" y="308502"/>
                        <a:pt x="18600" y="304680"/>
                        <a:pt x="19782" y="301136"/>
                      </a:cubicBezTo>
                      <a:cubicBezTo>
                        <a:pt x="20818" y="298027"/>
                        <a:pt x="22713" y="295275"/>
                        <a:pt x="24179" y="292344"/>
                      </a:cubicBezTo>
                      <a:cubicBezTo>
                        <a:pt x="24912" y="287215"/>
                        <a:pt x="26377" y="282139"/>
                        <a:pt x="26377" y="276958"/>
                      </a:cubicBezTo>
                      <a:cubicBezTo>
                        <a:pt x="26377" y="272807"/>
                        <a:pt x="23266" y="268057"/>
                        <a:pt x="19782" y="265967"/>
                      </a:cubicBezTo>
                      <a:cubicBezTo>
                        <a:pt x="17795" y="264775"/>
                        <a:pt x="15386" y="264502"/>
                        <a:pt x="13188" y="263769"/>
                      </a:cubicBezTo>
                      <a:cubicBezTo>
                        <a:pt x="12455" y="260838"/>
                        <a:pt x="11487" y="257957"/>
                        <a:pt x="10990" y="254977"/>
                      </a:cubicBezTo>
                      <a:cubicBezTo>
                        <a:pt x="10019" y="249150"/>
                        <a:pt x="8792" y="237392"/>
                        <a:pt x="8792" y="23739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6" name="Freeform 475"/>
                <p:cNvSpPr/>
                <p:nvPr/>
              </p:nvSpPr>
              <p:spPr bwMode="auto">
                <a:xfrm>
                  <a:off x="3641499" y="1786191"/>
                  <a:ext cx="422336" cy="226992"/>
                </a:xfrm>
                <a:custGeom>
                  <a:avLst/>
                  <a:gdLst>
                    <a:gd name="connsiteX0" fmla="*/ 142875 w 422031"/>
                    <a:gd name="connsiteY0" fmla="*/ 213213 h 213213"/>
                    <a:gd name="connsiteX1" fmla="*/ 142875 w 422031"/>
                    <a:gd name="connsiteY1" fmla="*/ 213213 h 213213"/>
                    <a:gd name="connsiteX2" fmla="*/ 156064 w 422031"/>
                    <a:gd name="connsiteY2" fmla="*/ 197826 h 213213"/>
                    <a:gd name="connsiteX3" fmla="*/ 158262 w 422031"/>
                    <a:gd name="connsiteY3" fmla="*/ 191232 h 213213"/>
                    <a:gd name="connsiteX4" fmla="*/ 171450 w 422031"/>
                    <a:gd name="connsiteY4" fmla="*/ 180242 h 213213"/>
                    <a:gd name="connsiteX5" fmla="*/ 211016 w 422031"/>
                    <a:gd name="connsiteY5" fmla="*/ 178044 h 213213"/>
                    <a:gd name="connsiteX6" fmla="*/ 213214 w 422031"/>
                    <a:gd name="connsiteY6" fmla="*/ 171450 h 213213"/>
                    <a:gd name="connsiteX7" fmla="*/ 217610 w 422031"/>
                    <a:gd name="connsiteY7" fmla="*/ 151667 h 213213"/>
                    <a:gd name="connsiteX8" fmla="*/ 219808 w 422031"/>
                    <a:gd name="connsiteY8" fmla="*/ 145073 h 213213"/>
                    <a:gd name="connsiteX9" fmla="*/ 230799 w 422031"/>
                    <a:gd name="connsiteY9" fmla="*/ 134082 h 213213"/>
                    <a:gd name="connsiteX10" fmla="*/ 250581 w 422031"/>
                    <a:gd name="connsiteY10" fmla="*/ 129686 h 213213"/>
                    <a:gd name="connsiteX11" fmla="*/ 268166 w 422031"/>
                    <a:gd name="connsiteY11" fmla="*/ 125290 h 213213"/>
                    <a:gd name="connsiteX12" fmla="*/ 294543 w 422031"/>
                    <a:gd name="connsiteY12" fmla="*/ 103309 h 213213"/>
                    <a:gd name="connsiteX13" fmla="*/ 298939 w 422031"/>
                    <a:gd name="connsiteY13" fmla="*/ 96715 h 213213"/>
                    <a:gd name="connsiteX14" fmla="*/ 296741 w 422031"/>
                    <a:gd name="connsiteY14" fmla="*/ 90121 h 213213"/>
                    <a:gd name="connsiteX15" fmla="*/ 290147 w 422031"/>
                    <a:gd name="connsiteY15" fmla="*/ 76932 h 213213"/>
                    <a:gd name="connsiteX16" fmla="*/ 292345 w 422031"/>
                    <a:gd name="connsiteY16" fmla="*/ 61546 h 213213"/>
                    <a:gd name="connsiteX17" fmla="*/ 327514 w 422031"/>
                    <a:gd name="connsiteY17" fmla="*/ 59348 h 213213"/>
                    <a:gd name="connsiteX18" fmla="*/ 345099 w 422031"/>
                    <a:gd name="connsiteY18" fmla="*/ 54951 h 213213"/>
                    <a:gd name="connsiteX19" fmla="*/ 419833 w 422031"/>
                    <a:gd name="connsiteY19" fmla="*/ 54951 h 213213"/>
                    <a:gd name="connsiteX20" fmla="*/ 422031 w 422031"/>
                    <a:gd name="connsiteY20" fmla="*/ 48357 h 213213"/>
                    <a:gd name="connsiteX21" fmla="*/ 419833 w 422031"/>
                    <a:gd name="connsiteY21" fmla="*/ 30773 h 213213"/>
                    <a:gd name="connsiteX22" fmla="*/ 417635 w 422031"/>
                    <a:gd name="connsiteY22" fmla="*/ 24178 h 213213"/>
                    <a:gd name="connsiteX23" fmla="*/ 393456 w 422031"/>
                    <a:gd name="connsiteY23" fmla="*/ 13188 h 213213"/>
                    <a:gd name="connsiteX24" fmla="*/ 362683 w 422031"/>
                    <a:gd name="connsiteY24" fmla="*/ 6594 h 213213"/>
                    <a:gd name="connsiteX25" fmla="*/ 325316 w 422031"/>
                    <a:gd name="connsiteY25" fmla="*/ 0 h 213213"/>
                    <a:gd name="connsiteX26" fmla="*/ 219808 w 422031"/>
                    <a:gd name="connsiteY26" fmla="*/ 2198 h 213213"/>
                    <a:gd name="connsiteX27" fmla="*/ 206620 w 422031"/>
                    <a:gd name="connsiteY27" fmla="*/ 4396 h 213213"/>
                    <a:gd name="connsiteX28" fmla="*/ 184639 w 422031"/>
                    <a:gd name="connsiteY28" fmla="*/ 17584 h 213213"/>
                    <a:gd name="connsiteX29" fmla="*/ 178045 w 422031"/>
                    <a:gd name="connsiteY29" fmla="*/ 21980 h 213213"/>
                    <a:gd name="connsiteX30" fmla="*/ 164856 w 422031"/>
                    <a:gd name="connsiteY30" fmla="*/ 30773 h 213213"/>
                    <a:gd name="connsiteX31" fmla="*/ 160460 w 422031"/>
                    <a:gd name="connsiteY31" fmla="*/ 37367 h 213213"/>
                    <a:gd name="connsiteX32" fmla="*/ 142875 w 422031"/>
                    <a:gd name="connsiteY32" fmla="*/ 43961 h 213213"/>
                    <a:gd name="connsiteX33" fmla="*/ 129687 w 422031"/>
                    <a:gd name="connsiteY33" fmla="*/ 48357 h 213213"/>
                    <a:gd name="connsiteX34" fmla="*/ 123093 w 422031"/>
                    <a:gd name="connsiteY34" fmla="*/ 52753 h 213213"/>
                    <a:gd name="connsiteX35" fmla="*/ 112102 w 422031"/>
                    <a:gd name="connsiteY35" fmla="*/ 54951 h 213213"/>
                    <a:gd name="connsiteX36" fmla="*/ 103310 w 422031"/>
                    <a:gd name="connsiteY36" fmla="*/ 57150 h 213213"/>
                    <a:gd name="connsiteX37" fmla="*/ 87924 w 422031"/>
                    <a:gd name="connsiteY37" fmla="*/ 65942 h 213213"/>
                    <a:gd name="connsiteX38" fmla="*/ 81329 w 422031"/>
                    <a:gd name="connsiteY38" fmla="*/ 70338 h 213213"/>
                    <a:gd name="connsiteX39" fmla="*/ 65943 w 422031"/>
                    <a:gd name="connsiteY39" fmla="*/ 72536 h 213213"/>
                    <a:gd name="connsiteX40" fmla="*/ 52754 w 422031"/>
                    <a:gd name="connsiteY40" fmla="*/ 76932 h 213213"/>
                    <a:gd name="connsiteX41" fmla="*/ 41764 w 422031"/>
                    <a:gd name="connsiteY41" fmla="*/ 85725 h 213213"/>
                    <a:gd name="connsiteX42" fmla="*/ 37368 w 422031"/>
                    <a:gd name="connsiteY42" fmla="*/ 92319 h 213213"/>
                    <a:gd name="connsiteX43" fmla="*/ 26377 w 422031"/>
                    <a:gd name="connsiteY43" fmla="*/ 101111 h 213213"/>
                    <a:gd name="connsiteX44" fmla="*/ 15387 w 422031"/>
                    <a:gd name="connsiteY44" fmla="*/ 114300 h 213213"/>
                    <a:gd name="connsiteX45" fmla="*/ 8793 w 422031"/>
                    <a:gd name="connsiteY45" fmla="*/ 127488 h 213213"/>
                    <a:gd name="connsiteX46" fmla="*/ 2199 w 422031"/>
                    <a:gd name="connsiteY46" fmla="*/ 147271 h 213213"/>
                    <a:gd name="connsiteX47" fmla="*/ 0 w 422031"/>
                    <a:gd name="connsiteY47" fmla="*/ 153865 h 213213"/>
                    <a:gd name="connsiteX48" fmla="*/ 0 w 422031"/>
                    <a:gd name="connsiteY48" fmla="*/ 164855 h 213213"/>
                    <a:gd name="connsiteX49" fmla="*/ 101112 w 422031"/>
                    <a:gd name="connsiteY49" fmla="*/ 164855 h 213213"/>
                    <a:gd name="connsiteX50" fmla="*/ 142875 w 422031"/>
                    <a:gd name="connsiteY50" fmla="*/ 213213 h 213213"/>
                    <a:gd name="connsiteX0" fmla="*/ 142875 w 422031"/>
                    <a:gd name="connsiteY0" fmla="*/ 213213 h 213213"/>
                    <a:gd name="connsiteX1" fmla="*/ 142875 w 422031"/>
                    <a:gd name="connsiteY1" fmla="*/ 213213 h 213213"/>
                    <a:gd name="connsiteX2" fmla="*/ 156064 w 422031"/>
                    <a:gd name="connsiteY2" fmla="*/ 197826 h 213213"/>
                    <a:gd name="connsiteX3" fmla="*/ 158262 w 422031"/>
                    <a:gd name="connsiteY3" fmla="*/ 191232 h 213213"/>
                    <a:gd name="connsiteX4" fmla="*/ 171450 w 422031"/>
                    <a:gd name="connsiteY4" fmla="*/ 180242 h 213213"/>
                    <a:gd name="connsiteX5" fmla="*/ 211016 w 422031"/>
                    <a:gd name="connsiteY5" fmla="*/ 178044 h 213213"/>
                    <a:gd name="connsiteX6" fmla="*/ 213214 w 422031"/>
                    <a:gd name="connsiteY6" fmla="*/ 171450 h 213213"/>
                    <a:gd name="connsiteX7" fmla="*/ 217610 w 422031"/>
                    <a:gd name="connsiteY7" fmla="*/ 151667 h 213213"/>
                    <a:gd name="connsiteX8" fmla="*/ 219808 w 422031"/>
                    <a:gd name="connsiteY8" fmla="*/ 145073 h 213213"/>
                    <a:gd name="connsiteX9" fmla="*/ 230799 w 422031"/>
                    <a:gd name="connsiteY9" fmla="*/ 134082 h 213213"/>
                    <a:gd name="connsiteX10" fmla="*/ 250581 w 422031"/>
                    <a:gd name="connsiteY10" fmla="*/ 129686 h 213213"/>
                    <a:gd name="connsiteX11" fmla="*/ 268166 w 422031"/>
                    <a:gd name="connsiteY11" fmla="*/ 125290 h 213213"/>
                    <a:gd name="connsiteX12" fmla="*/ 294543 w 422031"/>
                    <a:gd name="connsiteY12" fmla="*/ 103309 h 213213"/>
                    <a:gd name="connsiteX13" fmla="*/ 298939 w 422031"/>
                    <a:gd name="connsiteY13" fmla="*/ 96715 h 213213"/>
                    <a:gd name="connsiteX14" fmla="*/ 296741 w 422031"/>
                    <a:gd name="connsiteY14" fmla="*/ 90121 h 213213"/>
                    <a:gd name="connsiteX15" fmla="*/ 290147 w 422031"/>
                    <a:gd name="connsiteY15" fmla="*/ 76932 h 213213"/>
                    <a:gd name="connsiteX16" fmla="*/ 292345 w 422031"/>
                    <a:gd name="connsiteY16" fmla="*/ 61546 h 213213"/>
                    <a:gd name="connsiteX17" fmla="*/ 327514 w 422031"/>
                    <a:gd name="connsiteY17" fmla="*/ 59348 h 213213"/>
                    <a:gd name="connsiteX18" fmla="*/ 345099 w 422031"/>
                    <a:gd name="connsiteY18" fmla="*/ 54951 h 213213"/>
                    <a:gd name="connsiteX19" fmla="*/ 419833 w 422031"/>
                    <a:gd name="connsiteY19" fmla="*/ 54951 h 213213"/>
                    <a:gd name="connsiteX20" fmla="*/ 422031 w 422031"/>
                    <a:gd name="connsiteY20" fmla="*/ 48357 h 213213"/>
                    <a:gd name="connsiteX21" fmla="*/ 419833 w 422031"/>
                    <a:gd name="connsiteY21" fmla="*/ 30773 h 213213"/>
                    <a:gd name="connsiteX22" fmla="*/ 417635 w 422031"/>
                    <a:gd name="connsiteY22" fmla="*/ 24178 h 213213"/>
                    <a:gd name="connsiteX23" fmla="*/ 393456 w 422031"/>
                    <a:gd name="connsiteY23" fmla="*/ 13188 h 213213"/>
                    <a:gd name="connsiteX24" fmla="*/ 362683 w 422031"/>
                    <a:gd name="connsiteY24" fmla="*/ 6594 h 213213"/>
                    <a:gd name="connsiteX25" fmla="*/ 325316 w 422031"/>
                    <a:gd name="connsiteY25" fmla="*/ 0 h 213213"/>
                    <a:gd name="connsiteX26" fmla="*/ 219808 w 422031"/>
                    <a:gd name="connsiteY26" fmla="*/ 2198 h 213213"/>
                    <a:gd name="connsiteX27" fmla="*/ 206620 w 422031"/>
                    <a:gd name="connsiteY27" fmla="*/ 4396 h 213213"/>
                    <a:gd name="connsiteX28" fmla="*/ 184639 w 422031"/>
                    <a:gd name="connsiteY28" fmla="*/ 17584 h 213213"/>
                    <a:gd name="connsiteX29" fmla="*/ 178045 w 422031"/>
                    <a:gd name="connsiteY29" fmla="*/ 21980 h 213213"/>
                    <a:gd name="connsiteX30" fmla="*/ 164856 w 422031"/>
                    <a:gd name="connsiteY30" fmla="*/ 30773 h 213213"/>
                    <a:gd name="connsiteX31" fmla="*/ 160460 w 422031"/>
                    <a:gd name="connsiteY31" fmla="*/ 37367 h 213213"/>
                    <a:gd name="connsiteX32" fmla="*/ 142875 w 422031"/>
                    <a:gd name="connsiteY32" fmla="*/ 43961 h 213213"/>
                    <a:gd name="connsiteX33" fmla="*/ 129687 w 422031"/>
                    <a:gd name="connsiteY33" fmla="*/ 48357 h 213213"/>
                    <a:gd name="connsiteX34" fmla="*/ 123093 w 422031"/>
                    <a:gd name="connsiteY34" fmla="*/ 52753 h 213213"/>
                    <a:gd name="connsiteX35" fmla="*/ 112102 w 422031"/>
                    <a:gd name="connsiteY35" fmla="*/ 54951 h 213213"/>
                    <a:gd name="connsiteX36" fmla="*/ 103310 w 422031"/>
                    <a:gd name="connsiteY36" fmla="*/ 57150 h 213213"/>
                    <a:gd name="connsiteX37" fmla="*/ 87924 w 422031"/>
                    <a:gd name="connsiteY37" fmla="*/ 65942 h 213213"/>
                    <a:gd name="connsiteX38" fmla="*/ 81329 w 422031"/>
                    <a:gd name="connsiteY38" fmla="*/ 70338 h 213213"/>
                    <a:gd name="connsiteX39" fmla="*/ 65943 w 422031"/>
                    <a:gd name="connsiteY39" fmla="*/ 72536 h 213213"/>
                    <a:gd name="connsiteX40" fmla="*/ 52754 w 422031"/>
                    <a:gd name="connsiteY40" fmla="*/ 76932 h 213213"/>
                    <a:gd name="connsiteX41" fmla="*/ 41764 w 422031"/>
                    <a:gd name="connsiteY41" fmla="*/ 85725 h 213213"/>
                    <a:gd name="connsiteX42" fmla="*/ 37368 w 422031"/>
                    <a:gd name="connsiteY42" fmla="*/ 92319 h 213213"/>
                    <a:gd name="connsiteX43" fmla="*/ 26377 w 422031"/>
                    <a:gd name="connsiteY43" fmla="*/ 101111 h 213213"/>
                    <a:gd name="connsiteX44" fmla="*/ 15387 w 422031"/>
                    <a:gd name="connsiteY44" fmla="*/ 114300 h 213213"/>
                    <a:gd name="connsiteX45" fmla="*/ 8793 w 422031"/>
                    <a:gd name="connsiteY45" fmla="*/ 127488 h 213213"/>
                    <a:gd name="connsiteX46" fmla="*/ 2199 w 422031"/>
                    <a:gd name="connsiteY46" fmla="*/ 147271 h 213213"/>
                    <a:gd name="connsiteX47" fmla="*/ 0 w 422031"/>
                    <a:gd name="connsiteY47" fmla="*/ 153865 h 213213"/>
                    <a:gd name="connsiteX48" fmla="*/ 0 w 422031"/>
                    <a:gd name="connsiteY48" fmla="*/ 164855 h 213213"/>
                    <a:gd name="connsiteX49" fmla="*/ 101112 w 422031"/>
                    <a:gd name="connsiteY49" fmla="*/ 164855 h 213213"/>
                    <a:gd name="connsiteX50" fmla="*/ 118697 w 422031"/>
                    <a:gd name="connsiteY50" fmla="*/ 182440 h 213213"/>
                    <a:gd name="connsiteX51" fmla="*/ 142875 w 422031"/>
                    <a:gd name="connsiteY51" fmla="*/ 213213 h 213213"/>
                    <a:gd name="connsiteX0" fmla="*/ 142875 w 422031"/>
                    <a:gd name="connsiteY0" fmla="*/ 213213 h 224204"/>
                    <a:gd name="connsiteX1" fmla="*/ 142875 w 422031"/>
                    <a:gd name="connsiteY1" fmla="*/ 213213 h 224204"/>
                    <a:gd name="connsiteX2" fmla="*/ 156064 w 422031"/>
                    <a:gd name="connsiteY2" fmla="*/ 197826 h 224204"/>
                    <a:gd name="connsiteX3" fmla="*/ 158262 w 422031"/>
                    <a:gd name="connsiteY3" fmla="*/ 191232 h 224204"/>
                    <a:gd name="connsiteX4" fmla="*/ 171450 w 422031"/>
                    <a:gd name="connsiteY4" fmla="*/ 180242 h 224204"/>
                    <a:gd name="connsiteX5" fmla="*/ 211016 w 422031"/>
                    <a:gd name="connsiteY5" fmla="*/ 178044 h 224204"/>
                    <a:gd name="connsiteX6" fmla="*/ 213214 w 422031"/>
                    <a:gd name="connsiteY6" fmla="*/ 171450 h 224204"/>
                    <a:gd name="connsiteX7" fmla="*/ 217610 w 422031"/>
                    <a:gd name="connsiteY7" fmla="*/ 151667 h 224204"/>
                    <a:gd name="connsiteX8" fmla="*/ 219808 w 422031"/>
                    <a:gd name="connsiteY8" fmla="*/ 145073 h 224204"/>
                    <a:gd name="connsiteX9" fmla="*/ 230799 w 422031"/>
                    <a:gd name="connsiteY9" fmla="*/ 134082 h 224204"/>
                    <a:gd name="connsiteX10" fmla="*/ 250581 w 422031"/>
                    <a:gd name="connsiteY10" fmla="*/ 129686 h 224204"/>
                    <a:gd name="connsiteX11" fmla="*/ 268166 w 422031"/>
                    <a:gd name="connsiteY11" fmla="*/ 125290 h 224204"/>
                    <a:gd name="connsiteX12" fmla="*/ 294543 w 422031"/>
                    <a:gd name="connsiteY12" fmla="*/ 103309 h 224204"/>
                    <a:gd name="connsiteX13" fmla="*/ 298939 w 422031"/>
                    <a:gd name="connsiteY13" fmla="*/ 96715 h 224204"/>
                    <a:gd name="connsiteX14" fmla="*/ 296741 w 422031"/>
                    <a:gd name="connsiteY14" fmla="*/ 90121 h 224204"/>
                    <a:gd name="connsiteX15" fmla="*/ 290147 w 422031"/>
                    <a:gd name="connsiteY15" fmla="*/ 76932 h 224204"/>
                    <a:gd name="connsiteX16" fmla="*/ 292345 w 422031"/>
                    <a:gd name="connsiteY16" fmla="*/ 61546 h 224204"/>
                    <a:gd name="connsiteX17" fmla="*/ 327514 w 422031"/>
                    <a:gd name="connsiteY17" fmla="*/ 59348 h 224204"/>
                    <a:gd name="connsiteX18" fmla="*/ 345099 w 422031"/>
                    <a:gd name="connsiteY18" fmla="*/ 54951 h 224204"/>
                    <a:gd name="connsiteX19" fmla="*/ 419833 w 422031"/>
                    <a:gd name="connsiteY19" fmla="*/ 54951 h 224204"/>
                    <a:gd name="connsiteX20" fmla="*/ 422031 w 422031"/>
                    <a:gd name="connsiteY20" fmla="*/ 48357 h 224204"/>
                    <a:gd name="connsiteX21" fmla="*/ 419833 w 422031"/>
                    <a:gd name="connsiteY21" fmla="*/ 30773 h 224204"/>
                    <a:gd name="connsiteX22" fmla="*/ 417635 w 422031"/>
                    <a:gd name="connsiteY22" fmla="*/ 24178 h 224204"/>
                    <a:gd name="connsiteX23" fmla="*/ 393456 w 422031"/>
                    <a:gd name="connsiteY23" fmla="*/ 13188 h 224204"/>
                    <a:gd name="connsiteX24" fmla="*/ 362683 w 422031"/>
                    <a:gd name="connsiteY24" fmla="*/ 6594 h 224204"/>
                    <a:gd name="connsiteX25" fmla="*/ 325316 w 422031"/>
                    <a:gd name="connsiteY25" fmla="*/ 0 h 224204"/>
                    <a:gd name="connsiteX26" fmla="*/ 219808 w 422031"/>
                    <a:gd name="connsiteY26" fmla="*/ 2198 h 224204"/>
                    <a:gd name="connsiteX27" fmla="*/ 206620 w 422031"/>
                    <a:gd name="connsiteY27" fmla="*/ 4396 h 224204"/>
                    <a:gd name="connsiteX28" fmla="*/ 184639 w 422031"/>
                    <a:gd name="connsiteY28" fmla="*/ 17584 h 224204"/>
                    <a:gd name="connsiteX29" fmla="*/ 178045 w 422031"/>
                    <a:gd name="connsiteY29" fmla="*/ 21980 h 224204"/>
                    <a:gd name="connsiteX30" fmla="*/ 164856 w 422031"/>
                    <a:gd name="connsiteY30" fmla="*/ 30773 h 224204"/>
                    <a:gd name="connsiteX31" fmla="*/ 160460 w 422031"/>
                    <a:gd name="connsiteY31" fmla="*/ 37367 h 224204"/>
                    <a:gd name="connsiteX32" fmla="*/ 142875 w 422031"/>
                    <a:gd name="connsiteY32" fmla="*/ 43961 h 224204"/>
                    <a:gd name="connsiteX33" fmla="*/ 129687 w 422031"/>
                    <a:gd name="connsiteY33" fmla="*/ 48357 h 224204"/>
                    <a:gd name="connsiteX34" fmla="*/ 123093 w 422031"/>
                    <a:gd name="connsiteY34" fmla="*/ 52753 h 224204"/>
                    <a:gd name="connsiteX35" fmla="*/ 112102 w 422031"/>
                    <a:gd name="connsiteY35" fmla="*/ 54951 h 224204"/>
                    <a:gd name="connsiteX36" fmla="*/ 103310 w 422031"/>
                    <a:gd name="connsiteY36" fmla="*/ 57150 h 224204"/>
                    <a:gd name="connsiteX37" fmla="*/ 87924 w 422031"/>
                    <a:gd name="connsiteY37" fmla="*/ 65942 h 224204"/>
                    <a:gd name="connsiteX38" fmla="*/ 81329 w 422031"/>
                    <a:gd name="connsiteY38" fmla="*/ 70338 h 224204"/>
                    <a:gd name="connsiteX39" fmla="*/ 65943 w 422031"/>
                    <a:gd name="connsiteY39" fmla="*/ 72536 h 224204"/>
                    <a:gd name="connsiteX40" fmla="*/ 52754 w 422031"/>
                    <a:gd name="connsiteY40" fmla="*/ 76932 h 224204"/>
                    <a:gd name="connsiteX41" fmla="*/ 41764 w 422031"/>
                    <a:gd name="connsiteY41" fmla="*/ 85725 h 224204"/>
                    <a:gd name="connsiteX42" fmla="*/ 37368 w 422031"/>
                    <a:gd name="connsiteY42" fmla="*/ 92319 h 224204"/>
                    <a:gd name="connsiteX43" fmla="*/ 26377 w 422031"/>
                    <a:gd name="connsiteY43" fmla="*/ 101111 h 224204"/>
                    <a:gd name="connsiteX44" fmla="*/ 15387 w 422031"/>
                    <a:gd name="connsiteY44" fmla="*/ 114300 h 224204"/>
                    <a:gd name="connsiteX45" fmla="*/ 8793 w 422031"/>
                    <a:gd name="connsiteY45" fmla="*/ 127488 h 224204"/>
                    <a:gd name="connsiteX46" fmla="*/ 2199 w 422031"/>
                    <a:gd name="connsiteY46" fmla="*/ 147271 h 224204"/>
                    <a:gd name="connsiteX47" fmla="*/ 0 w 422031"/>
                    <a:gd name="connsiteY47" fmla="*/ 153865 h 224204"/>
                    <a:gd name="connsiteX48" fmla="*/ 0 w 422031"/>
                    <a:gd name="connsiteY48" fmla="*/ 164855 h 224204"/>
                    <a:gd name="connsiteX49" fmla="*/ 101112 w 422031"/>
                    <a:gd name="connsiteY49" fmla="*/ 164855 h 224204"/>
                    <a:gd name="connsiteX50" fmla="*/ 105508 w 422031"/>
                    <a:gd name="connsiteY50" fmla="*/ 224204 h 224204"/>
                    <a:gd name="connsiteX51" fmla="*/ 142875 w 422031"/>
                    <a:gd name="connsiteY51" fmla="*/ 213213 h 224204"/>
                    <a:gd name="connsiteX0" fmla="*/ 151668 w 422031"/>
                    <a:gd name="connsiteY0" fmla="*/ 226402 h 226402"/>
                    <a:gd name="connsiteX1" fmla="*/ 142875 w 422031"/>
                    <a:gd name="connsiteY1" fmla="*/ 213213 h 226402"/>
                    <a:gd name="connsiteX2" fmla="*/ 156064 w 422031"/>
                    <a:gd name="connsiteY2" fmla="*/ 197826 h 226402"/>
                    <a:gd name="connsiteX3" fmla="*/ 158262 w 422031"/>
                    <a:gd name="connsiteY3" fmla="*/ 191232 h 226402"/>
                    <a:gd name="connsiteX4" fmla="*/ 171450 w 422031"/>
                    <a:gd name="connsiteY4" fmla="*/ 180242 h 226402"/>
                    <a:gd name="connsiteX5" fmla="*/ 211016 w 422031"/>
                    <a:gd name="connsiteY5" fmla="*/ 178044 h 226402"/>
                    <a:gd name="connsiteX6" fmla="*/ 213214 w 422031"/>
                    <a:gd name="connsiteY6" fmla="*/ 171450 h 226402"/>
                    <a:gd name="connsiteX7" fmla="*/ 217610 w 422031"/>
                    <a:gd name="connsiteY7" fmla="*/ 151667 h 226402"/>
                    <a:gd name="connsiteX8" fmla="*/ 219808 w 422031"/>
                    <a:gd name="connsiteY8" fmla="*/ 145073 h 226402"/>
                    <a:gd name="connsiteX9" fmla="*/ 230799 w 422031"/>
                    <a:gd name="connsiteY9" fmla="*/ 134082 h 226402"/>
                    <a:gd name="connsiteX10" fmla="*/ 250581 w 422031"/>
                    <a:gd name="connsiteY10" fmla="*/ 129686 h 226402"/>
                    <a:gd name="connsiteX11" fmla="*/ 268166 w 422031"/>
                    <a:gd name="connsiteY11" fmla="*/ 125290 h 226402"/>
                    <a:gd name="connsiteX12" fmla="*/ 294543 w 422031"/>
                    <a:gd name="connsiteY12" fmla="*/ 103309 h 226402"/>
                    <a:gd name="connsiteX13" fmla="*/ 298939 w 422031"/>
                    <a:gd name="connsiteY13" fmla="*/ 96715 h 226402"/>
                    <a:gd name="connsiteX14" fmla="*/ 296741 w 422031"/>
                    <a:gd name="connsiteY14" fmla="*/ 90121 h 226402"/>
                    <a:gd name="connsiteX15" fmla="*/ 290147 w 422031"/>
                    <a:gd name="connsiteY15" fmla="*/ 76932 h 226402"/>
                    <a:gd name="connsiteX16" fmla="*/ 292345 w 422031"/>
                    <a:gd name="connsiteY16" fmla="*/ 61546 h 226402"/>
                    <a:gd name="connsiteX17" fmla="*/ 327514 w 422031"/>
                    <a:gd name="connsiteY17" fmla="*/ 59348 h 226402"/>
                    <a:gd name="connsiteX18" fmla="*/ 345099 w 422031"/>
                    <a:gd name="connsiteY18" fmla="*/ 54951 h 226402"/>
                    <a:gd name="connsiteX19" fmla="*/ 419833 w 422031"/>
                    <a:gd name="connsiteY19" fmla="*/ 54951 h 226402"/>
                    <a:gd name="connsiteX20" fmla="*/ 422031 w 422031"/>
                    <a:gd name="connsiteY20" fmla="*/ 48357 h 226402"/>
                    <a:gd name="connsiteX21" fmla="*/ 419833 w 422031"/>
                    <a:gd name="connsiteY21" fmla="*/ 30773 h 226402"/>
                    <a:gd name="connsiteX22" fmla="*/ 417635 w 422031"/>
                    <a:gd name="connsiteY22" fmla="*/ 24178 h 226402"/>
                    <a:gd name="connsiteX23" fmla="*/ 393456 w 422031"/>
                    <a:gd name="connsiteY23" fmla="*/ 13188 h 226402"/>
                    <a:gd name="connsiteX24" fmla="*/ 362683 w 422031"/>
                    <a:gd name="connsiteY24" fmla="*/ 6594 h 226402"/>
                    <a:gd name="connsiteX25" fmla="*/ 325316 w 422031"/>
                    <a:gd name="connsiteY25" fmla="*/ 0 h 226402"/>
                    <a:gd name="connsiteX26" fmla="*/ 219808 w 422031"/>
                    <a:gd name="connsiteY26" fmla="*/ 2198 h 226402"/>
                    <a:gd name="connsiteX27" fmla="*/ 206620 w 422031"/>
                    <a:gd name="connsiteY27" fmla="*/ 4396 h 226402"/>
                    <a:gd name="connsiteX28" fmla="*/ 184639 w 422031"/>
                    <a:gd name="connsiteY28" fmla="*/ 17584 h 226402"/>
                    <a:gd name="connsiteX29" fmla="*/ 178045 w 422031"/>
                    <a:gd name="connsiteY29" fmla="*/ 21980 h 226402"/>
                    <a:gd name="connsiteX30" fmla="*/ 164856 w 422031"/>
                    <a:gd name="connsiteY30" fmla="*/ 30773 h 226402"/>
                    <a:gd name="connsiteX31" fmla="*/ 160460 w 422031"/>
                    <a:gd name="connsiteY31" fmla="*/ 37367 h 226402"/>
                    <a:gd name="connsiteX32" fmla="*/ 142875 w 422031"/>
                    <a:gd name="connsiteY32" fmla="*/ 43961 h 226402"/>
                    <a:gd name="connsiteX33" fmla="*/ 129687 w 422031"/>
                    <a:gd name="connsiteY33" fmla="*/ 48357 h 226402"/>
                    <a:gd name="connsiteX34" fmla="*/ 123093 w 422031"/>
                    <a:gd name="connsiteY34" fmla="*/ 52753 h 226402"/>
                    <a:gd name="connsiteX35" fmla="*/ 112102 w 422031"/>
                    <a:gd name="connsiteY35" fmla="*/ 54951 h 226402"/>
                    <a:gd name="connsiteX36" fmla="*/ 103310 w 422031"/>
                    <a:gd name="connsiteY36" fmla="*/ 57150 h 226402"/>
                    <a:gd name="connsiteX37" fmla="*/ 87924 w 422031"/>
                    <a:gd name="connsiteY37" fmla="*/ 65942 h 226402"/>
                    <a:gd name="connsiteX38" fmla="*/ 81329 w 422031"/>
                    <a:gd name="connsiteY38" fmla="*/ 70338 h 226402"/>
                    <a:gd name="connsiteX39" fmla="*/ 65943 w 422031"/>
                    <a:gd name="connsiteY39" fmla="*/ 72536 h 226402"/>
                    <a:gd name="connsiteX40" fmla="*/ 52754 w 422031"/>
                    <a:gd name="connsiteY40" fmla="*/ 76932 h 226402"/>
                    <a:gd name="connsiteX41" fmla="*/ 41764 w 422031"/>
                    <a:gd name="connsiteY41" fmla="*/ 85725 h 226402"/>
                    <a:gd name="connsiteX42" fmla="*/ 37368 w 422031"/>
                    <a:gd name="connsiteY42" fmla="*/ 92319 h 226402"/>
                    <a:gd name="connsiteX43" fmla="*/ 26377 w 422031"/>
                    <a:gd name="connsiteY43" fmla="*/ 101111 h 226402"/>
                    <a:gd name="connsiteX44" fmla="*/ 15387 w 422031"/>
                    <a:gd name="connsiteY44" fmla="*/ 114300 h 226402"/>
                    <a:gd name="connsiteX45" fmla="*/ 8793 w 422031"/>
                    <a:gd name="connsiteY45" fmla="*/ 127488 h 226402"/>
                    <a:gd name="connsiteX46" fmla="*/ 2199 w 422031"/>
                    <a:gd name="connsiteY46" fmla="*/ 147271 h 226402"/>
                    <a:gd name="connsiteX47" fmla="*/ 0 w 422031"/>
                    <a:gd name="connsiteY47" fmla="*/ 153865 h 226402"/>
                    <a:gd name="connsiteX48" fmla="*/ 0 w 422031"/>
                    <a:gd name="connsiteY48" fmla="*/ 164855 h 226402"/>
                    <a:gd name="connsiteX49" fmla="*/ 101112 w 422031"/>
                    <a:gd name="connsiteY49" fmla="*/ 164855 h 226402"/>
                    <a:gd name="connsiteX50" fmla="*/ 105508 w 422031"/>
                    <a:gd name="connsiteY50" fmla="*/ 224204 h 226402"/>
                    <a:gd name="connsiteX51" fmla="*/ 151668 w 422031"/>
                    <a:gd name="connsiteY51" fmla="*/ 226402 h 226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422031" h="226402">
                      <a:moveTo>
                        <a:pt x="151668" y="226402"/>
                      </a:moveTo>
                      <a:cubicBezTo>
                        <a:pt x="148737" y="222006"/>
                        <a:pt x="142142" y="217976"/>
                        <a:pt x="142875" y="213213"/>
                      </a:cubicBezTo>
                      <a:cubicBezTo>
                        <a:pt x="143608" y="208450"/>
                        <a:pt x="152190" y="203360"/>
                        <a:pt x="156064" y="197826"/>
                      </a:cubicBezTo>
                      <a:cubicBezTo>
                        <a:pt x="157393" y="195928"/>
                        <a:pt x="157112" y="193244"/>
                        <a:pt x="158262" y="191232"/>
                      </a:cubicBezTo>
                      <a:cubicBezTo>
                        <a:pt x="161945" y="184787"/>
                        <a:pt x="164101" y="180942"/>
                        <a:pt x="171450" y="180242"/>
                      </a:cubicBezTo>
                      <a:cubicBezTo>
                        <a:pt x="184600" y="178990"/>
                        <a:pt x="197827" y="178777"/>
                        <a:pt x="211016" y="178044"/>
                      </a:cubicBezTo>
                      <a:cubicBezTo>
                        <a:pt x="211749" y="175846"/>
                        <a:pt x="212652" y="173698"/>
                        <a:pt x="213214" y="171450"/>
                      </a:cubicBezTo>
                      <a:cubicBezTo>
                        <a:pt x="214852" y="164896"/>
                        <a:pt x="215972" y="158221"/>
                        <a:pt x="217610" y="151667"/>
                      </a:cubicBezTo>
                      <a:cubicBezTo>
                        <a:pt x="218172" y="149419"/>
                        <a:pt x="218418" y="146927"/>
                        <a:pt x="219808" y="145073"/>
                      </a:cubicBezTo>
                      <a:cubicBezTo>
                        <a:pt x="222917" y="140928"/>
                        <a:pt x="225718" y="135098"/>
                        <a:pt x="230799" y="134082"/>
                      </a:cubicBezTo>
                      <a:cubicBezTo>
                        <a:pt x="263963" y="127449"/>
                        <a:pt x="222630" y="135897"/>
                        <a:pt x="250581" y="129686"/>
                      </a:cubicBezTo>
                      <a:cubicBezTo>
                        <a:pt x="253829" y="128964"/>
                        <a:pt x="264238" y="127472"/>
                        <a:pt x="268166" y="125290"/>
                      </a:cubicBezTo>
                      <a:cubicBezTo>
                        <a:pt x="276753" y="120520"/>
                        <a:pt x="289120" y="111443"/>
                        <a:pt x="294543" y="103309"/>
                      </a:cubicBezTo>
                      <a:lnTo>
                        <a:pt x="298939" y="96715"/>
                      </a:lnTo>
                      <a:cubicBezTo>
                        <a:pt x="298206" y="94517"/>
                        <a:pt x="297777" y="92193"/>
                        <a:pt x="296741" y="90121"/>
                      </a:cubicBezTo>
                      <a:cubicBezTo>
                        <a:pt x="288219" y="73077"/>
                        <a:pt x="295671" y="93505"/>
                        <a:pt x="290147" y="76932"/>
                      </a:cubicBezTo>
                      <a:cubicBezTo>
                        <a:pt x="290880" y="71803"/>
                        <a:pt x="287657" y="63752"/>
                        <a:pt x="292345" y="61546"/>
                      </a:cubicBezTo>
                      <a:cubicBezTo>
                        <a:pt x="302973" y="56545"/>
                        <a:pt x="315821" y="60462"/>
                        <a:pt x="327514" y="59348"/>
                      </a:cubicBezTo>
                      <a:cubicBezTo>
                        <a:pt x="334943" y="58640"/>
                        <a:pt x="338578" y="57125"/>
                        <a:pt x="345099" y="54951"/>
                      </a:cubicBezTo>
                      <a:cubicBezTo>
                        <a:pt x="370123" y="56739"/>
                        <a:pt x="394683" y="59742"/>
                        <a:pt x="419833" y="54951"/>
                      </a:cubicBezTo>
                      <a:cubicBezTo>
                        <a:pt x="422109" y="54517"/>
                        <a:pt x="421298" y="50555"/>
                        <a:pt x="422031" y="48357"/>
                      </a:cubicBezTo>
                      <a:cubicBezTo>
                        <a:pt x="421298" y="42496"/>
                        <a:pt x="420890" y="36585"/>
                        <a:pt x="419833" y="30773"/>
                      </a:cubicBezTo>
                      <a:cubicBezTo>
                        <a:pt x="419419" y="28493"/>
                        <a:pt x="419273" y="25817"/>
                        <a:pt x="417635" y="24178"/>
                      </a:cubicBezTo>
                      <a:cubicBezTo>
                        <a:pt x="406521" y="13064"/>
                        <a:pt x="405962" y="16599"/>
                        <a:pt x="393456" y="13188"/>
                      </a:cubicBezTo>
                      <a:cubicBezTo>
                        <a:pt x="366953" y="5960"/>
                        <a:pt x="394697" y="10595"/>
                        <a:pt x="362683" y="6594"/>
                      </a:cubicBezTo>
                      <a:cubicBezTo>
                        <a:pt x="338662" y="589"/>
                        <a:pt x="351104" y="2865"/>
                        <a:pt x="325316" y="0"/>
                      </a:cubicBezTo>
                      <a:lnTo>
                        <a:pt x="219808" y="2198"/>
                      </a:lnTo>
                      <a:cubicBezTo>
                        <a:pt x="215354" y="2363"/>
                        <a:pt x="210889" y="3115"/>
                        <a:pt x="206620" y="4396"/>
                      </a:cubicBezTo>
                      <a:cubicBezTo>
                        <a:pt x="200473" y="6240"/>
                        <a:pt x="188668" y="14898"/>
                        <a:pt x="184639" y="17584"/>
                      </a:cubicBezTo>
                      <a:cubicBezTo>
                        <a:pt x="182441" y="19049"/>
                        <a:pt x="179913" y="20112"/>
                        <a:pt x="178045" y="21980"/>
                      </a:cubicBezTo>
                      <a:cubicBezTo>
                        <a:pt x="169812" y="30213"/>
                        <a:pt x="174399" y="27592"/>
                        <a:pt x="164856" y="30773"/>
                      </a:cubicBezTo>
                      <a:cubicBezTo>
                        <a:pt x="163391" y="32971"/>
                        <a:pt x="162328" y="35499"/>
                        <a:pt x="160460" y="37367"/>
                      </a:cubicBezTo>
                      <a:cubicBezTo>
                        <a:pt x="154244" y="43583"/>
                        <a:pt x="151525" y="41602"/>
                        <a:pt x="142875" y="43961"/>
                      </a:cubicBezTo>
                      <a:cubicBezTo>
                        <a:pt x="138404" y="45180"/>
                        <a:pt x="133543" y="45787"/>
                        <a:pt x="129687" y="48357"/>
                      </a:cubicBezTo>
                      <a:cubicBezTo>
                        <a:pt x="127489" y="49822"/>
                        <a:pt x="125566" y="51825"/>
                        <a:pt x="123093" y="52753"/>
                      </a:cubicBezTo>
                      <a:cubicBezTo>
                        <a:pt x="119595" y="54065"/>
                        <a:pt x="115749" y="54140"/>
                        <a:pt x="112102" y="54951"/>
                      </a:cubicBezTo>
                      <a:cubicBezTo>
                        <a:pt x="109153" y="55606"/>
                        <a:pt x="106241" y="56417"/>
                        <a:pt x="103310" y="57150"/>
                      </a:cubicBezTo>
                      <a:cubicBezTo>
                        <a:pt x="82054" y="73092"/>
                        <a:pt x="104704" y="57553"/>
                        <a:pt x="87924" y="65942"/>
                      </a:cubicBezTo>
                      <a:cubicBezTo>
                        <a:pt x="85561" y="67123"/>
                        <a:pt x="83860" y="69579"/>
                        <a:pt x="81329" y="70338"/>
                      </a:cubicBezTo>
                      <a:cubicBezTo>
                        <a:pt x="76367" y="71827"/>
                        <a:pt x="71072" y="71803"/>
                        <a:pt x="65943" y="72536"/>
                      </a:cubicBezTo>
                      <a:cubicBezTo>
                        <a:pt x="61547" y="74001"/>
                        <a:pt x="56610" y="74361"/>
                        <a:pt x="52754" y="76932"/>
                      </a:cubicBezTo>
                      <a:cubicBezTo>
                        <a:pt x="47855" y="80198"/>
                        <a:pt x="45345" y="81248"/>
                        <a:pt x="41764" y="85725"/>
                      </a:cubicBezTo>
                      <a:cubicBezTo>
                        <a:pt x="40114" y="87788"/>
                        <a:pt x="39236" y="90451"/>
                        <a:pt x="37368" y="92319"/>
                      </a:cubicBezTo>
                      <a:cubicBezTo>
                        <a:pt x="25945" y="103742"/>
                        <a:pt x="35078" y="90236"/>
                        <a:pt x="26377" y="101111"/>
                      </a:cubicBezTo>
                      <a:cubicBezTo>
                        <a:pt x="14126" y="116424"/>
                        <a:pt x="31064" y="98621"/>
                        <a:pt x="15387" y="114300"/>
                      </a:cubicBezTo>
                      <a:cubicBezTo>
                        <a:pt x="7371" y="138348"/>
                        <a:pt x="20155" y="101923"/>
                        <a:pt x="8793" y="127488"/>
                      </a:cubicBezTo>
                      <a:cubicBezTo>
                        <a:pt x="8787" y="127501"/>
                        <a:pt x="3300" y="143968"/>
                        <a:pt x="2199" y="147271"/>
                      </a:cubicBezTo>
                      <a:cubicBezTo>
                        <a:pt x="1466" y="149469"/>
                        <a:pt x="0" y="151548"/>
                        <a:pt x="0" y="153865"/>
                      </a:cubicBezTo>
                      <a:lnTo>
                        <a:pt x="0" y="164855"/>
                      </a:lnTo>
                      <a:lnTo>
                        <a:pt x="101112" y="164855"/>
                      </a:lnTo>
                      <a:lnTo>
                        <a:pt x="105508" y="224204"/>
                      </a:lnTo>
                      <a:lnTo>
                        <a:pt x="151668" y="22640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7" name="Freeform 476"/>
                <p:cNvSpPr/>
                <p:nvPr/>
              </p:nvSpPr>
              <p:spPr>
                <a:xfrm>
                  <a:off x="3371585" y="2540187"/>
                  <a:ext cx="460441" cy="392079"/>
                </a:xfrm>
                <a:custGeom>
                  <a:avLst/>
                  <a:gdLst>
                    <a:gd name="connsiteX0" fmla="*/ 0 w 459398"/>
                    <a:gd name="connsiteY0" fmla="*/ 0 h 391258"/>
                    <a:gd name="connsiteX1" fmla="*/ 459398 w 459398"/>
                    <a:gd name="connsiteY1" fmla="*/ 0 h 391258"/>
                    <a:gd name="connsiteX2" fmla="*/ 459398 w 459398"/>
                    <a:gd name="connsiteY2" fmla="*/ 391258 h 391258"/>
                    <a:gd name="connsiteX3" fmla="*/ 437417 w 459398"/>
                    <a:gd name="connsiteY3" fmla="*/ 382465 h 391258"/>
                    <a:gd name="connsiteX4" fmla="*/ 422031 w 459398"/>
                    <a:gd name="connsiteY4" fmla="*/ 371475 h 391258"/>
                    <a:gd name="connsiteX5" fmla="*/ 404446 w 459398"/>
                    <a:gd name="connsiteY5" fmla="*/ 367079 h 391258"/>
                    <a:gd name="connsiteX6" fmla="*/ 397852 w 459398"/>
                    <a:gd name="connsiteY6" fmla="*/ 364881 h 391258"/>
                    <a:gd name="connsiteX7" fmla="*/ 340702 w 459398"/>
                    <a:gd name="connsiteY7" fmla="*/ 362683 h 391258"/>
                    <a:gd name="connsiteX8" fmla="*/ 336306 w 459398"/>
                    <a:gd name="connsiteY8" fmla="*/ 356088 h 391258"/>
                    <a:gd name="connsiteX9" fmla="*/ 329712 w 459398"/>
                    <a:gd name="connsiteY9" fmla="*/ 351692 h 391258"/>
                    <a:gd name="connsiteX10" fmla="*/ 312127 w 459398"/>
                    <a:gd name="connsiteY10" fmla="*/ 345098 h 391258"/>
                    <a:gd name="connsiteX11" fmla="*/ 301137 w 459398"/>
                    <a:gd name="connsiteY11" fmla="*/ 334108 h 391258"/>
                    <a:gd name="connsiteX12" fmla="*/ 287948 w 459398"/>
                    <a:gd name="connsiteY12" fmla="*/ 329711 h 391258"/>
                    <a:gd name="connsiteX13" fmla="*/ 263769 w 459398"/>
                    <a:gd name="connsiteY13" fmla="*/ 331910 h 391258"/>
                    <a:gd name="connsiteX14" fmla="*/ 257175 w 459398"/>
                    <a:gd name="connsiteY14" fmla="*/ 334108 h 391258"/>
                    <a:gd name="connsiteX15" fmla="*/ 239590 w 459398"/>
                    <a:gd name="connsiteY15" fmla="*/ 329711 h 391258"/>
                    <a:gd name="connsiteX16" fmla="*/ 232996 w 459398"/>
                    <a:gd name="connsiteY16" fmla="*/ 325315 h 391258"/>
                    <a:gd name="connsiteX17" fmla="*/ 226402 w 459398"/>
                    <a:gd name="connsiteY17" fmla="*/ 318721 h 391258"/>
                    <a:gd name="connsiteX18" fmla="*/ 204421 w 459398"/>
                    <a:gd name="connsiteY18" fmla="*/ 323117 h 391258"/>
                    <a:gd name="connsiteX19" fmla="*/ 197827 w 459398"/>
                    <a:gd name="connsiteY19" fmla="*/ 331910 h 391258"/>
                    <a:gd name="connsiteX20" fmla="*/ 182440 w 459398"/>
                    <a:gd name="connsiteY20" fmla="*/ 340702 h 391258"/>
                    <a:gd name="connsiteX21" fmla="*/ 162658 w 459398"/>
                    <a:gd name="connsiteY21" fmla="*/ 338504 h 391258"/>
                    <a:gd name="connsiteX22" fmla="*/ 151667 w 459398"/>
                    <a:gd name="connsiteY22" fmla="*/ 329711 h 391258"/>
                    <a:gd name="connsiteX23" fmla="*/ 145073 w 459398"/>
                    <a:gd name="connsiteY23" fmla="*/ 325315 h 391258"/>
                    <a:gd name="connsiteX24" fmla="*/ 140677 w 459398"/>
                    <a:gd name="connsiteY24" fmla="*/ 318721 h 391258"/>
                    <a:gd name="connsiteX25" fmla="*/ 107706 w 459398"/>
                    <a:gd name="connsiteY25" fmla="*/ 314325 h 391258"/>
                    <a:gd name="connsiteX26" fmla="*/ 101112 w 459398"/>
                    <a:gd name="connsiteY26" fmla="*/ 316523 h 391258"/>
                    <a:gd name="connsiteX27" fmla="*/ 83527 w 459398"/>
                    <a:gd name="connsiteY27" fmla="*/ 314325 h 391258"/>
                    <a:gd name="connsiteX28" fmla="*/ 8792 w 459398"/>
                    <a:gd name="connsiteY28" fmla="*/ 243986 h 391258"/>
                    <a:gd name="connsiteX29" fmla="*/ 0 w 459398"/>
                    <a:gd name="connsiteY29" fmla="*/ 0 h 39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59398" h="391258">
                      <a:moveTo>
                        <a:pt x="0" y="0"/>
                      </a:moveTo>
                      <a:lnTo>
                        <a:pt x="459398" y="0"/>
                      </a:lnTo>
                      <a:lnTo>
                        <a:pt x="459398" y="391258"/>
                      </a:lnTo>
                      <a:lnTo>
                        <a:pt x="437417" y="382465"/>
                      </a:lnTo>
                      <a:cubicBezTo>
                        <a:pt x="432288" y="378802"/>
                        <a:pt x="427435" y="374718"/>
                        <a:pt x="422031" y="371475"/>
                      </a:cubicBezTo>
                      <a:cubicBezTo>
                        <a:pt x="418442" y="369321"/>
                        <a:pt x="407148" y="367754"/>
                        <a:pt x="404446" y="367079"/>
                      </a:cubicBezTo>
                      <a:cubicBezTo>
                        <a:pt x="402198" y="366517"/>
                        <a:pt x="400163" y="365040"/>
                        <a:pt x="397852" y="364881"/>
                      </a:cubicBezTo>
                      <a:cubicBezTo>
                        <a:pt x="378833" y="363569"/>
                        <a:pt x="359752" y="363416"/>
                        <a:pt x="340702" y="362683"/>
                      </a:cubicBezTo>
                      <a:cubicBezTo>
                        <a:pt x="339237" y="360485"/>
                        <a:pt x="338174" y="357956"/>
                        <a:pt x="336306" y="356088"/>
                      </a:cubicBezTo>
                      <a:cubicBezTo>
                        <a:pt x="334438" y="354220"/>
                        <a:pt x="332006" y="353003"/>
                        <a:pt x="329712" y="351692"/>
                      </a:cubicBezTo>
                      <a:cubicBezTo>
                        <a:pt x="320772" y="346584"/>
                        <a:pt x="321742" y="347502"/>
                        <a:pt x="312127" y="345098"/>
                      </a:cubicBezTo>
                      <a:cubicBezTo>
                        <a:pt x="308116" y="339082"/>
                        <a:pt x="308078" y="337193"/>
                        <a:pt x="301137" y="334108"/>
                      </a:cubicBezTo>
                      <a:cubicBezTo>
                        <a:pt x="296902" y="332226"/>
                        <a:pt x="287948" y="329711"/>
                        <a:pt x="287948" y="329711"/>
                      </a:cubicBezTo>
                      <a:cubicBezTo>
                        <a:pt x="279888" y="330444"/>
                        <a:pt x="271781" y="330765"/>
                        <a:pt x="263769" y="331910"/>
                      </a:cubicBezTo>
                      <a:cubicBezTo>
                        <a:pt x="261475" y="332238"/>
                        <a:pt x="259482" y="334318"/>
                        <a:pt x="257175" y="334108"/>
                      </a:cubicBezTo>
                      <a:cubicBezTo>
                        <a:pt x="251158" y="333561"/>
                        <a:pt x="245452" y="331177"/>
                        <a:pt x="239590" y="329711"/>
                      </a:cubicBezTo>
                      <a:cubicBezTo>
                        <a:pt x="237392" y="328246"/>
                        <a:pt x="235025" y="327006"/>
                        <a:pt x="232996" y="325315"/>
                      </a:cubicBezTo>
                      <a:cubicBezTo>
                        <a:pt x="230608" y="323325"/>
                        <a:pt x="229501" y="318959"/>
                        <a:pt x="226402" y="318721"/>
                      </a:cubicBezTo>
                      <a:cubicBezTo>
                        <a:pt x="218952" y="318148"/>
                        <a:pt x="211748" y="321652"/>
                        <a:pt x="204421" y="323117"/>
                      </a:cubicBezTo>
                      <a:cubicBezTo>
                        <a:pt x="202223" y="326048"/>
                        <a:pt x="200417" y="329319"/>
                        <a:pt x="197827" y="331910"/>
                      </a:cubicBezTo>
                      <a:cubicBezTo>
                        <a:pt x="194720" y="335017"/>
                        <a:pt x="185888" y="338978"/>
                        <a:pt x="182440" y="340702"/>
                      </a:cubicBezTo>
                      <a:cubicBezTo>
                        <a:pt x="175846" y="339969"/>
                        <a:pt x="169095" y="340113"/>
                        <a:pt x="162658" y="338504"/>
                      </a:cubicBezTo>
                      <a:cubicBezTo>
                        <a:pt x="157734" y="337273"/>
                        <a:pt x="155268" y="332592"/>
                        <a:pt x="151667" y="329711"/>
                      </a:cubicBezTo>
                      <a:cubicBezTo>
                        <a:pt x="149604" y="328061"/>
                        <a:pt x="147271" y="326780"/>
                        <a:pt x="145073" y="325315"/>
                      </a:cubicBezTo>
                      <a:cubicBezTo>
                        <a:pt x="143608" y="323117"/>
                        <a:pt x="142368" y="320750"/>
                        <a:pt x="140677" y="318721"/>
                      </a:cubicBezTo>
                      <a:cubicBezTo>
                        <a:pt x="129844" y="305722"/>
                        <a:pt x="131504" y="312342"/>
                        <a:pt x="107706" y="314325"/>
                      </a:cubicBezTo>
                      <a:cubicBezTo>
                        <a:pt x="105508" y="315058"/>
                        <a:pt x="103429" y="316523"/>
                        <a:pt x="101112" y="316523"/>
                      </a:cubicBezTo>
                      <a:cubicBezTo>
                        <a:pt x="95205" y="316523"/>
                        <a:pt x="83527" y="314325"/>
                        <a:pt x="83527" y="314325"/>
                      </a:cubicBezTo>
                      <a:lnTo>
                        <a:pt x="8792" y="2439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8" name="Freeform 477"/>
                <p:cNvSpPr/>
                <p:nvPr/>
              </p:nvSpPr>
              <p:spPr>
                <a:xfrm>
                  <a:off x="3833615" y="2200492"/>
                  <a:ext cx="533477" cy="701614"/>
                </a:xfrm>
                <a:custGeom>
                  <a:avLst/>
                  <a:gdLst>
                    <a:gd name="connsiteX0" fmla="*/ 48358 w 534133"/>
                    <a:gd name="connsiteY0" fmla="*/ 0 h 701187"/>
                    <a:gd name="connsiteX1" fmla="*/ 48358 w 534133"/>
                    <a:gd name="connsiteY1" fmla="*/ 0 h 701187"/>
                    <a:gd name="connsiteX2" fmla="*/ 87923 w 534133"/>
                    <a:gd name="connsiteY2" fmla="*/ 8792 h 701187"/>
                    <a:gd name="connsiteX3" fmla="*/ 105508 w 534133"/>
                    <a:gd name="connsiteY3" fmla="*/ 21981 h 701187"/>
                    <a:gd name="connsiteX4" fmla="*/ 123092 w 534133"/>
                    <a:gd name="connsiteY4" fmla="*/ 26377 h 701187"/>
                    <a:gd name="connsiteX5" fmla="*/ 131885 w 534133"/>
                    <a:gd name="connsiteY5" fmla="*/ 30773 h 701187"/>
                    <a:gd name="connsiteX6" fmla="*/ 206619 w 534133"/>
                    <a:gd name="connsiteY6" fmla="*/ 32971 h 701187"/>
                    <a:gd name="connsiteX7" fmla="*/ 213213 w 534133"/>
                    <a:gd name="connsiteY7" fmla="*/ 35169 h 701187"/>
                    <a:gd name="connsiteX8" fmla="*/ 226402 w 534133"/>
                    <a:gd name="connsiteY8" fmla="*/ 50556 h 701187"/>
                    <a:gd name="connsiteX9" fmla="*/ 241788 w 534133"/>
                    <a:gd name="connsiteY9" fmla="*/ 65942 h 701187"/>
                    <a:gd name="connsiteX10" fmla="*/ 261571 w 534133"/>
                    <a:gd name="connsiteY10" fmla="*/ 83527 h 701187"/>
                    <a:gd name="connsiteX11" fmla="*/ 274760 w 534133"/>
                    <a:gd name="connsiteY11" fmla="*/ 103310 h 701187"/>
                    <a:gd name="connsiteX12" fmla="*/ 279156 w 534133"/>
                    <a:gd name="connsiteY12" fmla="*/ 109904 h 701187"/>
                    <a:gd name="connsiteX13" fmla="*/ 281354 w 534133"/>
                    <a:gd name="connsiteY13" fmla="*/ 120894 h 701187"/>
                    <a:gd name="connsiteX14" fmla="*/ 287948 w 534133"/>
                    <a:gd name="connsiteY14" fmla="*/ 125290 h 701187"/>
                    <a:gd name="connsiteX15" fmla="*/ 290146 w 534133"/>
                    <a:gd name="connsiteY15" fmla="*/ 131885 h 701187"/>
                    <a:gd name="connsiteX16" fmla="*/ 303335 w 534133"/>
                    <a:gd name="connsiteY16" fmla="*/ 145073 h 701187"/>
                    <a:gd name="connsiteX17" fmla="*/ 318721 w 534133"/>
                    <a:gd name="connsiteY17" fmla="*/ 162658 h 701187"/>
                    <a:gd name="connsiteX18" fmla="*/ 320919 w 534133"/>
                    <a:gd name="connsiteY18" fmla="*/ 169252 h 701187"/>
                    <a:gd name="connsiteX19" fmla="*/ 325315 w 534133"/>
                    <a:gd name="connsiteY19" fmla="*/ 175846 h 701187"/>
                    <a:gd name="connsiteX20" fmla="*/ 336306 w 534133"/>
                    <a:gd name="connsiteY20" fmla="*/ 193431 h 701187"/>
                    <a:gd name="connsiteX21" fmla="*/ 342900 w 534133"/>
                    <a:gd name="connsiteY21" fmla="*/ 206619 h 701187"/>
                    <a:gd name="connsiteX22" fmla="*/ 345098 w 534133"/>
                    <a:gd name="connsiteY22" fmla="*/ 213213 h 701187"/>
                    <a:gd name="connsiteX23" fmla="*/ 349494 w 534133"/>
                    <a:gd name="connsiteY23" fmla="*/ 217610 h 701187"/>
                    <a:gd name="connsiteX24" fmla="*/ 353890 w 534133"/>
                    <a:gd name="connsiteY24" fmla="*/ 224204 h 701187"/>
                    <a:gd name="connsiteX25" fmla="*/ 367079 w 534133"/>
                    <a:gd name="connsiteY25" fmla="*/ 232996 h 701187"/>
                    <a:gd name="connsiteX26" fmla="*/ 373673 w 534133"/>
                    <a:gd name="connsiteY26" fmla="*/ 237392 h 701187"/>
                    <a:gd name="connsiteX27" fmla="*/ 384663 w 534133"/>
                    <a:gd name="connsiteY27" fmla="*/ 246185 h 701187"/>
                    <a:gd name="connsiteX28" fmla="*/ 389060 w 534133"/>
                    <a:gd name="connsiteY28" fmla="*/ 250581 h 701187"/>
                    <a:gd name="connsiteX29" fmla="*/ 395654 w 534133"/>
                    <a:gd name="connsiteY29" fmla="*/ 254977 h 701187"/>
                    <a:gd name="connsiteX30" fmla="*/ 397852 w 534133"/>
                    <a:gd name="connsiteY30" fmla="*/ 261571 h 701187"/>
                    <a:gd name="connsiteX31" fmla="*/ 406644 w 534133"/>
                    <a:gd name="connsiteY31" fmla="*/ 314325 h 701187"/>
                    <a:gd name="connsiteX32" fmla="*/ 411040 w 534133"/>
                    <a:gd name="connsiteY32" fmla="*/ 323117 h 701187"/>
                    <a:gd name="connsiteX33" fmla="*/ 424229 w 534133"/>
                    <a:gd name="connsiteY33" fmla="*/ 329712 h 701187"/>
                    <a:gd name="connsiteX34" fmla="*/ 459398 w 534133"/>
                    <a:gd name="connsiteY34" fmla="*/ 331910 h 701187"/>
                    <a:gd name="connsiteX35" fmla="*/ 534133 w 534133"/>
                    <a:gd name="connsiteY35" fmla="*/ 334108 h 701187"/>
                    <a:gd name="connsiteX36" fmla="*/ 534133 w 534133"/>
                    <a:gd name="connsiteY36" fmla="*/ 573698 h 701187"/>
                    <a:gd name="connsiteX37" fmla="*/ 457200 w 534133"/>
                    <a:gd name="connsiteY37" fmla="*/ 573698 h 701187"/>
                    <a:gd name="connsiteX38" fmla="*/ 457200 w 534133"/>
                    <a:gd name="connsiteY38" fmla="*/ 701187 h 701187"/>
                    <a:gd name="connsiteX39" fmla="*/ 259373 w 534133"/>
                    <a:gd name="connsiteY39" fmla="*/ 701187 h 701187"/>
                    <a:gd name="connsiteX40" fmla="*/ 259373 w 534133"/>
                    <a:gd name="connsiteY40" fmla="*/ 496765 h 701187"/>
                    <a:gd name="connsiteX41" fmla="*/ 0 w 534133"/>
                    <a:gd name="connsiteY41" fmla="*/ 496765 h 701187"/>
                    <a:gd name="connsiteX42" fmla="*/ 0 w 534133"/>
                    <a:gd name="connsiteY42" fmla="*/ 327513 h 701187"/>
                    <a:gd name="connsiteX43" fmla="*/ 0 w 534133"/>
                    <a:gd name="connsiteY43" fmla="*/ 151667 h 701187"/>
                    <a:gd name="connsiteX44" fmla="*/ 83527 w 534133"/>
                    <a:gd name="connsiteY44" fmla="*/ 151667 h 701187"/>
                    <a:gd name="connsiteX45" fmla="*/ 83527 w 534133"/>
                    <a:gd name="connsiteY45" fmla="*/ 120894 h 701187"/>
                    <a:gd name="connsiteX46" fmla="*/ 50556 w 534133"/>
                    <a:gd name="connsiteY46" fmla="*/ 120894 h 701187"/>
                    <a:gd name="connsiteX47" fmla="*/ 48358 w 534133"/>
                    <a:gd name="connsiteY47" fmla="*/ 0 h 701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34133" h="701187">
                      <a:moveTo>
                        <a:pt x="48358" y="0"/>
                      </a:moveTo>
                      <a:lnTo>
                        <a:pt x="48358" y="0"/>
                      </a:lnTo>
                      <a:cubicBezTo>
                        <a:pt x="83601" y="7048"/>
                        <a:pt x="70696" y="3050"/>
                        <a:pt x="87923" y="8792"/>
                      </a:cubicBezTo>
                      <a:cubicBezTo>
                        <a:pt x="93785" y="13188"/>
                        <a:pt x="98400" y="20204"/>
                        <a:pt x="105508" y="21981"/>
                      </a:cubicBezTo>
                      <a:cubicBezTo>
                        <a:pt x="111369" y="23446"/>
                        <a:pt x="117688" y="23675"/>
                        <a:pt x="123092" y="26377"/>
                      </a:cubicBezTo>
                      <a:cubicBezTo>
                        <a:pt x="126023" y="27842"/>
                        <a:pt x="128618" y="30515"/>
                        <a:pt x="131885" y="30773"/>
                      </a:cubicBezTo>
                      <a:cubicBezTo>
                        <a:pt x="156730" y="32734"/>
                        <a:pt x="181708" y="32238"/>
                        <a:pt x="206619" y="32971"/>
                      </a:cubicBezTo>
                      <a:cubicBezTo>
                        <a:pt x="208817" y="33704"/>
                        <a:pt x="211328" y="33822"/>
                        <a:pt x="213213" y="35169"/>
                      </a:cubicBezTo>
                      <a:cubicBezTo>
                        <a:pt x="226494" y="44656"/>
                        <a:pt x="218037" y="41261"/>
                        <a:pt x="226402" y="50556"/>
                      </a:cubicBezTo>
                      <a:cubicBezTo>
                        <a:pt x="231254" y="55947"/>
                        <a:pt x="235753" y="61919"/>
                        <a:pt x="241788" y="65942"/>
                      </a:cubicBezTo>
                      <a:cubicBezTo>
                        <a:pt x="249718" y="71228"/>
                        <a:pt x="255546" y="74490"/>
                        <a:pt x="261571" y="83527"/>
                      </a:cubicBezTo>
                      <a:lnTo>
                        <a:pt x="274760" y="103310"/>
                      </a:lnTo>
                      <a:lnTo>
                        <a:pt x="279156" y="109904"/>
                      </a:lnTo>
                      <a:cubicBezTo>
                        <a:pt x="279889" y="113567"/>
                        <a:pt x="279500" y="117650"/>
                        <a:pt x="281354" y="120894"/>
                      </a:cubicBezTo>
                      <a:cubicBezTo>
                        <a:pt x="282665" y="123188"/>
                        <a:pt x="286298" y="123227"/>
                        <a:pt x="287948" y="125290"/>
                      </a:cubicBezTo>
                      <a:cubicBezTo>
                        <a:pt x="289395" y="127100"/>
                        <a:pt x="288723" y="130056"/>
                        <a:pt x="290146" y="131885"/>
                      </a:cubicBezTo>
                      <a:cubicBezTo>
                        <a:pt x="293963" y="136792"/>
                        <a:pt x="299887" y="139900"/>
                        <a:pt x="303335" y="145073"/>
                      </a:cubicBezTo>
                      <a:cubicBezTo>
                        <a:pt x="313592" y="160460"/>
                        <a:pt x="307731" y="155331"/>
                        <a:pt x="318721" y="162658"/>
                      </a:cubicBezTo>
                      <a:cubicBezTo>
                        <a:pt x="319454" y="164856"/>
                        <a:pt x="319883" y="167180"/>
                        <a:pt x="320919" y="169252"/>
                      </a:cubicBezTo>
                      <a:cubicBezTo>
                        <a:pt x="322100" y="171615"/>
                        <a:pt x="324242" y="173432"/>
                        <a:pt x="325315" y="175846"/>
                      </a:cubicBezTo>
                      <a:cubicBezTo>
                        <a:pt x="333024" y="193193"/>
                        <a:pt x="324442" y="185523"/>
                        <a:pt x="336306" y="193431"/>
                      </a:cubicBezTo>
                      <a:cubicBezTo>
                        <a:pt x="341831" y="210005"/>
                        <a:pt x="334378" y="189575"/>
                        <a:pt x="342900" y="206619"/>
                      </a:cubicBezTo>
                      <a:cubicBezTo>
                        <a:pt x="343936" y="208691"/>
                        <a:pt x="343906" y="211226"/>
                        <a:pt x="345098" y="213213"/>
                      </a:cubicBezTo>
                      <a:cubicBezTo>
                        <a:pt x="346164" y="214990"/>
                        <a:pt x="348199" y="215992"/>
                        <a:pt x="349494" y="217610"/>
                      </a:cubicBezTo>
                      <a:cubicBezTo>
                        <a:pt x="351144" y="219673"/>
                        <a:pt x="351902" y="222465"/>
                        <a:pt x="353890" y="224204"/>
                      </a:cubicBezTo>
                      <a:cubicBezTo>
                        <a:pt x="357866" y="227683"/>
                        <a:pt x="362683" y="230065"/>
                        <a:pt x="367079" y="232996"/>
                      </a:cubicBezTo>
                      <a:lnTo>
                        <a:pt x="373673" y="237392"/>
                      </a:lnTo>
                      <a:cubicBezTo>
                        <a:pt x="382427" y="250525"/>
                        <a:pt x="372868" y="239108"/>
                        <a:pt x="384663" y="246185"/>
                      </a:cubicBezTo>
                      <a:cubicBezTo>
                        <a:pt x="386440" y="247251"/>
                        <a:pt x="387442" y="249286"/>
                        <a:pt x="389060" y="250581"/>
                      </a:cubicBezTo>
                      <a:cubicBezTo>
                        <a:pt x="391123" y="252231"/>
                        <a:pt x="393456" y="253512"/>
                        <a:pt x="395654" y="254977"/>
                      </a:cubicBezTo>
                      <a:cubicBezTo>
                        <a:pt x="396387" y="257175"/>
                        <a:pt x="397565" y="259272"/>
                        <a:pt x="397852" y="261571"/>
                      </a:cubicBezTo>
                      <a:cubicBezTo>
                        <a:pt x="407392" y="337896"/>
                        <a:pt x="392838" y="290164"/>
                        <a:pt x="406644" y="314325"/>
                      </a:cubicBezTo>
                      <a:cubicBezTo>
                        <a:pt x="408270" y="317170"/>
                        <a:pt x="408942" y="320600"/>
                        <a:pt x="411040" y="323117"/>
                      </a:cubicBezTo>
                      <a:cubicBezTo>
                        <a:pt x="413247" y="325765"/>
                        <a:pt x="420668" y="329337"/>
                        <a:pt x="424229" y="329712"/>
                      </a:cubicBezTo>
                      <a:cubicBezTo>
                        <a:pt x="435910" y="330942"/>
                        <a:pt x="447675" y="331177"/>
                        <a:pt x="459398" y="331910"/>
                      </a:cubicBezTo>
                      <a:cubicBezTo>
                        <a:pt x="489515" y="339439"/>
                        <a:pt x="465169" y="334108"/>
                        <a:pt x="534133" y="334108"/>
                      </a:cubicBezTo>
                      <a:lnTo>
                        <a:pt x="534133" y="573698"/>
                      </a:lnTo>
                      <a:lnTo>
                        <a:pt x="457200" y="573698"/>
                      </a:lnTo>
                      <a:lnTo>
                        <a:pt x="457200" y="701187"/>
                      </a:lnTo>
                      <a:lnTo>
                        <a:pt x="259373" y="701187"/>
                      </a:lnTo>
                      <a:lnTo>
                        <a:pt x="259373" y="496765"/>
                      </a:lnTo>
                      <a:lnTo>
                        <a:pt x="0" y="496765"/>
                      </a:lnTo>
                      <a:lnTo>
                        <a:pt x="0" y="327513"/>
                      </a:lnTo>
                      <a:lnTo>
                        <a:pt x="0" y="151667"/>
                      </a:lnTo>
                      <a:lnTo>
                        <a:pt x="83527" y="151667"/>
                      </a:lnTo>
                      <a:lnTo>
                        <a:pt x="83527" y="120894"/>
                      </a:lnTo>
                      <a:lnTo>
                        <a:pt x="50556" y="120894"/>
                      </a:lnTo>
                      <a:cubicBezTo>
                        <a:pt x="49823" y="80596"/>
                        <a:pt x="49091" y="40298"/>
                        <a:pt x="48358" y="0"/>
                      </a:cubicBez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9" name="Freeform 478"/>
                <p:cNvSpPr/>
                <p:nvPr/>
              </p:nvSpPr>
              <p:spPr>
                <a:xfrm>
                  <a:off x="3538298" y="2165570"/>
                  <a:ext cx="381055" cy="390491"/>
                </a:xfrm>
                <a:custGeom>
                  <a:avLst/>
                  <a:gdLst>
                    <a:gd name="connsiteX0" fmla="*/ 140677 w 380267"/>
                    <a:gd name="connsiteY0" fmla="*/ 8792 h 391257"/>
                    <a:gd name="connsiteX1" fmla="*/ 140677 w 380267"/>
                    <a:gd name="connsiteY1" fmla="*/ 8792 h 391257"/>
                    <a:gd name="connsiteX2" fmla="*/ 120894 w 380267"/>
                    <a:gd name="connsiteY2" fmla="*/ 43961 h 391257"/>
                    <a:gd name="connsiteX3" fmla="*/ 118696 w 380267"/>
                    <a:gd name="connsiteY3" fmla="*/ 50556 h 391257"/>
                    <a:gd name="connsiteX4" fmla="*/ 116498 w 380267"/>
                    <a:gd name="connsiteY4" fmla="*/ 57150 h 391257"/>
                    <a:gd name="connsiteX5" fmla="*/ 125290 w 380267"/>
                    <a:gd name="connsiteY5" fmla="*/ 103309 h 391257"/>
                    <a:gd name="connsiteX6" fmla="*/ 129686 w 380267"/>
                    <a:gd name="connsiteY6" fmla="*/ 107706 h 391257"/>
                    <a:gd name="connsiteX7" fmla="*/ 136281 w 380267"/>
                    <a:gd name="connsiteY7" fmla="*/ 109904 h 391257"/>
                    <a:gd name="connsiteX8" fmla="*/ 160459 w 380267"/>
                    <a:gd name="connsiteY8" fmla="*/ 116498 h 391257"/>
                    <a:gd name="connsiteX9" fmla="*/ 167054 w 380267"/>
                    <a:gd name="connsiteY9" fmla="*/ 114300 h 391257"/>
                    <a:gd name="connsiteX10" fmla="*/ 171450 w 380267"/>
                    <a:gd name="connsiteY10" fmla="*/ 107706 h 391257"/>
                    <a:gd name="connsiteX11" fmla="*/ 175846 w 380267"/>
                    <a:gd name="connsiteY11" fmla="*/ 103309 h 391257"/>
                    <a:gd name="connsiteX12" fmla="*/ 178044 w 380267"/>
                    <a:gd name="connsiteY12" fmla="*/ 90121 h 391257"/>
                    <a:gd name="connsiteX13" fmla="*/ 182440 w 380267"/>
                    <a:gd name="connsiteY13" fmla="*/ 76932 h 391257"/>
                    <a:gd name="connsiteX14" fmla="*/ 189034 w 380267"/>
                    <a:gd name="connsiteY14" fmla="*/ 61546 h 391257"/>
                    <a:gd name="connsiteX15" fmla="*/ 193431 w 380267"/>
                    <a:gd name="connsiteY15" fmla="*/ 57150 h 391257"/>
                    <a:gd name="connsiteX16" fmla="*/ 202223 w 380267"/>
                    <a:gd name="connsiteY16" fmla="*/ 54952 h 391257"/>
                    <a:gd name="connsiteX17" fmla="*/ 215411 w 380267"/>
                    <a:gd name="connsiteY17" fmla="*/ 43961 h 391257"/>
                    <a:gd name="connsiteX18" fmla="*/ 219808 w 380267"/>
                    <a:gd name="connsiteY18" fmla="*/ 39565 h 391257"/>
                    <a:gd name="connsiteX19" fmla="*/ 226402 w 380267"/>
                    <a:gd name="connsiteY19" fmla="*/ 37367 h 391257"/>
                    <a:gd name="connsiteX20" fmla="*/ 232996 w 380267"/>
                    <a:gd name="connsiteY20" fmla="*/ 32971 h 391257"/>
                    <a:gd name="connsiteX21" fmla="*/ 239590 w 380267"/>
                    <a:gd name="connsiteY21" fmla="*/ 30773 h 391257"/>
                    <a:gd name="connsiteX22" fmla="*/ 254977 w 380267"/>
                    <a:gd name="connsiteY22" fmla="*/ 24179 h 391257"/>
                    <a:gd name="connsiteX23" fmla="*/ 265967 w 380267"/>
                    <a:gd name="connsiteY23" fmla="*/ 15386 h 391257"/>
                    <a:gd name="connsiteX24" fmla="*/ 272561 w 380267"/>
                    <a:gd name="connsiteY24" fmla="*/ 13188 h 391257"/>
                    <a:gd name="connsiteX25" fmla="*/ 276958 w 380267"/>
                    <a:gd name="connsiteY25" fmla="*/ 8792 h 391257"/>
                    <a:gd name="connsiteX26" fmla="*/ 290146 w 380267"/>
                    <a:gd name="connsiteY26" fmla="*/ 0 h 391257"/>
                    <a:gd name="connsiteX27" fmla="*/ 298938 w 380267"/>
                    <a:gd name="connsiteY27" fmla="*/ 2198 h 391257"/>
                    <a:gd name="connsiteX28" fmla="*/ 301136 w 380267"/>
                    <a:gd name="connsiteY28" fmla="*/ 17584 h 391257"/>
                    <a:gd name="connsiteX29" fmla="*/ 294542 w 380267"/>
                    <a:gd name="connsiteY29" fmla="*/ 24179 h 391257"/>
                    <a:gd name="connsiteX30" fmla="*/ 292344 w 380267"/>
                    <a:gd name="connsiteY30" fmla="*/ 30773 h 391257"/>
                    <a:gd name="connsiteX31" fmla="*/ 292344 w 380267"/>
                    <a:gd name="connsiteY31" fmla="*/ 37367 h 391257"/>
                    <a:gd name="connsiteX32" fmla="*/ 329711 w 380267"/>
                    <a:gd name="connsiteY32" fmla="*/ 35169 h 391257"/>
                    <a:gd name="connsiteX33" fmla="*/ 356088 w 380267"/>
                    <a:gd name="connsiteY33" fmla="*/ 37367 h 391257"/>
                    <a:gd name="connsiteX34" fmla="*/ 356088 w 380267"/>
                    <a:gd name="connsiteY34" fmla="*/ 142875 h 391257"/>
                    <a:gd name="connsiteX35" fmla="*/ 380267 w 380267"/>
                    <a:gd name="connsiteY35" fmla="*/ 142875 h 391257"/>
                    <a:gd name="connsiteX36" fmla="*/ 380267 w 380267"/>
                    <a:gd name="connsiteY36" fmla="*/ 215411 h 391257"/>
                    <a:gd name="connsiteX37" fmla="*/ 294542 w 380267"/>
                    <a:gd name="connsiteY37" fmla="*/ 215411 h 391257"/>
                    <a:gd name="connsiteX38" fmla="*/ 294542 w 380267"/>
                    <a:gd name="connsiteY38" fmla="*/ 391257 h 391257"/>
                    <a:gd name="connsiteX39" fmla="*/ 0 w 380267"/>
                    <a:gd name="connsiteY39" fmla="*/ 391257 h 391257"/>
                    <a:gd name="connsiteX40" fmla="*/ 0 w 380267"/>
                    <a:gd name="connsiteY40" fmla="*/ 50556 h 391257"/>
                    <a:gd name="connsiteX41" fmla="*/ 79131 w 380267"/>
                    <a:gd name="connsiteY41" fmla="*/ 50556 h 391257"/>
                    <a:gd name="connsiteX42" fmla="*/ 79131 w 380267"/>
                    <a:gd name="connsiteY42" fmla="*/ 2198 h 391257"/>
                    <a:gd name="connsiteX43" fmla="*/ 140677 w 380267"/>
                    <a:gd name="connsiteY43" fmla="*/ 8792 h 391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80267" h="391257">
                      <a:moveTo>
                        <a:pt x="140677" y="8792"/>
                      </a:moveTo>
                      <a:lnTo>
                        <a:pt x="140677" y="8792"/>
                      </a:lnTo>
                      <a:cubicBezTo>
                        <a:pt x="122634" y="34567"/>
                        <a:pt x="128118" y="22289"/>
                        <a:pt x="120894" y="43961"/>
                      </a:cubicBezTo>
                      <a:lnTo>
                        <a:pt x="118696" y="50556"/>
                      </a:lnTo>
                      <a:lnTo>
                        <a:pt x="116498" y="57150"/>
                      </a:lnTo>
                      <a:cubicBezTo>
                        <a:pt x="118507" y="91299"/>
                        <a:pt x="111328" y="86554"/>
                        <a:pt x="125290" y="103309"/>
                      </a:cubicBezTo>
                      <a:cubicBezTo>
                        <a:pt x="126617" y="104901"/>
                        <a:pt x="127909" y="106640"/>
                        <a:pt x="129686" y="107706"/>
                      </a:cubicBezTo>
                      <a:cubicBezTo>
                        <a:pt x="131673" y="108898"/>
                        <a:pt x="134083" y="109171"/>
                        <a:pt x="136281" y="109904"/>
                      </a:cubicBezTo>
                      <a:cubicBezTo>
                        <a:pt x="151330" y="119937"/>
                        <a:pt x="145170" y="120320"/>
                        <a:pt x="160459" y="116498"/>
                      </a:cubicBezTo>
                      <a:cubicBezTo>
                        <a:pt x="162707" y="115936"/>
                        <a:pt x="164856" y="115033"/>
                        <a:pt x="167054" y="114300"/>
                      </a:cubicBezTo>
                      <a:cubicBezTo>
                        <a:pt x="168519" y="112102"/>
                        <a:pt x="169800" y="109769"/>
                        <a:pt x="171450" y="107706"/>
                      </a:cubicBezTo>
                      <a:cubicBezTo>
                        <a:pt x="172745" y="106088"/>
                        <a:pt x="175118" y="105250"/>
                        <a:pt x="175846" y="103309"/>
                      </a:cubicBezTo>
                      <a:cubicBezTo>
                        <a:pt x="177411" y="99136"/>
                        <a:pt x="176963" y="94445"/>
                        <a:pt x="178044" y="90121"/>
                      </a:cubicBezTo>
                      <a:cubicBezTo>
                        <a:pt x="179168" y="85625"/>
                        <a:pt x="181316" y="81428"/>
                        <a:pt x="182440" y="76932"/>
                      </a:cubicBezTo>
                      <a:cubicBezTo>
                        <a:pt x="184647" y="68103"/>
                        <a:pt x="183515" y="68444"/>
                        <a:pt x="189034" y="61546"/>
                      </a:cubicBezTo>
                      <a:cubicBezTo>
                        <a:pt x="190329" y="59928"/>
                        <a:pt x="191577" y="58077"/>
                        <a:pt x="193431" y="57150"/>
                      </a:cubicBezTo>
                      <a:cubicBezTo>
                        <a:pt x="196133" y="55799"/>
                        <a:pt x="199292" y="55685"/>
                        <a:pt x="202223" y="54952"/>
                      </a:cubicBezTo>
                      <a:cubicBezTo>
                        <a:pt x="217875" y="39297"/>
                        <a:pt x="200120" y="56192"/>
                        <a:pt x="215411" y="43961"/>
                      </a:cubicBezTo>
                      <a:cubicBezTo>
                        <a:pt x="217029" y="42666"/>
                        <a:pt x="218031" y="40631"/>
                        <a:pt x="219808" y="39565"/>
                      </a:cubicBezTo>
                      <a:cubicBezTo>
                        <a:pt x="221795" y="38373"/>
                        <a:pt x="224330" y="38403"/>
                        <a:pt x="226402" y="37367"/>
                      </a:cubicBezTo>
                      <a:cubicBezTo>
                        <a:pt x="228765" y="36186"/>
                        <a:pt x="230633" y="34152"/>
                        <a:pt x="232996" y="32971"/>
                      </a:cubicBezTo>
                      <a:cubicBezTo>
                        <a:pt x="235068" y="31935"/>
                        <a:pt x="237518" y="31809"/>
                        <a:pt x="239590" y="30773"/>
                      </a:cubicBezTo>
                      <a:cubicBezTo>
                        <a:pt x="254769" y="23184"/>
                        <a:pt x="236678" y="28753"/>
                        <a:pt x="254977" y="24179"/>
                      </a:cubicBezTo>
                      <a:cubicBezTo>
                        <a:pt x="259066" y="20089"/>
                        <a:pt x="260420" y="18159"/>
                        <a:pt x="265967" y="15386"/>
                      </a:cubicBezTo>
                      <a:cubicBezTo>
                        <a:pt x="268039" y="14350"/>
                        <a:pt x="270363" y="13921"/>
                        <a:pt x="272561" y="13188"/>
                      </a:cubicBezTo>
                      <a:cubicBezTo>
                        <a:pt x="274027" y="11723"/>
                        <a:pt x="275300" y="10035"/>
                        <a:pt x="276958" y="8792"/>
                      </a:cubicBezTo>
                      <a:cubicBezTo>
                        <a:pt x="281185" y="5622"/>
                        <a:pt x="290146" y="0"/>
                        <a:pt x="290146" y="0"/>
                      </a:cubicBezTo>
                      <a:cubicBezTo>
                        <a:pt x="293077" y="733"/>
                        <a:pt x="296424" y="522"/>
                        <a:pt x="298938" y="2198"/>
                      </a:cubicBezTo>
                      <a:cubicBezTo>
                        <a:pt x="304792" y="6101"/>
                        <a:pt x="304223" y="12181"/>
                        <a:pt x="301136" y="17584"/>
                      </a:cubicBezTo>
                      <a:cubicBezTo>
                        <a:pt x="299594" y="20283"/>
                        <a:pt x="296740" y="21981"/>
                        <a:pt x="294542" y="24179"/>
                      </a:cubicBezTo>
                      <a:cubicBezTo>
                        <a:pt x="293809" y="26377"/>
                        <a:pt x="293791" y="28964"/>
                        <a:pt x="292344" y="30773"/>
                      </a:cubicBezTo>
                      <a:cubicBezTo>
                        <a:pt x="286962" y="37501"/>
                        <a:pt x="280490" y="33416"/>
                        <a:pt x="292344" y="37367"/>
                      </a:cubicBezTo>
                      <a:cubicBezTo>
                        <a:pt x="304800" y="36634"/>
                        <a:pt x="317234" y="35169"/>
                        <a:pt x="329711" y="35169"/>
                      </a:cubicBezTo>
                      <a:cubicBezTo>
                        <a:pt x="338534" y="35169"/>
                        <a:pt x="356088" y="37367"/>
                        <a:pt x="356088" y="37367"/>
                      </a:cubicBezTo>
                      <a:lnTo>
                        <a:pt x="356088" y="142875"/>
                      </a:lnTo>
                      <a:lnTo>
                        <a:pt x="380267" y="142875"/>
                      </a:lnTo>
                      <a:lnTo>
                        <a:pt x="380267" y="215411"/>
                      </a:lnTo>
                      <a:lnTo>
                        <a:pt x="294542" y="215411"/>
                      </a:lnTo>
                      <a:lnTo>
                        <a:pt x="294542" y="391257"/>
                      </a:lnTo>
                      <a:lnTo>
                        <a:pt x="0" y="391257"/>
                      </a:lnTo>
                      <a:lnTo>
                        <a:pt x="0" y="50556"/>
                      </a:lnTo>
                      <a:lnTo>
                        <a:pt x="79131" y="50556"/>
                      </a:lnTo>
                      <a:lnTo>
                        <a:pt x="79131" y="2198"/>
                      </a:lnTo>
                      <a:lnTo>
                        <a:pt x="140677" y="879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0" name="Freeform 479"/>
                <p:cNvSpPr/>
                <p:nvPr/>
              </p:nvSpPr>
              <p:spPr>
                <a:xfrm>
                  <a:off x="3376349" y="1925879"/>
                  <a:ext cx="417572" cy="630182"/>
                </a:xfrm>
                <a:custGeom>
                  <a:avLst/>
                  <a:gdLst>
                    <a:gd name="connsiteX0" fmla="*/ 46160 w 417635"/>
                    <a:gd name="connsiteY0" fmla="*/ 184651 h 630860"/>
                    <a:gd name="connsiteX1" fmla="*/ 46160 w 417635"/>
                    <a:gd name="connsiteY1" fmla="*/ 184651 h 630860"/>
                    <a:gd name="connsiteX2" fmla="*/ 61546 w 417635"/>
                    <a:gd name="connsiteY2" fmla="*/ 169264 h 630860"/>
                    <a:gd name="connsiteX3" fmla="*/ 68141 w 417635"/>
                    <a:gd name="connsiteY3" fmla="*/ 164868 h 630860"/>
                    <a:gd name="connsiteX4" fmla="*/ 76933 w 417635"/>
                    <a:gd name="connsiteY4" fmla="*/ 158274 h 630860"/>
                    <a:gd name="connsiteX5" fmla="*/ 98914 w 417635"/>
                    <a:gd name="connsiteY5" fmla="*/ 140689 h 630860"/>
                    <a:gd name="connsiteX6" fmla="*/ 107706 w 417635"/>
                    <a:gd name="connsiteY6" fmla="*/ 120907 h 630860"/>
                    <a:gd name="connsiteX7" fmla="*/ 114300 w 417635"/>
                    <a:gd name="connsiteY7" fmla="*/ 107718 h 630860"/>
                    <a:gd name="connsiteX8" fmla="*/ 127489 w 417635"/>
                    <a:gd name="connsiteY8" fmla="*/ 98926 h 630860"/>
                    <a:gd name="connsiteX9" fmla="*/ 134083 w 417635"/>
                    <a:gd name="connsiteY9" fmla="*/ 94530 h 630860"/>
                    <a:gd name="connsiteX10" fmla="*/ 160460 w 417635"/>
                    <a:gd name="connsiteY10" fmla="*/ 83539 h 630860"/>
                    <a:gd name="connsiteX11" fmla="*/ 169252 w 417635"/>
                    <a:gd name="connsiteY11" fmla="*/ 70351 h 630860"/>
                    <a:gd name="connsiteX12" fmla="*/ 175846 w 417635"/>
                    <a:gd name="connsiteY12" fmla="*/ 63757 h 630860"/>
                    <a:gd name="connsiteX13" fmla="*/ 180242 w 417635"/>
                    <a:gd name="connsiteY13" fmla="*/ 57162 h 630860"/>
                    <a:gd name="connsiteX14" fmla="*/ 193431 w 417635"/>
                    <a:gd name="connsiteY14" fmla="*/ 52766 h 630860"/>
                    <a:gd name="connsiteX15" fmla="*/ 200025 w 417635"/>
                    <a:gd name="connsiteY15" fmla="*/ 50568 h 630860"/>
                    <a:gd name="connsiteX16" fmla="*/ 206619 w 417635"/>
                    <a:gd name="connsiteY16" fmla="*/ 48370 h 630860"/>
                    <a:gd name="connsiteX17" fmla="*/ 211016 w 417635"/>
                    <a:gd name="connsiteY17" fmla="*/ 43974 h 630860"/>
                    <a:gd name="connsiteX18" fmla="*/ 217610 w 417635"/>
                    <a:gd name="connsiteY18" fmla="*/ 41776 h 630860"/>
                    <a:gd name="connsiteX19" fmla="*/ 226402 w 417635"/>
                    <a:gd name="connsiteY19" fmla="*/ 37380 h 630860"/>
                    <a:gd name="connsiteX20" fmla="*/ 239591 w 417635"/>
                    <a:gd name="connsiteY20" fmla="*/ 26389 h 630860"/>
                    <a:gd name="connsiteX21" fmla="*/ 248383 w 417635"/>
                    <a:gd name="connsiteY21" fmla="*/ 19795 h 630860"/>
                    <a:gd name="connsiteX22" fmla="*/ 259373 w 417635"/>
                    <a:gd name="connsiteY22" fmla="*/ 15399 h 630860"/>
                    <a:gd name="connsiteX23" fmla="*/ 263769 w 417635"/>
                    <a:gd name="connsiteY23" fmla="*/ 8805 h 630860"/>
                    <a:gd name="connsiteX24" fmla="*/ 270364 w 417635"/>
                    <a:gd name="connsiteY24" fmla="*/ 6607 h 630860"/>
                    <a:gd name="connsiteX25" fmla="*/ 276958 w 417635"/>
                    <a:gd name="connsiteY25" fmla="*/ 12 h 630860"/>
                    <a:gd name="connsiteX26" fmla="*/ 386862 w 417635"/>
                    <a:gd name="connsiteY26" fmla="*/ 12 h 630860"/>
                    <a:gd name="connsiteX27" fmla="*/ 386862 w 417635"/>
                    <a:gd name="connsiteY27" fmla="*/ 65955 h 630860"/>
                    <a:gd name="connsiteX28" fmla="*/ 417635 w 417635"/>
                    <a:gd name="connsiteY28" fmla="*/ 65955 h 630860"/>
                    <a:gd name="connsiteX29" fmla="*/ 417635 w 417635"/>
                    <a:gd name="connsiteY29" fmla="*/ 92332 h 630860"/>
                    <a:gd name="connsiteX30" fmla="*/ 411041 w 417635"/>
                    <a:gd name="connsiteY30" fmla="*/ 112114 h 630860"/>
                    <a:gd name="connsiteX31" fmla="*/ 406644 w 417635"/>
                    <a:gd name="connsiteY31" fmla="*/ 118709 h 630860"/>
                    <a:gd name="connsiteX32" fmla="*/ 404446 w 417635"/>
                    <a:gd name="connsiteY32" fmla="*/ 125303 h 630860"/>
                    <a:gd name="connsiteX33" fmla="*/ 397852 w 417635"/>
                    <a:gd name="connsiteY33" fmla="*/ 127501 h 630860"/>
                    <a:gd name="connsiteX34" fmla="*/ 378069 w 417635"/>
                    <a:gd name="connsiteY34" fmla="*/ 131897 h 630860"/>
                    <a:gd name="connsiteX35" fmla="*/ 369277 w 417635"/>
                    <a:gd name="connsiteY35" fmla="*/ 145085 h 630860"/>
                    <a:gd name="connsiteX36" fmla="*/ 364881 w 417635"/>
                    <a:gd name="connsiteY36" fmla="*/ 149482 h 630860"/>
                    <a:gd name="connsiteX37" fmla="*/ 356089 w 417635"/>
                    <a:gd name="connsiteY37" fmla="*/ 162670 h 630860"/>
                    <a:gd name="connsiteX38" fmla="*/ 347296 w 417635"/>
                    <a:gd name="connsiteY38" fmla="*/ 173660 h 630860"/>
                    <a:gd name="connsiteX39" fmla="*/ 342900 w 417635"/>
                    <a:gd name="connsiteY39" fmla="*/ 178057 h 630860"/>
                    <a:gd name="connsiteX40" fmla="*/ 334108 w 417635"/>
                    <a:gd name="connsiteY40" fmla="*/ 191245 h 630860"/>
                    <a:gd name="connsiteX41" fmla="*/ 329712 w 417635"/>
                    <a:gd name="connsiteY41" fmla="*/ 197839 h 630860"/>
                    <a:gd name="connsiteX42" fmla="*/ 325316 w 417635"/>
                    <a:gd name="connsiteY42" fmla="*/ 204434 h 630860"/>
                    <a:gd name="connsiteX43" fmla="*/ 320919 w 417635"/>
                    <a:gd name="connsiteY43" fmla="*/ 208830 h 630860"/>
                    <a:gd name="connsiteX44" fmla="*/ 312127 w 417635"/>
                    <a:gd name="connsiteY44" fmla="*/ 222018 h 630860"/>
                    <a:gd name="connsiteX45" fmla="*/ 309929 w 417635"/>
                    <a:gd name="connsiteY45" fmla="*/ 228612 h 630860"/>
                    <a:gd name="connsiteX46" fmla="*/ 307731 w 417635"/>
                    <a:gd name="connsiteY46" fmla="*/ 237405 h 630860"/>
                    <a:gd name="connsiteX47" fmla="*/ 305533 w 417635"/>
                    <a:gd name="connsiteY47" fmla="*/ 250593 h 630860"/>
                    <a:gd name="connsiteX48" fmla="*/ 298939 w 417635"/>
                    <a:gd name="connsiteY48" fmla="*/ 259385 h 630860"/>
                    <a:gd name="connsiteX49" fmla="*/ 257175 w 417635"/>
                    <a:gd name="connsiteY49" fmla="*/ 259385 h 630860"/>
                    <a:gd name="connsiteX50" fmla="*/ 257175 w 417635"/>
                    <a:gd name="connsiteY50" fmla="*/ 309941 h 630860"/>
                    <a:gd name="connsiteX51" fmla="*/ 182441 w 417635"/>
                    <a:gd name="connsiteY51" fmla="*/ 309941 h 630860"/>
                    <a:gd name="connsiteX52" fmla="*/ 182441 w 417635"/>
                    <a:gd name="connsiteY52" fmla="*/ 630860 h 630860"/>
                    <a:gd name="connsiteX53" fmla="*/ 0 w 417635"/>
                    <a:gd name="connsiteY53" fmla="*/ 630860 h 630860"/>
                    <a:gd name="connsiteX54" fmla="*/ 0 w 417635"/>
                    <a:gd name="connsiteY54" fmla="*/ 428637 h 630860"/>
                    <a:gd name="connsiteX55" fmla="*/ 72537 w 417635"/>
                    <a:gd name="connsiteY55" fmla="*/ 428637 h 630860"/>
                    <a:gd name="connsiteX56" fmla="*/ 72537 w 417635"/>
                    <a:gd name="connsiteY56" fmla="*/ 380280 h 630860"/>
                    <a:gd name="connsiteX57" fmla="*/ 46160 w 417635"/>
                    <a:gd name="connsiteY57" fmla="*/ 380280 h 630860"/>
                    <a:gd name="connsiteX58" fmla="*/ 46160 w 417635"/>
                    <a:gd name="connsiteY58" fmla="*/ 184651 h 63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417635" h="630860">
                      <a:moveTo>
                        <a:pt x="46160" y="184651"/>
                      </a:moveTo>
                      <a:lnTo>
                        <a:pt x="46160" y="184651"/>
                      </a:lnTo>
                      <a:cubicBezTo>
                        <a:pt x="51289" y="179522"/>
                        <a:pt x="56155" y="174116"/>
                        <a:pt x="61546" y="169264"/>
                      </a:cubicBezTo>
                      <a:cubicBezTo>
                        <a:pt x="63510" y="167497"/>
                        <a:pt x="65991" y="166404"/>
                        <a:pt x="68141" y="164868"/>
                      </a:cubicBezTo>
                      <a:cubicBezTo>
                        <a:pt x="71122" y="162739"/>
                        <a:pt x="73932" y="160375"/>
                        <a:pt x="76933" y="158274"/>
                      </a:cubicBezTo>
                      <a:cubicBezTo>
                        <a:pt x="84282" y="153130"/>
                        <a:pt x="93672" y="148552"/>
                        <a:pt x="98914" y="140689"/>
                      </a:cubicBezTo>
                      <a:cubicBezTo>
                        <a:pt x="105880" y="130240"/>
                        <a:pt x="102475" y="136600"/>
                        <a:pt x="107706" y="120907"/>
                      </a:cubicBezTo>
                      <a:cubicBezTo>
                        <a:pt x="109274" y="116203"/>
                        <a:pt x="110289" y="111227"/>
                        <a:pt x="114300" y="107718"/>
                      </a:cubicBezTo>
                      <a:cubicBezTo>
                        <a:pt x="118276" y="104239"/>
                        <a:pt x="123093" y="101857"/>
                        <a:pt x="127489" y="98926"/>
                      </a:cubicBezTo>
                      <a:cubicBezTo>
                        <a:pt x="129687" y="97461"/>
                        <a:pt x="131577" y="95365"/>
                        <a:pt x="134083" y="94530"/>
                      </a:cubicBezTo>
                      <a:cubicBezTo>
                        <a:pt x="156372" y="87100"/>
                        <a:pt x="148082" y="91791"/>
                        <a:pt x="160460" y="83539"/>
                      </a:cubicBezTo>
                      <a:cubicBezTo>
                        <a:pt x="163391" y="79143"/>
                        <a:pt x="165516" y="74087"/>
                        <a:pt x="169252" y="70351"/>
                      </a:cubicBezTo>
                      <a:cubicBezTo>
                        <a:pt x="171450" y="68153"/>
                        <a:pt x="173856" y="66145"/>
                        <a:pt x="175846" y="63757"/>
                      </a:cubicBezTo>
                      <a:cubicBezTo>
                        <a:pt x="177537" y="61727"/>
                        <a:pt x="178002" y="58562"/>
                        <a:pt x="180242" y="57162"/>
                      </a:cubicBezTo>
                      <a:cubicBezTo>
                        <a:pt x="184172" y="54706"/>
                        <a:pt x="189035" y="54231"/>
                        <a:pt x="193431" y="52766"/>
                      </a:cubicBezTo>
                      <a:lnTo>
                        <a:pt x="200025" y="50568"/>
                      </a:lnTo>
                      <a:lnTo>
                        <a:pt x="206619" y="48370"/>
                      </a:lnTo>
                      <a:cubicBezTo>
                        <a:pt x="208085" y="46905"/>
                        <a:pt x="209239" y="45040"/>
                        <a:pt x="211016" y="43974"/>
                      </a:cubicBezTo>
                      <a:cubicBezTo>
                        <a:pt x="213003" y="42782"/>
                        <a:pt x="215480" y="42689"/>
                        <a:pt x="217610" y="41776"/>
                      </a:cubicBezTo>
                      <a:cubicBezTo>
                        <a:pt x="220622" y="40485"/>
                        <a:pt x="223471" y="38845"/>
                        <a:pt x="226402" y="37380"/>
                      </a:cubicBezTo>
                      <a:cubicBezTo>
                        <a:pt x="236665" y="27115"/>
                        <a:pt x="228878" y="34040"/>
                        <a:pt x="239591" y="26389"/>
                      </a:cubicBezTo>
                      <a:cubicBezTo>
                        <a:pt x="242572" y="24260"/>
                        <a:pt x="245181" y="21574"/>
                        <a:pt x="248383" y="19795"/>
                      </a:cubicBezTo>
                      <a:cubicBezTo>
                        <a:pt x="251832" y="17879"/>
                        <a:pt x="255710" y="16864"/>
                        <a:pt x="259373" y="15399"/>
                      </a:cubicBezTo>
                      <a:cubicBezTo>
                        <a:pt x="260838" y="13201"/>
                        <a:pt x="261706" y="10455"/>
                        <a:pt x="263769" y="8805"/>
                      </a:cubicBezTo>
                      <a:cubicBezTo>
                        <a:pt x="265579" y="7358"/>
                        <a:pt x="268555" y="8055"/>
                        <a:pt x="270364" y="6607"/>
                      </a:cubicBezTo>
                      <a:cubicBezTo>
                        <a:pt x="279370" y="-598"/>
                        <a:pt x="270952" y="12"/>
                        <a:pt x="276958" y="12"/>
                      </a:cubicBezTo>
                      <a:lnTo>
                        <a:pt x="386862" y="12"/>
                      </a:lnTo>
                      <a:lnTo>
                        <a:pt x="386862" y="65955"/>
                      </a:lnTo>
                      <a:lnTo>
                        <a:pt x="417635" y="65955"/>
                      </a:lnTo>
                      <a:lnTo>
                        <a:pt x="417635" y="92332"/>
                      </a:lnTo>
                      <a:cubicBezTo>
                        <a:pt x="415437" y="98926"/>
                        <a:pt x="413714" y="105698"/>
                        <a:pt x="411041" y="112114"/>
                      </a:cubicBezTo>
                      <a:cubicBezTo>
                        <a:pt x="410025" y="114553"/>
                        <a:pt x="407826" y="116346"/>
                        <a:pt x="406644" y="118709"/>
                      </a:cubicBezTo>
                      <a:cubicBezTo>
                        <a:pt x="405608" y="120781"/>
                        <a:pt x="406084" y="123665"/>
                        <a:pt x="404446" y="125303"/>
                      </a:cubicBezTo>
                      <a:cubicBezTo>
                        <a:pt x="402808" y="126941"/>
                        <a:pt x="400114" y="126998"/>
                        <a:pt x="397852" y="127501"/>
                      </a:cubicBezTo>
                      <a:cubicBezTo>
                        <a:pt x="374638" y="132660"/>
                        <a:pt x="392917" y="126949"/>
                        <a:pt x="378069" y="131897"/>
                      </a:cubicBezTo>
                      <a:cubicBezTo>
                        <a:pt x="375138" y="136293"/>
                        <a:pt x="373012" y="141349"/>
                        <a:pt x="369277" y="145085"/>
                      </a:cubicBezTo>
                      <a:cubicBezTo>
                        <a:pt x="367812" y="146551"/>
                        <a:pt x="366124" y="147824"/>
                        <a:pt x="364881" y="149482"/>
                      </a:cubicBezTo>
                      <a:cubicBezTo>
                        <a:pt x="361711" y="153709"/>
                        <a:pt x="359825" y="158935"/>
                        <a:pt x="356089" y="162670"/>
                      </a:cubicBezTo>
                      <a:cubicBezTo>
                        <a:pt x="345481" y="173276"/>
                        <a:pt x="358377" y="159807"/>
                        <a:pt x="347296" y="173660"/>
                      </a:cubicBezTo>
                      <a:cubicBezTo>
                        <a:pt x="346001" y="175278"/>
                        <a:pt x="344143" y="176399"/>
                        <a:pt x="342900" y="178057"/>
                      </a:cubicBezTo>
                      <a:cubicBezTo>
                        <a:pt x="339730" y="182284"/>
                        <a:pt x="337039" y="186849"/>
                        <a:pt x="334108" y="191245"/>
                      </a:cubicBezTo>
                      <a:lnTo>
                        <a:pt x="329712" y="197839"/>
                      </a:lnTo>
                      <a:cubicBezTo>
                        <a:pt x="328247" y="200037"/>
                        <a:pt x="327184" y="202566"/>
                        <a:pt x="325316" y="204434"/>
                      </a:cubicBezTo>
                      <a:lnTo>
                        <a:pt x="320919" y="208830"/>
                      </a:lnTo>
                      <a:cubicBezTo>
                        <a:pt x="315693" y="224509"/>
                        <a:pt x="323103" y="205553"/>
                        <a:pt x="312127" y="222018"/>
                      </a:cubicBezTo>
                      <a:cubicBezTo>
                        <a:pt x="310842" y="223946"/>
                        <a:pt x="310565" y="226384"/>
                        <a:pt x="309929" y="228612"/>
                      </a:cubicBezTo>
                      <a:cubicBezTo>
                        <a:pt x="309099" y="231517"/>
                        <a:pt x="308323" y="234442"/>
                        <a:pt x="307731" y="237405"/>
                      </a:cubicBezTo>
                      <a:cubicBezTo>
                        <a:pt x="306857" y="241775"/>
                        <a:pt x="306942" y="246365"/>
                        <a:pt x="305533" y="250593"/>
                      </a:cubicBezTo>
                      <a:cubicBezTo>
                        <a:pt x="304290" y="254321"/>
                        <a:pt x="301543" y="256781"/>
                        <a:pt x="298939" y="259385"/>
                      </a:cubicBezTo>
                      <a:lnTo>
                        <a:pt x="257175" y="259385"/>
                      </a:lnTo>
                      <a:lnTo>
                        <a:pt x="257175" y="309941"/>
                      </a:lnTo>
                      <a:lnTo>
                        <a:pt x="182441" y="309941"/>
                      </a:lnTo>
                      <a:lnTo>
                        <a:pt x="182441" y="630860"/>
                      </a:lnTo>
                      <a:lnTo>
                        <a:pt x="0" y="630860"/>
                      </a:lnTo>
                      <a:lnTo>
                        <a:pt x="0" y="428637"/>
                      </a:lnTo>
                      <a:lnTo>
                        <a:pt x="72537" y="428637"/>
                      </a:lnTo>
                      <a:lnTo>
                        <a:pt x="72537" y="380280"/>
                      </a:lnTo>
                      <a:lnTo>
                        <a:pt x="46160" y="380280"/>
                      </a:lnTo>
                      <a:lnTo>
                        <a:pt x="46160" y="18465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1" name="Freeform 480"/>
                <p:cNvSpPr/>
                <p:nvPr/>
              </p:nvSpPr>
              <p:spPr>
                <a:xfrm>
                  <a:off x="2936548" y="2098901"/>
                  <a:ext cx="531890" cy="547640"/>
                </a:xfrm>
                <a:custGeom>
                  <a:avLst/>
                  <a:gdLst>
                    <a:gd name="connsiteX0" fmla="*/ 0 w 531934"/>
                    <a:gd name="connsiteY0" fmla="*/ 186837 h 542925"/>
                    <a:gd name="connsiteX1" fmla="*/ 48357 w 531934"/>
                    <a:gd name="connsiteY1" fmla="*/ 153866 h 542925"/>
                    <a:gd name="connsiteX2" fmla="*/ 65942 w 531934"/>
                    <a:gd name="connsiteY2" fmla="*/ 142875 h 542925"/>
                    <a:gd name="connsiteX3" fmla="*/ 127488 w 531934"/>
                    <a:gd name="connsiteY3" fmla="*/ 147272 h 542925"/>
                    <a:gd name="connsiteX4" fmla="*/ 173648 w 531934"/>
                    <a:gd name="connsiteY4" fmla="*/ 145073 h 542925"/>
                    <a:gd name="connsiteX5" fmla="*/ 180242 w 531934"/>
                    <a:gd name="connsiteY5" fmla="*/ 142875 h 542925"/>
                    <a:gd name="connsiteX6" fmla="*/ 197827 w 531934"/>
                    <a:gd name="connsiteY6" fmla="*/ 136281 h 542925"/>
                    <a:gd name="connsiteX7" fmla="*/ 254977 w 531934"/>
                    <a:gd name="connsiteY7" fmla="*/ 134083 h 542925"/>
                    <a:gd name="connsiteX8" fmla="*/ 268165 w 531934"/>
                    <a:gd name="connsiteY8" fmla="*/ 125291 h 542925"/>
                    <a:gd name="connsiteX9" fmla="*/ 281354 w 531934"/>
                    <a:gd name="connsiteY9" fmla="*/ 120895 h 542925"/>
                    <a:gd name="connsiteX10" fmla="*/ 290146 w 531934"/>
                    <a:gd name="connsiteY10" fmla="*/ 116498 h 542925"/>
                    <a:gd name="connsiteX11" fmla="*/ 294542 w 531934"/>
                    <a:gd name="connsiteY11" fmla="*/ 109904 h 542925"/>
                    <a:gd name="connsiteX12" fmla="*/ 307730 w 531934"/>
                    <a:gd name="connsiteY12" fmla="*/ 105508 h 542925"/>
                    <a:gd name="connsiteX13" fmla="*/ 323117 w 531934"/>
                    <a:gd name="connsiteY13" fmla="*/ 98914 h 542925"/>
                    <a:gd name="connsiteX14" fmla="*/ 329711 w 531934"/>
                    <a:gd name="connsiteY14" fmla="*/ 92320 h 542925"/>
                    <a:gd name="connsiteX15" fmla="*/ 336305 w 531934"/>
                    <a:gd name="connsiteY15" fmla="*/ 87923 h 542925"/>
                    <a:gd name="connsiteX16" fmla="*/ 353890 w 531934"/>
                    <a:gd name="connsiteY16" fmla="*/ 68141 h 542925"/>
                    <a:gd name="connsiteX17" fmla="*/ 373673 w 531934"/>
                    <a:gd name="connsiteY17" fmla="*/ 57150 h 542925"/>
                    <a:gd name="connsiteX18" fmla="*/ 380267 w 531934"/>
                    <a:gd name="connsiteY18" fmla="*/ 52754 h 542925"/>
                    <a:gd name="connsiteX19" fmla="*/ 386861 w 531934"/>
                    <a:gd name="connsiteY19" fmla="*/ 50556 h 542925"/>
                    <a:gd name="connsiteX20" fmla="*/ 393455 w 531934"/>
                    <a:gd name="connsiteY20" fmla="*/ 46160 h 542925"/>
                    <a:gd name="connsiteX21" fmla="*/ 404446 w 531934"/>
                    <a:gd name="connsiteY21" fmla="*/ 37368 h 542925"/>
                    <a:gd name="connsiteX22" fmla="*/ 444011 w 531934"/>
                    <a:gd name="connsiteY22" fmla="*/ 32972 h 542925"/>
                    <a:gd name="connsiteX23" fmla="*/ 457200 w 531934"/>
                    <a:gd name="connsiteY23" fmla="*/ 28575 h 542925"/>
                    <a:gd name="connsiteX24" fmla="*/ 463794 w 531934"/>
                    <a:gd name="connsiteY24" fmla="*/ 24179 h 542925"/>
                    <a:gd name="connsiteX25" fmla="*/ 476982 w 531934"/>
                    <a:gd name="connsiteY25" fmla="*/ 19783 h 542925"/>
                    <a:gd name="connsiteX26" fmla="*/ 483577 w 531934"/>
                    <a:gd name="connsiteY26" fmla="*/ 17585 h 542925"/>
                    <a:gd name="connsiteX27" fmla="*/ 503359 w 531934"/>
                    <a:gd name="connsiteY27" fmla="*/ 6595 h 542925"/>
                    <a:gd name="connsiteX28" fmla="*/ 503359 w 531934"/>
                    <a:gd name="connsiteY28" fmla="*/ 0 h 542925"/>
                    <a:gd name="connsiteX29" fmla="*/ 503359 w 531934"/>
                    <a:gd name="connsiteY29" fmla="*/ 193431 h 542925"/>
                    <a:gd name="connsiteX30" fmla="*/ 531934 w 531934"/>
                    <a:gd name="connsiteY30" fmla="*/ 193431 h 542925"/>
                    <a:gd name="connsiteX31" fmla="*/ 531934 w 531934"/>
                    <a:gd name="connsiteY31" fmla="*/ 263770 h 542925"/>
                    <a:gd name="connsiteX32" fmla="*/ 455002 w 531934"/>
                    <a:gd name="connsiteY32" fmla="*/ 263770 h 542925"/>
                    <a:gd name="connsiteX33" fmla="*/ 455002 w 531934"/>
                    <a:gd name="connsiteY33" fmla="*/ 542925 h 542925"/>
                    <a:gd name="connsiteX34" fmla="*/ 239590 w 531934"/>
                    <a:gd name="connsiteY34" fmla="*/ 542925 h 542925"/>
                    <a:gd name="connsiteX35" fmla="*/ 239590 w 531934"/>
                    <a:gd name="connsiteY35" fmla="*/ 397852 h 542925"/>
                    <a:gd name="connsiteX36" fmla="*/ 59348 w 531934"/>
                    <a:gd name="connsiteY36" fmla="*/ 397852 h 542925"/>
                    <a:gd name="connsiteX37" fmla="*/ 59348 w 531934"/>
                    <a:gd name="connsiteY37" fmla="*/ 327514 h 542925"/>
                    <a:gd name="connsiteX38" fmla="*/ 0 w 531934"/>
                    <a:gd name="connsiteY38" fmla="*/ 327514 h 542925"/>
                    <a:gd name="connsiteX39" fmla="*/ 0 w 531934"/>
                    <a:gd name="connsiteY39" fmla="*/ 186837 h 542925"/>
                    <a:gd name="connsiteX0" fmla="*/ 0 w 531934"/>
                    <a:gd name="connsiteY0" fmla="*/ 180242 h 536330"/>
                    <a:gd name="connsiteX1" fmla="*/ 48357 w 531934"/>
                    <a:gd name="connsiteY1" fmla="*/ 147271 h 536330"/>
                    <a:gd name="connsiteX2" fmla="*/ 65942 w 531934"/>
                    <a:gd name="connsiteY2" fmla="*/ 136280 h 536330"/>
                    <a:gd name="connsiteX3" fmla="*/ 127488 w 531934"/>
                    <a:gd name="connsiteY3" fmla="*/ 140677 h 536330"/>
                    <a:gd name="connsiteX4" fmla="*/ 173648 w 531934"/>
                    <a:gd name="connsiteY4" fmla="*/ 138478 h 536330"/>
                    <a:gd name="connsiteX5" fmla="*/ 180242 w 531934"/>
                    <a:gd name="connsiteY5" fmla="*/ 136280 h 536330"/>
                    <a:gd name="connsiteX6" fmla="*/ 197827 w 531934"/>
                    <a:gd name="connsiteY6" fmla="*/ 129686 h 536330"/>
                    <a:gd name="connsiteX7" fmla="*/ 254977 w 531934"/>
                    <a:gd name="connsiteY7" fmla="*/ 127488 h 536330"/>
                    <a:gd name="connsiteX8" fmla="*/ 268165 w 531934"/>
                    <a:gd name="connsiteY8" fmla="*/ 118696 h 536330"/>
                    <a:gd name="connsiteX9" fmla="*/ 281354 w 531934"/>
                    <a:gd name="connsiteY9" fmla="*/ 114300 h 536330"/>
                    <a:gd name="connsiteX10" fmla="*/ 290146 w 531934"/>
                    <a:gd name="connsiteY10" fmla="*/ 109903 h 536330"/>
                    <a:gd name="connsiteX11" fmla="*/ 294542 w 531934"/>
                    <a:gd name="connsiteY11" fmla="*/ 103309 h 536330"/>
                    <a:gd name="connsiteX12" fmla="*/ 307730 w 531934"/>
                    <a:gd name="connsiteY12" fmla="*/ 98913 h 536330"/>
                    <a:gd name="connsiteX13" fmla="*/ 323117 w 531934"/>
                    <a:gd name="connsiteY13" fmla="*/ 92319 h 536330"/>
                    <a:gd name="connsiteX14" fmla="*/ 329711 w 531934"/>
                    <a:gd name="connsiteY14" fmla="*/ 85725 h 536330"/>
                    <a:gd name="connsiteX15" fmla="*/ 336305 w 531934"/>
                    <a:gd name="connsiteY15" fmla="*/ 81328 h 536330"/>
                    <a:gd name="connsiteX16" fmla="*/ 353890 w 531934"/>
                    <a:gd name="connsiteY16" fmla="*/ 61546 h 536330"/>
                    <a:gd name="connsiteX17" fmla="*/ 373673 w 531934"/>
                    <a:gd name="connsiteY17" fmla="*/ 50555 h 536330"/>
                    <a:gd name="connsiteX18" fmla="*/ 380267 w 531934"/>
                    <a:gd name="connsiteY18" fmla="*/ 46159 h 536330"/>
                    <a:gd name="connsiteX19" fmla="*/ 386861 w 531934"/>
                    <a:gd name="connsiteY19" fmla="*/ 43961 h 536330"/>
                    <a:gd name="connsiteX20" fmla="*/ 393455 w 531934"/>
                    <a:gd name="connsiteY20" fmla="*/ 39565 h 536330"/>
                    <a:gd name="connsiteX21" fmla="*/ 404446 w 531934"/>
                    <a:gd name="connsiteY21" fmla="*/ 30773 h 536330"/>
                    <a:gd name="connsiteX22" fmla="*/ 444011 w 531934"/>
                    <a:gd name="connsiteY22" fmla="*/ 26377 h 536330"/>
                    <a:gd name="connsiteX23" fmla="*/ 457200 w 531934"/>
                    <a:gd name="connsiteY23" fmla="*/ 21980 h 536330"/>
                    <a:gd name="connsiteX24" fmla="*/ 463794 w 531934"/>
                    <a:gd name="connsiteY24" fmla="*/ 17584 h 536330"/>
                    <a:gd name="connsiteX25" fmla="*/ 476982 w 531934"/>
                    <a:gd name="connsiteY25" fmla="*/ 13188 h 536330"/>
                    <a:gd name="connsiteX26" fmla="*/ 483577 w 531934"/>
                    <a:gd name="connsiteY26" fmla="*/ 10990 h 536330"/>
                    <a:gd name="connsiteX27" fmla="*/ 503359 w 531934"/>
                    <a:gd name="connsiteY27" fmla="*/ 0 h 536330"/>
                    <a:gd name="connsiteX28" fmla="*/ 503359 w 531934"/>
                    <a:gd name="connsiteY28" fmla="*/ 186836 h 536330"/>
                    <a:gd name="connsiteX29" fmla="*/ 531934 w 531934"/>
                    <a:gd name="connsiteY29" fmla="*/ 186836 h 536330"/>
                    <a:gd name="connsiteX30" fmla="*/ 531934 w 531934"/>
                    <a:gd name="connsiteY30" fmla="*/ 257175 h 536330"/>
                    <a:gd name="connsiteX31" fmla="*/ 455002 w 531934"/>
                    <a:gd name="connsiteY31" fmla="*/ 257175 h 536330"/>
                    <a:gd name="connsiteX32" fmla="*/ 455002 w 531934"/>
                    <a:gd name="connsiteY32" fmla="*/ 536330 h 536330"/>
                    <a:gd name="connsiteX33" fmla="*/ 239590 w 531934"/>
                    <a:gd name="connsiteY33" fmla="*/ 536330 h 536330"/>
                    <a:gd name="connsiteX34" fmla="*/ 239590 w 531934"/>
                    <a:gd name="connsiteY34" fmla="*/ 391257 h 536330"/>
                    <a:gd name="connsiteX35" fmla="*/ 59348 w 531934"/>
                    <a:gd name="connsiteY35" fmla="*/ 391257 h 536330"/>
                    <a:gd name="connsiteX36" fmla="*/ 59348 w 531934"/>
                    <a:gd name="connsiteY36" fmla="*/ 320919 h 536330"/>
                    <a:gd name="connsiteX37" fmla="*/ 0 w 531934"/>
                    <a:gd name="connsiteY37" fmla="*/ 320919 h 536330"/>
                    <a:gd name="connsiteX38" fmla="*/ 0 w 531934"/>
                    <a:gd name="connsiteY38" fmla="*/ 180242 h 536330"/>
                    <a:gd name="connsiteX0" fmla="*/ 0 w 531934"/>
                    <a:gd name="connsiteY0" fmla="*/ 191356 h 547444"/>
                    <a:gd name="connsiteX1" fmla="*/ 48357 w 531934"/>
                    <a:gd name="connsiteY1" fmla="*/ 158385 h 547444"/>
                    <a:gd name="connsiteX2" fmla="*/ 65942 w 531934"/>
                    <a:gd name="connsiteY2" fmla="*/ 147394 h 547444"/>
                    <a:gd name="connsiteX3" fmla="*/ 127488 w 531934"/>
                    <a:gd name="connsiteY3" fmla="*/ 151791 h 547444"/>
                    <a:gd name="connsiteX4" fmla="*/ 173648 w 531934"/>
                    <a:gd name="connsiteY4" fmla="*/ 149592 h 547444"/>
                    <a:gd name="connsiteX5" fmla="*/ 180242 w 531934"/>
                    <a:gd name="connsiteY5" fmla="*/ 147394 h 547444"/>
                    <a:gd name="connsiteX6" fmla="*/ 197827 w 531934"/>
                    <a:gd name="connsiteY6" fmla="*/ 140800 h 547444"/>
                    <a:gd name="connsiteX7" fmla="*/ 254977 w 531934"/>
                    <a:gd name="connsiteY7" fmla="*/ 138602 h 547444"/>
                    <a:gd name="connsiteX8" fmla="*/ 268165 w 531934"/>
                    <a:gd name="connsiteY8" fmla="*/ 129810 h 547444"/>
                    <a:gd name="connsiteX9" fmla="*/ 281354 w 531934"/>
                    <a:gd name="connsiteY9" fmla="*/ 125414 h 547444"/>
                    <a:gd name="connsiteX10" fmla="*/ 290146 w 531934"/>
                    <a:gd name="connsiteY10" fmla="*/ 121017 h 547444"/>
                    <a:gd name="connsiteX11" fmla="*/ 294542 w 531934"/>
                    <a:gd name="connsiteY11" fmla="*/ 114423 h 547444"/>
                    <a:gd name="connsiteX12" fmla="*/ 307730 w 531934"/>
                    <a:gd name="connsiteY12" fmla="*/ 110027 h 547444"/>
                    <a:gd name="connsiteX13" fmla="*/ 323117 w 531934"/>
                    <a:gd name="connsiteY13" fmla="*/ 103433 h 547444"/>
                    <a:gd name="connsiteX14" fmla="*/ 329711 w 531934"/>
                    <a:gd name="connsiteY14" fmla="*/ 96839 h 547444"/>
                    <a:gd name="connsiteX15" fmla="*/ 336305 w 531934"/>
                    <a:gd name="connsiteY15" fmla="*/ 92442 h 547444"/>
                    <a:gd name="connsiteX16" fmla="*/ 353890 w 531934"/>
                    <a:gd name="connsiteY16" fmla="*/ 72660 h 547444"/>
                    <a:gd name="connsiteX17" fmla="*/ 373673 w 531934"/>
                    <a:gd name="connsiteY17" fmla="*/ 61669 h 547444"/>
                    <a:gd name="connsiteX18" fmla="*/ 380267 w 531934"/>
                    <a:gd name="connsiteY18" fmla="*/ 57273 h 547444"/>
                    <a:gd name="connsiteX19" fmla="*/ 386861 w 531934"/>
                    <a:gd name="connsiteY19" fmla="*/ 55075 h 547444"/>
                    <a:gd name="connsiteX20" fmla="*/ 393455 w 531934"/>
                    <a:gd name="connsiteY20" fmla="*/ 50679 h 547444"/>
                    <a:gd name="connsiteX21" fmla="*/ 404446 w 531934"/>
                    <a:gd name="connsiteY21" fmla="*/ 41887 h 547444"/>
                    <a:gd name="connsiteX22" fmla="*/ 444011 w 531934"/>
                    <a:gd name="connsiteY22" fmla="*/ 37491 h 547444"/>
                    <a:gd name="connsiteX23" fmla="*/ 457200 w 531934"/>
                    <a:gd name="connsiteY23" fmla="*/ 33094 h 547444"/>
                    <a:gd name="connsiteX24" fmla="*/ 463794 w 531934"/>
                    <a:gd name="connsiteY24" fmla="*/ 28698 h 547444"/>
                    <a:gd name="connsiteX25" fmla="*/ 476982 w 531934"/>
                    <a:gd name="connsiteY25" fmla="*/ 24302 h 547444"/>
                    <a:gd name="connsiteX26" fmla="*/ 483577 w 531934"/>
                    <a:gd name="connsiteY26" fmla="*/ 22104 h 547444"/>
                    <a:gd name="connsiteX27" fmla="*/ 503359 w 531934"/>
                    <a:gd name="connsiteY27" fmla="*/ 11114 h 547444"/>
                    <a:gd name="connsiteX28" fmla="*/ 503359 w 531934"/>
                    <a:gd name="connsiteY28" fmla="*/ 197950 h 547444"/>
                    <a:gd name="connsiteX29" fmla="*/ 531934 w 531934"/>
                    <a:gd name="connsiteY29" fmla="*/ 197950 h 547444"/>
                    <a:gd name="connsiteX30" fmla="*/ 531934 w 531934"/>
                    <a:gd name="connsiteY30" fmla="*/ 268289 h 547444"/>
                    <a:gd name="connsiteX31" fmla="*/ 455002 w 531934"/>
                    <a:gd name="connsiteY31" fmla="*/ 268289 h 547444"/>
                    <a:gd name="connsiteX32" fmla="*/ 455002 w 531934"/>
                    <a:gd name="connsiteY32" fmla="*/ 547444 h 547444"/>
                    <a:gd name="connsiteX33" fmla="*/ 239590 w 531934"/>
                    <a:gd name="connsiteY33" fmla="*/ 547444 h 547444"/>
                    <a:gd name="connsiteX34" fmla="*/ 239590 w 531934"/>
                    <a:gd name="connsiteY34" fmla="*/ 402371 h 547444"/>
                    <a:gd name="connsiteX35" fmla="*/ 59348 w 531934"/>
                    <a:gd name="connsiteY35" fmla="*/ 402371 h 547444"/>
                    <a:gd name="connsiteX36" fmla="*/ 59348 w 531934"/>
                    <a:gd name="connsiteY36" fmla="*/ 332033 h 547444"/>
                    <a:gd name="connsiteX37" fmla="*/ 0 w 531934"/>
                    <a:gd name="connsiteY37" fmla="*/ 332033 h 547444"/>
                    <a:gd name="connsiteX38" fmla="*/ 0 w 531934"/>
                    <a:gd name="connsiteY38" fmla="*/ 191356 h 54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531934" h="547444">
                      <a:moveTo>
                        <a:pt x="0" y="191356"/>
                      </a:moveTo>
                      <a:lnTo>
                        <a:pt x="48357" y="158385"/>
                      </a:lnTo>
                      <a:cubicBezTo>
                        <a:pt x="54219" y="154721"/>
                        <a:pt x="59080" y="148226"/>
                        <a:pt x="65942" y="147394"/>
                      </a:cubicBezTo>
                      <a:cubicBezTo>
                        <a:pt x="102905" y="142913"/>
                        <a:pt x="106070" y="144648"/>
                        <a:pt x="127488" y="151791"/>
                      </a:cubicBezTo>
                      <a:cubicBezTo>
                        <a:pt x="142875" y="151058"/>
                        <a:pt x="158297" y="150871"/>
                        <a:pt x="173648" y="149592"/>
                      </a:cubicBezTo>
                      <a:cubicBezTo>
                        <a:pt x="175957" y="149400"/>
                        <a:pt x="178112" y="148307"/>
                        <a:pt x="180242" y="147394"/>
                      </a:cubicBezTo>
                      <a:cubicBezTo>
                        <a:pt x="187428" y="144314"/>
                        <a:pt x="189827" y="141333"/>
                        <a:pt x="197827" y="140800"/>
                      </a:cubicBezTo>
                      <a:cubicBezTo>
                        <a:pt x="216849" y="139532"/>
                        <a:pt x="235927" y="139335"/>
                        <a:pt x="254977" y="138602"/>
                      </a:cubicBezTo>
                      <a:cubicBezTo>
                        <a:pt x="282535" y="131713"/>
                        <a:pt x="247924" y="142460"/>
                        <a:pt x="268165" y="129810"/>
                      </a:cubicBezTo>
                      <a:cubicBezTo>
                        <a:pt x="272095" y="127354"/>
                        <a:pt x="277051" y="127135"/>
                        <a:pt x="281354" y="125414"/>
                      </a:cubicBezTo>
                      <a:cubicBezTo>
                        <a:pt x="284396" y="124197"/>
                        <a:pt x="287215" y="122483"/>
                        <a:pt x="290146" y="121017"/>
                      </a:cubicBezTo>
                      <a:cubicBezTo>
                        <a:pt x="291611" y="118819"/>
                        <a:pt x="292302" y="115823"/>
                        <a:pt x="294542" y="114423"/>
                      </a:cubicBezTo>
                      <a:cubicBezTo>
                        <a:pt x="298471" y="111967"/>
                        <a:pt x="303585" y="112099"/>
                        <a:pt x="307730" y="110027"/>
                      </a:cubicBezTo>
                      <a:cubicBezTo>
                        <a:pt x="318595" y="104595"/>
                        <a:pt x="313414" y="106667"/>
                        <a:pt x="323117" y="103433"/>
                      </a:cubicBezTo>
                      <a:cubicBezTo>
                        <a:pt x="325315" y="101235"/>
                        <a:pt x="327323" y="98829"/>
                        <a:pt x="329711" y="96839"/>
                      </a:cubicBezTo>
                      <a:cubicBezTo>
                        <a:pt x="331740" y="95148"/>
                        <a:pt x="334437" y="94310"/>
                        <a:pt x="336305" y="92442"/>
                      </a:cubicBezTo>
                      <a:cubicBezTo>
                        <a:pt x="343634" y="85113"/>
                        <a:pt x="340052" y="77273"/>
                        <a:pt x="353890" y="72660"/>
                      </a:cubicBezTo>
                      <a:cubicBezTo>
                        <a:pt x="365497" y="68791"/>
                        <a:pt x="358556" y="71747"/>
                        <a:pt x="373673" y="61669"/>
                      </a:cubicBezTo>
                      <a:cubicBezTo>
                        <a:pt x="375871" y="60204"/>
                        <a:pt x="377761" y="58108"/>
                        <a:pt x="380267" y="57273"/>
                      </a:cubicBezTo>
                      <a:cubicBezTo>
                        <a:pt x="382465" y="56540"/>
                        <a:pt x="384789" y="56111"/>
                        <a:pt x="386861" y="55075"/>
                      </a:cubicBezTo>
                      <a:cubicBezTo>
                        <a:pt x="389224" y="53894"/>
                        <a:pt x="391392" y="52329"/>
                        <a:pt x="393455" y="50679"/>
                      </a:cubicBezTo>
                      <a:cubicBezTo>
                        <a:pt x="397741" y="47250"/>
                        <a:pt x="398650" y="43819"/>
                        <a:pt x="404446" y="41887"/>
                      </a:cubicBezTo>
                      <a:cubicBezTo>
                        <a:pt x="411743" y="39455"/>
                        <a:pt x="442084" y="37652"/>
                        <a:pt x="444011" y="37491"/>
                      </a:cubicBezTo>
                      <a:cubicBezTo>
                        <a:pt x="448407" y="36025"/>
                        <a:pt x="453344" y="35665"/>
                        <a:pt x="457200" y="33094"/>
                      </a:cubicBezTo>
                      <a:cubicBezTo>
                        <a:pt x="459398" y="31629"/>
                        <a:pt x="461380" y="29771"/>
                        <a:pt x="463794" y="28698"/>
                      </a:cubicBezTo>
                      <a:cubicBezTo>
                        <a:pt x="468028" y="26816"/>
                        <a:pt x="472586" y="25767"/>
                        <a:pt x="476982" y="24302"/>
                      </a:cubicBezTo>
                      <a:lnTo>
                        <a:pt x="483577" y="22104"/>
                      </a:lnTo>
                      <a:cubicBezTo>
                        <a:pt x="487973" y="19906"/>
                        <a:pt x="503359" y="-18379"/>
                        <a:pt x="503359" y="11114"/>
                      </a:cubicBezTo>
                      <a:lnTo>
                        <a:pt x="503359" y="197950"/>
                      </a:lnTo>
                      <a:lnTo>
                        <a:pt x="531934" y="197950"/>
                      </a:lnTo>
                      <a:lnTo>
                        <a:pt x="531934" y="268289"/>
                      </a:lnTo>
                      <a:lnTo>
                        <a:pt x="455002" y="268289"/>
                      </a:lnTo>
                      <a:lnTo>
                        <a:pt x="455002" y="547444"/>
                      </a:lnTo>
                      <a:lnTo>
                        <a:pt x="239590" y="547444"/>
                      </a:lnTo>
                      <a:lnTo>
                        <a:pt x="239590" y="402371"/>
                      </a:lnTo>
                      <a:lnTo>
                        <a:pt x="59348" y="402371"/>
                      </a:lnTo>
                      <a:lnTo>
                        <a:pt x="59348" y="332033"/>
                      </a:lnTo>
                      <a:lnTo>
                        <a:pt x="0" y="332033"/>
                      </a:lnTo>
                      <a:lnTo>
                        <a:pt x="0" y="19135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Freeform 481"/>
                <p:cNvSpPr/>
                <p:nvPr/>
              </p:nvSpPr>
              <p:spPr>
                <a:xfrm>
                  <a:off x="5321317" y="5784754"/>
                  <a:ext cx="266739" cy="253978"/>
                </a:xfrm>
                <a:custGeom>
                  <a:avLst/>
                  <a:gdLst>
                    <a:gd name="connsiteX0" fmla="*/ 265968 w 265968"/>
                    <a:gd name="connsiteY0" fmla="*/ 0 h 252778"/>
                    <a:gd name="connsiteX1" fmla="*/ 265968 w 265968"/>
                    <a:gd name="connsiteY1" fmla="*/ 252778 h 252778"/>
                    <a:gd name="connsiteX2" fmla="*/ 0 w 265968"/>
                    <a:gd name="connsiteY2" fmla="*/ 252778 h 252778"/>
                    <a:gd name="connsiteX3" fmla="*/ 0 w 265968"/>
                    <a:gd name="connsiteY3" fmla="*/ 17584 h 252778"/>
                    <a:gd name="connsiteX4" fmla="*/ 265968 w 265968"/>
                    <a:gd name="connsiteY4" fmla="*/ 0 h 252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5968" h="252778">
                      <a:moveTo>
                        <a:pt x="265968" y="0"/>
                      </a:moveTo>
                      <a:lnTo>
                        <a:pt x="265968" y="252778"/>
                      </a:lnTo>
                      <a:lnTo>
                        <a:pt x="0" y="252778"/>
                      </a:lnTo>
                      <a:lnTo>
                        <a:pt x="0" y="17584"/>
                      </a:lnTo>
                      <a:lnTo>
                        <a:pt x="265968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Freeform 482"/>
                <p:cNvSpPr/>
                <p:nvPr/>
              </p:nvSpPr>
              <p:spPr>
                <a:xfrm>
                  <a:off x="5630925" y="5537126"/>
                  <a:ext cx="336599" cy="268265"/>
                </a:xfrm>
                <a:custGeom>
                  <a:avLst/>
                  <a:gdLst>
                    <a:gd name="connsiteX0" fmla="*/ 4396 w 336306"/>
                    <a:gd name="connsiteY0" fmla="*/ 274759 h 274759"/>
                    <a:gd name="connsiteX1" fmla="*/ 336306 w 336306"/>
                    <a:gd name="connsiteY1" fmla="*/ 254976 h 274759"/>
                    <a:gd name="connsiteX2" fmla="*/ 329712 w 336306"/>
                    <a:gd name="connsiteY2" fmla="*/ 0 h 274759"/>
                    <a:gd name="connsiteX3" fmla="*/ 26377 w 336306"/>
                    <a:gd name="connsiteY3" fmla="*/ 13188 h 274759"/>
                    <a:gd name="connsiteX4" fmla="*/ 0 w 336306"/>
                    <a:gd name="connsiteY4" fmla="*/ 10990 h 274759"/>
                    <a:gd name="connsiteX5" fmla="*/ 4396 w 336306"/>
                    <a:gd name="connsiteY5" fmla="*/ 274759 h 274759"/>
                    <a:gd name="connsiteX0" fmla="*/ 4396 w 336306"/>
                    <a:gd name="connsiteY0" fmla="*/ 274759 h 274759"/>
                    <a:gd name="connsiteX1" fmla="*/ 336306 w 336306"/>
                    <a:gd name="connsiteY1" fmla="*/ 254976 h 274759"/>
                    <a:gd name="connsiteX2" fmla="*/ 329712 w 336306"/>
                    <a:gd name="connsiteY2" fmla="*/ 0 h 274759"/>
                    <a:gd name="connsiteX3" fmla="*/ 83527 w 336306"/>
                    <a:gd name="connsiteY3" fmla="*/ 6594 h 274759"/>
                    <a:gd name="connsiteX4" fmla="*/ 26377 w 336306"/>
                    <a:gd name="connsiteY4" fmla="*/ 13188 h 274759"/>
                    <a:gd name="connsiteX5" fmla="*/ 0 w 336306"/>
                    <a:gd name="connsiteY5" fmla="*/ 10990 h 274759"/>
                    <a:gd name="connsiteX6" fmla="*/ 4396 w 336306"/>
                    <a:gd name="connsiteY6" fmla="*/ 274759 h 274759"/>
                    <a:gd name="connsiteX0" fmla="*/ 4396 w 336306"/>
                    <a:gd name="connsiteY0" fmla="*/ 274759 h 274759"/>
                    <a:gd name="connsiteX1" fmla="*/ 336306 w 336306"/>
                    <a:gd name="connsiteY1" fmla="*/ 254976 h 274759"/>
                    <a:gd name="connsiteX2" fmla="*/ 329712 w 336306"/>
                    <a:gd name="connsiteY2" fmla="*/ 0 h 274759"/>
                    <a:gd name="connsiteX3" fmla="*/ 83527 w 336306"/>
                    <a:gd name="connsiteY3" fmla="*/ 17584 h 274759"/>
                    <a:gd name="connsiteX4" fmla="*/ 26377 w 336306"/>
                    <a:gd name="connsiteY4" fmla="*/ 13188 h 274759"/>
                    <a:gd name="connsiteX5" fmla="*/ 0 w 336306"/>
                    <a:gd name="connsiteY5" fmla="*/ 10990 h 274759"/>
                    <a:gd name="connsiteX6" fmla="*/ 4396 w 336306"/>
                    <a:gd name="connsiteY6" fmla="*/ 274759 h 274759"/>
                    <a:gd name="connsiteX0" fmla="*/ 4396 w 336306"/>
                    <a:gd name="connsiteY0" fmla="*/ 274759 h 274759"/>
                    <a:gd name="connsiteX1" fmla="*/ 336306 w 336306"/>
                    <a:gd name="connsiteY1" fmla="*/ 263768 h 274759"/>
                    <a:gd name="connsiteX2" fmla="*/ 329712 w 336306"/>
                    <a:gd name="connsiteY2" fmla="*/ 0 h 274759"/>
                    <a:gd name="connsiteX3" fmla="*/ 83527 w 336306"/>
                    <a:gd name="connsiteY3" fmla="*/ 17584 h 274759"/>
                    <a:gd name="connsiteX4" fmla="*/ 26377 w 336306"/>
                    <a:gd name="connsiteY4" fmla="*/ 13188 h 274759"/>
                    <a:gd name="connsiteX5" fmla="*/ 0 w 336306"/>
                    <a:gd name="connsiteY5" fmla="*/ 10990 h 274759"/>
                    <a:gd name="connsiteX6" fmla="*/ 4396 w 336306"/>
                    <a:gd name="connsiteY6" fmla="*/ 274759 h 274759"/>
                    <a:gd name="connsiteX0" fmla="*/ 4396 w 336306"/>
                    <a:gd name="connsiteY0" fmla="*/ 268165 h 268165"/>
                    <a:gd name="connsiteX1" fmla="*/ 336306 w 336306"/>
                    <a:gd name="connsiteY1" fmla="*/ 257174 h 268165"/>
                    <a:gd name="connsiteX2" fmla="*/ 331910 w 336306"/>
                    <a:gd name="connsiteY2" fmla="*/ 0 h 268165"/>
                    <a:gd name="connsiteX3" fmla="*/ 83527 w 336306"/>
                    <a:gd name="connsiteY3" fmla="*/ 10990 h 268165"/>
                    <a:gd name="connsiteX4" fmla="*/ 26377 w 336306"/>
                    <a:gd name="connsiteY4" fmla="*/ 6594 h 268165"/>
                    <a:gd name="connsiteX5" fmla="*/ 0 w 336306"/>
                    <a:gd name="connsiteY5" fmla="*/ 4396 h 268165"/>
                    <a:gd name="connsiteX6" fmla="*/ 4396 w 336306"/>
                    <a:gd name="connsiteY6" fmla="*/ 268165 h 268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306" h="268165">
                      <a:moveTo>
                        <a:pt x="4396" y="268165"/>
                      </a:moveTo>
                      <a:lnTo>
                        <a:pt x="336306" y="257174"/>
                      </a:lnTo>
                      <a:cubicBezTo>
                        <a:pt x="334841" y="171449"/>
                        <a:pt x="333375" y="85725"/>
                        <a:pt x="331910" y="0"/>
                      </a:cubicBezTo>
                      <a:lnTo>
                        <a:pt x="83527" y="10990"/>
                      </a:lnTo>
                      <a:lnTo>
                        <a:pt x="26377" y="6594"/>
                      </a:lnTo>
                      <a:lnTo>
                        <a:pt x="0" y="4396"/>
                      </a:lnTo>
                      <a:cubicBezTo>
                        <a:pt x="1465" y="92319"/>
                        <a:pt x="2931" y="180242"/>
                        <a:pt x="4396" y="26816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4" name="Freeform 483"/>
                <p:cNvSpPr/>
                <p:nvPr/>
              </p:nvSpPr>
              <p:spPr>
                <a:xfrm>
                  <a:off x="5314966" y="5545063"/>
                  <a:ext cx="338187" cy="268264"/>
                </a:xfrm>
                <a:custGeom>
                  <a:avLst/>
                  <a:gdLst>
                    <a:gd name="connsiteX0" fmla="*/ 2198 w 338504"/>
                    <a:gd name="connsiteY0" fmla="*/ 0 h 268165"/>
                    <a:gd name="connsiteX1" fmla="*/ 331910 w 338504"/>
                    <a:gd name="connsiteY1" fmla="*/ 0 h 268165"/>
                    <a:gd name="connsiteX2" fmla="*/ 338504 w 338504"/>
                    <a:gd name="connsiteY2" fmla="*/ 261571 h 268165"/>
                    <a:gd name="connsiteX3" fmla="*/ 0 w 338504"/>
                    <a:gd name="connsiteY3" fmla="*/ 268165 h 268165"/>
                    <a:gd name="connsiteX4" fmla="*/ 2198 w 338504"/>
                    <a:gd name="connsiteY4" fmla="*/ 0 h 268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8504" h="268165">
                      <a:moveTo>
                        <a:pt x="2198" y="0"/>
                      </a:moveTo>
                      <a:lnTo>
                        <a:pt x="331910" y="0"/>
                      </a:lnTo>
                      <a:lnTo>
                        <a:pt x="338504" y="261571"/>
                      </a:lnTo>
                      <a:lnTo>
                        <a:pt x="0" y="268165"/>
                      </a:lnTo>
                      <a:cubicBezTo>
                        <a:pt x="733" y="178777"/>
                        <a:pt x="1465" y="89388"/>
                        <a:pt x="2198" y="0"/>
                      </a:cubicBezTo>
                      <a:close/>
                    </a:path>
                  </a:pathLst>
                </a:custGeom>
                <a:solidFill>
                  <a:srgbClr val="E21E1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5" name="Freeform 484"/>
                <p:cNvSpPr/>
                <p:nvPr/>
              </p:nvSpPr>
              <p:spPr>
                <a:xfrm>
                  <a:off x="5422932" y="5281561"/>
                  <a:ext cx="282616" cy="263502"/>
                </a:xfrm>
                <a:custGeom>
                  <a:avLst/>
                  <a:gdLst>
                    <a:gd name="connsiteX0" fmla="*/ 0 w 301137"/>
                    <a:gd name="connsiteY0" fmla="*/ 0 h 263769"/>
                    <a:gd name="connsiteX1" fmla="*/ 301137 w 301137"/>
                    <a:gd name="connsiteY1" fmla="*/ 0 h 263769"/>
                    <a:gd name="connsiteX2" fmla="*/ 301137 w 301137"/>
                    <a:gd name="connsiteY2" fmla="*/ 263769 h 263769"/>
                    <a:gd name="connsiteX3" fmla="*/ 21981 w 301137"/>
                    <a:gd name="connsiteY3" fmla="*/ 263769 h 263769"/>
                    <a:gd name="connsiteX4" fmla="*/ 0 w 301137"/>
                    <a:gd name="connsiteY4" fmla="*/ 0 h 263769"/>
                    <a:gd name="connsiteX0" fmla="*/ 0 w 283552"/>
                    <a:gd name="connsiteY0" fmla="*/ 0 h 263769"/>
                    <a:gd name="connsiteX1" fmla="*/ 283552 w 283552"/>
                    <a:gd name="connsiteY1" fmla="*/ 0 h 263769"/>
                    <a:gd name="connsiteX2" fmla="*/ 283552 w 283552"/>
                    <a:gd name="connsiteY2" fmla="*/ 263769 h 263769"/>
                    <a:gd name="connsiteX3" fmla="*/ 4396 w 283552"/>
                    <a:gd name="connsiteY3" fmla="*/ 263769 h 263769"/>
                    <a:gd name="connsiteX4" fmla="*/ 0 w 283552"/>
                    <a:gd name="connsiteY4" fmla="*/ 0 h 263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552" h="263769">
                      <a:moveTo>
                        <a:pt x="0" y="0"/>
                      </a:moveTo>
                      <a:lnTo>
                        <a:pt x="283552" y="0"/>
                      </a:lnTo>
                      <a:lnTo>
                        <a:pt x="283552" y="263769"/>
                      </a:lnTo>
                      <a:lnTo>
                        <a:pt x="4396" y="263769"/>
                      </a:lnTo>
                      <a:cubicBezTo>
                        <a:pt x="2931" y="175846"/>
                        <a:pt x="1465" y="87923"/>
                        <a:pt x="0" y="0"/>
                      </a:cubicBezTo>
                      <a:close/>
                    </a:path>
                  </a:pathLst>
                </a:custGeom>
                <a:solidFill>
                  <a:srgbClr val="E21E1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6" name="Freeform 485"/>
                <p:cNvSpPr/>
                <p:nvPr/>
              </p:nvSpPr>
              <p:spPr>
                <a:xfrm>
                  <a:off x="5170483" y="5281561"/>
                  <a:ext cx="281028" cy="266677"/>
                </a:xfrm>
                <a:custGeom>
                  <a:avLst/>
                  <a:gdLst>
                    <a:gd name="connsiteX0" fmla="*/ 0 w 281354"/>
                    <a:gd name="connsiteY0" fmla="*/ 0 h 270363"/>
                    <a:gd name="connsiteX1" fmla="*/ 281354 w 281354"/>
                    <a:gd name="connsiteY1" fmla="*/ 0 h 270363"/>
                    <a:gd name="connsiteX2" fmla="*/ 281354 w 281354"/>
                    <a:gd name="connsiteY2" fmla="*/ 270363 h 270363"/>
                    <a:gd name="connsiteX3" fmla="*/ 2198 w 281354"/>
                    <a:gd name="connsiteY3" fmla="*/ 270363 h 270363"/>
                    <a:gd name="connsiteX4" fmla="*/ 0 w 281354"/>
                    <a:gd name="connsiteY4" fmla="*/ 0 h 270363"/>
                    <a:gd name="connsiteX0" fmla="*/ 0 w 281354"/>
                    <a:gd name="connsiteY0" fmla="*/ 0 h 270363"/>
                    <a:gd name="connsiteX1" fmla="*/ 281354 w 281354"/>
                    <a:gd name="connsiteY1" fmla="*/ 0 h 270363"/>
                    <a:gd name="connsiteX2" fmla="*/ 281354 w 281354"/>
                    <a:gd name="connsiteY2" fmla="*/ 265967 h 270363"/>
                    <a:gd name="connsiteX3" fmla="*/ 2198 w 281354"/>
                    <a:gd name="connsiteY3" fmla="*/ 270363 h 270363"/>
                    <a:gd name="connsiteX4" fmla="*/ 0 w 281354"/>
                    <a:gd name="connsiteY4" fmla="*/ 0 h 270363"/>
                    <a:gd name="connsiteX0" fmla="*/ 0 w 281354"/>
                    <a:gd name="connsiteY0" fmla="*/ 0 h 265967"/>
                    <a:gd name="connsiteX1" fmla="*/ 281354 w 281354"/>
                    <a:gd name="connsiteY1" fmla="*/ 0 h 265967"/>
                    <a:gd name="connsiteX2" fmla="*/ 281354 w 281354"/>
                    <a:gd name="connsiteY2" fmla="*/ 265967 h 265967"/>
                    <a:gd name="connsiteX3" fmla="*/ 2198 w 281354"/>
                    <a:gd name="connsiteY3" fmla="*/ 265967 h 265967"/>
                    <a:gd name="connsiteX4" fmla="*/ 0 w 281354"/>
                    <a:gd name="connsiteY4" fmla="*/ 0 h 26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1354" h="265967">
                      <a:moveTo>
                        <a:pt x="0" y="0"/>
                      </a:moveTo>
                      <a:lnTo>
                        <a:pt x="281354" y="0"/>
                      </a:lnTo>
                      <a:lnTo>
                        <a:pt x="281354" y="265967"/>
                      </a:lnTo>
                      <a:lnTo>
                        <a:pt x="2198" y="265967"/>
                      </a:lnTo>
                      <a:cubicBezTo>
                        <a:pt x="1465" y="175846"/>
                        <a:pt x="733" y="9012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7" name="Freeform 486"/>
                <p:cNvSpPr/>
                <p:nvPr/>
              </p:nvSpPr>
              <p:spPr>
                <a:xfrm>
                  <a:off x="5048228" y="5813327"/>
                  <a:ext cx="277853" cy="222231"/>
                </a:xfrm>
                <a:custGeom>
                  <a:avLst/>
                  <a:gdLst>
                    <a:gd name="connsiteX0" fmla="*/ 0 w 276957"/>
                    <a:gd name="connsiteY0" fmla="*/ 0 h 222006"/>
                    <a:gd name="connsiteX1" fmla="*/ 276957 w 276957"/>
                    <a:gd name="connsiteY1" fmla="*/ 0 h 222006"/>
                    <a:gd name="connsiteX2" fmla="*/ 276957 w 276957"/>
                    <a:gd name="connsiteY2" fmla="*/ 222006 h 222006"/>
                    <a:gd name="connsiteX3" fmla="*/ 10990 w 276957"/>
                    <a:gd name="connsiteY3" fmla="*/ 222006 h 222006"/>
                    <a:gd name="connsiteX4" fmla="*/ 0 w 276957"/>
                    <a:gd name="connsiteY4" fmla="*/ 0 h 222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957" h="222006">
                      <a:moveTo>
                        <a:pt x="0" y="0"/>
                      </a:moveTo>
                      <a:lnTo>
                        <a:pt x="276957" y="0"/>
                      </a:lnTo>
                      <a:lnTo>
                        <a:pt x="276957" y="222006"/>
                      </a:lnTo>
                      <a:lnTo>
                        <a:pt x="10990" y="2220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8" name="Freeform 487"/>
                <p:cNvSpPr/>
                <p:nvPr/>
              </p:nvSpPr>
              <p:spPr>
                <a:xfrm>
                  <a:off x="5052991" y="5543475"/>
                  <a:ext cx="277852" cy="273026"/>
                </a:xfrm>
                <a:custGeom>
                  <a:avLst/>
                  <a:gdLst>
                    <a:gd name="connsiteX0" fmla="*/ 134083 w 276958"/>
                    <a:gd name="connsiteY0" fmla="*/ 4396 h 272561"/>
                    <a:gd name="connsiteX1" fmla="*/ 276958 w 276958"/>
                    <a:gd name="connsiteY1" fmla="*/ 4396 h 272561"/>
                    <a:gd name="connsiteX2" fmla="*/ 276958 w 276958"/>
                    <a:gd name="connsiteY2" fmla="*/ 272561 h 272561"/>
                    <a:gd name="connsiteX3" fmla="*/ 0 w 276958"/>
                    <a:gd name="connsiteY3" fmla="*/ 272561 h 272561"/>
                    <a:gd name="connsiteX4" fmla="*/ 0 w 276958"/>
                    <a:gd name="connsiteY4" fmla="*/ 0 h 272561"/>
                    <a:gd name="connsiteX5" fmla="*/ 134083 w 276958"/>
                    <a:gd name="connsiteY5" fmla="*/ 4396 h 272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6958" h="272561">
                      <a:moveTo>
                        <a:pt x="134083" y="4396"/>
                      </a:moveTo>
                      <a:lnTo>
                        <a:pt x="276958" y="4396"/>
                      </a:lnTo>
                      <a:lnTo>
                        <a:pt x="276958" y="272561"/>
                      </a:lnTo>
                      <a:lnTo>
                        <a:pt x="0" y="272561"/>
                      </a:lnTo>
                      <a:lnTo>
                        <a:pt x="0" y="0"/>
                      </a:lnTo>
                      <a:lnTo>
                        <a:pt x="134083" y="4396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Freeform 488"/>
                <p:cNvSpPr/>
                <p:nvPr/>
              </p:nvSpPr>
              <p:spPr>
                <a:xfrm>
                  <a:off x="4795779" y="5802216"/>
                  <a:ext cx="271501" cy="236516"/>
                </a:xfrm>
                <a:custGeom>
                  <a:avLst/>
                  <a:gdLst>
                    <a:gd name="connsiteX0" fmla="*/ 270363 w 270363"/>
                    <a:gd name="connsiteY0" fmla="*/ 0 h 235194"/>
                    <a:gd name="connsiteX1" fmla="*/ 270363 w 270363"/>
                    <a:gd name="connsiteY1" fmla="*/ 235194 h 235194"/>
                    <a:gd name="connsiteX2" fmla="*/ 0 w 270363"/>
                    <a:gd name="connsiteY2" fmla="*/ 235194 h 235194"/>
                    <a:gd name="connsiteX3" fmla="*/ 0 w 270363"/>
                    <a:gd name="connsiteY3" fmla="*/ 6594 h 235194"/>
                    <a:gd name="connsiteX4" fmla="*/ 270363 w 270363"/>
                    <a:gd name="connsiteY4" fmla="*/ 0 h 235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363" h="235194">
                      <a:moveTo>
                        <a:pt x="270363" y="0"/>
                      </a:moveTo>
                      <a:lnTo>
                        <a:pt x="270363" y="235194"/>
                      </a:lnTo>
                      <a:lnTo>
                        <a:pt x="0" y="235194"/>
                      </a:lnTo>
                      <a:lnTo>
                        <a:pt x="0" y="6594"/>
                      </a:lnTo>
                      <a:lnTo>
                        <a:pt x="270363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0" name="Freeform 489"/>
                <p:cNvSpPr/>
                <p:nvPr/>
              </p:nvSpPr>
              <p:spPr>
                <a:xfrm>
                  <a:off x="4784665" y="5281561"/>
                  <a:ext cx="411222" cy="266677"/>
                </a:xfrm>
                <a:custGeom>
                  <a:avLst/>
                  <a:gdLst>
                    <a:gd name="connsiteX0" fmla="*/ 0 w 411041"/>
                    <a:gd name="connsiteY0" fmla="*/ 263769 h 265967"/>
                    <a:gd name="connsiteX1" fmla="*/ 0 w 411041"/>
                    <a:gd name="connsiteY1" fmla="*/ 263769 h 265967"/>
                    <a:gd name="connsiteX2" fmla="*/ 2198 w 411041"/>
                    <a:gd name="connsiteY2" fmla="*/ 243987 h 265967"/>
                    <a:gd name="connsiteX3" fmla="*/ 6595 w 411041"/>
                    <a:gd name="connsiteY3" fmla="*/ 230798 h 265967"/>
                    <a:gd name="connsiteX4" fmla="*/ 8793 w 411041"/>
                    <a:gd name="connsiteY4" fmla="*/ 224204 h 265967"/>
                    <a:gd name="connsiteX5" fmla="*/ 10991 w 411041"/>
                    <a:gd name="connsiteY5" fmla="*/ 217610 h 265967"/>
                    <a:gd name="connsiteX6" fmla="*/ 13189 w 411041"/>
                    <a:gd name="connsiteY6" fmla="*/ 208817 h 265967"/>
                    <a:gd name="connsiteX7" fmla="*/ 26377 w 411041"/>
                    <a:gd name="connsiteY7" fmla="*/ 182440 h 265967"/>
                    <a:gd name="connsiteX8" fmla="*/ 28575 w 411041"/>
                    <a:gd name="connsiteY8" fmla="*/ 175846 h 265967"/>
                    <a:gd name="connsiteX9" fmla="*/ 30773 w 411041"/>
                    <a:gd name="connsiteY9" fmla="*/ 57150 h 265967"/>
                    <a:gd name="connsiteX10" fmla="*/ 35170 w 411041"/>
                    <a:gd name="connsiteY10" fmla="*/ 50556 h 265967"/>
                    <a:gd name="connsiteX11" fmla="*/ 37368 w 411041"/>
                    <a:gd name="connsiteY11" fmla="*/ 43962 h 265967"/>
                    <a:gd name="connsiteX12" fmla="*/ 41764 w 411041"/>
                    <a:gd name="connsiteY12" fmla="*/ 21981 h 265967"/>
                    <a:gd name="connsiteX13" fmla="*/ 43962 w 411041"/>
                    <a:gd name="connsiteY13" fmla="*/ 15387 h 265967"/>
                    <a:gd name="connsiteX14" fmla="*/ 43962 w 411041"/>
                    <a:gd name="connsiteY14" fmla="*/ 0 h 265967"/>
                    <a:gd name="connsiteX15" fmla="*/ 408843 w 411041"/>
                    <a:gd name="connsiteY15" fmla="*/ 0 h 265967"/>
                    <a:gd name="connsiteX16" fmla="*/ 411041 w 411041"/>
                    <a:gd name="connsiteY16" fmla="*/ 19783 h 265967"/>
                    <a:gd name="connsiteX17" fmla="*/ 411041 w 411041"/>
                    <a:gd name="connsiteY17" fmla="*/ 265967 h 265967"/>
                    <a:gd name="connsiteX18" fmla="*/ 0 w 411041"/>
                    <a:gd name="connsiteY18" fmla="*/ 263769 h 26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11041" h="265967">
                      <a:moveTo>
                        <a:pt x="0" y="263769"/>
                      </a:moveTo>
                      <a:lnTo>
                        <a:pt x="0" y="263769"/>
                      </a:lnTo>
                      <a:cubicBezTo>
                        <a:pt x="733" y="257175"/>
                        <a:pt x="897" y="250493"/>
                        <a:pt x="2198" y="243987"/>
                      </a:cubicBezTo>
                      <a:cubicBezTo>
                        <a:pt x="3107" y="239443"/>
                        <a:pt x="5129" y="235194"/>
                        <a:pt x="6595" y="230798"/>
                      </a:cubicBezTo>
                      <a:lnTo>
                        <a:pt x="8793" y="224204"/>
                      </a:lnTo>
                      <a:cubicBezTo>
                        <a:pt x="9526" y="222006"/>
                        <a:pt x="10429" y="219858"/>
                        <a:pt x="10991" y="217610"/>
                      </a:cubicBezTo>
                      <a:cubicBezTo>
                        <a:pt x="11724" y="214679"/>
                        <a:pt x="11838" y="211519"/>
                        <a:pt x="13189" y="208817"/>
                      </a:cubicBezTo>
                      <a:cubicBezTo>
                        <a:pt x="30234" y="174725"/>
                        <a:pt x="15326" y="215594"/>
                        <a:pt x="26377" y="182440"/>
                      </a:cubicBezTo>
                      <a:lnTo>
                        <a:pt x="28575" y="175846"/>
                      </a:lnTo>
                      <a:cubicBezTo>
                        <a:pt x="29308" y="136281"/>
                        <a:pt x="28693" y="96667"/>
                        <a:pt x="30773" y="57150"/>
                      </a:cubicBezTo>
                      <a:cubicBezTo>
                        <a:pt x="30912" y="54512"/>
                        <a:pt x="33988" y="52919"/>
                        <a:pt x="35170" y="50556"/>
                      </a:cubicBezTo>
                      <a:cubicBezTo>
                        <a:pt x="36206" y="48484"/>
                        <a:pt x="36732" y="46190"/>
                        <a:pt x="37368" y="43962"/>
                      </a:cubicBezTo>
                      <a:cubicBezTo>
                        <a:pt x="41747" y="28634"/>
                        <a:pt x="37446" y="41410"/>
                        <a:pt x="41764" y="21981"/>
                      </a:cubicBezTo>
                      <a:cubicBezTo>
                        <a:pt x="42267" y="19719"/>
                        <a:pt x="43731" y="17692"/>
                        <a:pt x="43962" y="15387"/>
                      </a:cubicBezTo>
                      <a:cubicBezTo>
                        <a:pt x="44472" y="10283"/>
                        <a:pt x="43962" y="5129"/>
                        <a:pt x="43962" y="0"/>
                      </a:cubicBezTo>
                      <a:lnTo>
                        <a:pt x="408843" y="0"/>
                      </a:lnTo>
                      <a:lnTo>
                        <a:pt x="411041" y="19783"/>
                      </a:lnTo>
                      <a:lnTo>
                        <a:pt x="411041" y="265967"/>
                      </a:lnTo>
                      <a:lnTo>
                        <a:pt x="0" y="26376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>
                <a:xfrm>
                  <a:off x="4730682" y="5548238"/>
                  <a:ext cx="336599" cy="269851"/>
                </a:xfrm>
                <a:custGeom>
                  <a:avLst/>
                  <a:gdLst>
                    <a:gd name="connsiteX0" fmla="*/ 0 w 336305"/>
                    <a:gd name="connsiteY0" fmla="*/ 149469 h 270364"/>
                    <a:gd name="connsiteX1" fmla="*/ 0 w 336305"/>
                    <a:gd name="connsiteY1" fmla="*/ 149469 h 270364"/>
                    <a:gd name="connsiteX2" fmla="*/ 6594 w 336305"/>
                    <a:gd name="connsiteY2" fmla="*/ 129687 h 270364"/>
                    <a:gd name="connsiteX3" fmla="*/ 13188 w 336305"/>
                    <a:gd name="connsiteY3" fmla="*/ 125291 h 270364"/>
                    <a:gd name="connsiteX4" fmla="*/ 21980 w 336305"/>
                    <a:gd name="connsiteY4" fmla="*/ 114300 h 270364"/>
                    <a:gd name="connsiteX5" fmla="*/ 32971 w 336305"/>
                    <a:gd name="connsiteY5" fmla="*/ 92319 h 270364"/>
                    <a:gd name="connsiteX6" fmla="*/ 37367 w 336305"/>
                    <a:gd name="connsiteY6" fmla="*/ 79131 h 270364"/>
                    <a:gd name="connsiteX7" fmla="*/ 39565 w 336305"/>
                    <a:gd name="connsiteY7" fmla="*/ 65942 h 270364"/>
                    <a:gd name="connsiteX8" fmla="*/ 41763 w 336305"/>
                    <a:gd name="connsiteY8" fmla="*/ 59348 h 270364"/>
                    <a:gd name="connsiteX9" fmla="*/ 43961 w 336305"/>
                    <a:gd name="connsiteY9" fmla="*/ 48358 h 270364"/>
                    <a:gd name="connsiteX10" fmla="*/ 48357 w 336305"/>
                    <a:gd name="connsiteY10" fmla="*/ 41764 h 270364"/>
                    <a:gd name="connsiteX11" fmla="*/ 50555 w 336305"/>
                    <a:gd name="connsiteY11" fmla="*/ 32971 h 270364"/>
                    <a:gd name="connsiteX12" fmla="*/ 54951 w 336305"/>
                    <a:gd name="connsiteY12" fmla="*/ 15387 h 270364"/>
                    <a:gd name="connsiteX13" fmla="*/ 54951 w 336305"/>
                    <a:gd name="connsiteY13" fmla="*/ 0 h 270364"/>
                    <a:gd name="connsiteX14" fmla="*/ 336305 w 336305"/>
                    <a:gd name="connsiteY14" fmla="*/ 0 h 270364"/>
                    <a:gd name="connsiteX15" fmla="*/ 336305 w 336305"/>
                    <a:gd name="connsiteY15" fmla="*/ 270364 h 270364"/>
                    <a:gd name="connsiteX16" fmla="*/ 57150 w 336305"/>
                    <a:gd name="connsiteY16" fmla="*/ 270364 h 270364"/>
                    <a:gd name="connsiteX17" fmla="*/ 57150 w 336305"/>
                    <a:gd name="connsiteY17" fmla="*/ 147271 h 270364"/>
                    <a:gd name="connsiteX18" fmla="*/ 0 w 336305"/>
                    <a:gd name="connsiteY18" fmla="*/ 149469 h 270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36305" h="270364">
                      <a:moveTo>
                        <a:pt x="0" y="149469"/>
                      </a:moveTo>
                      <a:lnTo>
                        <a:pt x="0" y="149469"/>
                      </a:lnTo>
                      <a:cubicBezTo>
                        <a:pt x="2198" y="142875"/>
                        <a:pt x="3266" y="135789"/>
                        <a:pt x="6594" y="129687"/>
                      </a:cubicBezTo>
                      <a:cubicBezTo>
                        <a:pt x="7859" y="127368"/>
                        <a:pt x="11538" y="127354"/>
                        <a:pt x="13188" y="125291"/>
                      </a:cubicBezTo>
                      <a:cubicBezTo>
                        <a:pt x="25321" y="110123"/>
                        <a:pt x="3084" y="126897"/>
                        <a:pt x="21980" y="114300"/>
                      </a:cubicBezTo>
                      <a:cubicBezTo>
                        <a:pt x="34662" y="95279"/>
                        <a:pt x="28226" y="108136"/>
                        <a:pt x="32971" y="92319"/>
                      </a:cubicBezTo>
                      <a:cubicBezTo>
                        <a:pt x="34302" y="87881"/>
                        <a:pt x="37367" y="79131"/>
                        <a:pt x="37367" y="79131"/>
                      </a:cubicBezTo>
                      <a:cubicBezTo>
                        <a:pt x="38100" y="74735"/>
                        <a:pt x="38598" y="70293"/>
                        <a:pt x="39565" y="65942"/>
                      </a:cubicBezTo>
                      <a:cubicBezTo>
                        <a:pt x="40068" y="63680"/>
                        <a:pt x="41201" y="61596"/>
                        <a:pt x="41763" y="59348"/>
                      </a:cubicBezTo>
                      <a:cubicBezTo>
                        <a:pt x="42669" y="55724"/>
                        <a:pt x="42649" y="51856"/>
                        <a:pt x="43961" y="48358"/>
                      </a:cubicBezTo>
                      <a:cubicBezTo>
                        <a:pt x="44889" y="45885"/>
                        <a:pt x="46892" y="43962"/>
                        <a:pt x="48357" y="41764"/>
                      </a:cubicBezTo>
                      <a:cubicBezTo>
                        <a:pt x="49090" y="38833"/>
                        <a:pt x="49725" y="35876"/>
                        <a:pt x="50555" y="32971"/>
                      </a:cubicBezTo>
                      <a:cubicBezTo>
                        <a:pt x="52779" y="25188"/>
                        <a:pt x="54162" y="24851"/>
                        <a:pt x="54951" y="15387"/>
                      </a:cubicBezTo>
                      <a:cubicBezTo>
                        <a:pt x="55377" y="10276"/>
                        <a:pt x="54951" y="5129"/>
                        <a:pt x="54951" y="0"/>
                      </a:cubicBezTo>
                      <a:lnTo>
                        <a:pt x="336305" y="0"/>
                      </a:lnTo>
                      <a:lnTo>
                        <a:pt x="336305" y="270364"/>
                      </a:lnTo>
                      <a:lnTo>
                        <a:pt x="57150" y="270364"/>
                      </a:lnTo>
                      <a:lnTo>
                        <a:pt x="57150" y="147271"/>
                      </a:lnTo>
                      <a:lnTo>
                        <a:pt x="0" y="149469"/>
                      </a:lnTo>
                      <a:close/>
                    </a:path>
                  </a:pathLst>
                </a:custGeom>
                <a:solidFill>
                  <a:srgbClr val="E21E1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>
                <a:xfrm>
                  <a:off x="4482996" y="5683163"/>
                  <a:ext cx="325485" cy="355569"/>
                </a:xfrm>
                <a:custGeom>
                  <a:avLst/>
                  <a:gdLst>
                    <a:gd name="connsiteX0" fmla="*/ 0 w 325632"/>
                    <a:gd name="connsiteY0" fmla="*/ 355234 h 355234"/>
                    <a:gd name="connsiteX1" fmla="*/ 0 w 325632"/>
                    <a:gd name="connsiteY1" fmla="*/ 355234 h 355234"/>
                    <a:gd name="connsiteX2" fmla="*/ 19736 w 325632"/>
                    <a:gd name="connsiteY2" fmla="*/ 335499 h 355234"/>
                    <a:gd name="connsiteX3" fmla="*/ 29603 w 325632"/>
                    <a:gd name="connsiteY3" fmla="*/ 332210 h 355234"/>
                    <a:gd name="connsiteX4" fmla="*/ 59206 w 325632"/>
                    <a:gd name="connsiteY4" fmla="*/ 315764 h 355234"/>
                    <a:gd name="connsiteX5" fmla="*/ 78941 w 325632"/>
                    <a:gd name="connsiteY5" fmla="*/ 302607 h 355234"/>
                    <a:gd name="connsiteX6" fmla="*/ 95387 w 325632"/>
                    <a:gd name="connsiteY6" fmla="*/ 292739 h 355234"/>
                    <a:gd name="connsiteX7" fmla="*/ 118412 w 325632"/>
                    <a:gd name="connsiteY7" fmla="*/ 273004 h 355234"/>
                    <a:gd name="connsiteX8" fmla="*/ 121701 w 325632"/>
                    <a:gd name="connsiteY8" fmla="*/ 263136 h 355234"/>
                    <a:gd name="connsiteX9" fmla="*/ 134858 w 325632"/>
                    <a:gd name="connsiteY9" fmla="*/ 243401 h 355234"/>
                    <a:gd name="connsiteX10" fmla="*/ 144726 w 325632"/>
                    <a:gd name="connsiteY10" fmla="*/ 223666 h 355234"/>
                    <a:gd name="connsiteX11" fmla="*/ 148015 w 325632"/>
                    <a:gd name="connsiteY11" fmla="*/ 164460 h 355234"/>
                    <a:gd name="connsiteX12" fmla="*/ 154593 w 325632"/>
                    <a:gd name="connsiteY12" fmla="*/ 151303 h 355234"/>
                    <a:gd name="connsiteX13" fmla="*/ 157882 w 325632"/>
                    <a:gd name="connsiteY13" fmla="*/ 138146 h 355234"/>
                    <a:gd name="connsiteX14" fmla="*/ 167750 w 325632"/>
                    <a:gd name="connsiteY14" fmla="*/ 131568 h 355234"/>
                    <a:gd name="connsiteX15" fmla="*/ 171039 w 325632"/>
                    <a:gd name="connsiteY15" fmla="*/ 115122 h 355234"/>
                    <a:gd name="connsiteX16" fmla="*/ 177618 w 325632"/>
                    <a:gd name="connsiteY16" fmla="*/ 108543 h 355234"/>
                    <a:gd name="connsiteX17" fmla="*/ 184196 w 325632"/>
                    <a:gd name="connsiteY17" fmla="*/ 88808 h 355234"/>
                    <a:gd name="connsiteX18" fmla="*/ 207221 w 325632"/>
                    <a:gd name="connsiteY18" fmla="*/ 59205 h 355234"/>
                    <a:gd name="connsiteX19" fmla="*/ 226956 w 325632"/>
                    <a:gd name="connsiteY19" fmla="*/ 36181 h 355234"/>
                    <a:gd name="connsiteX20" fmla="*/ 240113 w 325632"/>
                    <a:gd name="connsiteY20" fmla="*/ 23024 h 355234"/>
                    <a:gd name="connsiteX21" fmla="*/ 249980 w 325632"/>
                    <a:gd name="connsiteY21" fmla="*/ 19735 h 355234"/>
                    <a:gd name="connsiteX22" fmla="*/ 256559 w 325632"/>
                    <a:gd name="connsiteY22" fmla="*/ 0 h 355234"/>
                    <a:gd name="connsiteX23" fmla="*/ 325632 w 325632"/>
                    <a:gd name="connsiteY23" fmla="*/ 0 h 355234"/>
                    <a:gd name="connsiteX24" fmla="*/ 325632 w 325632"/>
                    <a:gd name="connsiteY24" fmla="*/ 355234 h 355234"/>
                    <a:gd name="connsiteX25" fmla="*/ 0 w 325632"/>
                    <a:gd name="connsiteY25" fmla="*/ 355234 h 355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25632" h="355234">
                      <a:moveTo>
                        <a:pt x="0" y="355234"/>
                      </a:moveTo>
                      <a:lnTo>
                        <a:pt x="0" y="355234"/>
                      </a:lnTo>
                      <a:cubicBezTo>
                        <a:pt x="6579" y="348656"/>
                        <a:pt x="12392" y="341211"/>
                        <a:pt x="19736" y="335499"/>
                      </a:cubicBezTo>
                      <a:cubicBezTo>
                        <a:pt x="22473" y="333371"/>
                        <a:pt x="26572" y="333894"/>
                        <a:pt x="29603" y="332210"/>
                      </a:cubicBezTo>
                      <a:cubicBezTo>
                        <a:pt x="63531" y="313361"/>
                        <a:pt x="36879" y="323206"/>
                        <a:pt x="59206" y="315764"/>
                      </a:cubicBezTo>
                      <a:cubicBezTo>
                        <a:pt x="84301" y="290669"/>
                        <a:pt x="55139" y="316889"/>
                        <a:pt x="78941" y="302607"/>
                      </a:cubicBezTo>
                      <a:cubicBezTo>
                        <a:pt x="101515" y="289062"/>
                        <a:pt x="67438" y="302055"/>
                        <a:pt x="95387" y="292739"/>
                      </a:cubicBezTo>
                      <a:cubicBezTo>
                        <a:pt x="111339" y="276787"/>
                        <a:pt x="103383" y="283022"/>
                        <a:pt x="118412" y="273004"/>
                      </a:cubicBezTo>
                      <a:cubicBezTo>
                        <a:pt x="119508" y="269715"/>
                        <a:pt x="120017" y="266167"/>
                        <a:pt x="121701" y="263136"/>
                      </a:cubicBezTo>
                      <a:cubicBezTo>
                        <a:pt x="125541" y="256225"/>
                        <a:pt x="132358" y="250902"/>
                        <a:pt x="134858" y="243401"/>
                      </a:cubicBezTo>
                      <a:cubicBezTo>
                        <a:pt x="139397" y="229783"/>
                        <a:pt x="136224" y="236418"/>
                        <a:pt x="144726" y="223666"/>
                      </a:cubicBezTo>
                      <a:cubicBezTo>
                        <a:pt x="145822" y="203931"/>
                        <a:pt x="145345" y="184045"/>
                        <a:pt x="148015" y="164460"/>
                      </a:cubicBezTo>
                      <a:cubicBezTo>
                        <a:pt x="148677" y="159602"/>
                        <a:pt x="152871" y="155894"/>
                        <a:pt x="154593" y="151303"/>
                      </a:cubicBezTo>
                      <a:cubicBezTo>
                        <a:pt x="156180" y="147070"/>
                        <a:pt x="155374" y="141907"/>
                        <a:pt x="157882" y="138146"/>
                      </a:cubicBezTo>
                      <a:cubicBezTo>
                        <a:pt x="160075" y="134857"/>
                        <a:pt x="164461" y="133761"/>
                        <a:pt x="167750" y="131568"/>
                      </a:cubicBezTo>
                      <a:cubicBezTo>
                        <a:pt x="168846" y="126086"/>
                        <a:pt x="168837" y="120261"/>
                        <a:pt x="171039" y="115122"/>
                      </a:cubicBezTo>
                      <a:cubicBezTo>
                        <a:pt x="172261" y="112271"/>
                        <a:pt x="176231" y="111317"/>
                        <a:pt x="177618" y="108543"/>
                      </a:cubicBezTo>
                      <a:cubicBezTo>
                        <a:pt x="180719" y="102341"/>
                        <a:pt x="179293" y="93711"/>
                        <a:pt x="184196" y="88808"/>
                      </a:cubicBezTo>
                      <a:cubicBezTo>
                        <a:pt x="199655" y="73350"/>
                        <a:pt x="191483" y="82812"/>
                        <a:pt x="207221" y="59205"/>
                      </a:cubicBezTo>
                      <a:cubicBezTo>
                        <a:pt x="217240" y="44176"/>
                        <a:pt x="211003" y="52135"/>
                        <a:pt x="226956" y="36181"/>
                      </a:cubicBezTo>
                      <a:lnTo>
                        <a:pt x="240113" y="23024"/>
                      </a:lnTo>
                      <a:lnTo>
                        <a:pt x="249980" y="19735"/>
                      </a:lnTo>
                      <a:cubicBezTo>
                        <a:pt x="253864" y="4200"/>
                        <a:pt x="251247" y="10621"/>
                        <a:pt x="256559" y="0"/>
                      </a:cubicBezTo>
                      <a:lnTo>
                        <a:pt x="325632" y="0"/>
                      </a:lnTo>
                      <a:lnTo>
                        <a:pt x="325632" y="355234"/>
                      </a:lnTo>
                      <a:lnTo>
                        <a:pt x="0" y="355234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>
                <a:xfrm>
                  <a:off x="2661871" y="2281448"/>
                  <a:ext cx="731943" cy="514305"/>
                </a:xfrm>
                <a:custGeom>
                  <a:avLst/>
                  <a:gdLst>
                    <a:gd name="connsiteX0" fmla="*/ 0 w 731960"/>
                    <a:gd name="connsiteY0" fmla="*/ 139227 h 515098"/>
                    <a:gd name="connsiteX1" fmla="*/ 0 w 731960"/>
                    <a:gd name="connsiteY1" fmla="*/ 139227 h 515098"/>
                    <a:gd name="connsiteX2" fmla="*/ 17585 w 731960"/>
                    <a:gd name="connsiteY2" fmla="*/ 132632 h 515098"/>
                    <a:gd name="connsiteX3" fmla="*/ 26377 w 731960"/>
                    <a:gd name="connsiteY3" fmla="*/ 130434 h 515098"/>
                    <a:gd name="connsiteX4" fmla="*/ 48358 w 731960"/>
                    <a:gd name="connsiteY4" fmla="*/ 121642 h 515098"/>
                    <a:gd name="connsiteX5" fmla="*/ 54952 w 731960"/>
                    <a:gd name="connsiteY5" fmla="*/ 117246 h 515098"/>
                    <a:gd name="connsiteX6" fmla="*/ 68141 w 731960"/>
                    <a:gd name="connsiteY6" fmla="*/ 112850 h 515098"/>
                    <a:gd name="connsiteX7" fmla="*/ 74735 w 731960"/>
                    <a:gd name="connsiteY7" fmla="*/ 106256 h 515098"/>
                    <a:gd name="connsiteX8" fmla="*/ 92319 w 731960"/>
                    <a:gd name="connsiteY8" fmla="*/ 104057 h 515098"/>
                    <a:gd name="connsiteX9" fmla="*/ 98914 w 731960"/>
                    <a:gd name="connsiteY9" fmla="*/ 101859 h 515098"/>
                    <a:gd name="connsiteX10" fmla="*/ 105508 w 731960"/>
                    <a:gd name="connsiteY10" fmla="*/ 97463 h 515098"/>
                    <a:gd name="connsiteX11" fmla="*/ 142875 w 731960"/>
                    <a:gd name="connsiteY11" fmla="*/ 90869 h 515098"/>
                    <a:gd name="connsiteX12" fmla="*/ 149469 w 731960"/>
                    <a:gd name="connsiteY12" fmla="*/ 88671 h 515098"/>
                    <a:gd name="connsiteX13" fmla="*/ 158262 w 731960"/>
                    <a:gd name="connsiteY13" fmla="*/ 86473 h 515098"/>
                    <a:gd name="connsiteX14" fmla="*/ 169252 w 731960"/>
                    <a:gd name="connsiteY14" fmla="*/ 77681 h 515098"/>
                    <a:gd name="connsiteX15" fmla="*/ 173648 w 731960"/>
                    <a:gd name="connsiteY15" fmla="*/ 73284 h 515098"/>
                    <a:gd name="connsiteX16" fmla="*/ 186837 w 731960"/>
                    <a:gd name="connsiteY16" fmla="*/ 68888 h 515098"/>
                    <a:gd name="connsiteX17" fmla="*/ 193431 w 731960"/>
                    <a:gd name="connsiteY17" fmla="*/ 64492 h 515098"/>
                    <a:gd name="connsiteX18" fmla="*/ 211016 w 731960"/>
                    <a:gd name="connsiteY18" fmla="*/ 60096 h 515098"/>
                    <a:gd name="connsiteX19" fmla="*/ 217610 w 731960"/>
                    <a:gd name="connsiteY19" fmla="*/ 57898 h 515098"/>
                    <a:gd name="connsiteX20" fmla="*/ 232996 w 731960"/>
                    <a:gd name="connsiteY20" fmla="*/ 46907 h 515098"/>
                    <a:gd name="connsiteX21" fmla="*/ 239591 w 731960"/>
                    <a:gd name="connsiteY21" fmla="*/ 44709 h 515098"/>
                    <a:gd name="connsiteX22" fmla="*/ 252779 w 731960"/>
                    <a:gd name="connsiteY22" fmla="*/ 35917 h 515098"/>
                    <a:gd name="connsiteX23" fmla="*/ 268166 w 731960"/>
                    <a:gd name="connsiteY23" fmla="*/ 20531 h 515098"/>
                    <a:gd name="connsiteX24" fmla="*/ 272562 w 731960"/>
                    <a:gd name="connsiteY24" fmla="*/ 16134 h 515098"/>
                    <a:gd name="connsiteX25" fmla="*/ 281354 w 731960"/>
                    <a:gd name="connsiteY25" fmla="*/ 748 h 515098"/>
                    <a:gd name="connsiteX26" fmla="*/ 298939 w 731960"/>
                    <a:gd name="connsiteY26" fmla="*/ 748 h 515098"/>
                    <a:gd name="connsiteX27" fmla="*/ 298939 w 731960"/>
                    <a:gd name="connsiteY27" fmla="*/ 130434 h 515098"/>
                    <a:gd name="connsiteX28" fmla="*/ 351692 w 731960"/>
                    <a:gd name="connsiteY28" fmla="*/ 130434 h 515098"/>
                    <a:gd name="connsiteX29" fmla="*/ 351692 w 731960"/>
                    <a:gd name="connsiteY29" fmla="*/ 202971 h 515098"/>
                    <a:gd name="connsiteX30" fmla="*/ 523142 w 731960"/>
                    <a:gd name="connsiteY30" fmla="*/ 202971 h 515098"/>
                    <a:gd name="connsiteX31" fmla="*/ 523142 w 731960"/>
                    <a:gd name="connsiteY31" fmla="*/ 339252 h 515098"/>
                    <a:gd name="connsiteX32" fmla="*/ 549519 w 731960"/>
                    <a:gd name="connsiteY32" fmla="*/ 339252 h 515098"/>
                    <a:gd name="connsiteX33" fmla="*/ 731960 w 731960"/>
                    <a:gd name="connsiteY33" fmla="*/ 339252 h 515098"/>
                    <a:gd name="connsiteX34" fmla="*/ 731960 w 731960"/>
                    <a:gd name="connsiteY34" fmla="*/ 515098 h 515098"/>
                    <a:gd name="connsiteX35" fmla="*/ 681404 w 731960"/>
                    <a:gd name="connsiteY35" fmla="*/ 479929 h 515098"/>
                    <a:gd name="connsiteX36" fmla="*/ 145073 w 731960"/>
                    <a:gd name="connsiteY36" fmla="*/ 312875 h 515098"/>
                    <a:gd name="connsiteX37" fmla="*/ 145073 w 731960"/>
                    <a:gd name="connsiteY37" fmla="*/ 288696 h 515098"/>
                    <a:gd name="connsiteX38" fmla="*/ 140677 w 731960"/>
                    <a:gd name="connsiteY38" fmla="*/ 251329 h 515098"/>
                    <a:gd name="connsiteX39" fmla="*/ 138479 w 731960"/>
                    <a:gd name="connsiteY39" fmla="*/ 244734 h 515098"/>
                    <a:gd name="connsiteX40" fmla="*/ 131885 w 731960"/>
                    <a:gd name="connsiteY40" fmla="*/ 238140 h 515098"/>
                    <a:gd name="connsiteX41" fmla="*/ 127489 w 731960"/>
                    <a:gd name="connsiteY41" fmla="*/ 224952 h 515098"/>
                    <a:gd name="connsiteX42" fmla="*/ 118696 w 731960"/>
                    <a:gd name="connsiteY42" fmla="*/ 216159 h 515098"/>
                    <a:gd name="connsiteX43" fmla="*/ 112102 w 731960"/>
                    <a:gd name="connsiteY43" fmla="*/ 209565 h 515098"/>
                    <a:gd name="connsiteX44" fmla="*/ 103310 w 731960"/>
                    <a:gd name="connsiteY44" fmla="*/ 196377 h 515098"/>
                    <a:gd name="connsiteX45" fmla="*/ 96716 w 731960"/>
                    <a:gd name="connsiteY45" fmla="*/ 191981 h 515098"/>
                    <a:gd name="connsiteX46" fmla="*/ 92319 w 731960"/>
                    <a:gd name="connsiteY46" fmla="*/ 187584 h 515098"/>
                    <a:gd name="connsiteX47" fmla="*/ 74735 w 731960"/>
                    <a:gd name="connsiteY47" fmla="*/ 178792 h 515098"/>
                    <a:gd name="connsiteX48" fmla="*/ 61546 w 731960"/>
                    <a:gd name="connsiteY48" fmla="*/ 174396 h 515098"/>
                    <a:gd name="connsiteX49" fmla="*/ 54952 w 731960"/>
                    <a:gd name="connsiteY49" fmla="*/ 172198 h 515098"/>
                    <a:gd name="connsiteX50" fmla="*/ 35169 w 731960"/>
                    <a:gd name="connsiteY50" fmla="*/ 167802 h 515098"/>
                    <a:gd name="connsiteX51" fmla="*/ 28575 w 731960"/>
                    <a:gd name="connsiteY51" fmla="*/ 165604 h 515098"/>
                    <a:gd name="connsiteX52" fmla="*/ 21981 w 731960"/>
                    <a:gd name="connsiteY52" fmla="*/ 159009 h 515098"/>
                    <a:gd name="connsiteX53" fmla="*/ 17585 w 731960"/>
                    <a:gd name="connsiteY53" fmla="*/ 141425 h 515098"/>
                    <a:gd name="connsiteX54" fmla="*/ 0 w 731960"/>
                    <a:gd name="connsiteY54" fmla="*/ 139227 h 515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731960" h="515098">
                      <a:moveTo>
                        <a:pt x="0" y="139227"/>
                      </a:moveTo>
                      <a:lnTo>
                        <a:pt x="0" y="139227"/>
                      </a:lnTo>
                      <a:cubicBezTo>
                        <a:pt x="5862" y="137029"/>
                        <a:pt x="11646" y="134612"/>
                        <a:pt x="17585" y="132632"/>
                      </a:cubicBezTo>
                      <a:cubicBezTo>
                        <a:pt x="20451" y="131677"/>
                        <a:pt x="23484" y="131302"/>
                        <a:pt x="26377" y="130434"/>
                      </a:cubicBezTo>
                      <a:cubicBezTo>
                        <a:pt x="35859" y="127589"/>
                        <a:pt x="40240" y="126281"/>
                        <a:pt x="48358" y="121642"/>
                      </a:cubicBezTo>
                      <a:cubicBezTo>
                        <a:pt x="50652" y="120331"/>
                        <a:pt x="52538" y="118319"/>
                        <a:pt x="54952" y="117246"/>
                      </a:cubicBezTo>
                      <a:cubicBezTo>
                        <a:pt x="59187" y="115364"/>
                        <a:pt x="68141" y="112850"/>
                        <a:pt x="68141" y="112850"/>
                      </a:cubicBezTo>
                      <a:cubicBezTo>
                        <a:pt x="70339" y="110652"/>
                        <a:pt x="71814" y="107318"/>
                        <a:pt x="74735" y="106256"/>
                      </a:cubicBezTo>
                      <a:cubicBezTo>
                        <a:pt x="80286" y="104237"/>
                        <a:pt x="86507" y="105114"/>
                        <a:pt x="92319" y="104057"/>
                      </a:cubicBezTo>
                      <a:cubicBezTo>
                        <a:pt x="94599" y="103642"/>
                        <a:pt x="96716" y="102592"/>
                        <a:pt x="98914" y="101859"/>
                      </a:cubicBezTo>
                      <a:cubicBezTo>
                        <a:pt x="101112" y="100394"/>
                        <a:pt x="103094" y="98536"/>
                        <a:pt x="105508" y="97463"/>
                      </a:cubicBezTo>
                      <a:cubicBezTo>
                        <a:pt x="119816" y="91104"/>
                        <a:pt x="125534" y="92445"/>
                        <a:pt x="142875" y="90869"/>
                      </a:cubicBezTo>
                      <a:cubicBezTo>
                        <a:pt x="145073" y="90136"/>
                        <a:pt x="147241" y="89307"/>
                        <a:pt x="149469" y="88671"/>
                      </a:cubicBezTo>
                      <a:cubicBezTo>
                        <a:pt x="152374" y="87841"/>
                        <a:pt x="155748" y="88149"/>
                        <a:pt x="158262" y="86473"/>
                      </a:cubicBezTo>
                      <a:cubicBezTo>
                        <a:pt x="178149" y="73216"/>
                        <a:pt x="147692" y="84868"/>
                        <a:pt x="169252" y="77681"/>
                      </a:cubicBezTo>
                      <a:cubicBezTo>
                        <a:pt x="170717" y="76215"/>
                        <a:pt x="171794" y="74211"/>
                        <a:pt x="173648" y="73284"/>
                      </a:cubicBezTo>
                      <a:cubicBezTo>
                        <a:pt x="177793" y="71211"/>
                        <a:pt x="186837" y="68888"/>
                        <a:pt x="186837" y="68888"/>
                      </a:cubicBezTo>
                      <a:cubicBezTo>
                        <a:pt x="189035" y="67423"/>
                        <a:pt x="191068" y="65673"/>
                        <a:pt x="193431" y="64492"/>
                      </a:cubicBezTo>
                      <a:cubicBezTo>
                        <a:pt x="198456" y="61980"/>
                        <a:pt x="205999" y="61350"/>
                        <a:pt x="211016" y="60096"/>
                      </a:cubicBezTo>
                      <a:cubicBezTo>
                        <a:pt x="213264" y="59534"/>
                        <a:pt x="215412" y="58631"/>
                        <a:pt x="217610" y="57898"/>
                      </a:cubicBezTo>
                      <a:cubicBezTo>
                        <a:pt x="219595" y="56409"/>
                        <a:pt x="229787" y="48511"/>
                        <a:pt x="232996" y="46907"/>
                      </a:cubicBezTo>
                      <a:cubicBezTo>
                        <a:pt x="235069" y="45871"/>
                        <a:pt x="237393" y="45442"/>
                        <a:pt x="239591" y="44709"/>
                      </a:cubicBezTo>
                      <a:cubicBezTo>
                        <a:pt x="254936" y="29364"/>
                        <a:pt x="237934" y="44400"/>
                        <a:pt x="252779" y="35917"/>
                      </a:cubicBezTo>
                      <a:cubicBezTo>
                        <a:pt x="263034" y="30057"/>
                        <a:pt x="260841" y="29321"/>
                        <a:pt x="268166" y="20531"/>
                      </a:cubicBezTo>
                      <a:cubicBezTo>
                        <a:pt x="269493" y="18939"/>
                        <a:pt x="271412" y="17858"/>
                        <a:pt x="272562" y="16134"/>
                      </a:cubicBezTo>
                      <a:cubicBezTo>
                        <a:pt x="272756" y="15842"/>
                        <a:pt x="279480" y="1310"/>
                        <a:pt x="281354" y="748"/>
                      </a:cubicBezTo>
                      <a:cubicBezTo>
                        <a:pt x="286968" y="-936"/>
                        <a:pt x="293077" y="748"/>
                        <a:pt x="298939" y="748"/>
                      </a:cubicBezTo>
                      <a:lnTo>
                        <a:pt x="298939" y="130434"/>
                      </a:lnTo>
                      <a:lnTo>
                        <a:pt x="351692" y="130434"/>
                      </a:lnTo>
                      <a:lnTo>
                        <a:pt x="351692" y="202971"/>
                      </a:lnTo>
                      <a:lnTo>
                        <a:pt x="523142" y="202971"/>
                      </a:lnTo>
                      <a:lnTo>
                        <a:pt x="523142" y="339252"/>
                      </a:lnTo>
                      <a:lnTo>
                        <a:pt x="549519" y="339252"/>
                      </a:lnTo>
                      <a:lnTo>
                        <a:pt x="731960" y="339252"/>
                      </a:lnTo>
                      <a:lnTo>
                        <a:pt x="731960" y="515098"/>
                      </a:lnTo>
                      <a:lnTo>
                        <a:pt x="681404" y="479929"/>
                      </a:lnTo>
                      <a:lnTo>
                        <a:pt x="145073" y="312875"/>
                      </a:lnTo>
                      <a:lnTo>
                        <a:pt x="145073" y="288696"/>
                      </a:lnTo>
                      <a:cubicBezTo>
                        <a:pt x="143608" y="276240"/>
                        <a:pt x="142537" y="263732"/>
                        <a:pt x="140677" y="251329"/>
                      </a:cubicBezTo>
                      <a:cubicBezTo>
                        <a:pt x="140333" y="249037"/>
                        <a:pt x="139764" y="246662"/>
                        <a:pt x="138479" y="244734"/>
                      </a:cubicBezTo>
                      <a:cubicBezTo>
                        <a:pt x="136755" y="242148"/>
                        <a:pt x="134083" y="240338"/>
                        <a:pt x="131885" y="238140"/>
                      </a:cubicBezTo>
                      <a:cubicBezTo>
                        <a:pt x="130420" y="233744"/>
                        <a:pt x="130766" y="228229"/>
                        <a:pt x="127489" y="224952"/>
                      </a:cubicBezTo>
                      <a:lnTo>
                        <a:pt x="118696" y="216159"/>
                      </a:lnTo>
                      <a:cubicBezTo>
                        <a:pt x="116498" y="213961"/>
                        <a:pt x="113826" y="212151"/>
                        <a:pt x="112102" y="209565"/>
                      </a:cubicBezTo>
                      <a:cubicBezTo>
                        <a:pt x="109171" y="205169"/>
                        <a:pt x="107706" y="199308"/>
                        <a:pt x="103310" y="196377"/>
                      </a:cubicBezTo>
                      <a:cubicBezTo>
                        <a:pt x="101112" y="194912"/>
                        <a:pt x="98779" y="193631"/>
                        <a:pt x="96716" y="191981"/>
                      </a:cubicBezTo>
                      <a:cubicBezTo>
                        <a:pt x="95097" y="190686"/>
                        <a:pt x="94096" y="188650"/>
                        <a:pt x="92319" y="187584"/>
                      </a:cubicBezTo>
                      <a:cubicBezTo>
                        <a:pt x="86700" y="184212"/>
                        <a:pt x="80952" y="180864"/>
                        <a:pt x="74735" y="178792"/>
                      </a:cubicBezTo>
                      <a:lnTo>
                        <a:pt x="61546" y="174396"/>
                      </a:lnTo>
                      <a:cubicBezTo>
                        <a:pt x="59348" y="173663"/>
                        <a:pt x="57224" y="172652"/>
                        <a:pt x="54952" y="172198"/>
                      </a:cubicBezTo>
                      <a:cubicBezTo>
                        <a:pt x="47400" y="170688"/>
                        <a:pt x="42410" y="169871"/>
                        <a:pt x="35169" y="167802"/>
                      </a:cubicBezTo>
                      <a:cubicBezTo>
                        <a:pt x="32941" y="167166"/>
                        <a:pt x="30773" y="166337"/>
                        <a:pt x="28575" y="165604"/>
                      </a:cubicBezTo>
                      <a:cubicBezTo>
                        <a:pt x="26377" y="163406"/>
                        <a:pt x="23705" y="161596"/>
                        <a:pt x="21981" y="159009"/>
                      </a:cubicBezTo>
                      <a:cubicBezTo>
                        <a:pt x="19420" y="155168"/>
                        <a:pt x="18917" y="144533"/>
                        <a:pt x="17585" y="141425"/>
                      </a:cubicBezTo>
                      <a:cubicBezTo>
                        <a:pt x="16769" y="139520"/>
                        <a:pt x="2931" y="139593"/>
                        <a:pt x="0" y="139227"/>
                      </a:cubicBezTo>
                      <a:close/>
                    </a:path>
                  </a:pathLst>
                </a:custGeom>
                <a:solidFill>
                  <a:srgbClr val="E21E1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4" name="Freeform 493"/>
                <p:cNvSpPr/>
                <p:nvPr/>
              </p:nvSpPr>
              <p:spPr>
                <a:xfrm>
                  <a:off x="6293007" y="4295809"/>
                  <a:ext cx="474732" cy="306361"/>
                </a:xfrm>
                <a:custGeom>
                  <a:avLst/>
                  <a:gdLst>
                    <a:gd name="connsiteX0" fmla="*/ 0 w 475073"/>
                    <a:gd name="connsiteY0" fmla="*/ 263770 h 279156"/>
                    <a:gd name="connsiteX1" fmla="*/ 0 w 475073"/>
                    <a:gd name="connsiteY1" fmla="*/ 263770 h 279156"/>
                    <a:gd name="connsiteX2" fmla="*/ 17585 w 475073"/>
                    <a:gd name="connsiteY2" fmla="*/ 248383 h 279156"/>
                    <a:gd name="connsiteX3" fmla="*/ 21981 w 475073"/>
                    <a:gd name="connsiteY3" fmla="*/ 235195 h 279156"/>
                    <a:gd name="connsiteX4" fmla="*/ 21981 w 475073"/>
                    <a:gd name="connsiteY4" fmla="*/ 204421 h 279156"/>
                    <a:gd name="connsiteX5" fmla="*/ 26377 w 475073"/>
                    <a:gd name="connsiteY5" fmla="*/ 197827 h 279156"/>
                    <a:gd name="connsiteX6" fmla="*/ 32971 w 475073"/>
                    <a:gd name="connsiteY6" fmla="*/ 195629 h 279156"/>
                    <a:gd name="connsiteX7" fmla="*/ 43962 w 475073"/>
                    <a:gd name="connsiteY7" fmla="*/ 184639 h 279156"/>
                    <a:gd name="connsiteX8" fmla="*/ 50556 w 475073"/>
                    <a:gd name="connsiteY8" fmla="*/ 178045 h 279156"/>
                    <a:gd name="connsiteX9" fmla="*/ 52754 w 475073"/>
                    <a:gd name="connsiteY9" fmla="*/ 167054 h 279156"/>
                    <a:gd name="connsiteX10" fmla="*/ 54952 w 475073"/>
                    <a:gd name="connsiteY10" fmla="*/ 151668 h 279156"/>
                    <a:gd name="connsiteX11" fmla="*/ 63744 w 475073"/>
                    <a:gd name="connsiteY11" fmla="*/ 138479 h 279156"/>
                    <a:gd name="connsiteX12" fmla="*/ 79131 w 475073"/>
                    <a:gd name="connsiteY12" fmla="*/ 136281 h 279156"/>
                    <a:gd name="connsiteX13" fmla="*/ 79131 w 475073"/>
                    <a:gd name="connsiteY13" fmla="*/ 105508 h 279156"/>
                    <a:gd name="connsiteX14" fmla="*/ 81329 w 475073"/>
                    <a:gd name="connsiteY14" fmla="*/ 98914 h 279156"/>
                    <a:gd name="connsiteX15" fmla="*/ 87923 w 475073"/>
                    <a:gd name="connsiteY15" fmla="*/ 96716 h 279156"/>
                    <a:gd name="connsiteX16" fmla="*/ 92319 w 475073"/>
                    <a:gd name="connsiteY16" fmla="*/ 90121 h 279156"/>
                    <a:gd name="connsiteX17" fmla="*/ 98914 w 475073"/>
                    <a:gd name="connsiteY17" fmla="*/ 87923 h 279156"/>
                    <a:gd name="connsiteX18" fmla="*/ 105508 w 475073"/>
                    <a:gd name="connsiteY18" fmla="*/ 83527 h 279156"/>
                    <a:gd name="connsiteX19" fmla="*/ 112102 w 475073"/>
                    <a:gd name="connsiteY19" fmla="*/ 76933 h 279156"/>
                    <a:gd name="connsiteX20" fmla="*/ 116498 w 475073"/>
                    <a:gd name="connsiteY20" fmla="*/ 70339 h 279156"/>
                    <a:gd name="connsiteX21" fmla="*/ 123093 w 475073"/>
                    <a:gd name="connsiteY21" fmla="*/ 68141 h 279156"/>
                    <a:gd name="connsiteX22" fmla="*/ 151668 w 475073"/>
                    <a:gd name="connsiteY22" fmla="*/ 65943 h 279156"/>
                    <a:gd name="connsiteX23" fmla="*/ 162658 w 475073"/>
                    <a:gd name="connsiteY23" fmla="*/ 63745 h 279156"/>
                    <a:gd name="connsiteX24" fmla="*/ 195629 w 475073"/>
                    <a:gd name="connsiteY24" fmla="*/ 61546 h 279156"/>
                    <a:gd name="connsiteX25" fmla="*/ 208818 w 475073"/>
                    <a:gd name="connsiteY25" fmla="*/ 57150 h 279156"/>
                    <a:gd name="connsiteX26" fmla="*/ 219808 w 475073"/>
                    <a:gd name="connsiteY26" fmla="*/ 54952 h 279156"/>
                    <a:gd name="connsiteX27" fmla="*/ 228600 w 475073"/>
                    <a:gd name="connsiteY27" fmla="*/ 48358 h 279156"/>
                    <a:gd name="connsiteX28" fmla="*/ 232996 w 475073"/>
                    <a:gd name="connsiteY28" fmla="*/ 39566 h 279156"/>
                    <a:gd name="connsiteX29" fmla="*/ 239591 w 475073"/>
                    <a:gd name="connsiteY29" fmla="*/ 24179 h 279156"/>
                    <a:gd name="connsiteX30" fmla="*/ 246185 w 475073"/>
                    <a:gd name="connsiteY30" fmla="*/ 17585 h 279156"/>
                    <a:gd name="connsiteX31" fmla="*/ 250581 w 475073"/>
                    <a:gd name="connsiteY31" fmla="*/ 10991 h 279156"/>
                    <a:gd name="connsiteX32" fmla="*/ 270364 w 475073"/>
                    <a:gd name="connsiteY32" fmla="*/ 0 h 279156"/>
                    <a:gd name="connsiteX33" fmla="*/ 312127 w 475073"/>
                    <a:gd name="connsiteY33" fmla="*/ 2198 h 279156"/>
                    <a:gd name="connsiteX34" fmla="*/ 325316 w 475073"/>
                    <a:gd name="connsiteY34" fmla="*/ 6595 h 279156"/>
                    <a:gd name="connsiteX35" fmla="*/ 331910 w 475073"/>
                    <a:gd name="connsiteY35" fmla="*/ 13189 h 279156"/>
                    <a:gd name="connsiteX36" fmla="*/ 353891 w 475073"/>
                    <a:gd name="connsiteY36" fmla="*/ 26377 h 279156"/>
                    <a:gd name="connsiteX37" fmla="*/ 360485 w 475073"/>
                    <a:gd name="connsiteY37" fmla="*/ 30773 h 279156"/>
                    <a:gd name="connsiteX38" fmla="*/ 364881 w 475073"/>
                    <a:gd name="connsiteY38" fmla="*/ 35170 h 279156"/>
                    <a:gd name="connsiteX39" fmla="*/ 375871 w 475073"/>
                    <a:gd name="connsiteY39" fmla="*/ 37368 h 279156"/>
                    <a:gd name="connsiteX40" fmla="*/ 384664 w 475073"/>
                    <a:gd name="connsiteY40" fmla="*/ 43962 h 279156"/>
                    <a:gd name="connsiteX41" fmla="*/ 391258 w 475073"/>
                    <a:gd name="connsiteY41" fmla="*/ 50556 h 279156"/>
                    <a:gd name="connsiteX42" fmla="*/ 404446 w 475073"/>
                    <a:gd name="connsiteY42" fmla="*/ 61546 h 279156"/>
                    <a:gd name="connsiteX43" fmla="*/ 419833 w 475073"/>
                    <a:gd name="connsiteY43" fmla="*/ 92320 h 279156"/>
                    <a:gd name="connsiteX44" fmla="*/ 424229 w 475073"/>
                    <a:gd name="connsiteY44" fmla="*/ 101112 h 279156"/>
                    <a:gd name="connsiteX45" fmla="*/ 437418 w 475073"/>
                    <a:gd name="connsiteY45" fmla="*/ 118696 h 279156"/>
                    <a:gd name="connsiteX46" fmla="*/ 439616 w 475073"/>
                    <a:gd name="connsiteY46" fmla="*/ 127489 h 279156"/>
                    <a:gd name="connsiteX47" fmla="*/ 444012 w 475073"/>
                    <a:gd name="connsiteY47" fmla="*/ 134083 h 279156"/>
                    <a:gd name="connsiteX48" fmla="*/ 446210 w 475073"/>
                    <a:gd name="connsiteY48" fmla="*/ 156064 h 279156"/>
                    <a:gd name="connsiteX49" fmla="*/ 455002 w 475073"/>
                    <a:gd name="connsiteY49" fmla="*/ 175846 h 279156"/>
                    <a:gd name="connsiteX50" fmla="*/ 463794 w 475073"/>
                    <a:gd name="connsiteY50" fmla="*/ 191233 h 279156"/>
                    <a:gd name="connsiteX51" fmla="*/ 465993 w 475073"/>
                    <a:gd name="connsiteY51" fmla="*/ 200025 h 279156"/>
                    <a:gd name="connsiteX52" fmla="*/ 470389 w 475073"/>
                    <a:gd name="connsiteY52" fmla="*/ 213214 h 279156"/>
                    <a:gd name="connsiteX53" fmla="*/ 472587 w 475073"/>
                    <a:gd name="connsiteY53" fmla="*/ 222006 h 279156"/>
                    <a:gd name="connsiteX54" fmla="*/ 474785 w 475073"/>
                    <a:gd name="connsiteY54" fmla="*/ 228600 h 279156"/>
                    <a:gd name="connsiteX55" fmla="*/ 474785 w 475073"/>
                    <a:gd name="connsiteY55" fmla="*/ 279156 h 279156"/>
                    <a:gd name="connsiteX56" fmla="*/ 0 w 475073"/>
                    <a:gd name="connsiteY56" fmla="*/ 263770 h 279156"/>
                    <a:gd name="connsiteX0" fmla="*/ 0 w 475073"/>
                    <a:gd name="connsiteY0" fmla="*/ 263770 h 279156"/>
                    <a:gd name="connsiteX1" fmla="*/ 0 w 475073"/>
                    <a:gd name="connsiteY1" fmla="*/ 263770 h 279156"/>
                    <a:gd name="connsiteX2" fmla="*/ 17585 w 475073"/>
                    <a:gd name="connsiteY2" fmla="*/ 248383 h 279156"/>
                    <a:gd name="connsiteX3" fmla="*/ 21981 w 475073"/>
                    <a:gd name="connsiteY3" fmla="*/ 235195 h 279156"/>
                    <a:gd name="connsiteX4" fmla="*/ 21981 w 475073"/>
                    <a:gd name="connsiteY4" fmla="*/ 204421 h 279156"/>
                    <a:gd name="connsiteX5" fmla="*/ 26377 w 475073"/>
                    <a:gd name="connsiteY5" fmla="*/ 197827 h 279156"/>
                    <a:gd name="connsiteX6" fmla="*/ 32971 w 475073"/>
                    <a:gd name="connsiteY6" fmla="*/ 195629 h 279156"/>
                    <a:gd name="connsiteX7" fmla="*/ 43962 w 475073"/>
                    <a:gd name="connsiteY7" fmla="*/ 184639 h 279156"/>
                    <a:gd name="connsiteX8" fmla="*/ 50556 w 475073"/>
                    <a:gd name="connsiteY8" fmla="*/ 178045 h 279156"/>
                    <a:gd name="connsiteX9" fmla="*/ 52754 w 475073"/>
                    <a:gd name="connsiteY9" fmla="*/ 167054 h 279156"/>
                    <a:gd name="connsiteX10" fmla="*/ 54952 w 475073"/>
                    <a:gd name="connsiteY10" fmla="*/ 151668 h 279156"/>
                    <a:gd name="connsiteX11" fmla="*/ 63744 w 475073"/>
                    <a:gd name="connsiteY11" fmla="*/ 138479 h 279156"/>
                    <a:gd name="connsiteX12" fmla="*/ 79131 w 475073"/>
                    <a:gd name="connsiteY12" fmla="*/ 136281 h 279156"/>
                    <a:gd name="connsiteX13" fmla="*/ 79131 w 475073"/>
                    <a:gd name="connsiteY13" fmla="*/ 105508 h 279156"/>
                    <a:gd name="connsiteX14" fmla="*/ 81329 w 475073"/>
                    <a:gd name="connsiteY14" fmla="*/ 98914 h 279156"/>
                    <a:gd name="connsiteX15" fmla="*/ 87923 w 475073"/>
                    <a:gd name="connsiteY15" fmla="*/ 96716 h 279156"/>
                    <a:gd name="connsiteX16" fmla="*/ 92319 w 475073"/>
                    <a:gd name="connsiteY16" fmla="*/ 90121 h 279156"/>
                    <a:gd name="connsiteX17" fmla="*/ 98914 w 475073"/>
                    <a:gd name="connsiteY17" fmla="*/ 87923 h 279156"/>
                    <a:gd name="connsiteX18" fmla="*/ 105508 w 475073"/>
                    <a:gd name="connsiteY18" fmla="*/ 83527 h 279156"/>
                    <a:gd name="connsiteX19" fmla="*/ 112102 w 475073"/>
                    <a:gd name="connsiteY19" fmla="*/ 76933 h 279156"/>
                    <a:gd name="connsiteX20" fmla="*/ 116498 w 475073"/>
                    <a:gd name="connsiteY20" fmla="*/ 70339 h 279156"/>
                    <a:gd name="connsiteX21" fmla="*/ 123093 w 475073"/>
                    <a:gd name="connsiteY21" fmla="*/ 68141 h 279156"/>
                    <a:gd name="connsiteX22" fmla="*/ 151668 w 475073"/>
                    <a:gd name="connsiteY22" fmla="*/ 65943 h 279156"/>
                    <a:gd name="connsiteX23" fmla="*/ 162658 w 475073"/>
                    <a:gd name="connsiteY23" fmla="*/ 63745 h 279156"/>
                    <a:gd name="connsiteX24" fmla="*/ 195629 w 475073"/>
                    <a:gd name="connsiteY24" fmla="*/ 61546 h 279156"/>
                    <a:gd name="connsiteX25" fmla="*/ 208818 w 475073"/>
                    <a:gd name="connsiteY25" fmla="*/ 57150 h 279156"/>
                    <a:gd name="connsiteX26" fmla="*/ 219808 w 475073"/>
                    <a:gd name="connsiteY26" fmla="*/ 54952 h 279156"/>
                    <a:gd name="connsiteX27" fmla="*/ 228600 w 475073"/>
                    <a:gd name="connsiteY27" fmla="*/ 48358 h 279156"/>
                    <a:gd name="connsiteX28" fmla="*/ 232996 w 475073"/>
                    <a:gd name="connsiteY28" fmla="*/ 39566 h 279156"/>
                    <a:gd name="connsiteX29" fmla="*/ 239591 w 475073"/>
                    <a:gd name="connsiteY29" fmla="*/ 24179 h 279156"/>
                    <a:gd name="connsiteX30" fmla="*/ 246185 w 475073"/>
                    <a:gd name="connsiteY30" fmla="*/ 17585 h 279156"/>
                    <a:gd name="connsiteX31" fmla="*/ 250581 w 475073"/>
                    <a:gd name="connsiteY31" fmla="*/ 10991 h 279156"/>
                    <a:gd name="connsiteX32" fmla="*/ 270364 w 475073"/>
                    <a:gd name="connsiteY32" fmla="*/ 0 h 279156"/>
                    <a:gd name="connsiteX33" fmla="*/ 312127 w 475073"/>
                    <a:gd name="connsiteY33" fmla="*/ 2198 h 279156"/>
                    <a:gd name="connsiteX34" fmla="*/ 325316 w 475073"/>
                    <a:gd name="connsiteY34" fmla="*/ 6595 h 279156"/>
                    <a:gd name="connsiteX35" fmla="*/ 331910 w 475073"/>
                    <a:gd name="connsiteY35" fmla="*/ 13189 h 279156"/>
                    <a:gd name="connsiteX36" fmla="*/ 353891 w 475073"/>
                    <a:gd name="connsiteY36" fmla="*/ 26377 h 279156"/>
                    <a:gd name="connsiteX37" fmla="*/ 360485 w 475073"/>
                    <a:gd name="connsiteY37" fmla="*/ 30773 h 279156"/>
                    <a:gd name="connsiteX38" fmla="*/ 364881 w 475073"/>
                    <a:gd name="connsiteY38" fmla="*/ 35170 h 279156"/>
                    <a:gd name="connsiteX39" fmla="*/ 375871 w 475073"/>
                    <a:gd name="connsiteY39" fmla="*/ 37368 h 279156"/>
                    <a:gd name="connsiteX40" fmla="*/ 384664 w 475073"/>
                    <a:gd name="connsiteY40" fmla="*/ 43962 h 279156"/>
                    <a:gd name="connsiteX41" fmla="*/ 391258 w 475073"/>
                    <a:gd name="connsiteY41" fmla="*/ 50556 h 279156"/>
                    <a:gd name="connsiteX42" fmla="*/ 404446 w 475073"/>
                    <a:gd name="connsiteY42" fmla="*/ 61546 h 279156"/>
                    <a:gd name="connsiteX43" fmla="*/ 419833 w 475073"/>
                    <a:gd name="connsiteY43" fmla="*/ 92320 h 279156"/>
                    <a:gd name="connsiteX44" fmla="*/ 424229 w 475073"/>
                    <a:gd name="connsiteY44" fmla="*/ 101112 h 279156"/>
                    <a:gd name="connsiteX45" fmla="*/ 437418 w 475073"/>
                    <a:gd name="connsiteY45" fmla="*/ 118696 h 279156"/>
                    <a:gd name="connsiteX46" fmla="*/ 439616 w 475073"/>
                    <a:gd name="connsiteY46" fmla="*/ 127489 h 279156"/>
                    <a:gd name="connsiteX47" fmla="*/ 444012 w 475073"/>
                    <a:gd name="connsiteY47" fmla="*/ 134083 h 279156"/>
                    <a:gd name="connsiteX48" fmla="*/ 446210 w 475073"/>
                    <a:gd name="connsiteY48" fmla="*/ 156064 h 279156"/>
                    <a:gd name="connsiteX49" fmla="*/ 455002 w 475073"/>
                    <a:gd name="connsiteY49" fmla="*/ 175846 h 279156"/>
                    <a:gd name="connsiteX50" fmla="*/ 463794 w 475073"/>
                    <a:gd name="connsiteY50" fmla="*/ 191233 h 279156"/>
                    <a:gd name="connsiteX51" fmla="*/ 465993 w 475073"/>
                    <a:gd name="connsiteY51" fmla="*/ 200025 h 279156"/>
                    <a:gd name="connsiteX52" fmla="*/ 470389 w 475073"/>
                    <a:gd name="connsiteY52" fmla="*/ 213214 h 279156"/>
                    <a:gd name="connsiteX53" fmla="*/ 472587 w 475073"/>
                    <a:gd name="connsiteY53" fmla="*/ 222006 h 279156"/>
                    <a:gd name="connsiteX54" fmla="*/ 474785 w 475073"/>
                    <a:gd name="connsiteY54" fmla="*/ 228600 h 279156"/>
                    <a:gd name="connsiteX55" fmla="*/ 474785 w 475073"/>
                    <a:gd name="connsiteY55" fmla="*/ 279156 h 279156"/>
                    <a:gd name="connsiteX56" fmla="*/ 54952 w 475073"/>
                    <a:gd name="connsiteY56" fmla="*/ 263770 h 279156"/>
                    <a:gd name="connsiteX57" fmla="*/ 0 w 475073"/>
                    <a:gd name="connsiteY57" fmla="*/ 263770 h 279156"/>
                    <a:gd name="connsiteX0" fmla="*/ 0 w 475073"/>
                    <a:gd name="connsiteY0" fmla="*/ 263770 h 307731"/>
                    <a:gd name="connsiteX1" fmla="*/ 0 w 475073"/>
                    <a:gd name="connsiteY1" fmla="*/ 263770 h 307731"/>
                    <a:gd name="connsiteX2" fmla="*/ 17585 w 475073"/>
                    <a:gd name="connsiteY2" fmla="*/ 248383 h 307731"/>
                    <a:gd name="connsiteX3" fmla="*/ 21981 w 475073"/>
                    <a:gd name="connsiteY3" fmla="*/ 235195 h 307731"/>
                    <a:gd name="connsiteX4" fmla="*/ 21981 w 475073"/>
                    <a:gd name="connsiteY4" fmla="*/ 204421 h 307731"/>
                    <a:gd name="connsiteX5" fmla="*/ 26377 w 475073"/>
                    <a:gd name="connsiteY5" fmla="*/ 197827 h 307731"/>
                    <a:gd name="connsiteX6" fmla="*/ 32971 w 475073"/>
                    <a:gd name="connsiteY6" fmla="*/ 195629 h 307731"/>
                    <a:gd name="connsiteX7" fmla="*/ 43962 w 475073"/>
                    <a:gd name="connsiteY7" fmla="*/ 184639 h 307731"/>
                    <a:gd name="connsiteX8" fmla="*/ 50556 w 475073"/>
                    <a:gd name="connsiteY8" fmla="*/ 178045 h 307731"/>
                    <a:gd name="connsiteX9" fmla="*/ 52754 w 475073"/>
                    <a:gd name="connsiteY9" fmla="*/ 167054 h 307731"/>
                    <a:gd name="connsiteX10" fmla="*/ 54952 w 475073"/>
                    <a:gd name="connsiteY10" fmla="*/ 151668 h 307731"/>
                    <a:gd name="connsiteX11" fmla="*/ 63744 w 475073"/>
                    <a:gd name="connsiteY11" fmla="*/ 138479 h 307731"/>
                    <a:gd name="connsiteX12" fmla="*/ 79131 w 475073"/>
                    <a:gd name="connsiteY12" fmla="*/ 136281 h 307731"/>
                    <a:gd name="connsiteX13" fmla="*/ 79131 w 475073"/>
                    <a:gd name="connsiteY13" fmla="*/ 105508 h 307731"/>
                    <a:gd name="connsiteX14" fmla="*/ 81329 w 475073"/>
                    <a:gd name="connsiteY14" fmla="*/ 98914 h 307731"/>
                    <a:gd name="connsiteX15" fmla="*/ 87923 w 475073"/>
                    <a:gd name="connsiteY15" fmla="*/ 96716 h 307731"/>
                    <a:gd name="connsiteX16" fmla="*/ 92319 w 475073"/>
                    <a:gd name="connsiteY16" fmla="*/ 90121 h 307731"/>
                    <a:gd name="connsiteX17" fmla="*/ 98914 w 475073"/>
                    <a:gd name="connsiteY17" fmla="*/ 87923 h 307731"/>
                    <a:gd name="connsiteX18" fmla="*/ 105508 w 475073"/>
                    <a:gd name="connsiteY18" fmla="*/ 83527 h 307731"/>
                    <a:gd name="connsiteX19" fmla="*/ 112102 w 475073"/>
                    <a:gd name="connsiteY19" fmla="*/ 76933 h 307731"/>
                    <a:gd name="connsiteX20" fmla="*/ 116498 w 475073"/>
                    <a:gd name="connsiteY20" fmla="*/ 70339 h 307731"/>
                    <a:gd name="connsiteX21" fmla="*/ 123093 w 475073"/>
                    <a:gd name="connsiteY21" fmla="*/ 68141 h 307731"/>
                    <a:gd name="connsiteX22" fmla="*/ 151668 w 475073"/>
                    <a:gd name="connsiteY22" fmla="*/ 65943 h 307731"/>
                    <a:gd name="connsiteX23" fmla="*/ 162658 w 475073"/>
                    <a:gd name="connsiteY23" fmla="*/ 63745 h 307731"/>
                    <a:gd name="connsiteX24" fmla="*/ 195629 w 475073"/>
                    <a:gd name="connsiteY24" fmla="*/ 61546 h 307731"/>
                    <a:gd name="connsiteX25" fmla="*/ 208818 w 475073"/>
                    <a:gd name="connsiteY25" fmla="*/ 57150 h 307731"/>
                    <a:gd name="connsiteX26" fmla="*/ 219808 w 475073"/>
                    <a:gd name="connsiteY26" fmla="*/ 54952 h 307731"/>
                    <a:gd name="connsiteX27" fmla="*/ 228600 w 475073"/>
                    <a:gd name="connsiteY27" fmla="*/ 48358 h 307731"/>
                    <a:gd name="connsiteX28" fmla="*/ 232996 w 475073"/>
                    <a:gd name="connsiteY28" fmla="*/ 39566 h 307731"/>
                    <a:gd name="connsiteX29" fmla="*/ 239591 w 475073"/>
                    <a:gd name="connsiteY29" fmla="*/ 24179 h 307731"/>
                    <a:gd name="connsiteX30" fmla="*/ 246185 w 475073"/>
                    <a:gd name="connsiteY30" fmla="*/ 17585 h 307731"/>
                    <a:gd name="connsiteX31" fmla="*/ 250581 w 475073"/>
                    <a:gd name="connsiteY31" fmla="*/ 10991 h 307731"/>
                    <a:gd name="connsiteX32" fmla="*/ 270364 w 475073"/>
                    <a:gd name="connsiteY32" fmla="*/ 0 h 307731"/>
                    <a:gd name="connsiteX33" fmla="*/ 312127 w 475073"/>
                    <a:gd name="connsiteY33" fmla="*/ 2198 h 307731"/>
                    <a:gd name="connsiteX34" fmla="*/ 325316 w 475073"/>
                    <a:gd name="connsiteY34" fmla="*/ 6595 h 307731"/>
                    <a:gd name="connsiteX35" fmla="*/ 331910 w 475073"/>
                    <a:gd name="connsiteY35" fmla="*/ 13189 h 307731"/>
                    <a:gd name="connsiteX36" fmla="*/ 353891 w 475073"/>
                    <a:gd name="connsiteY36" fmla="*/ 26377 h 307731"/>
                    <a:gd name="connsiteX37" fmla="*/ 360485 w 475073"/>
                    <a:gd name="connsiteY37" fmla="*/ 30773 h 307731"/>
                    <a:gd name="connsiteX38" fmla="*/ 364881 w 475073"/>
                    <a:gd name="connsiteY38" fmla="*/ 35170 h 307731"/>
                    <a:gd name="connsiteX39" fmla="*/ 375871 w 475073"/>
                    <a:gd name="connsiteY39" fmla="*/ 37368 h 307731"/>
                    <a:gd name="connsiteX40" fmla="*/ 384664 w 475073"/>
                    <a:gd name="connsiteY40" fmla="*/ 43962 h 307731"/>
                    <a:gd name="connsiteX41" fmla="*/ 391258 w 475073"/>
                    <a:gd name="connsiteY41" fmla="*/ 50556 h 307731"/>
                    <a:gd name="connsiteX42" fmla="*/ 404446 w 475073"/>
                    <a:gd name="connsiteY42" fmla="*/ 61546 h 307731"/>
                    <a:gd name="connsiteX43" fmla="*/ 419833 w 475073"/>
                    <a:gd name="connsiteY43" fmla="*/ 92320 h 307731"/>
                    <a:gd name="connsiteX44" fmla="*/ 424229 w 475073"/>
                    <a:gd name="connsiteY44" fmla="*/ 101112 h 307731"/>
                    <a:gd name="connsiteX45" fmla="*/ 437418 w 475073"/>
                    <a:gd name="connsiteY45" fmla="*/ 118696 h 307731"/>
                    <a:gd name="connsiteX46" fmla="*/ 439616 w 475073"/>
                    <a:gd name="connsiteY46" fmla="*/ 127489 h 307731"/>
                    <a:gd name="connsiteX47" fmla="*/ 444012 w 475073"/>
                    <a:gd name="connsiteY47" fmla="*/ 134083 h 307731"/>
                    <a:gd name="connsiteX48" fmla="*/ 446210 w 475073"/>
                    <a:gd name="connsiteY48" fmla="*/ 156064 h 307731"/>
                    <a:gd name="connsiteX49" fmla="*/ 455002 w 475073"/>
                    <a:gd name="connsiteY49" fmla="*/ 175846 h 307731"/>
                    <a:gd name="connsiteX50" fmla="*/ 463794 w 475073"/>
                    <a:gd name="connsiteY50" fmla="*/ 191233 h 307731"/>
                    <a:gd name="connsiteX51" fmla="*/ 465993 w 475073"/>
                    <a:gd name="connsiteY51" fmla="*/ 200025 h 307731"/>
                    <a:gd name="connsiteX52" fmla="*/ 470389 w 475073"/>
                    <a:gd name="connsiteY52" fmla="*/ 213214 h 307731"/>
                    <a:gd name="connsiteX53" fmla="*/ 472587 w 475073"/>
                    <a:gd name="connsiteY53" fmla="*/ 222006 h 307731"/>
                    <a:gd name="connsiteX54" fmla="*/ 474785 w 475073"/>
                    <a:gd name="connsiteY54" fmla="*/ 228600 h 307731"/>
                    <a:gd name="connsiteX55" fmla="*/ 474785 w 475073"/>
                    <a:gd name="connsiteY55" fmla="*/ 279156 h 307731"/>
                    <a:gd name="connsiteX56" fmla="*/ 4396 w 475073"/>
                    <a:gd name="connsiteY56" fmla="*/ 307731 h 307731"/>
                    <a:gd name="connsiteX57" fmla="*/ 0 w 475073"/>
                    <a:gd name="connsiteY57" fmla="*/ 263770 h 307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475073" h="307731">
                      <a:moveTo>
                        <a:pt x="0" y="263770"/>
                      </a:moveTo>
                      <a:lnTo>
                        <a:pt x="0" y="263770"/>
                      </a:lnTo>
                      <a:cubicBezTo>
                        <a:pt x="5862" y="258641"/>
                        <a:pt x="12836" y="254557"/>
                        <a:pt x="17585" y="248383"/>
                      </a:cubicBezTo>
                      <a:cubicBezTo>
                        <a:pt x="20410" y="244710"/>
                        <a:pt x="21981" y="235195"/>
                        <a:pt x="21981" y="235195"/>
                      </a:cubicBezTo>
                      <a:cubicBezTo>
                        <a:pt x="20613" y="222885"/>
                        <a:pt x="17782" y="215619"/>
                        <a:pt x="21981" y="204421"/>
                      </a:cubicBezTo>
                      <a:cubicBezTo>
                        <a:pt x="22909" y="201948"/>
                        <a:pt x="24314" y="199477"/>
                        <a:pt x="26377" y="197827"/>
                      </a:cubicBezTo>
                      <a:cubicBezTo>
                        <a:pt x="28186" y="196380"/>
                        <a:pt x="30773" y="196362"/>
                        <a:pt x="32971" y="195629"/>
                      </a:cubicBezTo>
                      <a:lnTo>
                        <a:pt x="43962" y="184639"/>
                      </a:lnTo>
                      <a:lnTo>
                        <a:pt x="50556" y="178045"/>
                      </a:lnTo>
                      <a:cubicBezTo>
                        <a:pt x="51289" y="174381"/>
                        <a:pt x="52140" y="170739"/>
                        <a:pt x="52754" y="167054"/>
                      </a:cubicBezTo>
                      <a:cubicBezTo>
                        <a:pt x="53606" y="161944"/>
                        <a:pt x="53092" y="156503"/>
                        <a:pt x="54952" y="151668"/>
                      </a:cubicBezTo>
                      <a:cubicBezTo>
                        <a:pt x="56849" y="146737"/>
                        <a:pt x="58513" y="139226"/>
                        <a:pt x="63744" y="138479"/>
                      </a:cubicBezTo>
                      <a:lnTo>
                        <a:pt x="79131" y="136281"/>
                      </a:lnTo>
                      <a:cubicBezTo>
                        <a:pt x="76413" y="119973"/>
                        <a:pt x="75782" y="123927"/>
                        <a:pt x="79131" y="105508"/>
                      </a:cubicBezTo>
                      <a:cubicBezTo>
                        <a:pt x="79545" y="103228"/>
                        <a:pt x="79691" y="100552"/>
                        <a:pt x="81329" y="98914"/>
                      </a:cubicBezTo>
                      <a:cubicBezTo>
                        <a:pt x="82967" y="97276"/>
                        <a:pt x="85725" y="97449"/>
                        <a:pt x="87923" y="96716"/>
                      </a:cubicBezTo>
                      <a:cubicBezTo>
                        <a:pt x="89388" y="94518"/>
                        <a:pt x="90256" y="91771"/>
                        <a:pt x="92319" y="90121"/>
                      </a:cubicBezTo>
                      <a:cubicBezTo>
                        <a:pt x="94128" y="88673"/>
                        <a:pt x="96841" y="88959"/>
                        <a:pt x="98914" y="87923"/>
                      </a:cubicBezTo>
                      <a:cubicBezTo>
                        <a:pt x="101277" y="86742"/>
                        <a:pt x="103479" y="85218"/>
                        <a:pt x="105508" y="83527"/>
                      </a:cubicBezTo>
                      <a:cubicBezTo>
                        <a:pt x="107896" y="81537"/>
                        <a:pt x="110112" y="79321"/>
                        <a:pt x="112102" y="76933"/>
                      </a:cubicBezTo>
                      <a:cubicBezTo>
                        <a:pt x="113793" y="74904"/>
                        <a:pt x="114435" y="71989"/>
                        <a:pt x="116498" y="70339"/>
                      </a:cubicBezTo>
                      <a:cubicBezTo>
                        <a:pt x="118308" y="68892"/>
                        <a:pt x="120794" y="68428"/>
                        <a:pt x="123093" y="68141"/>
                      </a:cubicBezTo>
                      <a:cubicBezTo>
                        <a:pt x="132572" y="66956"/>
                        <a:pt x="142143" y="66676"/>
                        <a:pt x="151668" y="65943"/>
                      </a:cubicBezTo>
                      <a:cubicBezTo>
                        <a:pt x="155331" y="65210"/>
                        <a:pt x="158941" y="64117"/>
                        <a:pt x="162658" y="63745"/>
                      </a:cubicBezTo>
                      <a:cubicBezTo>
                        <a:pt x="173618" y="62649"/>
                        <a:pt x="184725" y="63104"/>
                        <a:pt x="195629" y="61546"/>
                      </a:cubicBezTo>
                      <a:cubicBezTo>
                        <a:pt x="200217" y="60891"/>
                        <a:pt x="204274" y="58059"/>
                        <a:pt x="208818" y="57150"/>
                      </a:cubicBezTo>
                      <a:lnTo>
                        <a:pt x="219808" y="54952"/>
                      </a:lnTo>
                      <a:cubicBezTo>
                        <a:pt x="222739" y="52754"/>
                        <a:pt x="226216" y="51139"/>
                        <a:pt x="228600" y="48358"/>
                      </a:cubicBezTo>
                      <a:cubicBezTo>
                        <a:pt x="230732" y="45870"/>
                        <a:pt x="231705" y="42578"/>
                        <a:pt x="232996" y="39566"/>
                      </a:cubicBezTo>
                      <a:cubicBezTo>
                        <a:pt x="236072" y="32387"/>
                        <a:pt x="234380" y="31473"/>
                        <a:pt x="239591" y="24179"/>
                      </a:cubicBezTo>
                      <a:cubicBezTo>
                        <a:pt x="241398" y="21650"/>
                        <a:pt x="244195" y="19973"/>
                        <a:pt x="246185" y="17585"/>
                      </a:cubicBezTo>
                      <a:cubicBezTo>
                        <a:pt x="247876" y="15556"/>
                        <a:pt x="248593" y="12731"/>
                        <a:pt x="250581" y="10991"/>
                      </a:cubicBezTo>
                      <a:cubicBezTo>
                        <a:pt x="259885" y="2850"/>
                        <a:pt x="261306" y="3019"/>
                        <a:pt x="270364" y="0"/>
                      </a:cubicBezTo>
                      <a:cubicBezTo>
                        <a:pt x="284285" y="733"/>
                        <a:pt x="298286" y="537"/>
                        <a:pt x="312127" y="2198"/>
                      </a:cubicBezTo>
                      <a:cubicBezTo>
                        <a:pt x="316728" y="2750"/>
                        <a:pt x="325316" y="6595"/>
                        <a:pt x="325316" y="6595"/>
                      </a:cubicBezTo>
                      <a:cubicBezTo>
                        <a:pt x="327514" y="8793"/>
                        <a:pt x="329456" y="11281"/>
                        <a:pt x="331910" y="13189"/>
                      </a:cubicBezTo>
                      <a:cubicBezTo>
                        <a:pt x="346802" y="24772"/>
                        <a:pt x="341006" y="19015"/>
                        <a:pt x="353891" y="26377"/>
                      </a:cubicBezTo>
                      <a:cubicBezTo>
                        <a:pt x="356185" y="27688"/>
                        <a:pt x="358422" y="29123"/>
                        <a:pt x="360485" y="30773"/>
                      </a:cubicBezTo>
                      <a:cubicBezTo>
                        <a:pt x="362103" y="32068"/>
                        <a:pt x="362976" y="34353"/>
                        <a:pt x="364881" y="35170"/>
                      </a:cubicBezTo>
                      <a:cubicBezTo>
                        <a:pt x="368315" y="36642"/>
                        <a:pt x="372208" y="36635"/>
                        <a:pt x="375871" y="37368"/>
                      </a:cubicBezTo>
                      <a:cubicBezTo>
                        <a:pt x="378802" y="39566"/>
                        <a:pt x="381882" y="41578"/>
                        <a:pt x="384664" y="43962"/>
                      </a:cubicBezTo>
                      <a:cubicBezTo>
                        <a:pt x="387024" y="45985"/>
                        <a:pt x="388870" y="48566"/>
                        <a:pt x="391258" y="50556"/>
                      </a:cubicBezTo>
                      <a:cubicBezTo>
                        <a:pt x="409619" y="65857"/>
                        <a:pt x="385182" y="42282"/>
                        <a:pt x="404446" y="61546"/>
                      </a:cubicBezTo>
                      <a:cubicBezTo>
                        <a:pt x="414636" y="92111"/>
                        <a:pt x="401007" y="54669"/>
                        <a:pt x="419833" y="92320"/>
                      </a:cubicBezTo>
                      <a:cubicBezTo>
                        <a:pt x="421298" y="95251"/>
                        <a:pt x="422411" y="98386"/>
                        <a:pt x="424229" y="101112"/>
                      </a:cubicBezTo>
                      <a:cubicBezTo>
                        <a:pt x="428293" y="107208"/>
                        <a:pt x="437418" y="118696"/>
                        <a:pt x="437418" y="118696"/>
                      </a:cubicBezTo>
                      <a:cubicBezTo>
                        <a:pt x="438151" y="121627"/>
                        <a:pt x="438426" y="124712"/>
                        <a:pt x="439616" y="127489"/>
                      </a:cubicBezTo>
                      <a:cubicBezTo>
                        <a:pt x="440657" y="129917"/>
                        <a:pt x="443418" y="131509"/>
                        <a:pt x="444012" y="134083"/>
                      </a:cubicBezTo>
                      <a:cubicBezTo>
                        <a:pt x="445668" y="141258"/>
                        <a:pt x="444853" y="148827"/>
                        <a:pt x="446210" y="156064"/>
                      </a:cubicBezTo>
                      <a:cubicBezTo>
                        <a:pt x="448888" y="170345"/>
                        <a:pt x="449491" y="166202"/>
                        <a:pt x="455002" y="175846"/>
                      </a:cubicBezTo>
                      <a:cubicBezTo>
                        <a:pt x="466157" y="195368"/>
                        <a:pt x="453084" y="175168"/>
                        <a:pt x="463794" y="191233"/>
                      </a:cubicBezTo>
                      <a:cubicBezTo>
                        <a:pt x="464527" y="194164"/>
                        <a:pt x="465125" y="197131"/>
                        <a:pt x="465993" y="200025"/>
                      </a:cubicBezTo>
                      <a:cubicBezTo>
                        <a:pt x="467325" y="204464"/>
                        <a:pt x="469265" y="208718"/>
                        <a:pt x="470389" y="213214"/>
                      </a:cubicBezTo>
                      <a:cubicBezTo>
                        <a:pt x="471122" y="216145"/>
                        <a:pt x="471757" y="219101"/>
                        <a:pt x="472587" y="222006"/>
                      </a:cubicBezTo>
                      <a:cubicBezTo>
                        <a:pt x="473224" y="224234"/>
                        <a:pt x="474696" y="226285"/>
                        <a:pt x="474785" y="228600"/>
                      </a:cubicBezTo>
                      <a:cubicBezTo>
                        <a:pt x="475433" y="245440"/>
                        <a:pt x="474785" y="262304"/>
                        <a:pt x="474785" y="279156"/>
                      </a:cubicBezTo>
                      <a:lnTo>
                        <a:pt x="4396" y="307731"/>
                      </a:lnTo>
                      <a:lnTo>
                        <a:pt x="0" y="26377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5" name="Freeform 494"/>
                <p:cNvSpPr/>
                <p:nvPr/>
              </p:nvSpPr>
              <p:spPr>
                <a:xfrm>
                  <a:off x="5945295" y="5259338"/>
                  <a:ext cx="282616" cy="279376"/>
                </a:xfrm>
                <a:custGeom>
                  <a:avLst/>
                  <a:gdLst>
                    <a:gd name="connsiteX0" fmla="*/ 15387 w 281354"/>
                    <a:gd name="connsiteY0" fmla="*/ 279156 h 279156"/>
                    <a:gd name="connsiteX1" fmla="*/ 0 w 281354"/>
                    <a:gd name="connsiteY1" fmla="*/ 13189 h 279156"/>
                    <a:gd name="connsiteX2" fmla="*/ 261571 w 281354"/>
                    <a:gd name="connsiteY2" fmla="*/ 0 h 279156"/>
                    <a:gd name="connsiteX3" fmla="*/ 281354 w 281354"/>
                    <a:gd name="connsiteY3" fmla="*/ 261571 h 279156"/>
                    <a:gd name="connsiteX4" fmla="*/ 15387 w 281354"/>
                    <a:gd name="connsiteY4" fmla="*/ 279156 h 279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1354" h="279156">
                      <a:moveTo>
                        <a:pt x="15387" y="279156"/>
                      </a:moveTo>
                      <a:lnTo>
                        <a:pt x="0" y="13189"/>
                      </a:lnTo>
                      <a:lnTo>
                        <a:pt x="261571" y="0"/>
                      </a:lnTo>
                      <a:lnTo>
                        <a:pt x="281354" y="261571"/>
                      </a:lnTo>
                      <a:lnTo>
                        <a:pt x="15387" y="27915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6" name="Freeform 495"/>
                <p:cNvSpPr/>
                <p:nvPr/>
              </p:nvSpPr>
              <p:spPr>
                <a:xfrm>
                  <a:off x="6202507" y="5173621"/>
                  <a:ext cx="341361" cy="350806"/>
                </a:xfrm>
                <a:custGeom>
                  <a:avLst/>
                  <a:gdLst>
                    <a:gd name="connsiteX0" fmla="*/ 2198 w 340702"/>
                    <a:gd name="connsiteY0" fmla="*/ 87923 h 349494"/>
                    <a:gd name="connsiteX1" fmla="*/ 0 w 340702"/>
                    <a:gd name="connsiteY1" fmla="*/ 24179 h 349494"/>
                    <a:gd name="connsiteX2" fmla="*/ 314325 w 340702"/>
                    <a:gd name="connsiteY2" fmla="*/ 0 h 349494"/>
                    <a:gd name="connsiteX3" fmla="*/ 340702 w 340702"/>
                    <a:gd name="connsiteY3" fmla="*/ 320919 h 349494"/>
                    <a:gd name="connsiteX4" fmla="*/ 13189 w 340702"/>
                    <a:gd name="connsiteY4" fmla="*/ 349494 h 349494"/>
                    <a:gd name="connsiteX5" fmla="*/ 2198 w 340702"/>
                    <a:gd name="connsiteY5" fmla="*/ 87923 h 349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0702" h="349494">
                      <a:moveTo>
                        <a:pt x="2198" y="87923"/>
                      </a:moveTo>
                      <a:cubicBezTo>
                        <a:pt x="1465" y="66675"/>
                        <a:pt x="733" y="45427"/>
                        <a:pt x="0" y="24179"/>
                      </a:cubicBezTo>
                      <a:lnTo>
                        <a:pt x="314325" y="0"/>
                      </a:lnTo>
                      <a:lnTo>
                        <a:pt x="340702" y="320919"/>
                      </a:lnTo>
                      <a:lnTo>
                        <a:pt x="13189" y="349494"/>
                      </a:lnTo>
                      <a:lnTo>
                        <a:pt x="2198" y="87923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97" name="Group 66562"/>
                <p:cNvGrpSpPr>
                  <a:grpSpLocks/>
                </p:cNvGrpSpPr>
                <p:nvPr/>
              </p:nvGrpSpPr>
              <p:grpSpPr bwMode="auto">
                <a:xfrm>
                  <a:off x="4848225" y="3485173"/>
                  <a:ext cx="335280" cy="319112"/>
                  <a:chOff x="4848225" y="3485173"/>
                  <a:chExt cx="335280" cy="319112"/>
                </a:xfrm>
                <a:grpFill/>
              </p:grpSpPr>
              <p:sp>
                <p:nvSpPr>
                  <p:cNvPr id="504" name="Freeform 503"/>
                  <p:cNvSpPr/>
                  <p:nvPr/>
                </p:nvSpPr>
                <p:spPr>
                  <a:xfrm>
                    <a:off x="4892630" y="3484668"/>
                    <a:ext cx="290555" cy="319059"/>
                  </a:xfrm>
                  <a:custGeom>
                    <a:avLst/>
                    <a:gdLst>
                      <a:gd name="connsiteX0" fmla="*/ 0 w 291465"/>
                      <a:gd name="connsiteY0" fmla="*/ 315302 h 319112"/>
                      <a:gd name="connsiteX1" fmla="*/ 1905 w 291465"/>
                      <a:gd name="connsiteY1" fmla="*/ 216242 h 319112"/>
                      <a:gd name="connsiteX2" fmla="*/ 32385 w 291465"/>
                      <a:gd name="connsiteY2" fmla="*/ 221957 h 319112"/>
                      <a:gd name="connsiteX3" fmla="*/ 43815 w 291465"/>
                      <a:gd name="connsiteY3" fmla="*/ 225767 h 319112"/>
                      <a:gd name="connsiteX4" fmla="*/ 51435 w 291465"/>
                      <a:gd name="connsiteY4" fmla="*/ 223862 h 319112"/>
                      <a:gd name="connsiteX5" fmla="*/ 57150 w 291465"/>
                      <a:gd name="connsiteY5" fmla="*/ 212432 h 319112"/>
                      <a:gd name="connsiteX6" fmla="*/ 59055 w 291465"/>
                      <a:gd name="connsiteY6" fmla="*/ 197192 h 319112"/>
                      <a:gd name="connsiteX7" fmla="*/ 60960 w 291465"/>
                      <a:gd name="connsiteY7" fmla="*/ 187667 h 319112"/>
                      <a:gd name="connsiteX8" fmla="*/ 72390 w 291465"/>
                      <a:gd name="connsiteY8" fmla="*/ 183857 h 319112"/>
                      <a:gd name="connsiteX9" fmla="*/ 80010 w 291465"/>
                      <a:gd name="connsiteY9" fmla="*/ 180047 h 319112"/>
                      <a:gd name="connsiteX10" fmla="*/ 91440 w 291465"/>
                      <a:gd name="connsiteY10" fmla="*/ 172427 h 319112"/>
                      <a:gd name="connsiteX11" fmla="*/ 104775 w 291465"/>
                      <a:gd name="connsiteY11" fmla="*/ 180047 h 319112"/>
                      <a:gd name="connsiteX12" fmla="*/ 106680 w 291465"/>
                      <a:gd name="connsiteY12" fmla="*/ 185762 h 319112"/>
                      <a:gd name="connsiteX13" fmla="*/ 118110 w 291465"/>
                      <a:gd name="connsiteY13" fmla="*/ 189572 h 319112"/>
                      <a:gd name="connsiteX14" fmla="*/ 137160 w 291465"/>
                      <a:gd name="connsiteY14" fmla="*/ 185762 h 319112"/>
                      <a:gd name="connsiteX15" fmla="*/ 142875 w 291465"/>
                      <a:gd name="connsiteY15" fmla="*/ 180047 h 319112"/>
                      <a:gd name="connsiteX16" fmla="*/ 148590 w 291465"/>
                      <a:gd name="connsiteY16" fmla="*/ 178142 h 319112"/>
                      <a:gd name="connsiteX17" fmla="*/ 154305 w 291465"/>
                      <a:gd name="connsiteY17" fmla="*/ 174332 h 319112"/>
                      <a:gd name="connsiteX18" fmla="*/ 163830 w 291465"/>
                      <a:gd name="connsiteY18" fmla="*/ 157187 h 319112"/>
                      <a:gd name="connsiteX19" fmla="*/ 165735 w 291465"/>
                      <a:gd name="connsiteY19" fmla="*/ 149567 h 319112"/>
                      <a:gd name="connsiteX20" fmla="*/ 169545 w 291465"/>
                      <a:gd name="connsiteY20" fmla="*/ 138137 h 319112"/>
                      <a:gd name="connsiteX21" fmla="*/ 173355 w 291465"/>
                      <a:gd name="connsiteY21" fmla="*/ 119087 h 319112"/>
                      <a:gd name="connsiteX22" fmla="*/ 177165 w 291465"/>
                      <a:gd name="connsiteY22" fmla="*/ 111467 h 319112"/>
                      <a:gd name="connsiteX23" fmla="*/ 184785 w 291465"/>
                      <a:gd name="connsiteY23" fmla="*/ 105752 h 319112"/>
                      <a:gd name="connsiteX24" fmla="*/ 190500 w 291465"/>
                      <a:gd name="connsiteY24" fmla="*/ 100037 h 319112"/>
                      <a:gd name="connsiteX25" fmla="*/ 201930 w 291465"/>
                      <a:gd name="connsiteY25" fmla="*/ 90512 h 319112"/>
                      <a:gd name="connsiteX26" fmla="*/ 207645 w 291465"/>
                      <a:gd name="connsiteY26" fmla="*/ 75272 h 319112"/>
                      <a:gd name="connsiteX27" fmla="*/ 209550 w 291465"/>
                      <a:gd name="connsiteY27" fmla="*/ 65747 h 319112"/>
                      <a:gd name="connsiteX28" fmla="*/ 213360 w 291465"/>
                      <a:gd name="connsiteY28" fmla="*/ 60032 h 319112"/>
                      <a:gd name="connsiteX29" fmla="*/ 217170 w 291465"/>
                      <a:gd name="connsiteY29" fmla="*/ 44792 h 319112"/>
                      <a:gd name="connsiteX30" fmla="*/ 220980 w 291465"/>
                      <a:gd name="connsiteY30" fmla="*/ 39077 h 319112"/>
                      <a:gd name="connsiteX31" fmla="*/ 226695 w 291465"/>
                      <a:gd name="connsiteY31" fmla="*/ 29552 h 319112"/>
                      <a:gd name="connsiteX32" fmla="*/ 232410 w 291465"/>
                      <a:gd name="connsiteY32" fmla="*/ 21932 h 319112"/>
                      <a:gd name="connsiteX33" fmla="*/ 234315 w 291465"/>
                      <a:gd name="connsiteY33" fmla="*/ 16217 h 319112"/>
                      <a:gd name="connsiteX34" fmla="*/ 251460 w 291465"/>
                      <a:gd name="connsiteY34" fmla="*/ 6692 h 319112"/>
                      <a:gd name="connsiteX35" fmla="*/ 272415 w 291465"/>
                      <a:gd name="connsiteY35" fmla="*/ 4787 h 319112"/>
                      <a:gd name="connsiteX36" fmla="*/ 287655 w 291465"/>
                      <a:gd name="connsiteY36" fmla="*/ 2882 h 319112"/>
                      <a:gd name="connsiteX37" fmla="*/ 291465 w 291465"/>
                      <a:gd name="connsiteY37" fmla="*/ 14312 h 319112"/>
                      <a:gd name="connsiteX38" fmla="*/ 283845 w 291465"/>
                      <a:gd name="connsiteY38" fmla="*/ 31457 h 319112"/>
                      <a:gd name="connsiteX39" fmla="*/ 278130 w 291465"/>
                      <a:gd name="connsiteY39" fmla="*/ 33362 h 319112"/>
                      <a:gd name="connsiteX40" fmla="*/ 262890 w 291465"/>
                      <a:gd name="connsiteY40" fmla="*/ 37172 h 319112"/>
                      <a:gd name="connsiteX41" fmla="*/ 251460 w 291465"/>
                      <a:gd name="connsiteY41" fmla="*/ 40982 h 319112"/>
                      <a:gd name="connsiteX42" fmla="*/ 249555 w 291465"/>
                      <a:gd name="connsiteY42" fmla="*/ 69557 h 319112"/>
                      <a:gd name="connsiteX43" fmla="*/ 255270 w 291465"/>
                      <a:gd name="connsiteY43" fmla="*/ 77177 h 319112"/>
                      <a:gd name="connsiteX44" fmla="*/ 262890 w 291465"/>
                      <a:gd name="connsiteY44" fmla="*/ 88607 h 319112"/>
                      <a:gd name="connsiteX45" fmla="*/ 266700 w 291465"/>
                      <a:gd name="connsiteY45" fmla="*/ 101942 h 319112"/>
                      <a:gd name="connsiteX46" fmla="*/ 270510 w 291465"/>
                      <a:gd name="connsiteY46" fmla="*/ 115277 h 319112"/>
                      <a:gd name="connsiteX47" fmla="*/ 268605 w 291465"/>
                      <a:gd name="connsiteY47" fmla="*/ 120992 h 319112"/>
                      <a:gd name="connsiteX48" fmla="*/ 262890 w 291465"/>
                      <a:gd name="connsiteY48" fmla="*/ 122897 h 319112"/>
                      <a:gd name="connsiteX49" fmla="*/ 243840 w 291465"/>
                      <a:gd name="connsiteY49" fmla="*/ 124802 h 319112"/>
                      <a:gd name="connsiteX50" fmla="*/ 238125 w 291465"/>
                      <a:gd name="connsiteY50" fmla="*/ 143852 h 319112"/>
                      <a:gd name="connsiteX51" fmla="*/ 243840 w 291465"/>
                      <a:gd name="connsiteY51" fmla="*/ 160997 h 319112"/>
                      <a:gd name="connsiteX52" fmla="*/ 247650 w 291465"/>
                      <a:gd name="connsiteY52" fmla="*/ 166712 h 319112"/>
                      <a:gd name="connsiteX53" fmla="*/ 253365 w 291465"/>
                      <a:gd name="connsiteY53" fmla="*/ 178142 h 319112"/>
                      <a:gd name="connsiteX54" fmla="*/ 249555 w 291465"/>
                      <a:gd name="connsiteY54" fmla="*/ 214337 h 319112"/>
                      <a:gd name="connsiteX55" fmla="*/ 247650 w 291465"/>
                      <a:gd name="connsiteY55" fmla="*/ 220052 h 319112"/>
                      <a:gd name="connsiteX56" fmla="*/ 241935 w 291465"/>
                      <a:gd name="connsiteY56" fmla="*/ 223862 h 319112"/>
                      <a:gd name="connsiteX57" fmla="*/ 238125 w 291465"/>
                      <a:gd name="connsiteY57" fmla="*/ 231482 h 319112"/>
                      <a:gd name="connsiteX58" fmla="*/ 234315 w 291465"/>
                      <a:gd name="connsiteY58" fmla="*/ 237197 h 319112"/>
                      <a:gd name="connsiteX59" fmla="*/ 230505 w 291465"/>
                      <a:gd name="connsiteY59" fmla="*/ 248627 h 319112"/>
                      <a:gd name="connsiteX60" fmla="*/ 224790 w 291465"/>
                      <a:gd name="connsiteY60" fmla="*/ 260057 h 319112"/>
                      <a:gd name="connsiteX61" fmla="*/ 226695 w 291465"/>
                      <a:gd name="connsiteY61" fmla="*/ 281012 h 319112"/>
                      <a:gd name="connsiteX62" fmla="*/ 230505 w 291465"/>
                      <a:gd name="connsiteY62" fmla="*/ 288632 h 319112"/>
                      <a:gd name="connsiteX63" fmla="*/ 240030 w 291465"/>
                      <a:gd name="connsiteY63" fmla="*/ 301967 h 319112"/>
                      <a:gd name="connsiteX64" fmla="*/ 241935 w 291465"/>
                      <a:gd name="connsiteY64" fmla="*/ 307682 h 319112"/>
                      <a:gd name="connsiteX65" fmla="*/ 243840 w 291465"/>
                      <a:gd name="connsiteY65" fmla="*/ 319112 h 319112"/>
                      <a:gd name="connsiteX66" fmla="*/ 0 w 291465"/>
                      <a:gd name="connsiteY66" fmla="*/ 315302 h 31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91465" h="319112">
                        <a:moveTo>
                          <a:pt x="0" y="315302"/>
                        </a:moveTo>
                        <a:lnTo>
                          <a:pt x="1905" y="216242"/>
                        </a:lnTo>
                        <a:cubicBezTo>
                          <a:pt x="39889" y="219407"/>
                          <a:pt x="13360" y="214347"/>
                          <a:pt x="32385" y="221957"/>
                        </a:cubicBezTo>
                        <a:cubicBezTo>
                          <a:pt x="36114" y="223449"/>
                          <a:pt x="43815" y="225767"/>
                          <a:pt x="43815" y="225767"/>
                        </a:cubicBezTo>
                        <a:cubicBezTo>
                          <a:pt x="46355" y="225132"/>
                          <a:pt x="49257" y="225314"/>
                          <a:pt x="51435" y="223862"/>
                        </a:cubicBezTo>
                        <a:cubicBezTo>
                          <a:pt x="54600" y="221752"/>
                          <a:pt x="56063" y="215692"/>
                          <a:pt x="57150" y="212432"/>
                        </a:cubicBezTo>
                        <a:cubicBezTo>
                          <a:pt x="57785" y="207352"/>
                          <a:pt x="58277" y="202252"/>
                          <a:pt x="59055" y="197192"/>
                        </a:cubicBezTo>
                        <a:cubicBezTo>
                          <a:pt x="59547" y="193992"/>
                          <a:pt x="58670" y="189957"/>
                          <a:pt x="60960" y="187667"/>
                        </a:cubicBezTo>
                        <a:cubicBezTo>
                          <a:pt x="63800" y="184827"/>
                          <a:pt x="68798" y="185653"/>
                          <a:pt x="72390" y="183857"/>
                        </a:cubicBezTo>
                        <a:cubicBezTo>
                          <a:pt x="74930" y="182587"/>
                          <a:pt x="77699" y="181698"/>
                          <a:pt x="80010" y="180047"/>
                        </a:cubicBezTo>
                        <a:cubicBezTo>
                          <a:pt x="92496" y="171128"/>
                          <a:pt x="79181" y="176513"/>
                          <a:pt x="91440" y="172427"/>
                        </a:cubicBezTo>
                        <a:cubicBezTo>
                          <a:pt x="98732" y="174250"/>
                          <a:pt x="100235" y="173237"/>
                          <a:pt x="104775" y="180047"/>
                        </a:cubicBezTo>
                        <a:cubicBezTo>
                          <a:pt x="105889" y="181718"/>
                          <a:pt x="105046" y="184595"/>
                          <a:pt x="106680" y="185762"/>
                        </a:cubicBezTo>
                        <a:cubicBezTo>
                          <a:pt x="109948" y="188096"/>
                          <a:pt x="118110" y="189572"/>
                          <a:pt x="118110" y="189572"/>
                        </a:cubicBezTo>
                        <a:cubicBezTo>
                          <a:pt x="119239" y="189411"/>
                          <a:pt x="133533" y="188180"/>
                          <a:pt x="137160" y="185762"/>
                        </a:cubicBezTo>
                        <a:cubicBezTo>
                          <a:pt x="139402" y="184268"/>
                          <a:pt x="140633" y="181541"/>
                          <a:pt x="142875" y="180047"/>
                        </a:cubicBezTo>
                        <a:cubicBezTo>
                          <a:pt x="144546" y="178933"/>
                          <a:pt x="146794" y="179040"/>
                          <a:pt x="148590" y="178142"/>
                        </a:cubicBezTo>
                        <a:cubicBezTo>
                          <a:pt x="150638" y="177118"/>
                          <a:pt x="152400" y="175602"/>
                          <a:pt x="154305" y="174332"/>
                        </a:cubicBezTo>
                        <a:cubicBezTo>
                          <a:pt x="161127" y="164098"/>
                          <a:pt x="161315" y="165989"/>
                          <a:pt x="163830" y="157187"/>
                        </a:cubicBezTo>
                        <a:cubicBezTo>
                          <a:pt x="164549" y="154670"/>
                          <a:pt x="164983" y="152075"/>
                          <a:pt x="165735" y="149567"/>
                        </a:cubicBezTo>
                        <a:cubicBezTo>
                          <a:pt x="166889" y="145720"/>
                          <a:pt x="169545" y="138137"/>
                          <a:pt x="169545" y="138137"/>
                        </a:cubicBezTo>
                        <a:cubicBezTo>
                          <a:pt x="170672" y="130249"/>
                          <a:pt x="170505" y="125737"/>
                          <a:pt x="173355" y="119087"/>
                        </a:cubicBezTo>
                        <a:cubicBezTo>
                          <a:pt x="174474" y="116477"/>
                          <a:pt x="175317" y="113623"/>
                          <a:pt x="177165" y="111467"/>
                        </a:cubicBezTo>
                        <a:cubicBezTo>
                          <a:pt x="179231" y="109056"/>
                          <a:pt x="182374" y="107818"/>
                          <a:pt x="184785" y="105752"/>
                        </a:cubicBezTo>
                        <a:cubicBezTo>
                          <a:pt x="186830" y="103999"/>
                          <a:pt x="188430" y="101762"/>
                          <a:pt x="190500" y="100037"/>
                        </a:cubicBezTo>
                        <a:cubicBezTo>
                          <a:pt x="196397" y="95123"/>
                          <a:pt x="197019" y="97387"/>
                          <a:pt x="201930" y="90512"/>
                        </a:cubicBezTo>
                        <a:cubicBezTo>
                          <a:pt x="205493" y="85524"/>
                          <a:pt x="206358" y="81062"/>
                          <a:pt x="207645" y="75272"/>
                        </a:cubicBezTo>
                        <a:cubicBezTo>
                          <a:pt x="208347" y="72111"/>
                          <a:pt x="208413" y="68779"/>
                          <a:pt x="209550" y="65747"/>
                        </a:cubicBezTo>
                        <a:cubicBezTo>
                          <a:pt x="210354" y="63603"/>
                          <a:pt x="212090" y="61937"/>
                          <a:pt x="213360" y="60032"/>
                        </a:cubicBezTo>
                        <a:cubicBezTo>
                          <a:pt x="214630" y="54952"/>
                          <a:pt x="214265" y="49149"/>
                          <a:pt x="217170" y="44792"/>
                        </a:cubicBezTo>
                        <a:cubicBezTo>
                          <a:pt x="218440" y="42887"/>
                          <a:pt x="219767" y="41019"/>
                          <a:pt x="220980" y="39077"/>
                        </a:cubicBezTo>
                        <a:cubicBezTo>
                          <a:pt x="222942" y="35937"/>
                          <a:pt x="224641" y="32633"/>
                          <a:pt x="226695" y="29552"/>
                        </a:cubicBezTo>
                        <a:cubicBezTo>
                          <a:pt x="228456" y="26910"/>
                          <a:pt x="230505" y="24472"/>
                          <a:pt x="232410" y="21932"/>
                        </a:cubicBezTo>
                        <a:cubicBezTo>
                          <a:pt x="233045" y="20027"/>
                          <a:pt x="232895" y="17637"/>
                          <a:pt x="234315" y="16217"/>
                        </a:cubicBezTo>
                        <a:cubicBezTo>
                          <a:pt x="237224" y="13308"/>
                          <a:pt x="245870" y="7491"/>
                          <a:pt x="251460" y="6692"/>
                        </a:cubicBezTo>
                        <a:cubicBezTo>
                          <a:pt x="258403" y="5700"/>
                          <a:pt x="265430" y="5422"/>
                          <a:pt x="272415" y="4787"/>
                        </a:cubicBezTo>
                        <a:cubicBezTo>
                          <a:pt x="276829" y="1844"/>
                          <a:pt x="281535" y="-3238"/>
                          <a:pt x="287655" y="2882"/>
                        </a:cubicBezTo>
                        <a:cubicBezTo>
                          <a:pt x="290495" y="5722"/>
                          <a:pt x="291465" y="14312"/>
                          <a:pt x="291465" y="14312"/>
                        </a:cubicBezTo>
                        <a:cubicBezTo>
                          <a:pt x="290301" y="17805"/>
                          <a:pt x="287962" y="28164"/>
                          <a:pt x="283845" y="31457"/>
                        </a:cubicBezTo>
                        <a:cubicBezTo>
                          <a:pt x="282277" y="32711"/>
                          <a:pt x="280067" y="32834"/>
                          <a:pt x="278130" y="33362"/>
                        </a:cubicBezTo>
                        <a:cubicBezTo>
                          <a:pt x="273078" y="34740"/>
                          <a:pt x="267858" y="35516"/>
                          <a:pt x="262890" y="37172"/>
                        </a:cubicBezTo>
                        <a:lnTo>
                          <a:pt x="251460" y="40982"/>
                        </a:lnTo>
                        <a:cubicBezTo>
                          <a:pt x="244321" y="51690"/>
                          <a:pt x="244412" y="48987"/>
                          <a:pt x="249555" y="69557"/>
                        </a:cubicBezTo>
                        <a:cubicBezTo>
                          <a:pt x="250325" y="72637"/>
                          <a:pt x="253449" y="74576"/>
                          <a:pt x="255270" y="77177"/>
                        </a:cubicBezTo>
                        <a:cubicBezTo>
                          <a:pt x="257896" y="80928"/>
                          <a:pt x="262890" y="88607"/>
                          <a:pt x="262890" y="88607"/>
                        </a:cubicBezTo>
                        <a:cubicBezTo>
                          <a:pt x="268845" y="112428"/>
                          <a:pt x="261234" y="82811"/>
                          <a:pt x="266700" y="101942"/>
                        </a:cubicBezTo>
                        <a:cubicBezTo>
                          <a:pt x="271484" y="118686"/>
                          <a:pt x="265942" y="101574"/>
                          <a:pt x="270510" y="115277"/>
                        </a:cubicBezTo>
                        <a:cubicBezTo>
                          <a:pt x="269875" y="117182"/>
                          <a:pt x="270025" y="119572"/>
                          <a:pt x="268605" y="120992"/>
                        </a:cubicBezTo>
                        <a:cubicBezTo>
                          <a:pt x="267185" y="122412"/>
                          <a:pt x="264875" y="122592"/>
                          <a:pt x="262890" y="122897"/>
                        </a:cubicBezTo>
                        <a:cubicBezTo>
                          <a:pt x="256583" y="123867"/>
                          <a:pt x="250190" y="124167"/>
                          <a:pt x="243840" y="124802"/>
                        </a:cubicBezTo>
                        <a:cubicBezTo>
                          <a:pt x="239202" y="138716"/>
                          <a:pt x="241004" y="132336"/>
                          <a:pt x="238125" y="143852"/>
                        </a:cubicBezTo>
                        <a:cubicBezTo>
                          <a:pt x="240030" y="149567"/>
                          <a:pt x="240498" y="155985"/>
                          <a:pt x="243840" y="160997"/>
                        </a:cubicBezTo>
                        <a:cubicBezTo>
                          <a:pt x="245110" y="162902"/>
                          <a:pt x="246626" y="164664"/>
                          <a:pt x="247650" y="166712"/>
                        </a:cubicBezTo>
                        <a:cubicBezTo>
                          <a:pt x="255537" y="182486"/>
                          <a:pt x="242446" y="161764"/>
                          <a:pt x="253365" y="178142"/>
                        </a:cubicBezTo>
                        <a:cubicBezTo>
                          <a:pt x="252095" y="190207"/>
                          <a:pt x="251194" y="202317"/>
                          <a:pt x="249555" y="214337"/>
                        </a:cubicBezTo>
                        <a:cubicBezTo>
                          <a:pt x="249284" y="216327"/>
                          <a:pt x="248904" y="218484"/>
                          <a:pt x="247650" y="220052"/>
                        </a:cubicBezTo>
                        <a:cubicBezTo>
                          <a:pt x="246220" y="221840"/>
                          <a:pt x="243840" y="222592"/>
                          <a:pt x="241935" y="223862"/>
                        </a:cubicBezTo>
                        <a:cubicBezTo>
                          <a:pt x="240665" y="226402"/>
                          <a:pt x="239534" y="229016"/>
                          <a:pt x="238125" y="231482"/>
                        </a:cubicBezTo>
                        <a:cubicBezTo>
                          <a:pt x="236989" y="233470"/>
                          <a:pt x="235245" y="235105"/>
                          <a:pt x="234315" y="237197"/>
                        </a:cubicBezTo>
                        <a:cubicBezTo>
                          <a:pt x="232684" y="240867"/>
                          <a:pt x="232733" y="245285"/>
                          <a:pt x="230505" y="248627"/>
                        </a:cubicBezTo>
                        <a:cubicBezTo>
                          <a:pt x="225581" y="256013"/>
                          <a:pt x="227419" y="252170"/>
                          <a:pt x="224790" y="260057"/>
                        </a:cubicBezTo>
                        <a:cubicBezTo>
                          <a:pt x="225425" y="267042"/>
                          <a:pt x="225319" y="274134"/>
                          <a:pt x="226695" y="281012"/>
                        </a:cubicBezTo>
                        <a:cubicBezTo>
                          <a:pt x="227252" y="283797"/>
                          <a:pt x="229000" y="286224"/>
                          <a:pt x="230505" y="288632"/>
                        </a:cubicBezTo>
                        <a:cubicBezTo>
                          <a:pt x="232662" y="292084"/>
                          <a:pt x="238015" y="297937"/>
                          <a:pt x="240030" y="301967"/>
                        </a:cubicBezTo>
                        <a:cubicBezTo>
                          <a:pt x="240928" y="303763"/>
                          <a:pt x="241499" y="305722"/>
                          <a:pt x="241935" y="307682"/>
                        </a:cubicBezTo>
                        <a:cubicBezTo>
                          <a:pt x="242773" y="311453"/>
                          <a:pt x="243840" y="319112"/>
                          <a:pt x="243840" y="319112"/>
                        </a:cubicBezTo>
                        <a:lnTo>
                          <a:pt x="0" y="315302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5" name="Freeform 504"/>
                  <p:cNvSpPr/>
                  <p:nvPr/>
                </p:nvSpPr>
                <p:spPr>
                  <a:xfrm>
                    <a:off x="4895806" y="3521177"/>
                    <a:ext cx="55571" cy="74606"/>
                  </a:xfrm>
                  <a:custGeom>
                    <a:avLst/>
                    <a:gdLst>
                      <a:gd name="connsiteX0" fmla="*/ 38100 w 55245"/>
                      <a:gd name="connsiteY0" fmla="*/ 6600 h 75217"/>
                      <a:gd name="connsiteX1" fmla="*/ 38100 w 55245"/>
                      <a:gd name="connsiteY1" fmla="*/ 6600 h 75217"/>
                      <a:gd name="connsiteX2" fmla="*/ 7620 w 55245"/>
                      <a:gd name="connsiteY2" fmla="*/ 2790 h 75217"/>
                      <a:gd name="connsiteX3" fmla="*/ 5715 w 55245"/>
                      <a:gd name="connsiteY3" fmla="*/ 14220 h 75217"/>
                      <a:gd name="connsiteX4" fmla="*/ 1905 w 55245"/>
                      <a:gd name="connsiteY4" fmla="*/ 19935 h 75217"/>
                      <a:gd name="connsiteX5" fmla="*/ 0 w 55245"/>
                      <a:gd name="connsiteY5" fmla="*/ 25650 h 75217"/>
                      <a:gd name="connsiteX6" fmla="*/ 3810 w 55245"/>
                      <a:gd name="connsiteY6" fmla="*/ 44700 h 75217"/>
                      <a:gd name="connsiteX7" fmla="*/ 15240 w 55245"/>
                      <a:gd name="connsiteY7" fmla="*/ 56130 h 75217"/>
                      <a:gd name="connsiteX8" fmla="*/ 26670 w 55245"/>
                      <a:gd name="connsiteY8" fmla="*/ 63750 h 75217"/>
                      <a:gd name="connsiteX9" fmla="*/ 32385 w 55245"/>
                      <a:gd name="connsiteY9" fmla="*/ 67560 h 75217"/>
                      <a:gd name="connsiteX10" fmla="*/ 38100 w 55245"/>
                      <a:gd name="connsiteY10" fmla="*/ 69465 h 75217"/>
                      <a:gd name="connsiteX11" fmla="*/ 43815 w 55245"/>
                      <a:gd name="connsiteY11" fmla="*/ 75180 h 75217"/>
                      <a:gd name="connsiteX12" fmla="*/ 49530 w 55245"/>
                      <a:gd name="connsiteY12" fmla="*/ 71370 h 75217"/>
                      <a:gd name="connsiteX13" fmla="*/ 55245 w 55245"/>
                      <a:gd name="connsiteY13" fmla="*/ 59940 h 75217"/>
                      <a:gd name="connsiteX14" fmla="*/ 53340 w 55245"/>
                      <a:gd name="connsiteY14" fmla="*/ 40890 h 75217"/>
                      <a:gd name="connsiteX15" fmla="*/ 47625 w 55245"/>
                      <a:gd name="connsiteY15" fmla="*/ 38985 h 75217"/>
                      <a:gd name="connsiteX16" fmla="*/ 41910 w 55245"/>
                      <a:gd name="connsiteY16" fmla="*/ 33270 h 75217"/>
                      <a:gd name="connsiteX17" fmla="*/ 40005 w 55245"/>
                      <a:gd name="connsiteY17" fmla="*/ 27555 h 75217"/>
                      <a:gd name="connsiteX18" fmla="*/ 38100 w 55245"/>
                      <a:gd name="connsiteY18" fmla="*/ 6600 h 75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245" h="75217">
                        <a:moveTo>
                          <a:pt x="38100" y="6600"/>
                        </a:moveTo>
                        <a:lnTo>
                          <a:pt x="38100" y="6600"/>
                        </a:lnTo>
                        <a:cubicBezTo>
                          <a:pt x="30443" y="3728"/>
                          <a:pt x="16565" y="-4167"/>
                          <a:pt x="7620" y="2790"/>
                        </a:cubicBezTo>
                        <a:cubicBezTo>
                          <a:pt x="4571" y="5161"/>
                          <a:pt x="6936" y="10556"/>
                          <a:pt x="5715" y="14220"/>
                        </a:cubicBezTo>
                        <a:cubicBezTo>
                          <a:pt x="4991" y="16392"/>
                          <a:pt x="2929" y="17887"/>
                          <a:pt x="1905" y="19935"/>
                        </a:cubicBezTo>
                        <a:cubicBezTo>
                          <a:pt x="1007" y="21731"/>
                          <a:pt x="635" y="23745"/>
                          <a:pt x="0" y="25650"/>
                        </a:cubicBezTo>
                        <a:cubicBezTo>
                          <a:pt x="1270" y="32000"/>
                          <a:pt x="914" y="38908"/>
                          <a:pt x="3810" y="44700"/>
                        </a:cubicBezTo>
                        <a:cubicBezTo>
                          <a:pt x="6220" y="49519"/>
                          <a:pt x="10757" y="53141"/>
                          <a:pt x="15240" y="56130"/>
                        </a:cubicBezTo>
                        <a:lnTo>
                          <a:pt x="26670" y="63750"/>
                        </a:lnTo>
                        <a:cubicBezTo>
                          <a:pt x="28575" y="65020"/>
                          <a:pt x="30213" y="66836"/>
                          <a:pt x="32385" y="67560"/>
                        </a:cubicBezTo>
                        <a:lnTo>
                          <a:pt x="38100" y="69465"/>
                        </a:lnTo>
                        <a:cubicBezTo>
                          <a:pt x="40005" y="71370"/>
                          <a:pt x="41158" y="74737"/>
                          <a:pt x="43815" y="75180"/>
                        </a:cubicBezTo>
                        <a:cubicBezTo>
                          <a:pt x="46073" y="75556"/>
                          <a:pt x="47911" y="72989"/>
                          <a:pt x="49530" y="71370"/>
                        </a:cubicBezTo>
                        <a:cubicBezTo>
                          <a:pt x="53223" y="67677"/>
                          <a:pt x="53696" y="64588"/>
                          <a:pt x="55245" y="59940"/>
                        </a:cubicBezTo>
                        <a:cubicBezTo>
                          <a:pt x="54610" y="53590"/>
                          <a:pt x="55521" y="46887"/>
                          <a:pt x="53340" y="40890"/>
                        </a:cubicBezTo>
                        <a:cubicBezTo>
                          <a:pt x="52654" y="39003"/>
                          <a:pt x="49296" y="40099"/>
                          <a:pt x="47625" y="38985"/>
                        </a:cubicBezTo>
                        <a:cubicBezTo>
                          <a:pt x="45383" y="37491"/>
                          <a:pt x="43815" y="35175"/>
                          <a:pt x="41910" y="33270"/>
                        </a:cubicBezTo>
                        <a:cubicBezTo>
                          <a:pt x="41275" y="31365"/>
                          <a:pt x="40227" y="29551"/>
                          <a:pt x="40005" y="27555"/>
                        </a:cubicBezTo>
                        <a:cubicBezTo>
                          <a:pt x="36760" y="-1654"/>
                          <a:pt x="38417" y="10092"/>
                          <a:pt x="38100" y="6600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6" name="Freeform 505"/>
                  <p:cNvSpPr/>
                  <p:nvPr/>
                </p:nvSpPr>
                <p:spPr>
                  <a:xfrm>
                    <a:off x="4848174" y="3603720"/>
                    <a:ext cx="31755" cy="47621"/>
                  </a:xfrm>
                  <a:custGeom>
                    <a:avLst/>
                    <a:gdLst>
                      <a:gd name="connsiteX0" fmla="*/ 13335 w 32385"/>
                      <a:gd name="connsiteY0" fmla="*/ 0 h 47715"/>
                      <a:gd name="connsiteX1" fmla="*/ 13335 w 32385"/>
                      <a:gd name="connsiteY1" fmla="*/ 0 h 47715"/>
                      <a:gd name="connsiteX2" fmla="*/ 5715 w 32385"/>
                      <a:gd name="connsiteY2" fmla="*/ 15240 h 47715"/>
                      <a:gd name="connsiteX3" fmla="*/ 1905 w 32385"/>
                      <a:gd name="connsiteY3" fmla="*/ 28575 h 47715"/>
                      <a:gd name="connsiteX4" fmla="*/ 0 w 32385"/>
                      <a:gd name="connsiteY4" fmla="*/ 34290 h 47715"/>
                      <a:gd name="connsiteX5" fmla="*/ 1905 w 32385"/>
                      <a:gd name="connsiteY5" fmla="*/ 45720 h 47715"/>
                      <a:gd name="connsiteX6" fmla="*/ 32385 w 32385"/>
                      <a:gd name="connsiteY6" fmla="*/ 45720 h 47715"/>
                      <a:gd name="connsiteX7" fmla="*/ 13335 w 32385"/>
                      <a:gd name="connsiteY7" fmla="*/ 0 h 47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385" h="47715">
                        <a:moveTo>
                          <a:pt x="13335" y="0"/>
                        </a:moveTo>
                        <a:lnTo>
                          <a:pt x="13335" y="0"/>
                        </a:lnTo>
                        <a:cubicBezTo>
                          <a:pt x="10795" y="5080"/>
                          <a:pt x="8065" y="10069"/>
                          <a:pt x="5715" y="15240"/>
                        </a:cubicBezTo>
                        <a:cubicBezTo>
                          <a:pt x="3958" y="19105"/>
                          <a:pt x="3024" y="24658"/>
                          <a:pt x="1905" y="28575"/>
                        </a:cubicBezTo>
                        <a:cubicBezTo>
                          <a:pt x="1353" y="30506"/>
                          <a:pt x="635" y="32385"/>
                          <a:pt x="0" y="34290"/>
                        </a:cubicBezTo>
                        <a:cubicBezTo>
                          <a:pt x="635" y="38100"/>
                          <a:pt x="-1002" y="43176"/>
                          <a:pt x="1905" y="45720"/>
                        </a:cubicBezTo>
                        <a:cubicBezTo>
                          <a:pt x="6805" y="50008"/>
                          <a:pt x="28869" y="46111"/>
                          <a:pt x="32385" y="45720"/>
                        </a:cubicBezTo>
                        <a:cubicBezTo>
                          <a:pt x="30149" y="-5708"/>
                          <a:pt x="16510" y="7620"/>
                          <a:pt x="13335" y="0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98" name="Freeform 497"/>
                <p:cNvSpPr/>
                <p:nvPr/>
              </p:nvSpPr>
              <p:spPr>
                <a:xfrm>
                  <a:off x="5389590" y="3038619"/>
                  <a:ext cx="201641" cy="390491"/>
                </a:xfrm>
                <a:custGeom>
                  <a:avLst/>
                  <a:gdLst>
                    <a:gd name="connsiteX0" fmla="*/ 201930 w 201930"/>
                    <a:gd name="connsiteY0" fmla="*/ 1905 h 390525"/>
                    <a:gd name="connsiteX1" fmla="*/ 201930 w 201930"/>
                    <a:gd name="connsiteY1" fmla="*/ 377190 h 390525"/>
                    <a:gd name="connsiteX2" fmla="*/ 93345 w 201930"/>
                    <a:gd name="connsiteY2" fmla="*/ 377190 h 390525"/>
                    <a:gd name="connsiteX3" fmla="*/ 80010 w 201930"/>
                    <a:gd name="connsiteY3" fmla="*/ 390525 h 390525"/>
                    <a:gd name="connsiteX4" fmla="*/ 62865 w 201930"/>
                    <a:gd name="connsiteY4" fmla="*/ 382905 h 390525"/>
                    <a:gd name="connsiteX5" fmla="*/ 60960 w 201930"/>
                    <a:gd name="connsiteY5" fmla="*/ 377190 h 390525"/>
                    <a:gd name="connsiteX6" fmla="*/ 55245 w 201930"/>
                    <a:gd name="connsiteY6" fmla="*/ 367665 h 390525"/>
                    <a:gd name="connsiteX7" fmla="*/ 51435 w 201930"/>
                    <a:gd name="connsiteY7" fmla="*/ 352425 h 390525"/>
                    <a:gd name="connsiteX8" fmla="*/ 47625 w 201930"/>
                    <a:gd name="connsiteY8" fmla="*/ 346710 h 390525"/>
                    <a:gd name="connsiteX9" fmla="*/ 36195 w 201930"/>
                    <a:gd name="connsiteY9" fmla="*/ 342900 h 390525"/>
                    <a:gd name="connsiteX10" fmla="*/ 11430 w 201930"/>
                    <a:gd name="connsiteY10" fmla="*/ 339090 h 390525"/>
                    <a:gd name="connsiteX11" fmla="*/ 5715 w 201930"/>
                    <a:gd name="connsiteY11" fmla="*/ 335280 h 390525"/>
                    <a:gd name="connsiteX12" fmla="*/ 5715 w 201930"/>
                    <a:gd name="connsiteY12" fmla="*/ 316230 h 390525"/>
                    <a:gd name="connsiteX13" fmla="*/ 20955 w 201930"/>
                    <a:gd name="connsiteY13" fmla="*/ 321945 h 390525"/>
                    <a:gd name="connsiteX14" fmla="*/ 28575 w 201930"/>
                    <a:gd name="connsiteY14" fmla="*/ 323850 h 390525"/>
                    <a:gd name="connsiteX15" fmla="*/ 64770 w 201930"/>
                    <a:gd name="connsiteY15" fmla="*/ 321945 h 390525"/>
                    <a:gd name="connsiteX16" fmla="*/ 78105 w 201930"/>
                    <a:gd name="connsiteY16" fmla="*/ 316230 h 390525"/>
                    <a:gd name="connsiteX17" fmla="*/ 85725 w 201930"/>
                    <a:gd name="connsiteY17" fmla="*/ 314325 h 390525"/>
                    <a:gd name="connsiteX18" fmla="*/ 91440 w 201930"/>
                    <a:gd name="connsiteY18" fmla="*/ 308610 h 390525"/>
                    <a:gd name="connsiteX19" fmla="*/ 97155 w 201930"/>
                    <a:gd name="connsiteY19" fmla="*/ 306705 h 390525"/>
                    <a:gd name="connsiteX20" fmla="*/ 106680 w 201930"/>
                    <a:gd name="connsiteY20" fmla="*/ 299085 h 390525"/>
                    <a:gd name="connsiteX21" fmla="*/ 112395 w 201930"/>
                    <a:gd name="connsiteY21" fmla="*/ 293370 h 390525"/>
                    <a:gd name="connsiteX22" fmla="*/ 89535 w 201930"/>
                    <a:gd name="connsiteY22" fmla="*/ 280035 h 390525"/>
                    <a:gd name="connsiteX23" fmla="*/ 83820 w 201930"/>
                    <a:gd name="connsiteY23" fmla="*/ 278130 h 390525"/>
                    <a:gd name="connsiteX24" fmla="*/ 74295 w 201930"/>
                    <a:gd name="connsiteY24" fmla="*/ 276225 h 390525"/>
                    <a:gd name="connsiteX25" fmla="*/ 59055 w 201930"/>
                    <a:gd name="connsiteY25" fmla="*/ 268605 h 390525"/>
                    <a:gd name="connsiteX26" fmla="*/ 47625 w 201930"/>
                    <a:gd name="connsiteY26" fmla="*/ 260985 h 390525"/>
                    <a:gd name="connsiteX27" fmla="*/ 41910 w 201930"/>
                    <a:gd name="connsiteY27" fmla="*/ 255270 h 390525"/>
                    <a:gd name="connsiteX28" fmla="*/ 34290 w 201930"/>
                    <a:gd name="connsiteY28" fmla="*/ 253365 h 390525"/>
                    <a:gd name="connsiteX29" fmla="*/ 28575 w 201930"/>
                    <a:gd name="connsiteY29" fmla="*/ 247650 h 390525"/>
                    <a:gd name="connsiteX30" fmla="*/ 22860 w 201930"/>
                    <a:gd name="connsiteY30" fmla="*/ 243840 h 390525"/>
                    <a:gd name="connsiteX31" fmla="*/ 17145 w 201930"/>
                    <a:gd name="connsiteY31" fmla="*/ 232410 h 390525"/>
                    <a:gd name="connsiteX32" fmla="*/ 13335 w 201930"/>
                    <a:gd name="connsiteY32" fmla="*/ 226695 h 390525"/>
                    <a:gd name="connsiteX33" fmla="*/ 9525 w 201930"/>
                    <a:gd name="connsiteY33" fmla="*/ 219075 h 390525"/>
                    <a:gd name="connsiteX34" fmla="*/ 5715 w 201930"/>
                    <a:gd name="connsiteY34" fmla="*/ 213360 h 390525"/>
                    <a:gd name="connsiteX35" fmla="*/ 3810 w 201930"/>
                    <a:gd name="connsiteY35" fmla="*/ 207645 h 390525"/>
                    <a:gd name="connsiteX36" fmla="*/ 0 w 201930"/>
                    <a:gd name="connsiteY36" fmla="*/ 198120 h 390525"/>
                    <a:gd name="connsiteX37" fmla="*/ 1905 w 201930"/>
                    <a:gd name="connsiteY37" fmla="*/ 152400 h 390525"/>
                    <a:gd name="connsiteX38" fmla="*/ 5715 w 201930"/>
                    <a:gd name="connsiteY38" fmla="*/ 144780 h 390525"/>
                    <a:gd name="connsiteX39" fmla="*/ 22860 w 201930"/>
                    <a:gd name="connsiteY39" fmla="*/ 129540 h 390525"/>
                    <a:gd name="connsiteX40" fmla="*/ 30480 w 201930"/>
                    <a:gd name="connsiteY40" fmla="*/ 120015 h 390525"/>
                    <a:gd name="connsiteX41" fmla="*/ 36195 w 201930"/>
                    <a:gd name="connsiteY41" fmla="*/ 112395 h 390525"/>
                    <a:gd name="connsiteX42" fmla="*/ 41910 w 201930"/>
                    <a:gd name="connsiteY42" fmla="*/ 108585 h 390525"/>
                    <a:gd name="connsiteX43" fmla="*/ 49530 w 201930"/>
                    <a:gd name="connsiteY43" fmla="*/ 102870 h 390525"/>
                    <a:gd name="connsiteX44" fmla="*/ 55245 w 201930"/>
                    <a:gd name="connsiteY44" fmla="*/ 97155 h 390525"/>
                    <a:gd name="connsiteX45" fmla="*/ 66675 w 201930"/>
                    <a:gd name="connsiteY45" fmla="*/ 89535 h 390525"/>
                    <a:gd name="connsiteX46" fmla="*/ 70485 w 201930"/>
                    <a:gd name="connsiteY46" fmla="*/ 81915 h 390525"/>
                    <a:gd name="connsiteX47" fmla="*/ 78105 w 201930"/>
                    <a:gd name="connsiteY47" fmla="*/ 70485 h 390525"/>
                    <a:gd name="connsiteX48" fmla="*/ 80010 w 201930"/>
                    <a:gd name="connsiteY48" fmla="*/ 64770 h 390525"/>
                    <a:gd name="connsiteX49" fmla="*/ 85725 w 201930"/>
                    <a:gd name="connsiteY49" fmla="*/ 59055 h 390525"/>
                    <a:gd name="connsiteX50" fmla="*/ 89535 w 201930"/>
                    <a:gd name="connsiteY50" fmla="*/ 53340 h 390525"/>
                    <a:gd name="connsiteX51" fmla="*/ 91440 w 201930"/>
                    <a:gd name="connsiteY51" fmla="*/ 45720 h 390525"/>
                    <a:gd name="connsiteX52" fmla="*/ 85725 w 201930"/>
                    <a:gd name="connsiteY52" fmla="*/ 40005 h 390525"/>
                    <a:gd name="connsiteX53" fmla="*/ 74295 w 201930"/>
                    <a:gd name="connsiteY53" fmla="*/ 36195 h 390525"/>
                    <a:gd name="connsiteX54" fmla="*/ 68580 w 201930"/>
                    <a:gd name="connsiteY54" fmla="*/ 32385 h 390525"/>
                    <a:gd name="connsiteX55" fmla="*/ 70485 w 201930"/>
                    <a:gd name="connsiteY55" fmla="*/ 20955 h 390525"/>
                    <a:gd name="connsiteX56" fmla="*/ 97155 w 201930"/>
                    <a:gd name="connsiteY56" fmla="*/ 24765 h 390525"/>
                    <a:gd name="connsiteX57" fmla="*/ 104775 w 201930"/>
                    <a:gd name="connsiteY57" fmla="*/ 28575 h 390525"/>
                    <a:gd name="connsiteX58" fmla="*/ 118110 w 201930"/>
                    <a:gd name="connsiteY58" fmla="*/ 32385 h 390525"/>
                    <a:gd name="connsiteX59" fmla="*/ 131445 w 201930"/>
                    <a:gd name="connsiteY59" fmla="*/ 36195 h 390525"/>
                    <a:gd name="connsiteX60" fmla="*/ 154305 w 201930"/>
                    <a:gd name="connsiteY60" fmla="*/ 34290 h 390525"/>
                    <a:gd name="connsiteX61" fmla="*/ 165735 w 201930"/>
                    <a:gd name="connsiteY61" fmla="*/ 30480 h 390525"/>
                    <a:gd name="connsiteX62" fmla="*/ 167640 w 201930"/>
                    <a:gd name="connsiteY62" fmla="*/ 24765 h 390525"/>
                    <a:gd name="connsiteX63" fmla="*/ 169545 w 201930"/>
                    <a:gd name="connsiteY63" fmla="*/ 1905 h 390525"/>
                    <a:gd name="connsiteX64" fmla="*/ 175260 w 201930"/>
                    <a:gd name="connsiteY64" fmla="*/ 0 h 390525"/>
                    <a:gd name="connsiteX65" fmla="*/ 194310 w 201930"/>
                    <a:gd name="connsiteY65" fmla="*/ 1905 h 390525"/>
                    <a:gd name="connsiteX66" fmla="*/ 201930 w 201930"/>
                    <a:gd name="connsiteY66" fmla="*/ 1905 h 390525"/>
                    <a:gd name="connsiteX0" fmla="*/ 194310 w 208555"/>
                    <a:gd name="connsiteY0" fmla="*/ 1905 h 390525"/>
                    <a:gd name="connsiteX1" fmla="*/ 201930 w 208555"/>
                    <a:gd name="connsiteY1" fmla="*/ 377190 h 390525"/>
                    <a:gd name="connsiteX2" fmla="*/ 93345 w 208555"/>
                    <a:gd name="connsiteY2" fmla="*/ 377190 h 390525"/>
                    <a:gd name="connsiteX3" fmla="*/ 80010 w 208555"/>
                    <a:gd name="connsiteY3" fmla="*/ 390525 h 390525"/>
                    <a:gd name="connsiteX4" fmla="*/ 62865 w 208555"/>
                    <a:gd name="connsiteY4" fmla="*/ 382905 h 390525"/>
                    <a:gd name="connsiteX5" fmla="*/ 60960 w 208555"/>
                    <a:gd name="connsiteY5" fmla="*/ 377190 h 390525"/>
                    <a:gd name="connsiteX6" fmla="*/ 55245 w 208555"/>
                    <a:gd name="connsiteY6" fmla="*/ 367665 h 390525"/>
                    <a:gd name="connsiteX7" fmla="*/ 51435 w 208555"/>
                    <a:gd name="connsiteY7" fmla="*/ 352425 h 390525"/>
                    <a:gd name="connsiteX8" fmla="*/ 47625 w 208555"/>
                    <a:gd name="connsiteY8" fmla="*/ 346710 h 390525"/>
                    <a:gd name="connsiteX9" fmla="*/ 36195 w 208555"/>
                    <a:gd name="connsiteY9" fmla="*/ 342900 h 390525"/>
                    <a:gd name="connsiteX10" fmla="*/ 11430 w 208555"/>
                    <a:gd name="connsiteY10" fmla="*/ 339090 h 390525"/>
                    <a:gd name="connsiteX11" fmla="*/ 5715 w 208555"/>
                    <a:gd name="connsiteY11" fmla="*/ 335280 h 390525"/>
                    <a:gd name="connsiteX12" fmla="*/ 5715 w 208555"/>
                    <a:gd name="connsiteY12" fmla="*/ 316230 h 390525"/>
                    <a:gd name="connsiteX13" fmla="*/ 20955 w 208555"/>
                    <a:gd name="connsiteY13" fmla="*/ 321945 h 390525"/>
                    <a:gd name="connsiteX14" fmla="*/ 28575 w 208555"/>
                    <a:gd name="connsiteY14" fmla="*/ 323850 h 390525"/>
                    <a:gd name="connsiteX15" fmla="*/ 64770 w 208555"/>
                    <a:gd name="connsiteY15" fmla="*/ 321945 h 390525"/>
                    <a:gd name="connsiteX16" fmla="*/ 78105 w 208555"/>
                    <a:gd name="connsiteY16" fmla="*/ 316230 h 390525"/>
                    <a:gd name="connsiteX17" fmla="*/ 85725 w 208555"/>
                    <a:gd name="connsiteY17" fmla="*/ 314325 h 390525"/>
                    <a:gd name="connsiteX18" fmla="*/ 91440 w 208555"/>
                    <a:gd name="connsiteY18" fmla="*/ 308610 h 390525"/>
                    <a:gd name="connsiteX19" fmla="*/ 97155 w 208555"/>
                    <a:gd name="connsiteY19" fmla="*/ 306705 h 390525"/>
                    <a:gd name="connsiteX20" fmla="*/ 106680 w 208555"/>
                    <a:gd name="connsiteY20" fmla="*/ 299085 h 390525"/>
                    <a:gd name="connsiteX21" fmla="*/ 112395 w 208555"/>
                    <a:gd name="connsiteY21" fmla="*/ 293370 h 390525"/>
                    <a:gd name="connsiteX22" fmla="*/ 89535 w 208555"/>
                    <a:gd name="connsiteY22" fmla="*/ 280035 h 390525"/>
                    <a:gd name="connsiteX23" fmla="*/ 83820 w 208555"/>
                    <a:gd name="connsiteY23" fmla="*/ 278130 h 390525"/>
                    <a:gd name="connsiteX24" fmla="*/ 74295 w 208555"/>
                    <a:gd name="connsiteY24" fmla="*/ 276225 h 390525"/>
                    <a:gd name="connsiteX25" fmla="*/ 59055 w 208555"/>
                    <a:gd name="connsiteY25" fmla="*/ 268605 h 390525"/>
                    <a:gd name="connsiteX26" fmla="*/ 47625 w 208555"/>
                    <a:gd name="connsiteY26" fmla="*/ 260985 h 390525"/>
                    <a:gd name="connsiteX27" fmla="*/ 41910 w 208555"/>
                    <a:gd name="connsiteY27" fmla="*/ 255270 h 390525"/>
                    <a:gd name="connsiteX28" fmla="*/ 34290 w 208555"/>
                    <a:gd name="connsiteY28" fmla="*/ 253365 h 390525"/>
                    <a:gd name="connsiteX29" fmla="*/ 28575 w 208555"/>
                    <a:gd name="connsiteY29" fmla="*/ 247650 h 390525"/>
                    <a:gd name="connsiteX30" fmla="*/ 22860 w 208555"/>
                    <a:gd name="connsiteY30" fmla="*/ 243840 h 390525"/>
                    <a:gd name="connsiteX31" fmla="*/ 17145 w 208555"/>
                    <a:gd name="connsiteY31" fmla="*/ 232410 h 390525"/>
                    <a:gd name="connsiteX32" fmla="*/ 13335 w 208555"/>
                    <a:gd name="connsiteY32" fmla="*/ 226695 h 390525"/>
                    <a:gd name="connsiteX33" fmla="*/ 9525 w 208555"/>
                    <a:gd name="connsiteY33" fmla="*/ 219075 h 390525"/>
                    <a:gd name="connsiteX34" fmla="*/ 5715 w 208555"/>
                    <a:gd name="connsiteY34" fmla="*/ 213360 h 390525"/>
                    <a:gd name="connsiteX35" fmla="*/ 3810 w 208555"/>
                    <a:gd name="connsiteY35" fmla="*/ 207645 h 390525"/>
                    <a:gd name="connsiteX36" fmla="*/ 0 w 208555"/>
                    <a:gd name="connsiteY36" fmla="*/ 198120 h 390525"/>
                    <a:gd name="connsiteX37" fmla="*/ 1905 w 208555"/>
                    <a:gd name="connsiteY37" fmla="*/ 152400 h 390525"/>
                    <a:gd name="connsiteX38" fmla="*/ 5715 w 208555"/>
                    <a:gd name="connsiteY38" fmla="*/ 144780 h 390525"/>
                    <a:gd name="connsiteX39" fmla="*/ 22860 w 208555"/>
                    <a:gd name="connsiteY39" fmla="*/ 129540 h 390525"/>
                    <a:gd name="connsiteX40" fmla="*/ 30480 w 208555"/>
                    <a:gd name="connsiteY40" fmla="*/ 120015 h 390525"/>
                    <a:gd name="connsiteX41" fmla="*/ 36195 w 208555"/>
                    <a:gd name="connsiteY41" fmla="*/ 112395 h 390525"/>
                    <a:gd name="connsiteX42" fmla="*/ 41910 w 208555"/>
                    <a:gd name="connsiteY42" fmla="*/ 108585 h 390525"/>
                    <a:gd name="connsiteX43" fmla="*/ 49530 w 208555"/>
                    <a:gd name="connsiteY43" fmla="*/ 102870 h 390525"/>
                    <a:gd name="connsiteX44" fmla="*/ 55245 w 208555"/>
                    <a:gd name="connsiteY44" fmla="*/ 97155 h 390525"/>
                    <a:gd name="connsiteX45" fmla="*/ 66675 w 208555"/>
                    <a:gd name="connsiteY45" fmla="*/ 89535 h 390525"/>
                    <a:gd name="connsiteX46" fmla="*/ 70485 w 208555"/>
                    <a:gd name="connsiteY46" fmla="*/ 81915 h 390525"/>
                    <a:gd name="connsiteX47" fmla="*/ 78105 w 208555"/>
                    <a:gd name="connsiteY47" fmla="*/ 70485 h 390525"/>
                    <a:gd name="connsiteX48" fmla="*/ 80010 w 208555"/>
                    <a:gd name="connsiteY48" fmla="*/ 64770 h 390525"/>
                    <a:gd name="connsiteX49" fmla="*/ 85725 w 208555"/>
                    <a:gd name="connsiteY49" fmla="*/ 59055 h 390525"/>
                    <a:gd name="connsiteX50" fmla="*/ 89535 w 208555"/>
                    <a:gd name="connsiteY50" fmla="*/ 53340 h 390525"/>
                    <a:gd name="connsiteX51" fmla="*/ 91440 w 208555"/>
                    <a:gd name="connsiteY51" fmla="*/ 45720 h 390525"/>
                    <a:gd name="connsiteX52" fmla="*/ 85725 w 208555"/>
                    <a:gd name="connsiteY52" fmla="*/ 40005 h 390525"/>
                    <a:gd name="connsiteX53" fmla="*/ 74295 w 208555"/>
                    <a:gd name="connsiteY53" fmla="*/ 36195 h 390525"/>
                    <a:gd name="connsiteX54" fmla="*/ 68580 w 208555"/>
                    <a:gd name="connsiteY54" fmla="*/ 32385 h 390525"/>
                    <a:gd name="connsiteX55" fmla="*/ 70485 w 208555"/>
                    <a:gd name="connsiteY55" fmla="*/ 20955 h 390525"/>
                    <a:gd name="connsiteX56" fmla="*/ 97155 w 208555"/>
                    <a:gd name="connsiteY56" fmla="*/ 24765 h 390525"/>
                    <a:gd name="connsiteX57" fmla="*/ 104775 w 208555"/>
                    <a:gd name="connsiteY57" fmla="*/ 28575 h 390525"/>
                    <a:gd name="connsiteX58" fmla="*/ 118110 w 208555"/>
                    <a:gd name="connsiteY58" fmla="*/ 32385 h 390525"/>
                    <a:gd name="connsiteX59" fmla="*/ 131445 w 208555"/>
                    <a:gd name="connsiteY59" fmla="*/ 36195 h 390525"/>
                    <a:gd name="connsiteX60" fmla="*/ 154305 w 208555"/>
                    <a:gd name="connsiteY60" fmla="*/ 34290 h 390525"/>
                    <a:gd name="connsiteX61" fmla="*/ 165735 w 208555"/>
                    <a:gd name="connsiteY61" fmla="*/ 30480 h 390525"/>
                    <a:gd name="connsiteX62" fmla="*/ 167640 w 208555"/>
                    <a:gd name="connsiteY62" fmla="*/ 24765 h 390525"/>
                    <a:gd name="connsiteX63" fmla="*/ 169545 w 208555"/>
                    <a:gd name="connsiteY63" fmla="*/ 1905 h 390525"/>
                    <a:gd name="connsiteX64" fmla="*/ 175260 w 208555"/>
                    <a:gd name="connsiteY64" fmla="*/ 0 h 390525"/>
                    <a:gd name="connsiteX65" fmla="*/ 194310 w 208555"/>
                    <a:gd name="connsiteY65" fmla="*/ 1905 h 390525"/>
                    <a:gd name="connsiteX0" fmla="*/ 194310 w 201930"/>
                    <a:gd name="connsiteY0" fmla="*/ 1905 h 390525"/>
                    <a:gd name="connsiteX1" fmla="*/ 201930 w 201930"/>
                    <a:gd name="connsiteY1" fmla="*/ 377190 h 390525"/>
                    <a:gd name="connsiteX2" fmla="*/ 93345 w 201930"/>
                    <a:gd name="connsiteY2" fmla="*/ 377190 h 390525"/>
                    <a:gd name="connsiteX3" fmla="*/ 80010 w 201930"/>
                    <a:gd name="connsiteY3" fmla="*/ 390525 h 390525"/>
                    <a:gd name="connsiteX4" fmla="*/ 62865 w 201930"/>
                    <a:gd name="connsiteY4" fmla="*/ 382905 h 390525"/>
                    <a:gd name="connsiteX5" fmla="*/ 60960 w 201930"/>
                    <a:gd name="connsiteY5" fmla="*/ 377190 h 390525"/>
                    <a:gd name="connsiteX6" fmla="*/ 55245 w 201930"/>
                    <a:gd name="connsiteY6" fmla="*/ 367665 h 390525"/>
                    <a:gd name="connsiteX7" fmla="*/ 51435 w 201930"/>
                    <a:gd name="connsiteY7" fmla="*/ 352425 h 390525"/>
                    <a:gd name="connsiteX8" fmla="*/ 47625 w 201930"/>
                    <a:gd name="connsiteY8" fmla="*/ 346710 h 390525"/>
                    <a:gd name="connsiteX9" fmla="*/ 36195 w 201930"/>
                    <a:gd name="connsiteY9" fmla="*/ 342900 h 390525"/>
                    <a:gd name="connsiteX10" fmla="*/ 11430 w 201930"/>
                    <a:gd name="connsiteY10" fmla="*/ 339090 h 390525"/>
                    <a:gd name="connsiteX11" fmla="*/ 5715 w 201930"/>
                    <a:gd name="connsiteY11" fmla="*/ 335280 h 390525"/>
                    <a:gd name="connsiteX12" fmla="*/ 5715 w 201930"/>
                    <a:gd name="connsiteY12" fmla="*/ 316230 h 390525"/>
                    <a:gd name="connsiteX13" fmla="*/ 20955 w 201930"/>
                    <a:gd name="connsiteY13" fmla="*/ 321945 h 390525"/>
                    <a:gd name="connsiteX14" fmla="*/ 28575 w 201930"/>
                    <a:gd name="connsiteY14" fmla="*/ 323850 h 390525"/>
                    <a:gd name="connsiteX15" fmla="*/ 64770 w 201930"/>
                    <a:gd name="connsiteY15" fmla="*/ 321945 h 390525"/>
                    <a:gd name="connsiteX16" fmla="*/ 78105 w 201930"/>
                    <a:gd name="connsiteY16" fmla="*/ 316230 h 390525"/>
                    <a:gd name="connsiteX17" fmla="*/ 85725 w 201930"/>
                    <a:gd name="connsiteY17" fmla="*/ 314325 h 390525"/>
                    <a:gd name="connsiteX18" fmla="*/ 91440 w 201930"/>
                    <a:gd name="connsiteY18" fmla="*/ 308610 h 390525"/>
                    <a:gd name="connsiteX19" fmla="*/ 97155 w 201930"/>
                    <a:gd name="connsiteY19" fmla="*/ 306705 h 390525"/>
                    <a:gd name="connsiteX20" fmla="*/ 106680 w 201930"/>
                    <a:gd name="connsiteY20" fmla="*/ 299085 h 390525"/>
                    <a:gd name="connsiteX21" fmla="*/ 112395 w 201930"/>
                    <a:gd name="connsiteY21" fmla="*/ 293370 h 390525"/>
                    <a:gd name="connsiteX22" fmla="*/ 89535 w 201930"/>
                    <a:gd name="connsiteY22" fmla="*/ 280035 h 390525"/>
                    <a:gd name="connsiteX23" fmla="*/ 83820 w 201930"/>
                    <a:gd name="connsiteY23" fmla="*/ 278130 h 390525"/>
                    <a:gd name="connsiteX24" fmla="*/ 74295 w 201930"/>
                    <a:gd name="connsiteY24" fmla="*/ 276225 h 390525"/>
                    <a:gd name="connsiteX25" fmla="*/ 59055 w 201930"/>
                    <a:gd name="connsiteY25" fmla="*/ 268605 h 390525"/>
                    <a:gd name="connsiteX26" fmla="*/ 47625 w 201930"/>
                    <a:gd name="connsiteY26" fmla="*/ 260985 h 390525"/>
                    <a:gd name="connsiteX27" fmla="*/ 41910 w 201930"/>
                    <a:gd name="connsiteY27" fmla="*/ 255270 h 390525"/>
                    <a:gd name="connsiteX28" fmla="*/ 34290 w 201930"/>
                    <a:gd name="connsiteY28" fmla="*/ 253365 h 390525"/>
                    <a:gd name="connsiteX29" fmla="*/ 28575 w 201930"/>
                    <a:gd name="connsiteY29" fmla="*/ 247650 h 390525"/>
                    <a:gd name="connsiteX30" fmla="*/ 22860 w 201930"/>
                    <a:gd name="connsiteY30" fmla="*/ 243840 h 390525"/>
                    <a:gd name="connsiteX31" fmla="*/ 17145 w 201930"/>
                    <a:gd name="connsiteY31" fmla="*/ 232410 h 390525"/>
                    <a:gd name="connsiteX32" fmla="*/ 13335 w 201930"/>
                    <a:gd name="connsiteY32" fmla="*/ 226695 h 390525"/>
                    <a:gd name="connsiteX33" fmla="*/ 9525 w 201930"/>
                    <a:gd name="connsiteY33" fmla="*/ 219075 h 390525"/>
                    <a:gd name="connsiteX34" fmla="*/ 5715 w 201930"/>
                    <a:gd name="connsiteY34" fmla="*/ 213360 h 390525"/>
                    <a:gd name="connsiteX35" fmla="*/ 3810 w 201930"/>
                    <a:gd name="connsiteY35" fmla="*/ 207645 h 390525"/>
                    <a:gd name="connsiteX36" fmla="*/ 0 w 201930"/>
                    <a:gd name="connsiteY36" fmla="*/ 198120 h 390525"/>
                    <a:gd name="connsiteX37" fmla="*/ 1905 w 201930"/>
                    <a:gd name="connsiteY37" fmla="*/ 152400 h 390525"/>
                    <a:gd name="connsiteX38" fmla="*/ 5715 w 201930"/>
                    <a:gd name="connsiteY38" fmla="*/ 144780 h 390525"/>
                    <a:gd name="connsiteX39" fmla="*/ 22860 w 201930"/>
                    <a:gd name="connsiteY39" fmla="*/ 129540 h 390525"/>
                    <a:gd name="connsiteX40" fmla="*/ 30480 w 201930"/>
                    <a:gd name="connsiteY40" fmla="*/ 120015 h 390525"/>
                    <a:gd name="connsiteX41" fmla="*/ 36195 w 201930"/>
                    <a:gd name="connsiteY41" fmla="*/ 112395 h 390525"/>
                    <a:gd name="connsiteX42" fmla="*/ 41910 w 201930"/>
                    <a:gd name="connsiteY42" fmla="*/ 108585 h 390525"/>
                    <a:gd name="connsiteX43" fmla="*/ 49530 w 201930"/>
                    <a:gd name="connsiteY43" fmla="*/ 102870 h 390525"/>
                    <a:gd name="connsiteX44" fmla="*/ 55245 w 201930"/>
                    <a:gd name="connsiteY44" fmla="*/ 97155 h 390525"/>
                    <a:gd name="connsiteX45" fmla="*/ 66675 w 201930"/>
                    <a:gd name="connsiteY45" fmla="*/ 89535 h 390525"/>
                    <a:gd name="connsiteX46" fmla="*/ 70485 w 201930"/>
                    <a:gd name="connsiteY46" fmla="*/ 81915 h 390525"/>
                    <a:gd name="connsiteX47" fmla="*/ 78105 w 201930"/>
                    <a:gd name="connsiteY47" fmla="*/ 70485 h 390525"/>
                    <a:gd name="connsiteX48" fmla="*/ 80010 w 201930"/>
                    <a:gd name="connsiteY48" fmla="*/ 64770 h 390525"/>
                    <a:gd name="connsiteX49" fmla="*/ 85725 w 201930"/>
                    <a:gd name="connsiteY49" fmla="*/ 59055 h 390525"/>
                    <a:gd name="connsiteX50" fmla="*/ 89535 w 201930"/>
                    <a:gd name="connsiteY50" fmla="*/ 53340 h 390525"/>
                    <a:gd name="connsiteX51" fmla="*/ 91440 w 201930"/>
                    <a:gd name="connsiteY51" fmla="*/ 45720 h 390525"/>
                    <a:gd name="connsiteX52" fmla="*/ 85725 w 201930"/>
                    <a:gd name="connsiteY52" fmla="*/ 40005 h 390525"/>
                    <a:gd name="connsiteX53" fmla="*/ 74295 w 201930"/>
                    <a:gd name="connsiteY53" fmla="*/ 36195 h 390525"/>
                    <a:gd name="connsiteX54" fmla="*/ 68580 w 201930"/>
                    <a:gd name="connsiteY54" fmla="*/ 32385 h 390525"/>
                    <a:gd name="connsiteX55" fmla="*/ 70485 w 201930"/>
                    <a:gd name="connsiteY55" fmla="*/ 20955 h 390525"/>
                    <a:gd name="connsiteX56" fmla="*/ 97155 w 201930"/>
                    <a:gd name="connsiteY56" fmla="*/ 24765 h 390525"/>
                    <a:gd name="connsiteX57" fmla="*/ 104775 w 201930"/>
                    <a:gd name="connsiteY57" fmla="*/ 28575 h 390525"/>
                    <a:gd name="connsiteX58" fmla="*/ 118110 w 201930"/>
                    <a:gd name="connsiteY58" fmla="*/ 32385 h 390525"/>
                    <a:gd name="connsiteX59" fmla="*/ 131445 w 201930"/>
                    <a:gd name="connsiteY59" fmla="*/ 36195 h 390525"/>
                    <a:gd name="connsiteX60" fmla="*/ 154305 w 201930"/>
                    <a:gd name="connsiteY60" fmla="*/ 34290 h 390525"/>
                    <a:gd name="connsiteX61" fmla="*/ 165735 w 201930"/>
                    <a:gd name="connsiteY61" fmla="*/ 30480 h 390525"/>
                    <a:gd name="connsiteX62" fmla="*/ 167640 w 201930"/>
                    <a:gd name="connsiteY62" fmla="*/ 24765 h 390525"/>
                    <a:gd name="connsiteX63" fmla="*/ 169545 w 201930"/>
                    <a:gd name="connsiteY63" fmla="*/ 1905 h 390525"/>
                    <a:gd name="connsiteX64" fmla="*/ 175260 w 201930"/>
                    <a:gd name="connsiteY64" fmla="*/ 0 h 390525"/>
                    <a:gd name="connsiteX65" fmla="*/ 194310 w 201930"/>
                    <a:gd name="connsiteY65" fmla="*/ 1905 h 390525"/>
                    <a:gd name="connsiteX0" fmla="*/ 200025 w 201930"/>
                    <a:gd name="connsiteY0" fmla="*/ 1905 h 390525"/>
                    <a:gd name="connsiteX1" fmla="*/ 201930 w 201930"/>
                    <a:gd name="connsiteY1" fmla="*/ 377190 h 390525"/>
                    <a:gd name="connsiteX2" fmla="*/ 93345 w 201930"/>
                    <a:gd name="connsiteY2" fmla="*/ 377190 h 390525"/>
                    <a:gd name="connsiteX3" fmla="*/ 80010 w 201930"/>
                    <a:gd name="connsiteY3" fmla="*/ 390525 h 390525"/>
                    <a:gd name="connsiteX4" fmla="*/ 62865 w 201930"/>
                    <a:gd name="connsiteY4" fmla="*/ 382905 h 390525"/>
                    <a:gd name="connsiteX5" fmla="*/ 60960 w 201930"/>
                    <a:gd name="connsiteY5" fmla="*/ 377190 h 390525"/>
                    <a:gd name="connsiteX6" fmla="*/ 55245 w 201930"/>
                    <a:gd name="connsiteY6" fmla="*/ 367665 h 390525"/>
                    <a:gd name="connsiteX7" fmla="*/ 51435 w 201930"/>
                    <a:gd name="connsiteY7" fmla="*/ 352425 h 390525"/>
                    <a:gd name="connsiteX8" fmla="*/ 47625 w 201930"/>
                    <a:gd name="connsiteY8" fmla="*/ 346710 h 390525"/>
                    <a:gd name="connsiteX9" fmla="*/ 36195 w 201930"/>
                    <a:gd name="connsiteY9" fmla="*/ 342900 h 390525"/>
                    <a:gd name="connsiteX10" fmla="*/ 11430 w 201930"/>
                    <a:gd name="connsiteY10" fmla="*/ 339090 h 390525"/>
                    <a:gd name="connsiteX11" fmla="*/ 5715 w 201930"/>
                    <a:gd name="connsiteY11" fmla="*/ 335280 h 390525"/>
                    <a:gd name="connsiteX12" fmla="*/ 5715 w 201930"/>
                    <a:gd name="connsiteY12" fmla="*/ 316230 h 390525"/>
                    <a:gd name="connsiteX13" fmla="*/ 20955 w 201930"/>
                    <a:gd name="connsiteY13" fmla="*/ 321945 h 390525"/>
                    <a:gd name="connsiteX14" fmla="*/ 28575 w 201930"/>
                    <a:gd name="connsiteY14" fmla="*/ 323850 h 390525"/>
                    <a:gd name="connsiteX15" fmla="*/ 64770 w 201930"/>
                    <a:gd name="connsiteY15" fmla="*/ 321945 h 390525"/>
                    <a:gd name="connsiteX16" fmla="*/ 78105 w 201930"/>
                    <a:gd name="connsiteY16" fmla="*/ 316230 h 390525"/>
                    <a:gd name="connsiteX17" fmla="*/ 85725 w 201930"/>
                    <a:gd name="connsiteY17" fmla="*/ 314325 h 390525"/>
                    <a:gd name="connsiteX18" fmla="*/ 91440 w 201930"/>
                    <a:gd name="connsiteY18" fmla="*/ 308610 h 390525"/>
                    <a:gd name="connsiteX19" fmla="*/ 97155 w 201930"/>
                    <a:gd name="connsiteY19" fmla="*/ 306705 h 390525"/>
                    <a:gd name="connsiteX20" fmla="*/ 106680 w 201930"/>
                    <a:gd name="connsiteY20" fmla="*/ 299085 h 390525"/>
                    <a:gd name="connsiteX21" fmla="*/ 112395 w 201930"/>
                    <a:gd name="connsiteY21" fmla="*/ 293370 h 390525"/>
                    <a:gd name="connsiteX22" fmla="*/ 89535 w 201930"/>
                    <a:gd name="connsiteY22" fmla="*/ 280035 h 390525"/>
                    <a:gd name="connsiteX23" fmla="*/ 83820 w 201930"/>
                    <a:gd name="connsiteY23" fmla="*/ 278130 h 390525"/>
                    <a:gd name="connsiteX24" fmla="*/ 74295 w 201930"/>
                    <a:gd name="connsiteY24" fmla="*/ 276225 h 390525"/>
                    <a:gd name="connsiteX25" fmla="*/ 59055 w 201930"/>
                    <a:gd name="connsiteY25" fmla="*/ 268605 h 390525"/>
                    <a:gd name="connsiteX26" fmla="*/ 47625 w 201930"/>
                    <a:gd name="connsiteY26" fmla="*/ 260985 h 390525"/>
                    <a:gd name="connsiteX27" fmla="*/ 41910 w 201930"/>
                    <a:gd name="connsiteY27" fmla="*/ 255270 h 390525"/>
                    <a:gd name="connsiteX28" fmla="*/ 34290 w 201930"/>
                    <a:gd name="connsiteY28" fmla="*/ 253365 h 390525"/>
                    <a:gd name="connsiteX29" fmla="*/ 28575 w 201930"/>
                    <a:gd name="connsiteY29" fmla="*/ 247650 h 390525"/>
                    <a:gd name="connsiteX30" fmla="*/ 22860 w 201930"/>
                    <a:gd name="connsiteY30" fmla="*/ 243840 h 390525"/>
                    <a:gd name="connsiteX31" fmla="*/ 17145 w 201930"/>
                    <a:gd name="connsiteY31" fmla="*/ 232410 h 390525"/>
                    <a:gd name="connsiteX32" fmla="*/ 13335 w 201930"/>
                    <a:gd name="connsiteY32" fmla="*/ 226695 h 390525"/>
                    <a:gd name="connsiteX33" fmla="*/ 9525 w 201930"/>
                    <a:gd name="connsiteY33" fmla="*/ 219075 h 390525"/>
                    <a:gd name="connsiteX34" fmla="*/ 5715 w 201930"/>
                    <a:gd name="connsiteY34" fmla="*/ 213360 h 390525"/>
                    <a:gd name="connsiteX35" fmla="*/ 3810 w 201930"/>
                    <a:gd name="connsiteY35" fmla="*/ 207645 h 390525"/>
                    <a:gd name="connsiteX36" fmla="*/ 0 w 201930"/>
                    <a:gd name="connsiteY36" fmla="*/ 198120 h 390525"/>
                    <a:gd name="connsiteX37" fmla="*/ 1905 w 201930"/>
                    <a:gd name="connsiteY37" fmla="*/ 152400 h 390525"/>
                    <a:gd name="connsiteX38" fmla="*/ 5715 w 201930"/>
                    <a:gd name="connsiteY38" fmla="*/ 144780 h 390525"/>
                    <a:gd name="connsiteX39" fmla="*/ 22860 w 201930"/>
                    <a:gd name="connsiteY39" fmla="*/ 129540 h 390525"/>
                    <a:gd name="connsiteX40" fmla="*/ 30480 w 201930"/>
                    <a:gd name="connsiteY40" fmla="*/ 120015 h 390525"/>
                    <a:gd name="connsiteX41" fmla="*/ 36195 w 201930"/>
                    <a:gd name="connsiteY41" fmla="*/ 112395 h 390525"/>
                    <a:gd name="connsiteX42" fmla="*/ 41910 w 201930"/>
                    <a:gd name="connsiteY42" fmla="*/ 108585 h 390525"/>
                    <a:gd name="connsiteX43" fmla="*/ 49530 w 201930"/>
                    <a:gd name="connsiteY43" fmla="*/ 102870 h 390525"/>
                    <a:gd name="connsiteX44" fmla="*/ 55245 w 201930"/>
                    <a:gd name="connsiteY44" fmla="*/ 97155 h 390525"/>
                    <a:gd name="connsiteX45" fmla="*/ 66675 w 201930"/>
                    <a:gd name="connsiteY45" fmla="*/ 89535 h 390525"/>
                    <a:gd name="connsiteX46" fmla="*/ 70485 w 201930"/>
                    <a:gd name="connsiteY46" fmla="*/ 81915 h 390525"/>
                    <a:gd name="connsiteX47" fmla="*/ 78105 w 201930"/>
                    <a:gd name="connsiteY47" fmla="*/ 70485 h 390525"/>
                    <a:gd name="connsiteX48" fmla="*/ 80010 w 201930"/>
                    <a:gd name="connsiteY48" fmla="*/ 64770 h 390525"/>
                    <a:gd name="connsiteX49" fmla="*/ 85725 w 201930"/>
                    <a:gd name="connsiteY49" fmla="*/ 59055 h 390525"/>
                    <a:gd name="connsiteX50" fmla="*/ 89535 w 201930"/>
                    <a:gd name="connsiteY50" fmla="*/ 53340 h 390525"/>
                    <a:gd name="connsiteX51" fmla="*/ 91440 w 201930"/>
                    <a:gd name="connsiteY51" fmla="*/ 45720 h 390525"/>
                    <a:gd name="connsiteX52" fmla="*/ 85725 w 201930"/>
                    <a:gd name="connsiteY52" fmla="*/ 40005 h 390525"/>
                    <a:gd name="connsiteX53" fmla="*/ 74295 w 201930"/>
                    <a:gd name="connsiteY53" fmla="*/ 36195 h 390525"/>
                    <a:gd name="connsiteX54" fmla="*/ 68580 w 201930"/>
                    <a:gd name="connsiteY54" fmla="*/ 32385 h 390525"/>
                    <a:gd name="connsiteX55" fmla="*/ 70485 w 201930"/>
                    <a:gd name="connsiteY55" fmla="*/ 20955 h 390525"/>
                    <a:gd name="connsiteX56" fmla="*/ 97155 w 201930"/>
                    <a:gd name="connsiteY56" fmla="*/ 24765 h 390525"/>
                    <a:gd name="connsiteX57" fmla="*/ 104775 w 201930"/>
                    <a:gd name="connsiteY57" fmla="*/ 28575 h 390525"/>
                    <a:gd name="connsiteX58" fmla="*/ 118110 w 201930"/>
                    <a:gd name="connsiteY58" fmla="*/ 32385 h 390525"/>
                    <a:gd name="connsiteX59" fmla="*/ 131445 w 201930"/>
                    <a:gd name="connsiteY59" fmla="*/ 36195 h 390525"/>
                    <a:gd name="connsiteX60" fmla="*/ 154305 w 201930"/>
                    <a:gd name="connsiteY60" fmla="*/ 34290 h 390525"/>
                    <a:gd name="connsiteX61" fmla="*/ 165735 w 201930"/>
                    <a:gd name="connsiteY61" fmla="*/ 30480 h 390525"/>
                    <a:gd name="connsiteX62" fmla="*/ 167640 w 201930"/>
                    <a:gd name="connsiteY62" fmla="*/ 24765 h 390525"/>
                    <a:gd name="connsiteX63" fmla="*/ 169545 w 201930"/>
                    <a:gd name="connsiteY63" fmla="*/ 1905 h 390525"/>
                    <a:gd name="connsiteX64" fmla="*/ 175260 w 201930"/>
                    <a:gd name="connsiteY64" fmla="*/ 0 h 390525"/>
                    <a:gd name="connsiteX65" fmla="*/ 200025 w 201930"/>
                    <a:gd name="connsiteY65" fmla="*/ 1905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201930" h="390525">
                      <a:moveTo>
                        <a:pt x="200025" y="1905"/>
                      </a:moveTo>
                      <a:lnTo>
                        <a:pt x="201930" y="377190"/>
                      </a:lnTo>
                      <a:lnTo>
                        <a:pt x="93345" y="377190"/>
                      </a:lnTo>
                      <a:lnTo>
                        <a:pt x="80010" y="390525"/>
                      </a:lnTo>
                      <a:cubicBezTo>
                        <a:pt x="74295" y="387985"/>
                        <a:pt x="67988" y="386491"/>
                        <a:pt x="62865" y="382905"/>
                      </a:cubicBezTo>
                      <a:cubicBezTo>
                        <a:pt x="61220" y="381753"/>
                        <a:pt x="61858" y="378986"/>
                        <a:pt x="60960" y="377190"/>
                      </a:cubicBezTo>
                      <a:cubicBezTo>
                        <a:pt x="59304" y="373878"/>
                        <a:pt x="56901" y="370977"/>
                        <a:pt x="55245" y="367665"/>
                      </a:cubicBezTo>
                      <a:cubicBezTo>
                        <a:pt x="51720" y="360614"/>
                        <a:pt x="54696" y="361120"/>
                        <a:pt x="51435" y="352425"/>
                      </a:cubicBezTo>
                      <a:cubicBezTo>
                        <a:pt x="50631" y="350281"/>
                        <a:pt x="49567" y="347923"/>
                        <a:pt x="47625" y="346710"/>
                      </a:cubicBezTo>
                      <a:cubicBezTo>
                        <a:pt x="44219" y="344581"/>
                        <a:pt x="40091" y="343874"/>
                        <a:pt x="36195" y="342900"/>
                      </a:cubicBezTo>
                      <a:cubicBezTo>
                        <a:pt x="22997" y="339600"/>
                        <a:pt x="31177" y="341284"/>
                        <a:pt x="11430" y="339090"/>
                      </a:cubicBezTo>
                      <a:cubicBezTo>
                        <a:pt x="9525" y="337820"/>
                        <a:pt x="7145" y="337068"/>
                        <a:pt x="5715" y="335280"/>
                      </a:cubicBezTo>
                      <a:cubicBezTo>
                        <a:pt x="1685" y="330242"/>
                        <a:pt x="5103" y="320513"/>
                        <a:pt x="5715" y="316230"/>
                      </a:cubicBezTo>
                      <a:cubicBezTo>
                        <a:pt x="25274" y="321120"/>
                        <a:pt x="1031" y="314474"/>
                        <a:pt x="20955" y="321945"/>
                      </a:cubicBezTo>
                      <a:cubicBezTo>
                        <a:pt x="23406" y="322864"/>
                        <a:pt x="26035" y="323215"/>
                        <a:pt x="28575" y="323850"/>
                      </a:cubicBezTo>
                      <a:cubicBezTo>
                        <a:pt x="40640" y="323215"/>
                        <a:pt x="52734" y="322992"/>
                        <a:pt x="64770" y="321945"/>
                      </a:cubicBezTo>
                      <a:cubicBezTo>
                        <a:pt x="76205" y="320951"/>
                        <a:pt x="68817" y="320210"/>
                        <a:pt x="78105" y="316230"/>
                      </a:cubicBezTo>
                      <a:cubicBezTo>
                        <a:pt x="80511" y="315199"/>
                        <a:pt x="83185" y="314960"/>
                        <a:pt x="85725" y="314325"/>
                      </a:cubicBezTo>
                      <a:cubicBezTo>
                        <a:pt x="87630" y="312420"/>
                        <a:pt x="89198" y="310104"/>
                        <a:pt x="91440" y="308610"/>
                      </a:cubicBezTo>
                      <a:cubicBezTo>
                        <a:pt x="93111" y="307496"/>
                        <a:pt x="95587" y="307959"/>
                        <a:pt x="97155" y="306705"/>
                      </a:cubicBezTo>
                      <a:cubicBezTo>
                        <a:pt x="109465" y="296857"/>
                        <a:pt x="92315" y="303873"/>
                        <a:pt x="106680" y="299085"/>
                      </a:cubicBezTo>
                      <a:cubicBezTo>
                        <a:pt x="108585" y="297180"/>
                        <a:pt x="112061" y="296043"/>
                        <a:pt x="112395" y="293370"/>
                      </a:cubicBezTo>
                      <a:cubicBezTo>
                        <a:pt x="114153" y="279308"/>
                        <a:pt x="96840" y="281721"/>
                        <a:pt x="89535" y="280035"/>
                      </a:cubicBezTo>
                      <a:cubicBezTo>
                        <a:pt x="87578" y="279583"/>
                        <a:pt x="85768" y="278617"/>
                        <a:pt x="83820" y="278130"/>
                      </a:cubicBezTo>
                      <a:cubicBezTo>
                        <a:pt x="80679" y="277345"/>
                        <a:pt x="77470" y="276860"/>
                        <a:pt x="74295" y="276225"/>
                      </a:cubicBezTo>
                      <a:cubicBezTo>
                        <a:pt x="56374" y="264278"/>
                        <a:pt x="84687" y="282586"/>
                        <a:pt x="59055" y="268605"/>
                      </a:cubicBezTo>
                      <a:cubicBezTo>
                        <a:pt x="55035" y="266412"/>
                        <a:pt x="50863" y="264223"/>
                        <a:pt x="47625" y="260985"/>
                      </a:cubicBezTo>
                      <a:cubicBezTo>
                        <a:pt x="45720" y="259080"/>
                        <a:pt x="44249" y="256607"/>
                        <a:pt x="41910" y="255270"/>
                      </a:cubicBezTo>
                      <a:cubicBezTo>
                        <a:pt x="39637" y="253971"/>
                        <a:pt x="36830" y="254000"/>
                        <a:pt x="34290" y="253365"/>
                      </a:cubicBezTo>
                      <a:cubicBezTo>
                        <a:pt x="32385" y="251460"/>
                        <a:pt x="30645" y="249375"/>
                        <a:pt x="28575" y="247650"/>
                      </a:cubicBezTo>
                      <a:cubicBezTo>
                        <a:pt x="26816" y="246184"/>
                        <a:pt x="24479" y="245459"/>
                        <a:pt x="22860" y="243840"/>
                      </a:cubicBezTo>
                      <a:cubicBezTo>
                        <a:pt x="17401" y="238381"/>
                        <a:pt x="20244" y="238608"/>
                        <a:pt x="17145" y="232410"/>
                      </a:cubicBezTo>
                      <a:cubicBezTo>
                        <a:pt x="16121" y="230362"/>
                        <a:pt x="14471" y="228683"/>
                        <a:pt x="13335" y="226695"/>
                      </a:cubicBezTo>
                      <a:cubicBezTo>
                        <a:pt x="11926" y="224229"/>
                        <a:pt x="10934" y="221541"/>
                        <a:pt x="9525" y="219075"/>
                      </a:cubicBezTo>
                      <a:cubicBezTo>
                        <a:pt x="8389" y="217087"/>
                        <a:pt x="6739" y="215408"/>
                        <a:pt x="5715" y="213360"/>
                      </a:cubicBezTo>
                      <a:cubicBezTo>
                        <a:pt x="4817" y="211564"/>
                        <a:pt x="4515" y="209525"/>
                        <a:pt x="3810" y="207645"/>
                      </a:cubicBezTo>
                      <a:cubicBezTo>
                        <a:pt x="2609" y="204443"/>
                        <a:pt x="1270" y="201295"/>
                        <a:pt x="0" y="198120"/>
                      </a:cubicBezTo>
                      <a:cubicBezTo>
                        <a:pt x="635" y="182880"/>
                        <a:pt x="280" y="167566"/>
                        <a:pt x="1905" y="152400"/>
                      </a:cubicBezTo>
                      <a:cubicBezTo>
                        <a:pt x="2208" y="149576"/>
                        <a:pt x="3941" y="146998"/>
                        <a:pt x="5715" y="144780"/>
                      </a:cubicBezTo>
                      <a:cubicBezTo>
                        <a:pt x="13172" y="135459"/>
                        <a:pt x="15038" y="134755"/>
                        <a:pt x="22860" y="129540"/>
                      </a:cubicBezTo>
                      <a:cubicBezTo>
                        <a:pt x="26569" y="118414"/>
                        <a:pt x="21863" y="128632"/>
                        <a:pt x="30480" y="120015"/>
                      </a:cubicBezTo>
                      <a:cubicBezTo>
                        <a:pt x="32725" y="117770"/>
                        <a:pt x="33950" y="114640"/>
                        <a:pt x="36195" y="112395"/>
                      </a:cubicBezTo>
                      <a:cubicBezTo>
                        <a:pt x="37814" y="110776"/>
                        <a:pt x="40047" y="109916"/>
                        <a:pt x="41910" y="108585"/>
                      </a:cubicBezTo>
                      <a:cubicBezTo>
                        <a:pt x="44494" y="106740"/>
                        <a:pt x="47119" y="104936"/>
                        <a:pt x="49530" y="102870"/>
                      </a:cubicBezTo>
                      <a:cubicBezTo>
                        <a:pt x="51575" y="101117"/>
                        <a:pt x="53118" y="98809"/>
                        <a:pt x="55245" y="97155"/>
                      </a:cubicBezTo>
                      <a:cubicBezTo>
                        <a:pt x="58859" y="94344"/>
                        <a:pt x="66675" y="89535"/>
                        <a:pt x="66675" y="89535"/>
                      </a:cubicBezTo>
                      <a:cubicBezTo>
                        <a:pt x="67945" y="86995"/>
                        <a:pt x="69024" y="84350"/>
                        <a:pt x="70485" y="81915"/>
                      </a:cubicBezTo>
                      <a:cubicBezTo>
                        <a:pt x="72841" y="77988"/>
                        <a:pt x="76657" y="74829"/>
                        <a:pt x="78105" y="70485"/>
                      </a:cubicBezTo>
                      <a:cubicBezTo>
                        <a:pt x="78740" y="68580"/>
                        <a:pt x="78896" y="66441"/>
                        <a:pt x="80010" y="64770"/>
                      </a:cubicBezTo>
                      <a:cubicBezTo>
                        <a:pt x="81504" y="62528"/>
                        <a:pt x="84000" y="61125"/>
                        <a:pt x="85725" y="59055"/>
                      </a:cubicBezTo>
                      <a:cubicBezTo>
                        <a:pt x="87191" y="57296"/>
                        <a:pt x="88265" y="55245"/>
                        <a:pt x="89535" y="53340"/>
                      </a:cubicBezTo>
                      <a:cubicBezTo>
                        <a:pt x="90170" y="50800"/>
                        <a:pt x="92159" y="48237"/>
                        <a:pt x="91440" y="45720"/>
                      </a:cubicBezTo>
                      <a:cubicBezTo>
                        <a:pt x="90700" y="43130"/>
                        <a:pt x="88080" y="41313"/>
                        <a:pt x="85725" y="40005"/>
                      </a:cubicBezTo>
                      <a:cubicBezTo>
                        <a:pt x="82214" y="38055"/>
                        <a:pt x="77637" y="38423"/>
                        <a:pt x="74295" y="36195"/>
                      </a:cubicBezTo>
                      <a:lnTo>
                        <a:pt x="68580" y="32385"/>
                      </a:lnTo>
                      <a:cubicBezTo>
                        <a:pt x="69215" y="28575"/>
                        <a:pt x="66753" y="21950"/>
                        <a:pt x="70485" y="20955"/>
                      </a:cubicBezTo>
                      <a:cubicBezTo>
                        <a:pt x="79162" y="18641"/>
                        <a:pt x="88389" y="22817"/>
                        <a:pt x="97155" y="24765"/>
                      </a:cubicBezTo>
                      <a:cubicBezTo>
                        <a:pt x="99927" y="25381"/>
                        <a:pt x="102165" y="27456"/>
                        <a:pt x="104775" y="28575"/>
                      </a:cubicBezTo>
                      <a:cubicBezTo>
                        <a:pt x="109343" y="30533"/>
                        <a:pt x="113277" y="31004"/>
                        <a:pt x="118110" y="32385"/>
                      </a:cubicBezTo>
                      <a:cubicBezTo>
                        <a:pt x="137241" y="37851"/>
                        <a:pt x="107624" y="30240"/>
                        <a:pt x="131445" y="36195"/>
                      </a:cubicBezTo>
                      <a:cubicBezTo>
                        <a:pt x="139065" y="35560"/>
                        <a:pt x="146763" y="35547"/>
                        <a:pt x="154305" y="34290"/>
                      </a:cubicBezTo>
                      <a:cubicBezTo>
                        <a:pt x="158266" y="33630"/>
                        <a:pt x="165735" y="30480"/>
                        <a:pt x="165735" y="30480"/>
                      </a:cubicBezTo>
                      <a:cubicBezTo>
                        <a:pt x="166370" y="28575"/>
                        <a:pt x="167375" y="26755"/>
                        <a:pt x="167640" y="24765"/>
                      </a:cubicBezTo>
                      <a:cubicBezTo>
                        <a:pt x="168651" y="17186"/>
                        <a:pt x="167296" y="9213"/>
                        <a:pt x="169545" y="1905"/>
                      </a:cubicBezTo>
                      <a:cubicBezTo>
                        <a:pt x="170136" y="-14"/>
                        <a:pt x="173355" y="635"/>
                        <a:pt x="175260" y="0"/>
                      </a:cubicBezTo>
                      <a:cubicBezTo>
                        <a:pt x="181610" y="635"/>
                        <a:pt x="194134" y="-549"/>
                        <a:pt x="200025" y="190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99" name="Group 66567"/>
                <p:cNvGrpSpPr>
                  <a:grpSpLocks/>
                </p:cNvGrpSpPr>
                <p:nvPr/>
              </p:nvGrpSpPr>
              <p:grpSpPr bwMode="auto">
                <a:xfrm>
                  <a:off x="5122545" y="3072765"/>
                  <a:ext cx="468630" cy="472440"/>
                  <a:chOff x="5122545" y="3072765"/>
                  <a:chExt cx="468630" cy="472440"/>
                </a:xfrm>
                <a:grpFill/>
              </p:grpSpPr>
              <p:sp>
                <p:nvSpPr>
                  <p:cNvPr id="502" name="Freeform 501"/>
                  <p:cNvSpPr/>
                  <p:nvPr/>
                </p:nvSpPr>
                <p:spPr>
                  <a:xfrm>
                    <a:off x="5249869" y="3354505"/>
                    <a:ext cx="341362" cy="190483"/>
                  </a:xfrm>
                  <a:custGeom>
                    <a:avLst/>
                    <a:gdLst>
                      <a:gd name="connsiteX0" fmla="*/ 340995 w 340995"/>
                      <a:gd name="connsiteY0" fmla="*/ 45720 h 190500"/>
                      <a:gd name="connsiteX1" fmla="*/ 340995 w 340995"/>
                      <a:gd name="connsiteY1" fmla="*/ 190500 h 190500"/>
                      <a:gd name="connsiteX2" fmla="*/ 89535 w 340995"/>
                      <a:gd name="connsiteY2" fmla="*/ 190500 h 190500"/>
                      <a:gd name="connsiteX3" fmla="*/ 89535 w 340995"/>
                      <a:gd name="connsiteY3" fmla="*/ 125730 h 190500"/>
                      <a:gd name="connsiteX4" fmla="*/ 0 w 340995"/>
                      <a:gd name="connsiteY4" fmla="*/ 125730 h 190500"/>
                      <a:gd name="connsiteX5" fmla="*/ 0 w 340995"/>
                      <a:gd name="connsiteY5" fmla="*/ 114300 h 190500"/>
                      <a:gd name="connsiteX6" fmla="*/ 1905 w 340995"/>
                      <a:gd name="connsiteY6" fmla="*/ 83820 h 190500"/>
                      <a:gd name="connsiteX7" fmla="*/ 5715 w 340995"/>
                      <a:gd name="connsiteY7" fmla="*/ 78105 h 190500"/>
                      <a:gd name="connsiteX8" fmla="*/ 7620 w 340995"/>
                      <a:gd name="connsiteY8" fmla="*/ 72390 h 190500"/>
                      <a:gd name="connsiteX9" fmla="*/ 13335 w 340995"/>
                      <a:gd name="connsiteY9" fmla="*/ 68580 h 190500"/>
                      <a:gd name="connsiteX10" fmla="*/ 17145 w 340995"/>
                      <a:gd name="connsiteY10" fmla="*/ 62865 h 190500"/>
                      <a:gd name="connsiteX11" fmla="*/ 22860 w 340995"/>
                      <a:gd name="connsiteY11" fmla="*/ 60960 h 190500"/>
                      <a:gd name="connsiteX12" fmla="*/ 28575 w 340995"/>
                      <a:gd name="connsiteY12" fmla="*/ 57150 h 190500"/>
                      <a:gd name="connsiteX13" fmla="*/ 41910 w 340995"/>
                      <a:gd name="connsiteY13" fmla="*/ 49530 h 190500"/>
                      <a:gd name="connsiteX14" fmla="*/ 57150 w 340995"/>
                      <a:gd name="connsiteY14" fmla="*/ 41910 h 190500"/>
                      <a:gd name="connsiteX15" fmla="*/ 68580 w 340995"/>
                      <a:gd name="connsiteY15" fmla="*/ 34290 h 190500"/>
                      <a:gd name="connsiteX16" fmla="*/ 85725 w 340995"/>
                      <a:gd name="connsiteY16" fmla="*/ 26670 h 190500"/>
                      <a:gd name="connsiteX17" fmla="*/ 91440 w 340995"/>
                      <a:gd name="connsiteY17" fmla="*/ 24765 h 190500"/>
                      <a:gd name="connsiteX18" fmla="*/ 102870 w 340995"/>
                      <a:gd name="connsiteY18" fmla="*/ 15240 h 190500"/>
                      <a:gd name="connsiteX19" fmla="*/ 108585 w 340995"/>
                      <a:gd name="connsiteY19" fmla="*/ 11430 h 190500"/>
                      <a:gd name="connsiteX20" fmla="*/ 114300 w 340995"/>
                      <a:gd name="connsiteY20" fmla="*/ 9525 h 190500"/>
                      <a:gd name="connsiteX21" fmla="*/ 120015 w 340995"/>
                      <a:gd name="connsiteY21" fmla="*/ 5715 h 190500"/>
                      <a:gd name="connsiteX22" fmla="*/ 131445 w 340995"/>
                      <a:gd name="connsiteY22" fmla="*/ 3810 h 190500"/>
                      <a:gd name="connsiteX23" fmla="*/ 139065 w 340995"/>
                      <a:gd name="connsiteY23" fmla="*/ 1905 h 190500"/>
                      <a:gd name="connsiteX24" fmla="*/ 150495 w 340995"/>
                      <a:gd name="connsiteY24" fmla="*/ 0 h 190500"/>
                      <a:gd name="connsiteX25" fmla="*/ 160020 w 340995"/>
                      <a:gd name="connsiteY25" fmla="*/ 1905 h 190500"/>
                      <a:gd name="connsiteX26" fmla="*/ 163830 w 340995"/>
                      <a:gd name="connsiteY26" fmla="*/ 7620 h 190500"/>
                      <a:gd name="connsiteX27" fmla="*/ 169545 w 340995"/>
                      <a:gd name="connsiteY27" fmla="*/ 13335 h 190500"/>
                      <a:gd name="connsiteX28" fmla="*/ 179070 w 340995"/>
                      <a:gd name="connsiteY28" fmla="*/ 15240 h 190500"/>
                      <a:gd name="connsiteX29" fmla="*/ 186690 w 340995"/>
                      <a:gd name="connsiteY29" fmla="*/ 19050 h 190500"/>
                      <a:gd name="connsiteX30" fmla="*/ 192405 w 340995"/>
                      <a:gd name="connsiteY30" fmla="*/ 22860 h 190500"/>
                      <a:gd name="connsiteX31" fmla="*/ 201930 w 340995"/>
                      <a:gd name="connsiteY31" fmla="*/ 24765 h 190500"/>
                      <a:gd name="connsiteX32" fmla="*/ 209550 w 340995"/>
                      <a:gd name="connsiteY32" fmla="*/ 28575 h 190500"/>
                      <a:gd name="connsiteX33" fmla="*/ 211455 w 340995"/>
                      <a:gd name="connsiteY33" fmla="*/ 41910 h 190500"/>
                      <a:gd name="connsiteX34" fmla="*/ 220980 w 340995"/>
                      <a:gd name="connsiteY34" fmla="*/ 51435 h 190500"/>
                      <a:gd name="connsiteX35" fmla="*/ 238125 w 340995"/>
                      <a:gd name="connsiteY35" fmla="*/ 49530 h 190500"/>
                      <a:gd name="connsiteX36" fmla="*/ 243840 w 340995"/>
                      <a:gd name="connsiteY36" fmla="*/ 45720 h 190500"/>
                      <a:gd name="connsiteX37" fmla="*/ 249555 w 340995"/>
                      <a:gd name="connsiteY37" fmla="*/ 43815 h 190500"/>
                      <a:gd name="connsiteX38" fmla="*/ 310515 w 340995"/>
                      <a:gd name="connsiteY38" fmla="*/ 45720 h 190500"/>
                      <a:gd name="connsiteX39" fmla="*/ 323850 w 340995"/>
                      <a:gd name="connsiteY39" fmla="*/ 47625 h 190500"/>
                      <a:gd name="connsiteX40" fmla="*/ 329565 w 340995"/>
                      <a:gd name="connsiteY40" fmla="*/ 49530 h 190500"/>
                      <a:gd name="connsiteX41" fmla="*/ 340995 w 340995"/>
                      <a:gd name="connsiteY41" fmla="*/ 45720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340995" h="190500">
                        <a:moveTo>
                          <a:pt x="340995" y="45720"/>
                        </a:moveTo>
                        <a:lnTo>
                          <a:pt x="340995" y="190500"/>
                        </a:lnTo>
                        <a:lnTo>
                          <a:pt x="89535" y="190500"/>
                        </a:lnTo>
                        <a:lnTo>
                          <a:pt x="89535" y="125730"/>
                        </a:lnTo>
                        <a:lnTo>
                          <a:pt x="0" y="125730"/>
                        </a:lnTo>
                        <a:lnTo>
                          <a:pt x="0" y="114300"/>
                        </a:lnTo>
                        <a:cubicBezTo>
                          <a:pt x="635" y="104140"/>
                          <a:pt x="317" y="93875"/>
                          <a:pt x="1905" y="83820"/>
                        </a:cubicBezTo>
                        <a:cubicBezTo>
                          <a:pt x="2262" y="81558"/>
                          <a:pt x="4691" y="80153"/>
                          <a:pt x="5715" y="78105"/>
                        </a:cubicBezTo>
                        <a:cubicBezTo>
                          <a:pt x="6613" y="76309"/>
                          <a:pt x="6366" y="73958"/>
                          <a:pt x="7620" y="72390"/>
                        </a:cubicBezTo>
                        <a:cubicBezTo>
                          <a:pt x="9050" y="70602"/>
                          <a:pt x="11430" y="69850"/>
                          <a:pt x="13335" y="68580"/>
                        </a:cubicBezTo>
                        <a:cubicBezTo>
                          <a:pt x="14605" y="66675"/>
                          <a:pt x="15357" y="64295"/>
                          <a:pt x="17145" y="62865"/>
                        </a:cubicBezTo>
                        <a:cubicBezTo>
                          <a:pt x="18713" y="61611"/>
                          <a:pt x="21064" y="61858"/>
                          <a:pt x="22860" y="60960"/>
                        </a:cubicBezTo>
                        <a:cubicBezTo>
                          <a:pt x="24908" y="59936"/>
                          <a:pt x="26816" y="58616"/>
                          <a:pt x="28575" y="57150"/>
                        </a:cubicBezTo>
                        <a:cubicBezTo>
                          <a:pt x="38303" y="49043"/>
                          <a:pt x="29575" y="52614"/>
                          <a:pt x="41910" y="49530"/>
                        </a:cubicBezTo>
                        <a:cubicBezTo>
                          <a:pt x="59831" y="37583"/>
                          <a:pt x="31518" y="55891"/>
                          <a:pt x="57150" y="41910"/>
                        </a:cubicBezTo>
                        <a:cubicBezTo>
                          <a:pt x="61170" y="39717"/>
                          <a:pt x="64236" y="35738"/>
                          <a:pt x="68580" y="34290"/>
                        </a:cubicBezTo>
                        <a:cubicBezTo>
                          <a:pt x="98068" y="24461"/>
                          <a:pt x="67612" y="35727"/>
                          <a:pt x="85725" y="26670"/>
                        </a:cubicBezTo>
                        <a:cubicBezTo>
                          <a:pt x="87521" y="25772"/>
                          <a:pt x="89644" y="25663"/>
                          <a:pt x="91440" y="24765"/>
                        </a:cubicBezTo>
                        <a:cubicBezTo>
                          <a:pt x="98535" y="21218"/>
                          <a:pt x="96550" y="20506"/>
                          <a:pt x="102870" y="15240"/>
                        </a:cubicBezTo>
                        <a:cubicBezTo>
                          <a:pt x="104629" y="13774"/>
                          <a:pt x="106537" y="12454"/>
                          <a:pt x="108585" y="11430"/>
                        </a:cubicBezTo>
                        <a:cubicBezTo>
                          <a:pt x="110381" y="10532"/>
                          <a:pt x="112504" y="10423"/>
                          <a:pt x="114300" y="9525"/>
                        </a:cubicBezTo>
                        <a:cubicBezTo>
                          <a:pt x="116348" y="8501"/>
                          <a:pt x="117843" y="6439"/>
                          <a:pt x="120015" y="5715"/>
                        </a:cubicBezTo>
                        <a:cubicBezTo>
                          <a:pt x="123679" y="4494"/>
                          <a:pt x="127657" y="4568"/>
                          <a:pt x="131445" y="3810"/>
                        </a:cubicBezTo>
                        <a:cubicBezTo>
                          <a:pt x="134012" y="3297"/>
                          <a:pt x="136498" y="2418"/>
                          <a:pt x="139065" y="1905"/>
                        </a:cubicBezTo>
                        <a:cubicBezTo>
                          <a:pt x="142853" y="1147"/>
                          <a:pt x="146685" y="635"/>
                          <a:pt x="150495" y="0"/>
                        </a:cubicBezTo>
                        <a:cubicBezTo>
                          <a:pt x="153670" y="635"/>
                          <a:pt x="157209" y="299"/>
                          <a:pt x="160020" y="1905"/>
                        </a:cubicBezTo>
                        <a:cubicBezTo>
                          <a:pt x="162008" y="3041"/>
                          <a:pt x="162364" y="5861"/>
                          <a:pt x="163830" y="7620"/>
                        </a:cubicBezTo>
                        <a:cubicBezTo>
                          <a:pt x="165555" y="9690"/>
                          <a:pt x="167135" y="12130"/>
                          <a:pt x="169545" y="13335"/>
                        </a:cubicBezTo>
                        <a:cubicBezTo>
                          <a:pt x="172441" y="14783"/>
                          <a:pt x="175895" y="14605"/>
                          <a:pt x="179070" y="15240"/>
                        </a:cubicBezTo>
                        <a:cubicBezTo>
                          <a:pt x="181610" y="16510"/>
                          <a:pt x="184224" y="17641"/>
                          <a:pt x="186690" y="19050"/>
                        </a:cubicBezTo>
                        <a:cubicBezTo>
                          <a:pt x="188678" y="20186"/>
                          <a:pt x="190261" y="22056"/>
                          <a:pt x="192405" y="22860"/>
                        </a:cubicBezTo>
                        <a:cubicBezTo>
                          <a:pt x="195437" y="23997"/>
                          <a:pt x="198755" y="24130"/>
                          <a:pt x="201930" y="24765"/>
                        </a:cubicBezTo>
                        <a:cubicBezTo>
                          <a:pt x="204470" y="26035"/>
                          <a:pt x="208171" y="26093"/>
                          <a:pt x="209550" y="28575"/>
                        </a:cubicBezTo>
                        <a:cubicBezTo>
                          <a:pt x="211731" y="32500"/>
                          <a:pt x="210165" y="37609"/>
                          <a:pt x="211455" y="41910"/>
                        </a:cubicBezTo>
                        <a:cubicBezTo>
                          <a:pt x="213043" y="47202"/>
                          <a:pt x="216853" y="48683"/>
                          <a:pt x="220980" y="51435"/>
                        </a:cubicBezTo>
                        <a:cubicBezTo>
                          <a:pt x="226695" y="50800"/>
                          <a:pt x="232547" y="50925"/>
                          <a:pt x="238125" y="49530"/>
                        </a:cubicBezTo>
                        <a:cubicBezTo>
                          <a:pt x="240346" y="48975"/>
                          <a:pt x="241792" y="46744"/>
                          <a:pt x="243840" y="45720"/>
                        </a:cubicBezTo>
                        <a:cubicBezTo>
                          <a:pt x="245636" y="44822"/>
                          <a:pt x="247650" y="44450"/>
                          <a:pt x="249555" y="43815"/>
                        </a:cubicBezTo>
                        <a:lnTo>
                          <a:pt x="310515" y="45720"/>
                        </a:lnTo>
                        <a:cubicBezTo>
                          <a:pt x="314999" y="45950"/>
                          <a:pt x="319447" y="46744"/>
                          <a:pt x="323850" y="47625"/>
                        </a:cubicBezTo>
                        <a:cubicBezTo>
                          <a:pt x="325819" y="48019"/>
                          <a:pt x="327565" y="49348"/>
                          <a:pt x="329565" y="49530"/>
                        </a:cubicBezTo>
                        <a:cubicBezTo>
                          <a:pt x="334624" y="49990"/>
                          <a:pt x="339725" y="49530"/>
                          <a:pt x="340995" y="45720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3" name="Freeform 502"/>
                  <p:cNvSpPr/>
                  <p:nvPr/>
                </p:nvSpPr>
                <p:spPr>
                  <a:xfrm>
                    <a:off x="5122851" y="3073541"/>
                    <a:ext cx="84149" cy="141276"/>
                  </a:xfrm>
                  <a:custGeom>
                    <a:avLst/>
                    <a:gdLst>
                      <a:gd name="connsiteX0" fmla="*/ 30480 w 83820"/>
                      <a:gd name="connsiteY0" fmla="*/ 0 h 140970"/>
                      <a:gd name="connsiteX1" fmla="*/ 30480 w 83820"/>
                      <a:gd name="connsiteY1" fmla="*/ 0 h 140970"/>
                      <a:gd name="connsiteX2" fmla="*/ 28575 w 83820"/>
                      <a:gd name="connsiteY2" fmla="*/ 19050 h 140970"/>
                      <a:gd name="connsiteX3" fmla="*/ 26670 w 83820"/>
                      <a:gd name="connsiteY3" fmla="*/ 43815 h 140970"/>
                      <a:gd name="connsiteX4" fmla="*/ 20955 w 83820"/>
                      <a:gd name="connsiteY4" fmla="*/ 47625 h 140970"/>
                      <a:gd name="connsiteX5" fmla="*/ 15240 w 83820"/>
                      <a:gd name="connsiteY5" fmla="*/ 55245 h 140970"/>
                      <a:gd name="connsiteX6" fmla="*/ 0 w 83820"/>
                      <a:gd name="connsiteY6" fmla="*/ 72390 h 140970"/>
                      <a:gd name="connsiteX7" fmla="*/ 1905 w 83820"/>
                      <a:gd name="connsiteY7" fmla="*/ 95250 h 140970"/>
                      <a:gd name="connsiteX8" fmla="*/ 9525 w 83820"/>
                      <a:gd name="connsiteY8" fmla="*/ 116205 h 140970"/>
                      <a:gd name="connsiteX9" fmla="*/ 11430 w 83820"/>
                      <a:gd name="connsiteY9" fmla="*/ 123825 h 140970"/>
                      <a:gd name="connsiteX10" fmla="*/ 17145 w 83820"/>
                      <a:gd name="connsiteY10" fmla="*/ 129540 h 140970"/>
                      <a:gd name="connsiteX11" fmla="*/ 24765 w 83820"/>
                      <a:gd name="connsiteY11" fmla="*/ 140970 h 140970"/>
                      <a:gd name="connsiteX12" fmla="*/ 70485 w 83820"/>
                      <a:gd name="connsiteY12" fmla="*/ 139065 h 140970"/>
                      <a:gd name="connsiteX13" fmla="*/ 76200 w 83820"/>
                      <a:gd name="connsiteY13" fmla="*/ 135255 h 140970"/>
                      <a:gd name="connsiteX14" fmla="*/ 80010 w 83820"/>
                      <a:gd name="connsiteY14" fmla="*/ 123825 h 140970"/>
                      <a:gd name="connsiteX15" fmla="*/ 83820 w 83820"/>
                      <a:gd name="connsiteY15" fmla="*/ 116205 h 140970"/>
                      <a:gd name="connsiteX16" fmla="*/ 81915 w 83820"/>
                      <a:gd name="connsiteY16" fmla="*/ 97155 h 140970"/>
                      <a:gd name="connsiteX17" fmla="*/ 76200 w 83820"/>
                      <a:gd name="connsiteY17" fmla="*/ 89535 h 140970"/>
                      <a:gd name="connsiteX18" fmla="*/ 68580 w 83820"/>
                      <a:gd name="connsiteY18" fmla="*/ 76200 h 140970"/>
                      <a:gd name="connsiteX19" fmla="*/ 60960 w 83820"/>
                      <a:gd name="connsiteY19" fmla="*/ 7620 h 140970"/>
                      <a:gd name="connsiteX20" fmla="*/ 53340 w 83820"/>
                      <a:gd name="connsiteY20" fmla="*/ 5715 h 140970"/>
                      <a:gd name="connsiteX21" fmla="*/ 30480 w 83820"/>
                      <a:gd name="connsiteY21" fmla="*/ 0 h 14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83820" h="140970">
                        <a:moveTo>
                          <a:pt x="30480" y="0"/>
                        </a:moveTo>
                        <a:lnTo>
                          <a:pt x="30480" y="0"/>
                        </a:lnTo>
                        <a:cubicBezTo>
                          <a:pt x="29845" y="6350"/>
                          <a:pt x="29128" y="12692"/>
                          <a:pt x="28575" y="19050"/>
                        </a:cubicBezTo>
                        <a:cubicBezTo>
                          <a:pt x="27858" y="27298"/>
                          <a:pt x="28803" y="35815"/>
                          <a:pt x="26670" y="43815"/>
                        </a:cubicBezTo>
                        <a:cubicBezTo>
                          <a:pt x="26080" y="46027"/>
                          <a:pt x="22574" y="46006"/>
                          <a:pt x="20955" y="47625"/>
                        </a:cubicBezTo>
                        <a:cubicBezTo>
                          <a:pt x="18710" y="49870"/>
                          <a:pt x="17364" y="52885"/>
                          <a:pt x="15240" y="55245"/>
                        </a:cubicBezTo>
                        <a:cubicBezTo>
                          <a:pt x="-1537" y="73886"/>
                          <a:pt x="8383" y="59815"/>
                          <a:pt x="0" y="72390"/>
                        </a:cubicBezTo>
                        <a:cubicBezTo>
                          <a:pt x="635" y="80010"/>
                          <a:pt x="648" y="87708"/>
                          <a:pt x="1905" y="95250"/>
                        </a:cubicBezTo>
                        <a:cubicBezTo>
                          <a:pt x="2943" y="101476"/>
                          <a:pt x="7505" y="110144"/>
                          <a:pt x="9525" y="116205"/>
                        </a:cubicBezTo>
                        <a:cubicBezTo>
                          <a:pt x="10353" y="118689"/>
                          <a:pt x="10131" y="121552"/>
                          <a:pt x="11430" y="123825"/>
                        </a:cubicBezTo>
                        <a:cubicBezTo>
                          <a:pt x="12767" y="126164"/>
                          <a:pt x="15491" y="127413"/>
                          <a:pt x="17145" y="129540"/>
                        </a:cubicBezTo>
                        <a:cubicBezTo>
                          <a:pt x="19956" y="133154"/>
                          <a:pt x="24765" y="140970"/>
                          <a:pt x="24765" y="140970"/>
                        </a:cubicBezTo>
                        <a:cubicBezTo>
                          <a:pt x="40005" y="140335"/>
                          <a:pt x="55325" y="140749"/>
                          <a:pt x="70485" y="139065"/>
                        </a:cubicBezTo>
                        <a:cubicBezTo>
                          <a:pt x="72761" y="138812"/>
                          <a:pt x="74987" y="137197"/>
                          <a:pt x="76200" y="135255"/>
                        </a:cubicBezTo>
                        <a:cubicBezTo>
                          <a:pt x="78329" y="131849"/>
                          <a:pt x="78214" y="127417"/>
                          <a:pt x="80010" y="123825"/>
                        </a:cubicBezTo>
                        <a:lnTo>
                          <a:pt x="83820" y="116205"/>
                        </a:lnTo>
                        <a:cubicBezTo>
                          <a:pt x="83185" y="109855"/>
                          <a:pt x="83668" y="103291"/>
                          <a:pt x="81915" y="97155"/>
                        </a:cubicBezTo>
                        <a:cubicBezTo>
                          <a:pt x="81043" y="94102"/>
                          <a:pt x="78045" y="92119"/>
                          <a:pt x="76200" y="89535"/>
                        </a:cubicBezTo>
                        <a:cubicBezTo>
                          <a:pt x="71712" y="83252"/>
                          <a:pt x="72301" y="83641"/>
                          <a:pt x="68580" y="76200"/>
                        </a:cubicBezTo>
                        <a:cubicBezTo>
                          <a:pt x="68193" y="63025"/>
                          <a:pt x="84479" y="17699"/>
                          <a:pt x="60960" y="7620"/>
                        </a:cubicBezTo>
                        <a:cubicBezTo>
                          <a:pt x="58554" y="6589"/>
                          <a:pt x="55857" y="6434"/>
                          <a:pt x="53340" y="5715"/>
                        </a:cubicBezTo>
                        <a:cubicBezTo>
                          <a:pt x="45267" y="3408"/>
                          <a:pt x="34290" y="953"/>
                          <a:pt x="30480" y="0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500" name="Freeform 499"/>
                <p:cNvSpPr/>
                <p:nvPr/>
              </p:nvSpPr>
              <p:spPr>
                <a:xfrm>
                  <a:off x="5534073" y="3722772"/>
                  <a:ext cx="273089" cy="269851"/>
                </a:xfrm>
                <a:custGeom>
                  <a:avLst/>
                  <a:gdLst>
                    <a:gd name="connsiteX0" fmla="*/ 272415 w 272415"/>
                    <a:gd name="connsiteY0" fmla="*/ 0 h 270565"/>
                    <a:gd name="connsiteX1" fmla="*/ 272415 w 272415"/>
                    <a:gd name="connsiteY1" fmla="*/ 266645 h 270565"/>
                    <a:gd name="connsiteX2" fmla="*/ 0 w 272415"/>
                    <a:gd name="connsiteY2" fmla="*/ 270565 h 270565"/>
                    <a:gd name="connsiteX3" fmla="*/ 0 w 272415"/>
                    <a:gd name="connsiteY3" fmla="*/ 3891 h 270565"/>
                    <a:gd name="connsiteX4" fmla="*/ 272415 w 272415"/>
                    <a:gd name="connsiteY4" fmla="*/ 0 h 270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2415" h="270565">
                      <a:moveTo>
                        <a:pt x="272415" y="0"/>
                      </a:moveTo>
                      <a:lnTo>
                        <a:pt x="272415" y="266645"/>
                      </a:lnTo>
                      <a:lnTo>
                        <a:pt x="0" y="270565"/>
                      </a:lnTo>
                      <a:lnTo>
                        <a:pt x="0" y="3891"/>
                      </a:lnTo>
                      <a:lnTo>
                        <a:pt x="27241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1" name="Freeform 500"/>
                <p:cNvSpPr/>
                <p:nvPr/>
              </p:nvSpPr>
              <p:spPr>
                <a:xfrm>
                  <a:off x="5276861" y="3725947"/>
                  <a:ext cx="257212" cy="271438"/>
                </a:xfrm>
                <a:custGeom>
                  <a:avLst/>
                  <a:gdLst>
                    <a:gd name="connsiteX0" fmla="*/ 257175 w 257175"/>
                    <a:gd name="connsiteY0" fmla="*/ 0 h 270374"/>
                    <a:gd name="connsiteX1" fmla="*/ 257175 w 257175"/>
                    <a:gd name="connsiteY1" fmla="*/ 266674 h 270374"/>
                    <a:gd name="connsiteX2" fmla="*/ 0 w 257175"/>
                    <a:gd name="connsiteY2" fmla="*/ 270374 h 270374"/>
                    <a:gd name="connsiteX3" fmla="*/ 0 w 257175"/>
                    <a:gd name="connsiteY3" fmla="*/ 3674 h 270374"/>
                    <a:gd name="connsiteX4" fmla="*/ 257175 w 257175"/>
                    <a:gd name="connsiteY4" fmla="*/ 0 h 27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270374">
                      <a:moveTo>
                        <a:pt x="257175" y="0"/>
                      </a:moveTo>
                      <a:lnTo>
                        <a:pt x="257175" y="266674"/>
                      </a:lnTo>
                      <a:lnTo>
                        <a:pt x="0" y="270374"/>
                      </a:lnTo>
                      <a:lnTo>
                        <a:pt x="0" y="3674"/>
                      </a:lnTo>
                      <a:lnTo>
                        <a:pt x="25717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509" name="Oval 508"/>
              <p:cNvSpPr/>
              <p:nvPr/>
            </p:nvSpPr>
            <p:spPr bwMode="auto">
              <a:xfrm>
                <a:off x="8205218" y="5085146"/>
                <a:ext cx="46633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>
                <a:off x="8154507" y="5072364"/>
                <a:ext cx="67596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effectLst>
                      <a:glow rad="127000">
                        <a:schemeClr val="bg1"/>
                      </a:glow>
                    </a:effectLst>
                  </a:rPr>
                  <a:t>Detroit</a:t>
                </a:r>
              </a:p>
            </p:txBody>
          </p:sp>
          <p:sp>
            <p:nvSpPr>
              <p:cNvPr id="513" name="Oval 512"/>
              <p:cNvSpPr/>
              <p:nvPr/>
            </p:nvSpPr>
            <p:spPr bwMode="auto">
              <a:xfrm>
                <a:off x="7760244" y="4920115"/>
                <a:ext cx="46633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4" name="Rectangle 513"/>
              <p:cNvSpPr/>
              <p:nvPr/>
            </p:nvSpPr>
            <p:spPr bwMode="auto">
              <a:xfrm>
                <a:off x="7279301" y="4681468"/>
                <a:ext cx="67596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ffectLst>
                      <a:glow rad="127000">
                        <a:schemeClr val="bg1"/>
                      </a:glow>
                    </a:effectLst>
                  </a:rPr>
                  <a:t>Lansing</a:t>
                </a:r>
                <a:endParaRPr lang="en-US" sz="1200" dirty="0">
                  <a:effectLst>
                    <a:glow rad="127000">
                      <a:schemeClr val="bg1"/>
                    </a:glow>
                  </a:effectLst>
                </a:endParaRPr>
              </a:p>
            </p:txBody>
          </p:sp>
        </p:grpSp>
        <p:cxnSp>
          <p:nvCxnSpPr>
            <p:cNvPr id="518" name="Straight Connector 517"/>
            <p:cNvCxnSpPr>
              <a:stCxn id="519" idx="0"/>
            </p:cNvCxnSpPr>
            <p:nvPr/>
          </p:nvCxnSpPr>
          <p:spPr>
            <a:xfrm flipV="1">
              <a:off x="7731805" y="5008996"/>
              <a:ext cx="571418" cy="5426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9" name="Rectangle 518"/>
            <p:cNvSpPr/>
            <p:nvPr/>
          </p:nvSpPr>
          <p:spPr bwMode="auto">
            <a:xfrm>
              <a:off x="7127986" y="5551616"/>
              <a:ext cx="12076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 smtClean="0">
                  <a:effectLst>
                    <a:glow rad="127000">
                      <a:schemeClr val="bg1"/>
                    </a:glow>
                  </a:effectLst>
                </a:rPr>
                <a:t>Macomb County</a:t>
              </a:r>
              <a:endParaRPr lang="en-US" sz="1200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9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charset="0"/>
                <a:ea typeface="ＭＳ Ｐゴシック" charset="-128"/>
                <a:cs typeface="MS PGothic" charset="-128"/>
              </a:rPr>
              <a:t>Michigan (surprise): </a:t>
            </a:r>
            <a:r>
              <a:rPr lang="en-US" dirty="0"/>
              <a:t>Trump won by </a:t>
            </a:r>
            <a:r>
              <a:rPr lang="en-US" dirty="0" smtClean="0"/>
              <a:t>10,704 votes</a:t>
            </a:r>
            <a:endParaRPr lang="en-US" altLang="en-US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109" name="TextBox 12"/>
          <p:cNvSpPr txBox="1">
            <a:spLocks noChangeArrowheads="1"/>
          </p:cNvSpPr>
          <p:nvPr/>
        </p:nvSpPr>
        <p:spPr bwMode="auto">
          <a:xfrm>
            <a:off x="7191393" y="233363"/>
            <a:ext cx="1935145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2016 SWING VOTES: MICHIGAN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FreightSans Pro Book" pitchFamily="50" charset="0"/>
            </a:endParaRPr>
          </a:p>
        </p:txBody>
      </p:sp>
      <p:sp>
        <p:nvSpPr>
          <p:cNvPr id="113" name="Content Placeholder 17"/>
          <p:cNvSpPr>
            <a:spLocks noGrp="1"/>
          </p:cNvSpPr>
          <p:nvPr>
            <p:ph sz="quarter" idx="4294967295"/>
          </p:nvPr>
        </p:nvSpPr>
        <p:spPr>
          <a:xfrm>
            <a:off x="0" y="6626225"/>
            <a:ext cx="4572000" cy="231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June 20, 2017  |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Daniel Stublen and Justin Brown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419100" y="1500188"/>
            <a:ext cx="822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7F7F7F"/>
                </a:solidFill>
              </a:rPr>
              <a:t>2016 election analysis</a:t>
            </a:r>
            <a:endParaRPr lang="en-US" altLang="en-US" sz="1600" b="1" dirty="0">
              <a:solidFill>
                <a:srgbClr val="7F7F7F"/>
              </a:solidFill>
            </a:endParaRPr>
          </a:p>
        </p:txBody>
      </p:sp>
      <p:pic>
        <p:nvPicPr>
          <p:cNvPr id="17420" name="Picture 217" descr="NationalJournal_LC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3D1AA-A191-D249-943C-70548A6C11B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286" name="Text Placeholder 18"/>
          <p:cNvSpPr txBox="1">
            <a:spLocks/>
          </p:cNvSpPr>
          <p:nvPr/>
        </p:nvSpPr>
        <p:spPr bwMode="auto">
          <a:xfrm>
            <a:off x="0" y="6316663"/>
            <a:ext cx="914400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</a:rPr>
              <a:t>Sources: National Journal Research, 2016; Associated Press, 2016; Wisconsin Secretary of State, “Recount Results by County,” 2016. 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6099823" y="2326802"/>
            <a:ext cx="2815577" cy="2484697"/>
            <a:chOff x="6014892" y="2901816"/>
            <a:chExt cx="2815577" cy="2484697"/>
          </a:xfrm>
        </p:grpSpPr>
        <p:grpSp>
          <p:nvGrpSpPr>
            <p:cNvPr id="102" name="Group 48"/>
            <p:cNvGrpSpPr>
              <a:grpSpLocks/>
            </p:cNvGrpSpPr>
            <p:nvPr/>
          </p:nvGrpSpPr>
          <p:grpSpPr bwMode="auto">
            <a:xfrm>
              <a:off x="6014892" y="2901816"/>
              <a:ext cx="2438041" cy="2484697"/>
              <a:chOff x="2661871" y="1786191"/>
              <a:chExt cx="4231298" cy="4311274"/>
            </a:xfrm>
            <a:solidFill>
              <a:srgbClr val="D76B63"/>
            </a:solidFill>
          </p:grpSpPr>
          <p:sp>
            <p:nvSpPr>
              <p:cNvPr id="107" name="Freeform 106"/>
              <p:cNvSpPr/>
              <p:nvPr/>
            </p:nvSpPr>
            <p:spPr>
              <a:xfrm>
                <a:off x="5287975" y="5021234"/>
                <a:ext cx="290554" cy="285725"/>
              </a:xfrm>
              <a:custGeom>
                <a:avLst/>
                <a:gdLst>
                  <a:gd name="connsiteX0" fmla="*/ 5715 w 289560"/>
                  <a:gd name="connsiteY0" fmla="*/ 0 h 285750"/>
                  <a:gd name="connsiteX1" fmla="*/ 289560 w 289560"/>
                  <a:gd name="connsiteY1" fmla="*/ 0 h 285750"/>
                  <a:gd name="connsiteX2" fmla="*/ 289560 w 289560"/>
                  <a:gd name="connsiteY2" fmla="*/ 285750 h 285750"/>
                  <a:gd name="connsiteX3" fmla="*/ 0 w 289560"/>
                  <a:gd name="connsiteY3" fmla="*/ 285750 h 285750"/>
                  <a:gd name="connsiteX4" fmla="*/ 5715 w 289560"/>
                  <a:gd name="connsiteY4" fmla="*/ 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560" h="285750">
                    <a:moveTo>
                      <a:pt x="5715" y="0"/>
                    </a:moveTo>
                    <a:lnTo>
                      <a:pt x="289560" y="0"/>
                    </a:lnTo>
                    <a:lnTo>
                      <a:pt x="289560" y="285750"/>
                    </a:lnTo>
                    <a:lnTo>
                      <a:pt x="0" y="285750"/>
                    </a:lnTo>
                    <a:lnTo>
                      <a:pt x="5715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5564240" y="4991073"/>
                <a:ext cx="268326" cy="314298"/>
              </a:xfrm>
              <a:custGeom>
                <a:avLst/>
                <a:gdLst>
                  <a:gd name="connsiteX0" fmla="*/ 0 w 268605"/>
                  <a:gd name="connsiteY0" fmla="*/ 17145 h 314325"/>
                  <a:gd name="connsiteX1" fmla="*/ 0 w 268605"/>
                  <a:gd name="connsiteY1" fmla="*/ 314325 h 314325"/>
                  <a:gd name="connsiteX2" fmla="*/ 268605 w 268605"/>
                  <a:gd name="connsiteY2" fmla="*/ 314325 h 314325"/>
                  <a:gd name="connsiteX3" fmla="*/ 268605 w 268605"/>
                  <a:gd name="connsiteY3" fmla="*/ 0 h 314325"/>
                  <a:gd name="connsiteX4" fmla="*/ 0 w 268605"/>
                  <a:gd name="connsiteY4" fmla="*/ 1714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05" h="314325">
                    <a:moveTo>
                      <a:pt x="0" y="17145"/>
                    </a:moveTo>
                    <a:lnTo>
                      <a:pt x="0" y="314325"/>
                    </a:lnTo>
                    <a:lnTo>
                      <a:pt x="268605" y="314325"/>
                    </a:lnTo>
                    <a:lnTo>
                      <a:pt x="268605" y="0"/>
                    </a:lnTo>
                    <a:lnTo>
                      <a:pt x="0" y="1714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5546775" y="4745033"/>
                <a:ext cx="293730" cy="290487"/>
              </a:xfrm>
              <a:custGeom>
                <a:avLst/>
                <a:gdLst>
                  <a:gd name="connsiteX0" fmla="*/ 0 w 293370"/>
                  <a:gd name="connsiteY0" fmla="*/ 289560 h 289560"/>
                  <a:gd name="connsiteX1" fmla="*/ 293370 w 293370"/>
                  <a:gd name="connsiteY1" fmla="*/ 272415 h 289560"/>
                  <a:gd name="connsiteX2" fmla="*/ 293370 w 293370"/>
                  <a:gd name="connsiteY2" fmla="*/ 0 h 289560"/>
                  <a:gd name="connsiteX3" fmla="*/ 7620 w 293370"/>
                  <a:gd name="connsiteY3" fmla="*/ 0 h 289560"/>
                  <a:gd name="connsiteX4" fmla="*/ 0 w 293370"/>
                  <a:gd name="connsiteY4" fmla="*/ 289560 h 28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370" h="289560">
                    <a:moveTo>
                      <a:pt x="0" y="289560"/>
                    </a:moveTo>
                    <a:lnTo>
                      <a:pt x="293370" y="272415"/>
                    </a:lnTo>
                    <a:lnTo>
                      <a:pt x="293370" y="0"/>
                    </a:lnTo>
                    <a:lnTo>
                      <a:pt x="7620" y="0"/>
                    </a:lnTo>
                    <a:lnTo>
                      <a:pt x="0" y="28956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5657916" y="4498991"/>
                <a:ext cx="269914" cy="273026"/>
              </a:xfrm>
              <a:custGeom>
                <a:avLst/>
                <a:gdLst>
                  <a:gd name="connsiteX0" fmla="*/ 0 w 270510"/>
                  <a:gd name="connsiteY0" fmla="*/ 272415 h 272415"/>
                  <a:gd name="connsiteX1" fmla="*/ 180975 w 270510"/>
                  <a:gd name="connsiteY1" fmla="*/ 259080 h 272415"/>
                  <a:gd name="connsiteX2" fmla="*/ 270510 w 270510"/>
                  <a:gd name="connsiteY2" fmla="*/ 259080 h 272415"/>
                  <a:gd name="connsiteX3" fmla="*/ 270510 w 270510"/>
                  <a:gd name="connsiteY3" fmla="*/ 0 h 272415"/>
                  <a:gd name="connsiteX4" fmla="*/ 1905 w 270510"/>
                  <a:gd name="connsiteY4" fmla="*/ 0 h 272415"/>
                  <a:gd name="connsiteX5" fmla="*/ 0 w 270510"/>
                  <a:gd name="connsiteY5" fmla="*/ 272415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510" h="272415">
                    <a:moveTo>
                      <a:pt x="0" y="272415"/>
                    </a:moveTo>
                    <a:lnTo>
                      <a:pt x="180975" y="259080"/>
                    </a:lnTo>
                    <a:lnTo>
                      <a:pt x="270510" y="259080"/>
                    </a:lnTo>
                    <a:lnTo>
                      <a:pt x="270510" y="0"/>
                    </a:lnTo>
                    <a:lnTo>
                      <a:pt x="1905" y="0"/>
                    </a:lnTo>
                    <a:lnTo>
                      <a:pt x="0" y="27241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5419756" y="4484706"/>
                <a:ext cx="258800" cy="287312"/>
              </a:xfrm>
              <a:custGeom>
                <a:avLst/>
                <a:gdLst>
                  <a:gd name="connsiteX0" fmla="*/ 259080 w 259080"/>
                  <a:gd name="connsiteY0" fmla="*/ 0 h 287655"/>
                  <a:gd name="connsiteX1" fmla="*/ 259080 w 259080"/>
                  <a:gd name="connsiteY1" fmla="*/ 287655 h 287655"/>
                  <a:gd name="connsiteX2" fmla="*/ 0 w 259080"/>
                  <a:gd name="connsiteY2" fmla="*/ 287655 h 287655"/>
                  <a:gd name="connsiteX3" fmla="*/ 0 w 259080"/>
                  <a:gd name="connsiteY3" fmla="*/ 1905 h 287655"/>
                  <a:gd name="connsiteX4" fmla="*/ 255270 w 259080"/>
                  <a:gd name="connsiteY4" fmla="*/ 1905 h 287655"/>
                  <a:gd name="connsiteX5" fmla="*/ 259080 w 259080"/>
                  <a:gd name="connsiteY5" fmla="*/ 0 h 28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080" h="287655">
                    <a:moveTo>
                      <a:pt x="259080" y="0"/>
                    </a:moveTo>
                    <a:lnTo>
                      <a:pt x="259080" y="287655"/>
                    </a:lnTo>
                    <a:lnTo>
                      <a:pt x="0" y="287655"/>
                    </a:lnTo>
                    <a:lnTo>
                      <a:pt x="0" y="1905"/>
                    </a:lnTo>
                    <a:lnTo>
                      <a:pt x="255270" y="1905"/>
                    </a:lnTo>
                    <a:lnTo>
                      <a:pt x="259080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5140316" y="4495817"/>
                <a:ext cx="290555" cy="298424"/>
              </a:xfrm>
              <a:custGeom>
                <a:avLst/>
                <a:gdLst>
                  <a:gd name="connsiteX0" fmla="*/ 15240 w 291465"/>
                  <a:gd name="connsiteY0" fmla="*/ 0 h 299085"/>
                  <a:gd name="connsiteX1" fmla="*/ 291465 w 291465"/>
                  <a:gd name="connsiteY1" fmla="*/ 0 h 299085"/>
                  <a:gd name="connsiteX2" fmla="*/ 291465 w 291465"/>
                  <a:gd name="connsiteY2" fmla="*/ 299085 h 299085"/>
                  <a:gd name="connsiteX3" fmla="*/ 0 w 291465"/>
                  <a:gd name="connsiteY3" fmla="*/ 299085 h 299085"/>
                  <a:gd name="connsiteX4" fmla="*/ 15240 w 291465"/>
                  <a:gd name="connsiteY4" fmla="*/ 0 h 29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465" h="299085">
                    <a:moveTo>
                      <a:pt x="15240" y="0"/>
                    </a:moveTo>
                    <a:lnTo>
                      <a:pt x="291465" y="0"/>
                    </a:lnTo>
                    <a:lnTo>
                      <a:pt x="291465" y="299085"/>
                    </a:lnTo>
                    <a:lnTo>
                      <a:pt x="0" y="299085"/>
                    </a:lnTo>
                    <a:lnTo>
                      <a:pt x="1524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5030763" y="4884721"/>
                <a:ext cx="273089" cy="417476"/>
              </a:xfrm>
              <a:custGeom>
                <a:avLst/>
                <a:gdLst>
                  <a:gd name="connsiteX0" fmla="*/ 272415 w 272415"/>
                  <a:gd name="connsiteY0" fmla="*/ 0 h 417195"/>
                  <a:gd name="connsiteX1" fmla="*/ 272415 w 272415"/>
                  <a:gd name="connsiteY1" fmla="*/ 417195 h 417195"/>
                  <a:gd name="connsiteX2" fmla="*/ 0 w 272415"/>
                  <a:gd name="connsiteY2" fmla="*/ 417195 h 417195"/>
                  <a:gd name="connsiteX3" fmla="*/ 0 w 272415"/>
                  <a:gd name="connsiteY3" fmla="*/ 3810 h 417195"/>
                  <a:gd name="connsiteX4" fmla="*/ 272415 w 272415"/>
                  <a:gd name="connsiteY4" fmla="*/ 0 h 41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415" h="417195">
                    <a:moveTo>
                      <a:pt x="272415" y="0"/>
                    </a:moveTo>
                    <a:lnTo>
                      <a:pt x="272415" y="417195"/>
                    </a:lnTo>
                    <a:lnTo>
                      <a:pt x="0" y="417195"/>
                    </a:lnTo>
                    <a:lnTo>
                      <a:pt x="0" y="3810"/>
                    </a:lnTo>
                    <a:lnTo>
                      <a:pt x="272415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4779902" y="4952977"/>
                <a:ext cx="268326" cy="341283"/>
              </a:xfrm>
              <a:custGeom>
                <a:avLst/>
                <a:gdLst>
                  <a:gd name="connsiteX0" fmla="*/ 0 w 268605"/>
                  <a:gd name="connsiteY0" fmla="*/ 74295 h 340995"/>
                  <a:gd name="connsiteX1" fmla="*/ 0 w 268605"/>
                  <a:gd name="connsiteY1" fmla="*/ 74295 h 340995"/>
                  <a:gd name="connsiteX2" fmla="*/ 5715 w 268605"/>
                  <a:gd name="connsiteY2" fmla="*/ 89535 h 340995"/>
                  <a:gd name="connsiteX3" fmla="*/ 17145 w 268605"/>
                  <a:gd name="connsiteY3" fmla="*/ 100965 h 340995"/>
                  <a:gd name="connsiteX4" fmla="*/ 22860 w 268605"/>
                  <a:gd name="connsiteY4" fmla="*/ 144780 h 340995"/>
                  <a:gd name="connsiteX5" fmla="*/ 26670 w 268605"/>
                  <a:gd name="connsiteY5" fmla="*/ 150495 h 340995"/>
                  <a:gd name="connsiteX6" fmla="*/ 30480 w 268605"/>
                  <a:gd name="connsiteY6" fmla="*/ 161925 h 340995"/>
                  <a:gd name="connsiteX7" fmla="*/ 32385 w 268605"/>
                  <a:gd name="connsiteY7" fmla="*/ 167640 h 340995"/>
                  <a:gd name="connsiteX8" fmla="*/ 34290 w 268605"/>
                  <a:gd name="connsiteY8" fmla="*/ 180975 h 340995"/>
                  <a:gd name="connsiteX9" fmla="*/ 38100 w 268605"/>
                  <a:gd name="connsiteY9" fmla="*/ 215265 h 340995"/>
                  <a:gd name="connsiteX10" fmla="*/ 40005 w 268605"/>
                  <a:gd name="connsiteY10" fmla="*/ 220980 h 340995"/>
                  <a:gd name="connsiteX11" fmla="*/ 45720 w 268605"/>
                  <a:gd name="connsiteY11" fmla="*/ 272415 h 340995"/>
                  <a:gd name="connsiteX12" fmla="*/ 47625 w 268605"/>
                  <a:gd name="connsiteY12" fmla="*/ 280035 h 340995"/>
                  <a:gd name="connsiteX13" fmla="*/ 53340 w 268605"/>
                  <a:gd name="connsiteY13" fmla="*/ 291465 h 340995"/>
                  <a:gd name="connsiteX14" fmla="*/ 51435 w 268605"/>
                  <a:gd name="connsiteY14" fmla="*/ 340995 h 340995"/>
                  <a:gd name="connsiteX15" fmla="*/ 268605 w 268605"/>
                  <a:gd name="connsiteY15" fmla="*/ 340995 h 340995"/>
                  <a:gd name="connsiteX16" fmla="*/ 268605 w 268605"/>
                  <a:gd name="connsiteY16" fmla="*/ 0 h 340995"/>
                  <a:gd name="connsiteX17" fmla="*/ 198120 w 268605"/>
                  <a:gd name="connsiteY17" fmla="*/ 0 h 340995"/>
                  <a:gd name="connsiteX18" fmla="*/ 198120 w 268605"/>
                  <a:gd name="connsiteY18" fmla="*/ 78105 h 340995"/>
                  <a:gd name="connsiteX19" fmla="*/ 0 w 268605"/>
                  <a:gd name="connsiteY19" fmla="*/ 74295 h 340995"/>
                  <a:gd name="connsiteX0" fmla="*/ 0 w 268605"/>
                  <a:gd name="connsiteY0" fmla="*/ 74295 h 340995"/>
                  <a:gd name="connsiteX1" fmla="*/ 0 w 268605"/>
                  <a:gd name="connsiteY1" fmla="*/ 74295 h 340995"/>
                  <a:gd name="connsiteX2" fmla="*/ 5715 w 268605"/>
                  <a:gd name="connsiteY2" fmla="*/ 89535 h 340995"/>
                  <a:gd name="connsiteX3" fmla="*/ 17145 w 268605"/>
                  <a:gd name="connsiteY3" fmla="*/ 100965 h 340995"/>
                  <a:gd name="connsiteX4" fmla="*/ 22860 w 268605"/>
                  <a:gd name="connsiteY4" fmla="*/ 144780 h 340995"/>
                  <a:gd name="connsiteX5" fmla="*/ 26670 w 268605"/>
                  <a:gd name="connsiteY5" fmla="*/ 150495 h 340995"/>
                  <a:gd name="connsiteX6" fmla="*/ 30480 w 268605"/>
                  <a:gd name="connsiteY6" fmla="*/ 161925 h 340995"/>
                  <a:gd name="connsiteX7" fmla="*/ 32385 w 268605"/>
                  <a:gd name="connsiteY7" fmla="*/ 167640 h 340995"/>
                  <a:gd name="connsiteX8" fmla="*/ 34290 w 268605"/>
                  <a:gd name="connsiteY8" fmla="*/ 180975 h 340995"/>
                  <a:gd name="connsiteX9" fmla="*/ 38100 w 268605"/>
                  <a:gd name="connsiteY9" fmla="*/ 215265 h 340995"/>
                  <a:gd name="connsiteX10" fmla="*/ 40005 w 268605"/>
                  <a:gd name="connsiteY10" fmla="*/ 220980 h 340995"/>
                  <a:gd name="connsiteX11" fmla="*/ 45720 w 268605"/>
                  <a:gd name="connsiteY11" fmla="*/ 272415 h 340995"/>
                  <a:gd name="connsiteX12" fmla="*/ 47625 w 268605"/>
                  <a:gd name="connsiteY12" fmla="*/ 280035 h 340995"/>
                  <a:gd name="connsiteX13" fmla="*/ 53340 w 268605"/>
                  <a:gd name="connsiteY13" fmla="*/ 291465 h 340995"/>
                  <a:gd name="connsiteX14" fmla="*/ 51435 w 268605"/>
                  <a:gd name="connsiteY14" fmla="*/ 340995 h 340995"/>
                  <a:gd name="connsiteX15" fmla="*/ 268605 w 268605"/>
                  <a:gd name="connsiteY15" fmla="*/ 340995 h 340995"/>
                  <a:gd name="connsiteX16" fmla="*/ 268605 w 268605"/>
                  <a:gd name="connsiteY16" fmla="*/ 0 h 340995"/>
                  <a:gd name="connsiteX17" fmla="*/ 198120 w 268605"/>
                  <a:gd name="connsiteY17" fmla="*/ 0 h 340995"/>
                  <a:gd name="connsiteX18" fmla="*/ 198120 w 268605"/>
                  <a:gd name="connsiteY18" fmla="*/ 78105 h 340995"/>
                  <a:gd name="connsiteX19" fmla="*/ 0 w 268605"/>
                  <a:gd name="connsiteY19" fmla="*/ 74295 h 34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8605" h="340995">
                    <a:moveTo>
                      <a:pt x="0" y="74295"/>
                    </a:moveTo>
                    <a:lnTo>
                      <a:pt x="0" y="74295"/>
                    </a:lnTo>
                    <a:cubicBezTo>
                      <a:pt x="1905" y="79375"/>
                      <a:pt x="2781" y="84971"/>
                      <a:pt x="5715" y="89535"/>
                    </a:cubicBezTo>
                    <a:cubicBezTo>
                      <a:pt x="8629" y="94067"/>
                      <a:pt x="17145" y="100965"/>
                      <a:pt x="17145" y="100965"/>
                    </a:cubicBezTo>
                    <a:cubicBezTo>
                      <a:pt x="26615" y="129376"/>
                      <a:pt x="14686" y="90286"/>
                      <a:pt x="22860" y="144780"/>
                    </a:cubicBezTo>
                    <a:cubicBezTo>
                      <a:pt x="23200" y="147044"/>
                      <a:pt x="25740" y="148403"/>
                      <a:pt x="26670" y="150495"/>
                    </a:cubicBezTo>
                    <a:cubicBezTo>
                      <a:pt x="28301" y="154165"/>
                      <a:pt x="29210" y="158115"/>
                      <a:pt x="30480" y="161925"/>
                    </a:cubicBezTo>
                    <a:lnTo>
                      <a:pt x="32385" y="167640"/>
                    </a:lnTo>
                    <a:cubicBezTo>
                      <a:pt x="33020" y="172085"/>
                      <a:pt x="33794" y="176512"/>
                      <a:pt x="34290" y="180975"/>
                    </a:cubicBezTo>
                    <a:cubicBezTo>
                      <a:pt x="35495" y="191818"/>
                      <a:pt x="35912" y="204323"/>
                      <a:pt x="38100" y="215265"/>
                    </a:cubicBezTo>
                    <a:cubicBezTo>
                      <a:pt x="38494" y="217234"/>
                      <a:pt x="39370" y="219075"/>
                      <a:pt x="40005" y="220980"/>
                    </a:cubicBezTo>
                    <a:cubicBezTo>
                      <a:pt x="41918" y="243939"/>
                      <a:pt x="41892" y="248170"/>
                      <a:pt x="45720" y="272415"/>
                    </a:cubicBezTo>
                    <a:cubicBezTo>
                      <a:pt x="46128" y="275001"/>
                      <a:pt x="46594" y="277629"/>
                      <a:pt x="47625" y="280035"/>
                    </a:cubicBezTo>
                    <a:cubicBezTo>
                      <a:pt x="58704" y="305885"/>
                      <a:pt x="45313" y="267384"/>
                      <a:pt x="53340" y="291465"/>
                    </a:cubicBezTo>
                    <a:lnTo>
                      <a:pt x="51435" y="340995"/>
                    </a:lnTo>
                    <a:lnTo>
                      <a:pt x="268605" y="340995"/>
                    </a:lnTo>
                    <a:lnTo>
                      <a:pt x="268605" y="0"/>
                    </a:lnTo>
                    <a:lnTo>
                      <a:pt x="198120" y="0"/>
                    </a:lnTo>
                    <a:lnTo>
                      <a:pt x="198120" y="78105"/>
                    </a:lnTo>
                    <a:lnTo>
                      <a:pt x="0" y="7429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4684638" y="4756144"/>
                <a:ext cx="365178" cy="282550"/>
              </a:xfrm>
              <a:custGeom>
                <a:avLst/>
                <a:gdLst>
                  <a:gd name="connsiteX0" fmla="*/ 366187 w 366187"/>
                  <a:gd name="connsiteY0" fmla="*/ 129540 h 281940"/>
                  <a:gd name="connsiteX1" fmla="*/ 366187 w 366187"/>
                  <a:gd name="connsiteY1" fmla="*/ 217170 h 281940"/>
                  <a:gd name="connsiteX2" fmla="*/ 301417 w 366187"/>
                  <a:gd name="connsiteY2" fmla="*/ 217170 h 281940"/>
                  <a:gd name="connsiteX3" fmla="*/ 301417 w 366187"/>
                  <a:gd name="connsiteY3" fmla="*/ 281940 h 281940"/>
                  <a:gd name="connsiteX4" fmla="*/ 97582 w 366187"/>
                  <a:gd name="connsiteY4" fmla="*/ 281940 h 281940"/>
                  <a:gd name="connsiteX5" fmla="*/ 89962 w 366187"/>
                  <a:gd name="connsiteY5" fmla="*/ 255270 h 281940"/>
                  <a:gd name="connsiteX6" fmla="*/ 82342 w 366187"/>
                  <a:gd name="connsiteY6" fmla="*/ 232410 h 281940"/>
                  <a:gd name="connsiteX7" fmla="*/ 70912 w 366187"/>
                  <a:gd name="connsiteY7" fmla="*/ 220980 h 281940"/>
                  <a:gd name="connsiteX8" fmla="*/ 65197 w 366187"/>
                  <a:gd name="connsiteY8" fmla="*/ 203835 h 281940"/>
                  <a:gd name="connsiteX9" fmla="*/ 63292 w 366187"/>
                  <a:gd name="connsiteY9" fmla="*/ 198120 h 281940"/>
                  <a:gd name="connsiteX10" fmla="*/ 59482 w 366187"/>
                  <a:gd name="connsiteY10" fmla="*/ 192405 h 281940"/>
                  <a:gd name="connsiteX11" fmla="*/ 57577 w 366187"/>
                  <a:gd name="connsiteY11" fmla="*/ 180975 h 281940"/>
                  <a:gd name="connsiteX12" fmla="*/ 53767 w 366187"/>
                  <a:gd name="connsiteY12" fmla="*/ 175260 h 281940"/>
                  <a:gd name="connsiteX13" fmla="*/ 51862 w 366187"/>
                  <a:gd name="connsiteY13" fmla="*/ 169545 h 281940"/>
                  <a:gd name="connsiteX14" fmla="*/ 49957 w 366187"/>
                  <a:gd name="connsiteY14" fmla="*/ 160020 h 281940"/>
                  <a:gd name="connsiteX15" fmla="*/ 48052 w 366187"/>
                  <a:gd name="connsiteY15" fmla="*/ 148590 h 281940"/>
                  <a:gd name="connsiteX16" fmla="*/ 44242 w 366187"/>
                  <a:gd name="connsiteY16" fmla="*/ 142875 h 281940"/>
                  <a:gd name="connsiteX17" fmla="*/ 38527 w 366187"/>
                  <a:gd name="connsiteY17" fmla="*/ 131445 h 281940"/>
                  <a:gd name="connsiteX18" fmla="*/ 34717 w 366187"/>
                  <a:gd name="connsiteY18" fmla="*/ 118110 h 281940"/>
                  <a:gd name="connsiteX19" fmla="*/ 30907 w 366187"/>
                  <a:gd name="connsiteY19" fmla="*/ 112395 h 281940"/>
                  <a:gd name="connsiteX20" fmla="*/ 27097 w 366187"/>
                  <a:gd name="connsiteY20" fmla="*/ 100965 h 281940"/>
                  <a:gd name="connsiteX21" fmla="*/ 23287 w 366187"/>
                  <a:gd name="connsiteY21" fmla="*/ 95250 h 281940"/>
                  <a:gd name="connsiteX22" fmla="*/ 19477 w 366187"/>
                  <a:gd name="connsiteY22" fmla="*/ 83820 h 281940"/>
                  <a:gd name="connsiteX23" fmla="*/ 17572 w 366187"/>
                  <a:gd name="connsiteY23" fmla="*/ 78105 h 281940"/>
                  <a:gd name="connsiteX24" fmla="*/ 11857 w 366187"/>
                  <a:gd name="connsiteY24" fmla="*/ 59055 h 281940"/>
                  <a:gd name="connsiteX25" fmla="*/ 2332 w 366187"/>
                  <a:gd name="connsiteY25" fmla="*/ 43815 h 281940"/>
                  <a:gd name="connsiteX26" fmla="*/ 427 w 366187"/>
                  <a:gd name="connsiteY26" fmla="*/ 0 h 281940"/>
                  <a:gd name="connsiteX27" fmla="*/ 238552 w 366187"/>
                  <a:gd name="connsiteY27" fmla="*/ 0 h 281940"/>
                  <a:gd name="connsiteX28" fmla="*/ 238552 w 366187"/>
                  <a:gd name="connsiteY28" fmla="*/ 139065 h 281940"/>
                  <a:gd name="connsiteX29" fmla="*/ 366187 w 366187"/>
                  <a:gd name="connsiteY29" fmla="*/ 12954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6187" h="281940">
                    <a:moveTo>
                      <a:pt x="366187" y="129540"/>
                    </a:moveTo>
                    <a:lnTo>
                      <a:pt x="366187" y="217170"/>
                    </a:lnTo>
                    <a:lnTo>
                      <a:pt x="301417" y="217170"/>
                    </a:lnTo>
                    <a:lnTo>
                      <a:pt x="301417" y="281940"/>
                    </a:lnTo>
                    <a:lnTo>
                      <a:pt x="97582" y="281940"/>
                    </a:lnTo>
                    <a:lnTo>
                      <a:pt x="89962" y="255270"/>
                    </a:lnTo>
                    <a:cubicBezTo>
                      <a:pt x="87422" y="247650"/>
                      <a:pt x="88022" y="238090"/>
                      <a:pt x="82342" y="232410"/>
                    </a:cubicBezTo>
                    <a:lnTo>
                      <a:pt x="70912" y="220980"/>
                    </a:lnTo>
                    <a:lnTo>
                      <a:pt x="65197" y="203835"/>
                    </a:lnTo>
                    <a:cubicBezTo>
                      <a:pt x="64562" y="201930"/>
                      <a:pt x="64406" y="199791"/>
                      <a:pt x="63292" y="198120"/>
                    </a:cubicBezTo>
                    <a:lnTo>
                      <a:pt x="59482" y="192405"/>
                    </a:lnTo>
                    <a:cubicBezTo>
                      <a:pt x="58847" y="188595"/>
                      <a:pt x="58798" y="184639"/>
                      <a:pt x="57577" y="180975"/>
                    </a:cubicBezTo>
                    <a:cubicBezTo>
                      <a:pt x="56853" y="178803"/>
                      <a:pt x="54791" y="177308"/>
                      <a:pt x="53767" y="175260"/>
                    </a:cubicBezTo>
                    <a:cubicBezTo>
                      <a:pt x="52869" y="173464"/>
                      <a:pt x="52349" y="171493"/>
                      <a:pt x="51862" y="169545"/>
                    </a:cubicBezTo>
                    <a:cubicBezTo>
                      <a:pt x="51077" y="166404"/>
                      <a:pt x="50536" y="163206"/>
                      <a:pt x="49957" y="160020"/>
                    </a:cubicBezTo>
                    <a:cubicBezTo>
                      <a:pt x="49266" y="156220"/>
                      <a:pt x="49273" y="152254"/>
                      <a:pt x="48052" y="148590"/>
                    </a:cubicBezTo>
                    <a:cubicBezTo>
                      <a:pt x="47328" y="146418"/>
                      <a:pt x="45266" y="144923"/>
                      <a:pt x="44242" y="142875"/>
                    </a:cubicBezTo>
                    <a:cubicBezTo>
                      <a:pt x="36355" y="127101"/>
                      <a:pt x="49446" y="147823"/>
                      <a:pt x="38527" y="131445"/>
                    </a:cubicBezTo>
                    <a:cubicBezTo>
                      <a:pt x="37917" y="129004"/>
                      <a:pt x="36083" y="120843"/>
                      <a:pt x="34717" y="118110"/>
                    </a:cubicBezTo>
                    <a:cubicBezTo>
                      <a:pt x="33693" y="116062"/>
                      <a:pt x="31837" y="114487"/>
                      <a:pt x="30907" y="112395"/>
                    </a:cubicBezTo>
                    <a:cubicBezTo>
                      <a:pt x="29276" y="108725"/>
                      <a:pt x="29325" y="104307"/>
                      <a:pt x="27097" y="100965"/>
                    </a:cubicBezTo>
                    <a:cubicBezTo>
                      <a:pt x="25827" y="99060"/>
                      <a:pt x="24217" y="97342"/>
                      <a:pt x="23287" y="95250"/>
                    </a:cubicBezTo>
                    <a:cubicBezTo>
                      <a:pt x="21656" y="91580"/>
                      <a:pt x="20747" y="87630"/>
                      <a:pt x="19477" y="83820"/>
                    </a:cubicBezTo>
                    <a:cubicBezTo>
                      <a:pt x="18842" y="81915"/>
                      <a:pt x="18059" y="80053"/>
                      <a:pt x="17572" y="78105"/>
                    </a:cubicBezTo>
                    <a:cubicBezTo>
                      <a:pt x="16205" y="72636"/>
                      <a:pt x="14176" y="63693"/>
                      <a:pt x="11857" y="59055"/>
                    </a:cubicBezTo>
                    <a:cubicBezTo>
                      <a:pt x="6627" y="48595"/>
                      <a:pt x="9751" y="53707"/>
                      <a:pt x="2332" y="43815"/>
                    </a:cubicBezTo>
                    <a:cubicBezTo>
                      <a:pt x="-1348" y="21737"/>
                      <a:pt x="427" y="36248"/>
                      <a:pt x="427" y="0"/>
                    </a:cubicBezTo>
                    <a:lnTo>
                      <a:pt x="238552" y="0"/>
                    </a:lnTo>
                    <a:lnTo>
                      <a:pt x="238552" y="139065"/>
                    </a:lnTo>
                    <a:lnTo>
                      <a:pt x="366187" y="129540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5141904" y="4772018"/>
                <a:ext cx="422336" cy="265090"/>
              </a:xfrm>
              <a:custGeom>
                <a:avLst/>
                <a:gdLst>
                  <a:gd name="connsiteX0" fmla="*/ 1905 w 422910"/>
                  <a:gd name="connsiteY0" fmla="*/ 0 h 264795"/>
                  <a:gd name="connsiteX1" fmla="*/ 422910 w 422910"/>
                  <a:gd name="connsiteY1" fmla="*/ 0 h 264795"/>
                  <a:gd name="connsiteX2" fmla="*/ 422910 w 422910"/>
                  <a:gd name="connsiteY2" fmla="*/ 264795 h 264795"/>
                  <a:gd name="connsiteX3" fmla="*/ 161925 w 422910"/>
                  <a:gd name="connsiteY3" fmla="*/ 264795 h 264795"/>
                  <a:gd name="connsiteX4" fmla="*/ 161925 w 422910"/>
                  <a:gd name="connsiteY4" fmla="*/ 131445 h 264795"/>
                  <a:gd name="connsiteX5" fmla="*/ 0 w 422910"/>
                  <a:gd name="connsiteY5" fmla="*/ 131445 h 264795"/>
                  <a:gd name="connsiteX6" fmla="*/ 1905 w 422910"/>
                  <a:gd name="connsiteY6" fmla="*/ 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910" h="264795">
                    <a:moveTo>
                      <a:pt x="1905" y="0"/>
                    </a:moveTo>
                    <a:lnTo>
                      <a:pt x="422910" y="0"/>
                    </a:lnTo>
                    <a:lnTo>
                      <a:pt x="422910" y="264795"/>
                    </a:lnTo>
                    <a:lnTo>
                      <a:pt x="161925" y="264795"/>
                    </a:lnTo>
                    <a:lnTo>
                      <a:pt x="161925" y="131445"/>
                    </a:lnTo>
                    <a:lnTo>
                      <a:pt x="0" y="131445"/>
                    </a:lnTo>
                    <a:lnTo>
                      <a:pt x="1905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4905332" y="4492642"/>
                <a:ext cx="255625" cy="412714"/>
              </a:xfrm>
              <a:custGeom>
                <a:avLst/>
                <a:gdLst>
                  <a:gd name="connsiteX0" fmla="*/ 3810 w 255270"/>
                  <a:gd name="connsiteY0" fmla="*/ 260985 h 413385"/>
                  <a:gd name="connsiteX1" fmla="*/ 3810 w 255270"/>
                  <a:gd name="connsiteY1" fmla="*/ 413385 h 413385"/>
                  <a:gd name="connsiteX2" fmla="*/ 255270 w 255270"/>
                  <a:gd name="connsiteY2" fmla="*/ 413385 h 413385"/>
                  <a:gd name="connsiteX3" fmla="*/ 255270 w 255270"/>
                  <a:gd name="connsiteY3" fmla="*/ 0 h 413385"/>
                  <a:gd name="connsiteX4" fmla="*/ 0 w 255270"/>
                  <a:gd name="connsiteY4" fmla="*/ 0 h 413385"/>
                  <a:gd name="connsiteX5" fmla="*/ 3810 w 255270"/>
                  <a:gd name="connsiteY5" fmla="*/ 260985 h 413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270" h="413385">
                    <a:moveTo>
                      <a:pt x="3810" y="260985"/>
                    </a:moveTo>
                    <a:lnTo>
                      <a:pt x="3810" y="413385"/>
                    </a:lnTo>
                    <a:lnTo>
                      <a:pt x="255270" y="413385"/>
                    </a:lnTo>
                    <a:lnTo>
                      <a:pt x="255270" y="0"/>
                    </a:lnTo>
                    <a:lnTo>
                      <a:pt x="0" y="0"/>
                    </a:lnTo>
                    <a:lnTo>
                      <a:pt x="3810" y="26098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4649708" y="4489467"/>
                <a:ext cx="258799" cy="284138"/>
              </a:xfrm>
              <a:custGeom>
                <a:avLst/>
                <a:gdLst>
                  <a:gd name="connsiteX0" fmla="*/ 258738 w 258738"/>
                  <a:gd name="connsiteY0" fmla="*/ 0 h 283845"/>
                  <a:gd name="connsiteX1" fmla="*/ 258738 w 258738"/>
                  <a:gd name="connsiteY1" fmla="*/ 283845 h 283845"/>
                  <a:gd name="connsiteX2" fmla="*/ 30138 w 258738"/>
                  <a:gd name="connsiteY2" fmla="*/ 283845 h 283845"/>
                  <a:gd name="connsiteX3" fmla="*/ 24423 w 258738"/>
                  <a:gd name="connsiteY3" fmla="*/ 249555 h 283845"/>
                  <a:gd name="connsiteX4" fmla="*/ 12993 w 258738"/>
                  <a:gd name="connsiteY4" fmla="*/ 236220 h 283845"/>
                  <a:gd name="connsiteX5" fmla="*/ 7278 w 258738"/>
                  <a:gd name="connsiteY5" fmla="*/ 230505 h 283845"/>
                  <a:gd name="connsiteX6" fmla="*/ 5373 w 258738"/>
                  <a:gd name="connsiteY6" fmla="*/ 219075 h 283845"/>
                  <a:gd name="connsiteX7" fmla="*/ 1563 w 258738"/>
                  <a:gd name="connsiteY7" fmla="*/ 196215 h 283845"/>
                  <a:gd name="connsiteX8" fmla="*/ 5373 w 258738"/>
                  <a:gd name="connsiteY8" fmla="*/ 114300 h 283845"/>
                  <a:gd name="connsiteX9" fmla="*/ 9183 w 258738"/>
                  <a:gd name="connsiteY9" fmla="*/ 104775 h 283845"/>
                  <a:gd name="connsiteX10" fmla="*/ 20613 w 258738"/>
                  <a:gd name="connsiteY10" fmla="*/ 87630 h 283845"/>
                  <a:gd name="connsiteX11" fmla="*/ 24423 w 258738"/>
                  <a:gd name="connsiteY11" fmla="*/ 81915 h 283845"/>
                  <a:gd name="connsiteX12" fmla="*/ 28233 w 258738"/>
                  <a:gd name="connsiteY12" fmla="*/ 76200 h 283845"/>
                  <a:gd name="connsiteX13" fmla="*/ 33948 w 258738"/>
                  <a:gd name="connsiteY13" fmla="*/ 70485 h 283845"/>
                  <a:gd name="connsiteX14" fmla="*/ 41568 w 258738"/>
                  <a:gd name="connsiteY14" fmla="*/ 59055 h 283845"/>
                  <a:gd name="connsiteX15" fmla="*/ 47283 w 258738"/>
                  <a:gd name="connsiteY15" fmla="*/ 43815 h 283845"/>
                  <a:gd name="connsiteX16" fmla="*/ 49188 w 258738"/>
                  <a:gd name="connsiteY16" fmla="*/ 36195 h 283845"/>
                  <a:gd name="connsiteX17" fmla="*/ 52998 w 258738"/>
                  <a:gd name="connsiteY17" fmla="*/ 30480 h 283845"/>
                  <a:gd name="connsiteX18" fmla="*/ 54903 w 258738"/>
                  <a:gd name="connsiteY18" fmla="*/ 24765 h 283845"/>
                  <a:gd name="connsiteX19" fmla="*/ 58713 w 258738"/>
                  <a:gd name="connsiteY19" fmla="*/ 3810 h 283845"/>
                  <a:gd name="connsiteX20" fmla="*/ 58713 w 258738"/>
                  <a:gd name="connsiteY20" fmla="*/ 0 h 283845"/>
                  <a:gd name="connsiteX21" fmla="*/ 258738 w 258738"/>
                  <a:gd name="connsiteY21" fmla="*/ 0 h 28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8738" h="283845">
                    <a:moveTo>
                      <a:pt x="258738" y="0"/>
                    </a:moveTo>
                    <a:lnTo>
                      <a:pt x="258738" y="283845"/>
                    </a:lnTo>
                    <a:lnTo>
                      <a:pt x="30138" y="283845"/>
                    </a:lnTo>
                    <a:lnTo>
                      <a:pt x="24423" y="249555"/>
                    </a:lnTo>
                    <a:cubicBezTo>
                      <a:pt x="20613" y="245110"/>
                      <a:pt x="16909" y="240572"/>
                      <a:pt x="12993" y="236220"/>
                    </a:cubicBezTo>
                    <a:cubicBezTo>
                      <a:pt x="11191" y="234218"/>
                      <a:pt x="8372" y="232967"/>
                      <a:pt x="7278" y="230505"/>
                    </a:cubicBezTo>
                    <a:cubicBezTo>
                      <a:pt x="5709" y="226975"/>
                      <a:pt x="5960" y="222893"/>
                      <a:pt x="5373" y="219075"/>
                    </a:cubicBezTo>
                    <a:cubicBezTo>
                      <a:pt x="2222" y="198596"/>
                      <a:pt x="4917" y="212983"/>
                      <a:pt x="1563" y="196215"/>
                    </a:cubicBezTo>
                    <a:cubicBezTo>
                      <a:pt x="2395" y="162925"/>
                      <a:pt x="-4478" y="140569"/>
                      <a:pt x="5373" y="114300"/>
                    </a:cubicBezTo>
                    <a:cubicBezTo>
                      <a:pt x="6574" y="111098"/>
                      <a:pt x="7546" y="107777"/>
                      <a:pt x="9183" y="104775"/>
                    </a:cubicBezTo>
                    <a:lnTo>
                      <a:pt x="20613" y="87630"/>
                    </a:lnTo>
                    <a:lnTo>
                      <a:pt x="24423" y="81915"/>
                    </a:lnTo>
                    <a:cubicBezTo>
                      <a:pt x="25693" y="80010"/>
                      <a:pt x="26614" y="77819"/>
                      <a:pt x="28233" y="76200"/>
                    </a:cubicBezTo>
                    <a:cubicBezTo>
                      <a:pt x="30138" y="74295"/>
                      <a:pt x="32294" y="72612"/>
                      <a:pt x="33948" y="70485"/>
                    </a:cubicBezTo>
                    <a:cubicBezTo>
                      <a:pt x="36759" y="66871"/>
                      <a:pt x="41568" y="59055"/>
                      <a:pt x="41568" y="59055"/>
                    </a:cubicBezTo>
                    <a:cubicBezTo>
                      <a:pt x="46400" y="34897"/>
                      <a:pt x="39925" y="60984"/>
                      <a:pt x="47283" y="43815"/>
                    </a:cubicBezTo>
                    <a:cubicBezTo>
                      <a:pt x="48314" y="41409"/>
                      <a:pt x="48157" y="38601"/>
                      <a:pt x="49188" y="36195"/>
                    </a:cubicBezTo>
                    <a:cubicBezTo>
                      <a:pt x="50090" y="34091"/>
                      <a:pt x="51974" y="32528"/>
                      <a:pt x="52998" y="30480"/>
                    </a:cubicBezTo>
                    <a:cubicBezTo>
                      <a:pt x="53896" y="28684"/>
                      <a:pt x="54351" y="26696"/>
                      <a:pt x="54903" y="24765"/>
                    </a:cubicBezTo>
                    <a:cubicBezTo>
                      <a:pt x="57142" y="16927"/>
                      <a:pt x="57732" y="12640"/>
                      <a:pt x="58713" y="3810"/>
                    </a:cubicBezTo>
                    <a:cubicBezTo>
                      <a:pt x="58853" y="2548"/>
                      <a:pt x="58713" y="1270"/>
                      <a:pt x="58713" y="0"/>
                    </a:cubicBezTo>
                    <a:lnTo>
                      <a:pt x="258738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5664267" y="4232315"/>
                <a:ext cx="263563" cy="282550"/>
              </a:xfrm>
              <a:custGeom>
                <a:avLst/>
                <a:gdLst>
                  <a:gd name="connsiteX0" fmla="*/ 0 w 264795"/>
                  <a:gd name="connsiteY0" fmla="*/ 281940 h 281940"/>
                  <a:gd name="connsiteX1" fmla="*/ 264795 w 264795"/>
                  <a:gd name="connsiteY1" fmla="*/ 281940 h 281940"/>
                  <a:gd name="connsiteX2" fmla="*/ 264795 w 264795"/>
                  <a:gd name="connsiteY2" fmla="*/ 0 h 281940"/>
                  <a:gd name="connsiteX3" fmla="*/ 1905 w 264795"/>
                  <a:gd name="connsiteY3" fmla="*/ 0 h 281940"/>
                  <a:gd name="connsiteX4" fmla="*/ 0 w 264795"/>
                  <a:gd name="connsiteY4" fmla="*/ 28194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795" h="281940">
                    <a:moveTo>
                      <a:pt x="0" y="281940"/>
                    </a:moveTo>
                    <a:lnTo>
                      <a:pt x="264795" y="281940"/>
                    </a:lnTo>
                    <a:lnTo>
                      <a:pt x="264795" y="0"/>
                    </a:lnTo>
                    <a:lnTo>
                      <a:pt x="1905" y="0"/>
                    </a:lnTo>
                    <a:lnTo>
                      <a:pt x="0" y="28194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5400703" y="4230728"/>
                <a:ext cx="279440" cy="284137"/>
              </a:xfrm>
              <a:custGeom>
                <a:avLst/>
                <a:gdLst>
                  <a:gd name="connsiteX0" fmla="*/ 5715 w 280035"/>
                  <a:gd name="connsiteY0" fmla="*/ 283845 h 283845"/>
                  <a:gd name="connsiteX1" fmla="*/ 280035 w 280035"/>
                  <a:gd name="connsiteY1" fmla="*/ 283845 h 283845"/>
                  <a:gd name="connsiteX2" fmla="*/ 280035 w 280035"/>
                  <a:gd name="connsiteY2" fmla="*/ 0 h 283845"/>
                  <a:gd name="connsiteX3" fmla="*/ 0 w 280035"/>
                  <a:gd name="connsiteY3" fmla="*/ 0 h 283845"/>
                  <a:gd name="connsiteX4" fmla="*/ 5715 w 280035"/>
                  <a:gd name="connsiteY4" fmla="*/ 283845 h 28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035" h="283845">
                    <a:moveTo>
                      <a:pt x="5715" y="283845"/>
                    </a:moveTo>
                    <a:lnTo>
                      <a:pt x="280035" y="283845"/>
                    </a:lnTo>
                    <a:lnTo>
                      <a:pt x="280035" y="0"/>
                    </a:lnTo>
                    <a:lnTo>
                      <a:pt x="0" y="0"/>
                    </a:lnTo>
                    <a:lnTo>
                      <a:pt x="5715" y="28384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5133965" y="4227553"/>
                <a:ext cx="295318" cy="287312"/>
              </a:xfrm>
              <a:custGeom>
                <a:avLst/>
                <a:gdLst>
                  <a:gd name="connsiteX0" fmla="*/ 5715 w 295275"/>
                  <a:gd name="connsiteY0" fmla="*/ 287655 h 287655"/>
                  <a:gd name="connsiteX1" fmla="*/ 295275 w 295275"/>
                  <a:gd name="connsiteY1" fmla="*/ 287655 h 287655"/>
                  <a:gd name="connsiteX2" fmla="*/ 295275 w 295275"/>
                  <a:gd name="connsiteY2" fmla="*/ 0 h 287655"/>
                  <a:gd name="connsiteX3" fmla="*/ 0 w 295275"/>
                  <a:gd name="connsiteY3" fmla="*/ 0 h 287655"/>
                  <a:gd name="connsiteX4" fmla="*/ 5715 w 295275"/>
                  <a:gd name="connsiteY4" fmla="*/ 287655 h 28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5" h="287655">
                    <a:moveTo>
                      <a:pt x="5715" y="287655"/>
                    </a:moveTo>
                    <a:lnTo>
                      <a:pt x="295275" y="287655"/>
                    </a:lnTo>
                    <a:lnTo>
                      <a:pt x="295275" y="0"/>
                    </a:lnTo>
                    <a:lnTo>
                      <a:pt x="0" y="0"/>
                    </a:lnTo>
                    <a:lnTo>
                      <a:pt x="5715" y="28765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4892630" y="4222790"/>
                <a:ext cx="271502" cy="290488"/>
              </a:xfrm>
              <a:custGeom>
                <a:avLst/>
                <a:gdLst>
                  <a:gd name="connsiteX0" fmla="*/ 0 w 272415"/>
                  <a:gd name="connsiteY0" fmla="*/ 289560 h 289560"/>
                  <a:gd name="connsiteX1" fmla="*/ 272415 w 272415"/>
                  <a:gd name="connsiteY1" fmla="*/ 289560 h 289560"/>
                  <a:gd name="connsiteX2" fmla="*/ 272415 w 272415"/>
                  <a:gd name="connsiteY2" fmla="*/ 0 h 289560"/>
                  <a:gd name="connsiteX3" fmla="*/ 5715 w 272415"/>
                  <a:gd name="connsiteY3" fmla="*/ 0 h 289560"/>
                  <a:gd name="connsiteX4" fmla="*/ 0 w 272415"/>
                  <a:gd name="connsiteY4" fmla="*/ 289560 h 28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415" h="289560">
                    <a:moveTo>
                      <a:pt x="0" y="289560"/>
                    </a:moveTo>
                    <a:lnTo>
                      <a:pt x="272415" y="289560"/>
                    </a:lnTo>
                    <a:lnTo>
                      <a:pt x="272415" y="0"/>
                    </a:lnTo>
                    <a:lnTo>
                      <a:pt x="5715" y="0"/>
                    </a:lnTo>
                    <a:lnTo>
                      <a:pt x="0" y="28956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4657646" y="4230728"/>
                <a:ext cx="254037" cy="282550"/>
              </a:xfrm>
              <a:custGeom>
                <a:avLst/>
                <a:gdLst>
                  <a:gd name="connsiteX0" fmla="*/ 70485 w 253365"/>
                  <a:gd name="connsiteY0" fmla="*/ 5715 h 281940"/>
                  <a:gd name="connsiteX1" fmla="*/ 70485 w 253365"/>
                  <a:gd name="connsiteY1" fmla="*/ 5715 h 281940"/>
                  <a:gd name="connsiteX2" fmla="*/ 62865 w 253365"/>
                  <a:gd name="connsiteY2" fmla="*/ 20955 h 281940"/>
                  <a:gd name="connsiteX3" fmla="*/ 55245 w 253365"/>
                  <a:gd name="connsiteY3" fmla="*/ 32385 h 281940"/>
                  <a:gd name="connsiteX4" fmla="*/ 51435 w 253365"/>
                  <a:gd name="connsiteY4" fmla="*/ 47625 h 281940"/>
                  <a:gd name="connsiteX5" fmla="*/ 49530 w 253365"/>
                  <a:gd name="connsiteY5" fmla="*/ 53340 h 281940"/>
                  <a:gd name="connsiteX6" fmla="*/ 45720 w 253365"/>
                  <a:gd name="connsiteY6" fmla="*/ 66675 h 281940"/>
                  <a:gd name="connsiteX7" fmla="*/ 34290 w 253365"/>
                  <a:gd name="connsiteY7" fmla="*/ 76200 h 281940"/>
                  <a:gd name="connsiteX8" fmla="*/ 28575 w 253365"/>
                  <a:gd name="connsiteY8" fmla="*/ 78105 h 281940"/>
                  <a:gd name="connsiteX9" fmla="*/ 20955 w 253365"/>
                  <a:gd name="connsiteY9" fmla="*/ 83820 h 281940"/>
                  <a:gd name="connsiteX10" fmla="*/ 15240 w 253365"/>
                  <a:gd name="connsiteY10" fmla="*/ 87630 h 281940"/>
                  <a:gd name="connsiteX11" fmla="*/ 11430 w 253365"/>
                  <a:gd name="connsiteY11" fmla="*/ 93345 h 281940"/>
                  <a:gd name="connsiteX12" fmla="*/ 5715 w 253365"/>
                  <a:gd name="connsiteY12" fmla="*/ 99060 h 281940"/>
                  <a:gd name="connsiteX13" fmla="*/ 0 w 253365"/>
                  <a:gd name="connsiteY13" fmla="*/ 110490 h 281940"/>
                  <a:gd name="connsiteX14" fmla="*/ 1905 w 253365"/>
                  <a:gd name="connsiteY14" fmla="*/ 150495 h 281940"/>
                  <a:gd name="connsiteX15" fmla="*/ 3810 w 253365"/>
                  <a:gd name="connsiteY15" fmla="*/ 156210 h 281940"/>
                  <a:gd name="connsiteX16" fmla="*/ 20955 w 253365"/>
                  <a:gd name="connsiteY16" fmla="*/ 177165 h 281940"/>
                  <a:gd name="connsiteX17" fmla="*/ 28575 w 253365"/>
                  <a:gd name="connsiteY17" fmla="*/ 188595 h 281940"/>
                  <a:gd name="connsiteX18" fmla="*/ 30480 w 253365"/>
                  <a:gd name="connsiteY18" fmla="*/ 198120 h 281940"/>
                  <a:gd name="connsiteX19" fmla="*/ 32385 w 253365"/>
                  <a:gd name="connsiteY19" fmla="*/ 209550 h 281940"/>
                  <a:gd name="connsiteX20" fmla="*/ 36195 w 253365"/>
                  <a:gd name="connsiteY20" fmla="*/ 215265 h 281940"/>
                  <a:gd name="connsiteX21" fmla="*/ 38100 w 253365"/>
                  <a:gd name="connsiteY21" fmla="*/ 220980 h 281940"/>
                  <a:gd name="connsiteX22" fmla="*/ 41910 w 253365"/>
                  <a:gd name="connsiteY22" fmla="*/ 247650 h 281940"/>
                  <a:gd name="connsiteX23" fmla="*/ 43815 w 253365"/>
                  <a:gd name="connsiteY23" fmla="*/ 253365 h 281940"/>
                  <a:gd name="connsiteX24" fmla="*/ 45720 w 253365"/>
                  <a:gd name="connsiteY24" fmla="*/ 260985 h 281940"/>
                  <a:gd name="connsiteX25" fmla="*/ 49530 w 253365"/>
                  <a:gd name="connsiteY25" fmla="*/ 272415 h 281940"/>
                  <a:gd name="connsiteX26" fmla="*/ 49530 w 253365"/>
                  <a:gd name="connsiteY26" fmla="*/ 281940 h 281940"/>
                  <a:gd name="connsiteX27" fmla="*/ 253365 w 253365"/>
                  <a:gd name="connsiteY27" fmla="*/ 281940 h 281940"/>
                  <a:gd name="connsiteX28" fmla="*/ 253365 w 253365"/>
                  <a:gd name="connsiteY28" fmla="*/ 0 h 281940"/>
                  <a:gd name="connsiteX29" fmla="*/ 70485 w 253365"/>
                  <a:gd name="connsiteY29" fmla="*/ 5715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53365" h="281940">
                    <a:moveTo>
                      <a:pt x="70485" y="5715"/>
                    </a:moveTo>
                    <a:lnTo>
                      <a:pt x="70485" y="5715"/>
                    </a:lnTo>
                    <a:cubicBezTo>
                      <a:pt x="67945" y="10795"/>
                      <a:pt x="65683" y="16024"/>
                      <a:pt x="62865" y="20955"/>
                    </a:cubicBezTo>
                    <a:cubicBezTo>
                      <a:pt x="60593" y="24931"/>
                      <a:pt x="56693" y="28041"/>
                      <a:pt x="55245" y="32385"/>
                    </a:cubicBezTo>
                    <a:cubicBezTo>
                      <a:pt x="50890" y="45449"/>
                      <a:pt x="56033" y="29235"/>
                      <a:pt x="51435" y="47625"/>
                    </a:cubicBezTo>
                    <a:cubicBezTo>
                      <a:pt x="50948" y="49573"/>
                      <a:pt x="50082" y="51409"/>
                      <a:pt x="49530" y="53340"/>
                    </a:cubicBezTo>
                    <a:cubicBezTo>
                      <a:pt x="49212" y="54451"/>
                      <a:pt x="46862" y="64962"/>
                      <a:pt x="45720" y="66675"/>
                    </a:cubicBezTo>
                    <a:cubicBezTo>
                      <a:pt x="43613" y="69835"/>
                      <a:pt x="37804" y="74443"/>
                      <a:pt x="34290" y="76200"/>
                    </a:cubicBezTo>
                    <a:cubicBezTo>
                      <a:pt x="32494" y="77098"/>
                      <a:pt x="30480" y="77470"/>
                      <a:pt x="28575" y="78105"/>
                    </a:cubicBezTo>
                    <a:cubicBezTo>
                      <a:pt x="26035" y="80010"/>
                      <a:pt x="23539" y="81975"/>
                      <a:pt x="20955" y="83820"/>
                    </a:cubicBezTo>
                    <a:cubicBezTo>
                      <a:pt x="19092" y="85151"/>
                      <a:pt x="16859" y="86011"/>
                      <a:pt x="15240" y="87630"/>
                    </a:cubicBezTo>
                    <a:cubicBezTo>
                      <a:pt x="13621" y="89249"/>
                      <a:pt x="12896" y="91586"/>
                      <a:pt x="11430" y="93345"/>
                    </a:cubicBezTo>
                    <a:cubicBezTo>
                      <a:pt x="9705" y="95415"/>
                      <a:pt x="7440" y="96990"/>
                      <a:pt x="5715" y="99060"/>
                    </a:cubicBezTo>
                    <a:cubicBezTo>
                      <a:pt x="1612" y="103984"/>
                      <a:pt x="1909" y="104762"/>
                      <a:pt x="0" y="110490"/>
                    </a:cubicBezTo>
                    <a:cubicBezTo>
                      <a:pt x="635" y="123825"/>
                      <a:pt x="796" y="137191"/>
                      <a:pt x="1905" y="150495"/>
                    </a:cubicBezTo>
                    <a:cubicBezTo>
                      <a:pt x="2072" y="152496"/>
                      <a:pt x="2732" y="154516"/>
                      <a:pt x="3810" y="156210"/>
                    </a:cubicBezTo>
                    <a:cubicBezTo>
                      <a:pt x="30038" y="197426"/>
                      <a:pt x="5157" y="156854"/>
                      <a:pt x="20955" y="177165"/>
                    </a:cubicBezTo>
                    <a:cubicBezTo>
                      <a:pt x="23766" y="180779"/>
                      <a:pt x="28575" y="188595"/>
                      <a:pt x="28575" y="188595"/>
                    </a:cubicBezTo>
                    <a:cubicBezTo>
                      <a:pt x="29210" y="191770"/>
                      <a:pt x="29901" y="194934"/>
                      <a:pt x="30480" y="198120"/>
                    </a:cubicBezTo>
                    <a:cubicBezTo>
                      <a:pt x="31171" y="201920"/>
                      <a:pt x="31164" y="205886"/>
                      <a:pt x="32385" y="209550"/>
                    </a:cubicBezTo>
                    <a:cubicBezTo>
                      <a:pt x="33109" y="211722"/>
                      <a:pt x="35171" y="213217"/>
                      <a:pt x="36195" y="215265"/>
                    </a:cubicBezTo>
                    <a:cubicBezTo>
                      <a:pt x="37093" y="217061"/>
                      <a:pt x="37465" y="219075"/>
                      <a:pt x="38100" y="220980"/>
                    </a:cubicBezTo>
                    <a:cubicBezTo>
                      <a:pt x="39285" y="231649"/>
                      <a:pt x="39484" y="237945"/>
                      <a:pt x="41910" y="247650"/>
                    </a:cubicBezTo>
                    <a:cubicBezTo>
                      <a:pt x="42397" y="249598"/>
                      <a:pt x="43263" y="251434"/>
                      <a:pt x="43815" y="253365"/>
                    </a:cubicBezTo>
                    <a:cubicBezTo>
                      <a:pt x="44534" y="255882"/>
                      <a:pt x="44968" y="258477"/>
                      <a:pt x="45720" y="260985"/>
                    </a:cubicBezTo>
                    <a:cubicBezTo>
                      <a:pt x="46874" y="264832"/>
                      <a:pt x="49530" y="268399"/>
                      <a:pt x="49530" y="272415"/>
                    </a:cubicBezTo>
                    <a:lnTo>
                      <a:pt x="49530" y="281940"/>
                    </a:lnTo>
                    <a:lnTo>
                      <a:pt x="253365" y="281940"/>
                    </a:lnTo>
                    <a:lnTo>
                      <a:pt x="253365" y="0"/>
                    </a:lnTo>
                    <a:lnTo>
                      <a:pt x="70485" y="571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5816689" y="4979962"/>
                <a:ext cx="263563" cy="323822"/>
              </a:xfrm>
              <a:custGeom>
                <a:avLst/>
                <a:gdLst>
                  <a:gd name="connsiteX0" fmla="*/ 0 w 264795"/>
                  <a:gd name="connsiteY0" fmla="*/ 7620 h 323850"/>
                  <a:gd name="connsiteX1" fmla="*/ 0 w 264795"/>
                  <a:gd name="connsiteY1" fmla="*/ 323850 h 323850"/>
                  <a:gd name="connsiteX2" fmla="*/ 264795 w 264795"/>
                  <a:gd name="connsiteY2" fmla="*/ 306705 h 323850"/>
                  <a:gd name="connsiteX3" fmla="*/ 243840 w 264795"/>
                  <a:gd name="connsiteY3" fmla="*/ 0 h 323850"/>
                  <a:gd name="connsiteX4" fmla="*/ 0 w 264795"/>
                  <a:gd name="connsiteY4" fmla="*/ 762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795" h="323850">
                    <a:moveTo>
                      <a:pt x="0" y="7620"/>
                    </a:moveTo>
                    <a:lnTo>
                      <a:pt x="0" y="323850"/>
                    </a:lnTo>
                    <a:lnTo>
                      <a:pt x="264795" y="306705"/>
                    </a:lnTo>
                    <a:lnTo>
                      <a:pt x="2438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4724331" y="3989449"/>
                <a:ext cx="322310" cy="258739"/>
              </a:xfrm>
              <a:custGeom>
                <a:avLst/>
                <a:gdLst>
                  <a:gd name="connsiteX0" fmla="*/ 320040 w 321945"/>
                  <a:gd name="connsiteY0" fmla="*/ 259080 h 259080"/>
                  <a:gd name="connsiteX1" fmla="*/ 0 w 321945"/>
                  <a:gd name="connsiteY1" fmla="*/ 259080 h 259080"/>
                  <a:gd name="connsiteX2" fmla="*/ 15240 w 321945"/>
                  <a:gd name="connsiteY2" fmla="*/ 222885 h 259080"/>
                  <a:gd name="connsiteX3" fmla="*/ 20955 w 321945"/>
                  <a:gd name="connsiteY3" fmla="*/ 205740 h 259080"/>
                  <a:gd name="connsiteX4" fmla="*/ 22860 w 321945"/>
                  <a:gd name="connsiteY4" fmla="*/ 198120 h 259080"/>
                  <a:gd name="connsiteX5" fmla="*/ 34290 w 321945"/>
                  <a:gd name="connsiteY5" fmla="*/ 184785 h 259080"/>
                  <a:gd name="connsiteX6" fmla="*/ 38100 w 321945"/>
                  <a:gd name="connsiteY6" fmla="*/ 179070 h 259080"/>
                  <a:gd name="connsiteX7" fmla="*/ 40005 w 321945"/>
                  <a:gd name="connsiteY7" fmla="*/ 173355 h 259080"/>
                  <a:gd name="connsiteX8" fmla="*/ 45720 w 321945"/>
                  <a:gd name="connsiteY8" fmla="*/ 169545 h 259080"/>
                  <a:gd name="connsiteX9" fmla="*/ 53340 w 321945"/>
                  <a:gd name="connsiteY9" fmla="*/ 152400 h 259080"/>
                  <a:gd name="connsiteX10" fmla="*/ 59055 w 321945"/>
                  <a:gd name="connsiteY10" fmla="*/ 146685 h 259080"/>
                  <a:gd name="connsiteX11" fmla="*/ 60960 w 321945"/>
                  <a:gd name="connsiteY11" fmla="*/ 135255 h 259080"/>
                  <a:gd name="connsiteX12" fmla="*/ 62865 w 321945"/>
                  <a:gd name="connsiteY12" fmla="*/ 129540 h 259080"/>
                  <a:gd name="connsiteX13" fmla="*/ 66675 w 321945"/>
                  <a:gd name="connsiteY13" fmla="*/ 81915 h 259080"/>
                  <a:gd name="connsiteX14" fmla="*/ 72390 w 321945"/>
                  <a:gd name="connsiteY14" fmla="*/ 62865 h 259080"/>
                  <a:gd name="connsiteX15" fmla="*/ 74295 w 321945"/>
                  <a:gd name="connsiteY15" fmla="*/ 57150 h 259080"/>
                  <a:gd name="connsiteX16" fmla="*/ 78105 w 321945"/>
                  <a:gd name="connsiteY16" fmla="*/ 0 h 259080"/>
                  <a:gd name="connsiteX17" fmla="*/ 321945 w 321945"/>
                  <a:gd name="connsiteY17" fmla="*/ 0 h 259080"/>
                  <a:gd name="connsiteX18" fmla="*/ 320040 w 321945"/>
                  <a:gd name="connsiteY18" fmla="*/ 259080 h 25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1945" h="259080">
                    <a:moveTo>
                      <a:pt x="320040" y="259080"/>
                    </a:moveTo>
                    <a:lnTo>
                      <a:pt x="0" y="259080"/>
                    </a:lnTo>
                    <a:lnTo>
                      <a:pt x="15240" y="222885"/>
                    </a:lnTo>
                    <a:cubicBezTo>
                      <a:pt x="17145" y="217170"/>
                      <a:pt x="19183" y="211498"/>
                      <a:pt x="20955" y="205740"/>
                    </a:cubicBezTo>
                    <a:cubicBezTo>
                      <a:pt x="21725" y="203238"/>
                      <a:pt x="21689" y="200462"/>
                      <a:pt x="22860" y="198120"/>
                    </a:cubicBezTo>
                    <a:cubicBezTo>
                      <a:pt x="26427" y="190986"/>
                      <a:pt x="29524" y="190504"/>
                      <a:pt x="34290" y="184785"/>
                    </a:cubicBezTo>
                    <a:cubicBezTo>
                      <a:pt x="35756" y="183026"/>
                      <a:pt x="37076" y="181118"/>
                      <a:pt x="38100" y="179070"/>
                    </a:cubicBezTo>
                    <a:cubicBezTo>
                      <a:pt x="38998" y="177274"/>
                      <a:pt x="38751" y="174923"/>
                      <a:pt x="40005" y="173355"/>
                    </a:cubicBezTo>
                    <a:cubicBezTo>
                      <a:pt x="41435" y="171567"/>
                      <a:pt x="43815" y="170815"/>
                      <a:pt x="45720" y="169545"/>
                    </a:cubicBezTo>
                    <a:cubicBezTo>
                      <a:pt x="48489" y="161238"/>
                      <a:pt x="48309" y="158438"/>
                      <a:pt x="53340" y="152400"/>
                    </a:cubicBezTo>
                    <a:cubicBezTo>
                      <a:pt x="55065" y="150330"/>
                      <a:pt x="57150" y="148590"/>
                      <a:pt x="59055" y="146685"/>
                    </a:cubicBezTo>
                    <a:cubicBezTo>
                      <a:pt x="59690" y="142875"/>
                      <a:pt x="60122" y="139026"/>
                      <a:pt x="60960" y="135255"/>
                    </a:cubicBezTo>
                    <a:cubicBezTo>
                      <a:pt x="61396" y="133295"/>
                      <a:pt x="62535" y="131521"/>
                      <a:pt x="62865" y="129540"/>
                    </a:cubicBezTo>
                    <a:cubicBezTo>
                      <a:pt x="65540" y="113488"/>
                      <a:pt x="65038" y="98287"/>
                      <a:pt x="66675" y="81915"/>
                    </a:cubicBezTo>
                    <a:cubicBezTo>
                      <a:pt x="67086" y="77802"/>
                      <a:pt x="71537" y="65423"/>
                      <a:pt x="72390" y="62865"/>
                    </a:cubicBezTo>
                    <a:lnTo>
                      <a:pt x="74295" y="57150"/>
                    </a:lnTo>
                    <a:cubicBezTo>
                      <a:pt x="76251" y="2391"/>
                      <a:pt x="68243" y="19723"/>
                      <a:pt x="78105" y="0"/>
                    </a:cubicBezTo>
                    <a:lnTo>
                      <a:pt x="321945" y="0"/>
                    </a:lnTo>
                    <a:lnTo>
                      <a:pt x="320040" y="25908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5025999" y="3975162"/>
                <a:ext cx="281029" cy="271439"/>
              </a:xfrm>
              <a:custGeom>
                <a:avLst/>
                <a:gdLst>
                  <a:gd name="connsiteX0" fmla="*/ 268605 w 281940"/>
                  <a:gd name="connsiteY0" fmla="*/ 270510 h 270510"/>
                  <a:gd name="connsiteX1" fmla="*/ 0 w 281940"/>
                  <a:gd name="connsiteY1" fmla="*/ 270510 h 270510"/>
                  <a:gd name="connsiteX2" fmla="*/ 0 w 281940"/>
                  <a:gd name="connsiteY2" fmla="*/ 0 h 270510"/>
                  <a:gd name="connsiteX3" fmla="*/ 281940 w 281940"/>
                  <a:gd name="connsiteY3" fmla="*/ 0 h 270510"/>
                  <a:gd name="connsiteX4" fmla="*/ 268605 w 281940"/>
                  <a:gd name="connsiteY4" fmla="*/ 270510 h 27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940" h="270510">
                    <a:moveTo>
                      <a:pt x="268605" y="270510"/>
                    </a:moveTo>
                    <a:lnTo>
                      <a:pt x="0" y="270510"/>
                    </a:lnTo>
                    <a:lnTo>
                      <a:pt x="0" y="0"/>
                    </a:lnTo>
                    <a:lnTo>
                      <a:pt x="281940" y="0"/>
                    </a:lnTo>
                    <a:lnTo>
                      <a:pt x="268605" y="27051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5280036" y="3981511"/>
                <a:ext cx="288967" cy="265090"/>
              </a:xfrm>
              <a:custGeom>
                <a:avLst/>
                <a:gdLst>
                  <a:gd name="connsiteX0" fmla="*/ 287655 w 287655"/>
                  <a:gd name="connsiteY0" fmla="*/ 264795 h 264795"/>
                  <a:gd name="connsiteX1" fmla="*/ 0 w 287655"/>
                  <a:gd name="connsiteY1" fmla="*/ 264795 h 264795"/>
                  <a:gd name="connsiteX2" fmla="*/ 0 w 287655"/>
                  <a:gd name="connsiteY2" fmla="*/ 0 h 264795"/>
                  <a:gd name="connsiteX3" fmla="*/ 276225 w 287655"/>
                  <a:gd name="connsiteY3" fmla="*/ 0 h 264795"/>
                  <a:gd name="connsiteX4" fmla="*/ 287655 w 287655"/>
                  <a:gd name="connsiteY4" fmla="*/ 264795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55" h="264795">
                    <a:moveTo>
                      <a:pt x="287655" y="264795"/>
                    </a:moveTo>
                    <a:lnTo>
                      <a:pt x="0" y="264795"/>
                    </a:lnTo>
                    <a:lnTo>
                      <a:pt x="0" y="0"/>
                    </a:lnTo>
                    <a:lnTo>
                      <a:pt x="276225" y="0"/>
                    </a:lnTo>
                    <a:lnTo>
                      <a:pt x="287655" y="26479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5535661" y="3978337"/>
                <a:ext cx="301669" cy="269851"/>
              </a:xfrm>
              <a:custGeom>
                <a:avLst/>
                <a:gdLst>
                  <a:gd name="connsiteX0" fmla="*/ 300990 w 300990"/>
                  <a:gd name="connsiteY0" fmla="*/ 270510 h 270510"/>
                  <a:gd name="connsiteX1" fmla="*/ 0 w 300990"/>
                  <a:gd name="connsiteY1" fmla="*/ 270510 h 270510"/>
                  <a:gd name="connsiteX2" fmla="*/ 0 w 300990"/>
                  <a:gd name="connsiteY2" fmla="*/ 0 h 270510"/>
                  <a:gd name="connsiteX3" fmla="*/ 291465 w 300990"/>
                  <a:gd name="connsiteY3" fmla="*/ 0 h 270510"/>
                  <a:gd name="connsiteX4" fmla="*/ 300990 w 300990"/>
                  <a:gd name="connsiteY4" fmla="*/ 270510 h 27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990" h="270510">
                    <a:moveTo>
                      <a:pt x="300990" y="270510"/>
                    </a:moveTo>
                    <a:lnTo>
                      <a:pt x="0" y="270510"/>
                    </a:lnTo>
                    <a:lnTo>
                      <a:pt x="0" y="0"/>
                    </a:lnTo>
                    <a:lnTo>
                      <a:pt x="291465" y="0"/>
                    </a:lnTo>
                    <a:lnTo>
                      <a:pt x="300990" y="27051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4798955" y="3791028"/>
                <a:ext cx="255624" cy="207945"/>
              </a:xfrm>
              <a:custGeom>
                <a:avLst/>
                <a:gdLst>
                  <a:gd name="connsiteX0" fmla="*/ 90805 w 254635"/>
                  <a:gd name="connsiteY0" fmla="*/ 1905 h 207645"/>
                  <a:gd name="connsiteX1" fmla="*/ 90805 w 254635"/>
                  <a:gd name="connsiteY1" fmla="*/ 1905 h 207645"/>
                  <a:gd name="connsiteX2" fmla="*/ 86995 w 254635"/>
                  <a:gd name="connsiteY2" fmla="*/ 43815 h 207645"/>
                  <a:gd name="connsiteX3" fmla="*/ 77470 w 254635"/>
                  <a:gd name="connsiteY3" fmla="*/ 45720 h 207645"/>
                  <a:gd name="connsiteX4" fmla="*/ 66040 w 254635"/>
                  <a:gd name="connsiteY4" fmla="*/ 49530 h 207645"/>
                  <a:gd name="connsiteX5" fmla="*/ 54610 w 254635"/>
                  <a:gd name="connsiteY5" fmla="*/ 57150 h 207645"/>
                  <a:gd name="connsiteX6" fmla="*/ 35560 w 254635"/>
                  <a:gd name="connsiteY6" fmla="*/ 60960 h 207645"/>
                  <a:gd name="connsiteX7" fmla="*/ 27940 w 254635"/>
                  <a:gd name="connsiteY7" fmla="*/ 62865 h 207645"/>
                  <a:gd name="connsiteX8" fmla="*/ 18415 w 254635"/>
                  <a:gd name="connsiteY8" fmla="*/ 64770 h 207645"/>
                  <a:gd name="connsiteX9" fmla="*/ 12700 w 254635"/>
                  <a:gd name="connsiteY9" fmla="*/ 68580 h 207645"/>
                  <a:gd name="connsiteX10" fmla="*/ 8890 w 254635"/>
                  <a:gd name="connsiteY10" fmla="*/ 74295 h 207645"/>
                  <a:gd name="connsiteX11" fmla="*/ 3175 w 254635"/>
                  <a:gd name="connsiteY11" fmla="*/ 80010 h 207645"/>
                  <a:gd name="connsiteX12" fmla="*/ 3175 w 254635"/>
                  <a:gd name="connsiteY12" fmla="*/ 114300 h 207645"/>
                  <a:gd name="connsiteX13" fmla="*/ 6985 w 254635"/>
                  <a:gd name="connsiteY13" fmla="*/ 121920 h 207645"/>
                  <a:gd name="connsiteX14" fmla="*/ 16510 w 254635"/>
                  <a:gd name="connsiteY14" fmla="*/ 140970 h 207645"/>
                  <a:gd name="connsiteX15" fmla="*/ 18415 w 254635"/>
                  <a:gd name="connsiteY15" fmla="*/ 148590 h 207645"/>
                  <a:gd name="connsiteX16" fmla="*/ 14605 w 254635"/>
                  <a:gd name="connsiteY16" fmla="*/ 179070 h 207645"/>
                  <a:gd name="connsiteX17" fmla="*/ 12700 w 254635"/>
                  <a:gd name="connsiteY17" fmla="*/ 188595 h 207645"/>
                  <a:gd name="connsiteX18" fmla="*/ 8890 w 254635"/>
                  <a:gd name="connsiteY18" fmla="*/ 194310 h 207645"/>
                  <a:gd name="connsiteX19" fmla="*/ 6985 w 254635"/>
                  <a:gd name="connsiteY19" fmla="*/ 200025 h 207645"/>
                  <a:gd name="connsiteX20" fmla="*/ 1270 w 254635"/>
                  <a:gd name="connsiteY20" fmla="*/ 207645 h 207645"/>
                  <a:gd name="connsiteX21" fmla="*/ 254635 w 254635"/>
                  <a:gd name="connsiteY21" fmla="*/ 207645 h 207645"/>
                  <a:gd name="connsiteX22" fmla="*/ 254635 w 254635"/>
                  <a:gd name="connsiteY22" fmla="*/ 0 h 207645"/>
                  <a:gd name="connsiteX23" fmla="*/ 90805 w 254635"/>
                  <a:gd name="connsiteY23" fmla="*/ 1905 h 20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4635" h="207645">
                    <a:moveTo>
                      <a:pt x="90805" y="1905"/>
                    </a:moveTo>
                    <a:lnTo>
                      <a:pt x="90805" y="1905"/>
                    </a:lnTo>
                    <a:cubicBezTo>
                      <a:pt x="89535" y="15875"/>
                      <a:pt x="91079" y="30395"/>
                      <a:pt x="86995" y="43815"/>
                    </a:cubicBezTo>
                    <a:cubicBezTo>
                      <a:pt x="86052" y="46913"/>
                      <a:pt x="80594" y="44868"/>
                      <a:pt x="77470" y="45720"/>
                    </a:cubicBezTo>
                    <a:cubicBezTo>
                      <a:pt x="73595" y="46777"/>
                      <a:pt x="69382" y="47302"/>
                      <a:pt x="66040" y="49530"/>
                    </a:cubicBezTo>
                    <a:cubicBezTo>
                      <a:pt x="62230" y="52070"/>
                      <a:pt x="59052" y="56039"/>
                      <a:pt x="54610" y="57150"/>
                    </a:cubicBezTo>
                    <a:cubicBezTo>
                      <a:pt x="36911" y="61575"/>
                      <a:pt x="58914" y="56289"/>
                      <a:pt x="35560" y="60960"/>
                    </a:cubicBezTo>
                    <a:cubicBezTo>
                      <a:pt x="32993" y="61473"/>
                      <a:pt x="30496" y="62297"/>
                      <a:pt x="27940" y="62865"/>
                    </a:cubicBezTo>
                    <a:cubicBezTo>
                      <a:pt x="24779" y="63567"/>
                      <a:pt x="21590" y="64135"/>
                      <a:pt x="18415" y="64770"/>
                    </a:cubicBezTo>
                    <a:cubicBezTo>
                      <a:pt x="16510" y="66040"/>
                      <a:pt x="14319" y="66961"/>
                      <a:pt x="12700" y="68580"/>
                    </a:cubicBezTo>
                    <a:cubicBezTo>
                      <a:pt x="11081" y="70199"/>
                      <a:pt x="10356" y="72536"/>
                      <a:pt x="8890" y="74295"/>
                    </a:cubicBezTo>
                    <a:cubicBezTo>
                      <a:pt x="7165" y="76365"/>
                      <a:pt x="5080" y="78105"/>
                      <a:pt x="3175" y="80010"/>
                    </a:cubicBezTo>
                    <a:cubicBezTo>
                      <a:pt x="-1351" y="93587"/>
                      <a:pt x="-757" y="89400"/>
                      <a:pt x="3175" y="114300"/>
                    </a:cubicBezTo>
                    <a:cubicBezTo>
                      <a:pt x="3618" y="117105"/>
                      <a:pt x="5930" y="119283"/>
                      <a:pt x="6985" y="121920"/>
                    </a:cubicBezTo>
                    <a:cubicBezTo>
                      <a:pt x="13862" y="139113"/>
                      <a:pt x="6754" y="127962"/>
                      <a:pt x="16510" y="140970"/>
                    </a:cubicBezTo>
                    <a:cubicBezTo>
                      <a:pt x="17145" y="143510"/>
                      <a:pt x="18415" y="145972"/>
                      <a:pt x="18415" y="148590"/>
                    </a:cubicBezTo>
                    <a:cubicBezTo>
                      <a:pt x="18415" y="185771"/>
                      <a:pt x="18629" y="162975"/>
                      <a:pt x="14605" y="179070"/>
                    </a:cubicBezTo>
                    <a:cubicBezTo>
                      <a:pt x="13820" y="182211"/>
                      <a:pt x="13837" y="185563"/>
                      <a:pt x="12700" y="188595"/>
                    </a:cubicBezTo>
                    <a:cubicBezTo>
                      <a:pt x="11896" y="190739"/>
                      <a:pt x="9914" y="192262"/>
                      <a:pt x="8890" y="194310"/>
                    </a:cubicBezTo>
                    <a:cubicBezTo>
                      <a:pt x="7992" y="196106"/>
                      <a:pt x="8239" y="198457"/>
                      <a:pt x="6985" y="200025"/>
                    </a:cubicBezTo>
                    <a:cubicBezTo>
                      <a:pt x="213" y="208490"/>
                      <a:pt x="1270" y="199354"/>
                      <a:pt x="1270" y="207645"/>
                    </a:cubicBezTo>
                    <a:lnTo>
                      <a:pt x="254635" y="207645"/>
                    </a:lnTo>
                    <a:lnTo>
                      <a:pt x="254635" y="0"/>
                    </a:lnTo>
                    <a:lnTo>
                      <a:pt x="90805" y="190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5513433" y="3464032"/>
                <a:ext cx="308019" cy="277789"/>
              </a:xfrm>
              <a:custGeom>
                <a:avLst/>
                <a:gdLst>
                  <a:gd name="connsiteX0" fmla="*/ 64770 w 308610"/>
                  <a:gd name="connsiteY0" fmla="*/ 0 h 278130"/>
                  <a:gd name="connsiteX1" fmla="*/ 308610 w 308610"/>
                  <a:gd name="connsiteY1" fmla="*/ 0 h 278130"/>
                  <a:gd name="connsiteX2" fmla="*/ 308610 w 308610"/>
                  <a:gd name="connsiteY2" fmla="*/ 278130 h 278130"/>
                  <a:gd name="connsiteX3" fmla="*/ 0 w 308610"/>
                  <a:gd name="connsiteY3" fmla="*/ 278130 h 278130"/>
                  <a:gd name="connsiteX4" fmla="*/ 0 w 308610"/>
                  <a:gd name="connsiteY4" fmla="*/ 66675 h 278130"/>
                  <a:gd name="connsiteX5" fmla="*/ 66675 w 308610"/>
                  <a:gd name="connsiteY5" fmla="*/ 66675 h 278130"/>
                  <a:gd name="connsiteX6" fmla="*/ 64770 w 308610"/>
                  <a:gd name="connsiteY6" fmla="*/ 0 h 27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8610" h="278130">
                    <a:moveTo>
                      <a:pt x="64770" y="0"/>
                    </a:moveTo>
                    <a:lnTo>
                      <a:pt x="308610" y="0"/>
                    </a:lnTo>
                    <a:lnTo>
                      <a:pt x="308610" y="278130"/>
                    </a:lnTo>
                    <a:lnTo>
                      <a:pt x="0" y="278130"/>
                    </a:lnTo>
                    <a:lnTo>
                      <a:pt x="0" y="66675"/>
                    </a:lnTo>
                    <a:lnTo>
                      <a:pt x="66675" y="66675"/>
                    </a:lnTo>
                    <a:lnTo>
                      <a:pt x="6477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5808750" y="3459270"/>
                <a:ext cx="252448" cy="274613"/>
              </a:xfrm>
              <a:custGeom>
                <a:avLst/>
                <a:gdLst>
                  <a:gd name="connsiteX0" fmla="*/ 0 w 251460"/>
                  <a:gd name="connsiteY0" fmla="*/ 272415 h 299085"/>
                  <a:gd name="connsiteX1" fmla="*/ 0 w 251460"/>
                  <a:gd name="connsiteY1" fmla="*/ 0 h 299085"/>
                  <a:gd name="connsiteX2" fmla="*/ 251460 w 251460"/>
                  <a:gd name="connsiteY2" fmla="*/ 0 h 299085"/>
                  <a:gd name="connsiteX3" fmla="*/ 251460 w 251460"/>
                  <a:gd name="connsiteY3" fmla="*/ 299085 h 299085"/>
                  <a:gd name="connsiteX4" fmla="*/ 0 w 251460"/>
                  <a:gd name="connsiteY4" fmla="*/ 272415 h 299085"/>
                  <a:gd name="connsiteX0" fmla="*/ 0 w 253365"/>
                  <a:gd name="connsiteY0" fmla="*/ 272415 h 281940"/>
                  <a:gd name="connsiteX1" fmla="*/ 0 w 253365"/>
                  <a:gd name="connsiteY1" fmla="*/ 0 h 281940"/>
                  <a:gd name="connsiteX2" fmla="*/ 251460 w 253365"/>
                  <a:gd name="connsiteY2" fmla="*/ 0 h 281940"/>
                  <a:gd name="connsiteX3" fmla="*/ 253365 w 253365"/>
                  <a:gd name="connsiteY3" fmla="*/ 281940 h 281940"/>
                  <a:gd name="connsiteX4" fmla="*/ 0 w 253365"/>
                  <a:gd name="connsiteY4" fmla="*/ 272415 h 281940"/>
                  <a:gd name="connsiteX0" fmla="*/ 0 w 253365"/>
                  <a:gd name="connsiteY0" fmla="*/ 272415 h 274320"/>
                  <a:gd name="connsiteX1" fmla="*/ 0 w 253365"/>
                  <a:gd name="connsiteY1" fmla="*/ 0 h 274320"/>
                  <a:gd name="connsiteX2" fmla="*/ 251460 w 253365"/>
                  <a:gd name="connsiteY2" fmla="*/ 0 h 274320"/>
                  <a:gd name="connsiteX3" fmla="*/ 253365 w 253365"/>
                  <a:gd name="connsiteY3" fmla="*/ 274320 h 274320"/>
                  <a:gd name="connsiteX4" fmla="*/ 0 w 253365"/>
                  <a:gd name="connsiteY4" fmla="*/ 272415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365" h="274320">
                    <a:moveTo>
                      <a:pt x="0" y="272415"/>
                    </a:moveTo>
                    <a:lnTo>
                      <a:pt x="0" y="0"/>
                    </a:lnTo>
                    <a:lnTo>
                      <a:pt x="251460" y="0"/>
                    </a:lnTo>
                    <a:lnTo>
                      <a:pt x="253365" y="274320"/>
                    </a:lnTo>
                    <a:lnTo>
                      <a:pt x="0" y="27241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5807162" y="3962463"/>
                <a:ext cx="250861" cy="285725"/>
              </a:xfrm>
              <a:custGeom>
                <a:avLst/>
                <a:gdLst>
                  <a:gd name="connsiteX0" fmla="*/ 0 w 251460"/>
                  <a:gd name="connsiteY0" fmla="*/ 0 h 285750"/>
                  <a:gd name="connsiteX1" fmla="*/ 0 w 251460"/>
                  <a:gd name="connsiteY1" fmla="*/ 285750 h 285750"/>
                  <a:gd name="connsiteX2" fmla="*/ 251460 w 251460"/>
                  <a:gd name="connsiteY2" fmla="*/ 285750 h 285750"/>
                  <a:gd name="connsiteX3" fmla="*/ 251460 w 251460"/>
                  <a:gd name="connsiteY3" fmla="*/ 5715 h 285750"/>
                  <a:gd name="connsiteX4" fmla="*/ 0 w 251460"/>
                  <a:gd name="connsiteY4" fmla="*/ 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460" h="285750">
                    <a:moveTo>
                      <a:pt x="0" y="0"/>
                    </a:moveTo>
                    <a:lnTo>
                      <a:pt x="0" y="285750"/>
                    </a:lnTo>
                    <a:lnTo>
                      <a:pt x="251460" y="285750"/>
                    </a:lnTo>
                    <a:lnTo>
                      <a:pt x="251460" y="57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6046910" y="3971987"/>
                <a:ext cx="322309" cy="274614"/>
              </a:xfrm>
              <a:custGeom>
                <a:avLst/>
                <a:gdLst>
                  <a:gd name="connsiteX0" fmla="*/ 0 w 322114"/>
                  <a:gd name="connsiteY0" fmla="*/ 0 h 274320"/>
                  <a:gd name="connsiteX1" fmla="*/ 0 w 322114"/>
                  <a:gd name="connsiteY1" fmla="*/ 274320 h 274320"/>
                  <a:gd name="connsiteX2" fmla="*/ 188595 w 322114"/>
                  <a:gd name="connsiteY2" fmla="*/ 274320 h 274320"/>
                  <a:gd name="connsiteX3" fmla="*/ 192405 w 322114"/>
                  <a:gd name="connsiteY3" fmla="*/ 243840 h 274320"/>
                  <a:gd name="connsiteX4" fmla="*/ 198120 w 322114"/>
                  <a:gd name="connsiteY4" fmla="*/ 228600 h 274320"/>
                  <a:gd name="connsiteX5" fmla="*/ 200025 w 322114"/>
                  <a:gd name="connsiteY5" fmla="*/ 222885 h 274320"/>
                  <a:gd name="connsiteX6" fmla="*/ 203835 w 322114"/>
                  <a:gd name="connsiteY6" fmla="*/ 213360 h 274320"/>
                  <a:gd name="connsiteX7" fmla="*/ 205740 w 322114"/>
                  <a:gd name="connsiteY7" fmla="*/ 190500 h 274320"/>
                  <a:gd name="connsiteX8" fmla="*/ 215265 w 322114"/>
                  <a:gd name="connsiteY8" fmla="*/ 180975 h 274320"/>
                  <a:gd name="connsiteX9" fmla="*/ 220980 w 322114"/>
                  <a:gd name="connsiteY9" fmla="*/ 179070 h 274320"/>
                  <a:gd name="connsiteX10" fmla="*/ 226695 w 322114"/>
                  <a:gd name="connsiteY10" fmla="*/ 175260 h 274320"/>
                  <a:gd name="connsiteX11" fmla="*/ 234315 w 322114"/>
                  <a:gd name="connsiteY11" fmla="*/ 177165 h 274320"/>
                  <a:gd name="connsiteX12" fmla="*/ 245745 w 322114"/>
                  <a:gd name="connsiteY12" fmla="*/ 179070 h 274320"/>
                  <a:gd name="connsiteX13" fmla="*/ 255270 w 322114"/>
                  <a:gd name="connsiteY13" fmla="*/ 190500 h 274320"/>
                  <a:gd name="connsiteX14" fmla="*/ 260985 w 322114"/>
                  <a:gd name="connsiteY14" fmla="*/ 188595 h 274320"/>
                  <a:gd name="connsiteX15" fmla="*/ 266700 w 322114"/>
                  <a:gd name="connsiteY15" fmla="*/ 180975 h 274320"/>
                  <a:gd name="connsiteX16" fmla="*/ 276225 w 322114"/>
                  <a:gd name="connsiteY16" fmla="*/ 171450 h 274320"/>
                  <a:gd name="connsiteX17" fmla="*/ 280035 w 322114"/>
                  <a:gd name="connsiteY17" fmla="*/ 160020 h 274320"/>
                  <a:gd name="connsiteX18" fmla="*/ 283845 w 322114"/>
                  <a:gd name="connsiteY18" fmla="*/ 154305 h 274320"/>
                  <a:gd name="connsiteX19" fmla="*/ 295275 w 322114"/>
                  <a:gd name="connsiteY19" fmla="*/ 140970 h 274320"/>
                  <a:gd name="connsiteX20" fmla="*/ 300990 w 322114"/>
                  <a:gd name="connsiteY20" fmla="*/ 135255 h 274320"/>
                  <a:gd name="connsiteX21" fmla="*/ 310515 w 322114"/>
                  <a:gd name="connsiteY21" fmla="*/ 133350 h 274320"/>
                  <a:gd name="connsiteX22" fmla="*/ 316230 w 322114"/>
                  <a:gd name="connsiteY22" fmla="*/ 131445 h 274320"/>
                  <a:gd name="connsiteX23" fmla="*/ 318135 w 322114"/>
                  <a:gd name="connsiteY23" fmla="*/ 123825 h 274320"/>
                  <a:gd name="connsiteX24" fmla="*/ 321945 w 322114"/>
                  <a:gd name="connsiteY24" fmla="*/ 118110 h 274320"/>
                  <a:gd name="connsiteX25" fmla="*/ 320040 w 322114"/>
                  <a:gd name="connsiteY25" fmla="*/ 72390 h 274320"/>
                  <a:gd name="connsiteX26" fmla="*/ 316230 w 322114"/>
                  <a:gd name="connsiteY26" fmla="*/ 62865 h 274320"/>
                  <a:gd name="connsiteX27" fmla="*/ 308610 w 322114"/>
                  <a:gd name="connsiteY27" fmla="*/ 32385 h 274320"/>
                  <a:gd name="connsiteX28" fmla="*/ 308610 w 322114"/>
                  <a:gd name="connsiteY28" fmla="*/ 1905 h 274320"/>
                  <a:gd name="connsiteX29" fmla="*/ 0 w 322114"/>
                  <a:gd name="connsiteY29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22114" h="274320">
                    <a:moveTo>
                      <a:pt x="0" y="0"/>
                    </a:moveTo>
                    <a:lnTo>
                      <a:pt x="0" y="274320"/>
                    </a:lnTo>
                    <a:lnTo>
                      <a:pt x="188595" y="274320"/>
                    </a:lnTo>
                    <a:lnTo>
                      <a:pt x="192405" y="243840"/>
                    </a:lnTo>
                    <a:cubicBezTo>
                      <a:pt x="194310" y="238760"/>
                      <a:pt x="196266" y="233699"/>
                      <a:pt x="198120" y="228600"/>
                    </a:cubicBezTo>
                    <a:cubicBezTo>
                      <a:pt x="198806" y="226713"/>
                      <a:pt x="199320" y="224765"/>
                      <a:pt x="200025" y="222885"/>
                    </a:cubicBezTo>
                    <a:cubicBezTo>
                      <a:pt x="201226" y="219683"/>
                      <a:pt x="202565" y="216535"/>
                      <a:pt x="203835" y="213360"/>
                    </a:cubicBezTo>
                    <a:cubicBezTo>
                      <a:pt x="204470" y="205740"/>
                      <a:pt x="204240" y="197998"/>
                      <a:pt x="205740" y="190500"/>
                    </a:cubicBezTo>
                    <a:cubicBezTo>
                      <a:pt x="206587" y="186267"/>
                      <a:pt x="211878" y="182668"/>
                      <a:pt x="215265" y="180975"/>
                    </a:cubicBezTo>
                    <a:cubicBezTo>
                      <a:pt x="217061" y="180077"/>
                      <a:pt x="219184" y="179968"/>
                      <a:pt x="220980" y="179070"/>
                    </a:cubicBezTo>
                    <a:cubicBezTo>
                      <a:pt x="223028" y="178046"/>
                      <a:pt x="224790" y="176530"/>
                      <a:pt x="226695" y="175260"/>
                    </a:cubicBezTo>
                    <a:cubicBezTo>
                      <a:pt x="229235" y="175895"/>
                      <a:pt x="231748" y="176652"/>
                      <a:pt x="234315" y="177165"/>
                    </a:cubicBezTo>
                    <a:cubicBezTo>
                      <a:pt x="238103" y="177923"/>
                      <a:pt x="242215" y="177501"/>
                      <a:pt x="245745" y="179070"/>
                    </a:cubicBezTo>
                    <a:cubicBezTo>
                      <a:pt x="249219" y="180614"/>
                      <a:pt x="253246" y="187464"/>
                      <a:pt x="255270" y="190500"/>
                    </a:cubicBezTo>
                    <a:cubicBezTo>
                      <a:pt x="257175" y="189865"/>
                      <a:pt x="259442" y="189881"/>
                      <a:pt x="260985" y="188595"/>
                    </a:cubicBezTo>
                    <a:cubicBezTo>
                      <a:pt x="263424" y="186562"/>
                      <a:pt x="264591" y="183348"/>
                      <a:pt x="266700" y="180975"/>
                    </a:cubicBezTo>
                    <a:cubicBezTo>
                      <a:pt x="269683" y="177619"/>
                      <a:pt x="273050" y="174625"/>
                      <a:pt x="276225" y="171450"/>
                    </a:cubicBezTo>
                    <a:cubicBezTo>
                      <a:pt x="277495" y="167640"/>
                      <a:pt x="277807" y="163362"/>
                      <a:pt x="280035" y="160020"/>
                    </a:cubicBezTo>
                    <a:cubicBezTo>
                      <a:pt x="281305" y="158115"/>
                      <a:pt x="282915" y="156397"/>
                      <a:pt x="283845" y="154305"/>
                    </a:cubicBezTo>
                    <a:cubicBezTo>
                      <a:pt x="290222" y="139956"/>
                      <a:pt x="282625" y="144133"/>
                      <a:pt x="295275" y="140970"/>
                    </a:cubicBezTo>
                    <a:cubicBezTo>
                      <a:pt x="297180" y="139065"/>
                      <a:pt x="298580" y="136460"/>
                      <a:pt x="300990" y="135255"/>
                    </a:cubicBezTo>
                    <a:cubicBezTo>
                      <a:pt x="303886" y="133807"/>
                      <a:pt x="307374" y="134135"/>
                      <a:pt x="310515" y="133350"/>
                    </a:cubicBezTo>
                    <a:cubicBezTo>
                      <a:pt x="312463" y="132863"/>
                      <a:pt x="314325" y="132080"/>
                      <a:pt x="316230" y="131445"/>
                    </a:cubicBezTo>
                    <a:cubicBezTo>
                      <a:pt x="316865" y="128905"/>
                      <a:pt x="317104" y="126231"/>
                      <a:pt x="318135" y="123825"/>
                    </a:cubicBezTo>
                    <a:cubicBezTo>
                      <a:pt x="319037" y="121721"/>
                      <a:pt x="321860" y="120398"/>
                      <a:pt x="321945" y="118110"/>
                    </a:cubicBezTo>
                    <a:cubicBezTo>
                      <a:pt x="322510" y="102867"/>
                      <a:pt x="321610" y="87562"/>
                      <a:pt x="320040" y="72390"/>
                    </a:cubicBezTo>
                    <a:cubicBezTo>
                      <a:pt x="319688" y="68989"/>
                      <a:pt x="317399" y="66079"/>
                      <a:pt x="316230" y="62865"/>
                    </a:cubicBezTo>
                    <a:cubicBezTo>
                      <a:pt x="313224" y="54597"/>
                      <a:pt x="308610" y="40368"/>
                      <a:pt x="308610" y="32385"/>
                    </a:cubicBezTo>
                    <a:lnTo>
                      <a:pt x="308610" y="19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5807162" y="3718009"/>
                <a:ext cx="269914" cy="271439"/>
              </a:xfrm>
              <a:custGeom>
                <a:avLst/>
                <a:gdLst>
                  <a:gd name="connsiteX0" fmla="*/ 270510 w 270510"/>
                  <a:gd name="connsiteY0" fmla="*/ 0 h 270510"/>
                  <a:gd name="connsiteX1" fmla="*/ 264795 w 270510"/>
                  <a:gd name="connsiteY1" fmla="*/ 266700 h 270510"/>
                  <a:gd name="connsiteX2" fmla="*/ 0 w 270510"/>
                  <a:gd name="connsiteY2" fmla="*/ 270510 h 270510"/>
                  <a:gd name="connsiteX3" fmla="*/ 0 w 270510"/>
                  <a:gd name="connsiteY3" fmla="*/ 3865 h 270510"/>
                  <a:gd name="connsiteX4" fmla="*/ 270510 w 270510"/>
                  <a:gd name="connsiteY4" fmla="*/ 0 h 27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510" h="270510">
                    <a:moveTo>
                      <a:pt x="270510" y="0"/>
                    </a:moveTo>
                    <a:lnTo>
                      <a:pt x="264795" y="266700"/>
                    </a:lnTo>
                    <a:lnTo>
                      <a:pt x="0" y="270510"/>
                    </a:lnTo>
                    <a:lnTo>
                      <a:pt x="0" y="3865"/>
                    </a:lnTo>
                    <a:lnTo>
                      <a:pt x="27051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>
                <a:off x="6046910" y="3697374"/>
                <a:ext cx="327072" cy="290487"/>
              </a:xfrm>
              <a:custGeom>
                <a:avLst/>
                <a:gdLst>
                  <a:gd name="connsiteX0" fmla="*/ 0 w 327660"/>
                  <a:gd name="connsiteY0" fmla="*/ 0 h 289560"/>
                  <a:gd name="connsiteX1" fmla="*/ 0 w 327660"/>
                  <a:gd name="connsiteY1" fmla="*/ 289560 h 289560"/>
                  <a:gd name="connsiteX2" fmla="*/ 312420 w 327660"/>
                  <a:gd name="connsiteY2" fmla="*/ 289560 h 289560"/>
                  <a:gd name="connsiteX3" fmla="*/ 310515 w 327660"/>
                  <a:gd name="connsiteY3" fmla="*/ 249555 h 289560"/>
                  <a:gd name="connsiteX4" fmla="*/ 316230 w 327660"/>
                  <a:gd name="connsiteY4" fmla="*/ 154305 h 289560"/>
                  <a:gd name="connsiteX5" fmla="*/ 320040 w 327660"/>
                  <a:gd name="connsiteY5" fmla="*/ 148590 h 289560"/>
                  <a:gd name="connsiteX6" fmla="*/ 321945 w 327660"/>
                  <a:gd name="connsiteY6" fmla="*/ 142875 h 289560"/>
                  <a:gd name="connsiteX7" fmla="*/ 327660 w 327660"/>
                  <a:gd name="connsiteY7" fmla="*/ 129540 h 289560"/>
                  <a:gd name="connsiteX8" fmla="*/ 323850 w 327660"/>
                  <a:gd name="connsiteY8" fmla="*/ 112395 h 289560"/>
                  <a:gd name="connsiteX9" fmla="*/ 316230 w 327660"/>
                  <a:gd name="connsiteY9" fmla="*/ 100965 h 289560"/>
                  <a:gd name="connsiteX10" fmla="*/ 310515 w 327660"/>
                  <a:gd name="connsiteY10" fmla="*/ 91440 h 289560"/>
                  <a:gd name="connsiteX11" fmla="*/ 306705 w 327660"/>
                  <a:gd name="connsiteY11" fmla="*/ 41910 h 289560"/>
                  <a:gd name="connsiteX12" fmla="*/ 302895 w 327660"/>
                  <a:gd name="connsiteY12" fmla="*/ 34290 h 289560"/>
                  <a:gd name="connsiteX13" fmla="*/ 295275 w 327660"/>
                  <a:gd name="connsiteY13" fmla="*/ 15240 h 289560"/>
                  <a:gd name="connsiteX14" fmla="*/ 291465 w 327660"/>
                  <a:gd name="connsiteY14" fmla="*/ 13335 h 289560"/>
                  <a:gd name="connsiteX15" fmla="*/ 0 w 327660"/>
                  <a:gd name="connsiteY15" fmla="*/ 0 h 28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7660" h="289560">
                    <a:moveTo>
                      <a:pt x="0" y="0"/>
                    </a:moveTo>
                    <a:lnTo>
                      <a:pt x="0" y="289560"/>
                    </a:lnTo>
                    <a:lnTo>
                      <a:pt x="312420" y="289560"/>
                    </a:lnTo>
                    <a:lnTo>
                      <a:pt x="310515" y="249555"/>
                    </a:lnTo>
                    <a:cubicBezTo>
                      <a:pt x="321167" y="201622"/>
                      <a:pt x="308878" y="262131"/>
                      <a:pt x="316230" y="154305"/>
                    </a:cubicBezTo>
                    <a:cubicBezTo>
                      <a:pt x="316386" y="152021"/>
                      <a:pt x="319016" y="150638"/>
                      <a:pt x="320040" y="148590"/>
                    </a:cubicBezTo>
                    <a:cubicBezTo>
                      <a:pt x="320938" y="146794"/>
                      <a:pt x="321154" y="144721"/>
                      <a:pt x="321945" y="142875"/>
                    </a:cubicBezTo>
                    <a:cubicBezTo>
                      <a:pt x="329007" y="126397"/>
                      <a:pt x="323192" y="142943"/>
                      <a:pt x="327660" y="129540"/>
                    </a:cubicBezTo>
                    <a:cubicBezTo>
                      <a:pt x="327460" y="128538"/>
                      <a:pt x="324747" y="114189"/>
                      <a:pt x="323850" y="112395"/>
                    </a:cubicBezTo>
                    <a:cubicBezTo>
                      <a:pt x="321802" y="108299"/>
                      <a:pt x="318586" y="104892"/>
                      <a:pt x="316230" y="100965"/>
                    </a:cubicBezTo>
                    <a:lnTo>
                      <a:pt x="310515" y="91440"/>
                    </a:lnTo>
                    <a:cubicBezTo>
                      <a:pt x="310442" y="89839"/>
                      <a:pt x="311636" y="55060"/>
                      <a:pt x="306705" y="41910"/>
                    </a:cubicBezTo>
                    <a:cubicBezTo>
                      <a:pt x="305708" y="39251"/>
                      <a:pt x="304165" y="36830"/>
                      <a:pt x="302895" y="34290"/>
                    </a:cubicBezTo>
                    <a:cubicBezTo>
                      <a:pt x="300907" y="18386"/>
                      <a:pt x="305160" y="21171"/>
                      <a:pt x="295275" y="15240"/>
                    </a:cubicBezTo>
                    <a:cubicBezTo>
                      <a:pt x="294057" y="14509"/>
                      <a:pt x="292735" y="13970"/>
                      <a:pt x="291465" y="1333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6045322" y="3460857"/>
                <a:ext cx="325485" cy="260327"/>
              </a:xfrm>
              <a:custGeom>
                <a:avLst/>
                <a:gdLst>
                  <a:gd name="connsiteX0" fmla="*/ 262890 w 325755"/>
                  <a:gd name="connsiteY0" fmla="*/ 13335 h 259176"/>
                  <a:gd name="connsiteX1" fmla="*/ 262890 w 325755"/>
                  <a:gd name="connsiteY1" fmla="*/ 13335 h 259176"/>
                  <a:gd name="connsiteX2" fmla="*/ 274320 w 325755"/>
                  <a:gd name="connsiteY2" fmla="*/ 26670 h 259176"/>
                  <a:gd name="connsiteX3" fmla="*/ 276225 w 325755"/>
                  <a:gd name="connsiteY3" fmla="*/ 32385 h 259176"/>
                  <a:gd name="connsiteX4" fmla="*/ 287655 w 325755"/>
                  <a:gd name="connsiteY4" fmla="*/ 40005 h 259176"/>
                  <a:gd name="connsiteX5" fmla="*/ 291465 w 325755"/>
                  <a:gd name="connsiteY5" fmla="*/ 45720 h 259176"/>
                  <a:gd name="connsiteX6" fmla="*/ 297180 w 325755"/>
                  <a:gd name="connsiteY6" fmla="*/ 51435 h 259176"/>
                  <a:gd name="connsiteX7" fmla="*/ 299085 w 325755"/>
                  <a:gd name="connsiteY7" fmla="*/ 57150 h 259176"/>
                  <a:gd name="connsiteX8" fmla="*/ 302895 w 325755"/>
                  <a:gd name="connsiteY8" fmla="*/ 62865 h 259176"/>
                  <a:gd name="connsiteX9" fmla="*/ 312420 w 325755"/>
                  <a:gd name="connsiteY9" fmla="*/ 81915 h 259176"/>
                  <a:gd name="connsiteX10" fmla="*/ 314325 w 325755"/>
                  <a:gd name="connsiteY10" fmla="*/ 95250 h 259176"/>
                  <a:gd name="connsiteX11" fmla="*/ 320040 w 325755"/>
                  <a:gd name="connsiteY11" fmla="*/ 106680 h 259176"/>
                  <a:gd name="connsiteX12" fmla="*/ 321945 w 325755"/>
                  <a:gd name="connsiteY12" fmla="*/ 118110 h 259176"/>
                  <a:gd name="connsiteX13" fmla="*/ 325755 w 325755"/>
                  <a:gd name="connsiteY13" fmla="*/ 135255 h 259176"/>
                  <a:gd name="connsiteX14" fmla="*/ 321945 w 325755"/>
                  <a:gd name="connsiteY14" fmla="*/ 140970 h 259176"/>
                  <a:gd name="connsiteX15" fmla="*/ 310515 w 325755"/>
                  <a:gd name="connsiteY15" fmla="*/ 129540 h 259176"/>
                  <a:gd name="connsiteX16" fmla="*/ 304800 w 325755"/>
                  <a:gd name="connsiteY16" fmla="*/ 125730 h 259176"/>
                  <a:gd name="connsiteX17" fmla="*/ 297180 w 325755"/>
                  <a:gd name="connsiteY17" fmla="*/ 120015 h 259176"/>
                  <a:gd name="connsiteX18" fmla="*/ 285750 w 325755"/>
                  <a:gd name="connsiteY18" fmla="*/ 112395 h 259176"/>
                  <a:gd name="connsiteX19" fmla="*/ 264795 w 325755"/>
                  <a:gd name="connsiteY19" fmla="*/ 106680 h 259176"/>
                  <a:gd name="connsiteX20" fmla="*/ 251460 w 325755"/>
                  <a:gd name="connsiteY20" fmla="*/ 99060 h 259176"/>
                  <a:gd name="connsiteX21" fmla="*/ 245745 w 325755"/>
                  <a:gd name="connsiteY21" fmla="*/ 97155 h 259176"/>
                  <a:gd name="connsiteX22" fmla="*/ 232410 w 325755"/>
                  <a:gd name="connsiteY22" fmla="*/ 99060 h 259176"/>
                  <a:gd name="connsiteX23" fmla="*/ 230505 w 325755"/>
                  <a:gd name="connsiteY23" fmla="*/ 150495 h 259176"/>
                  <a:gd name="connsiteX24" fmla="*/ 226695 w 325755"/>
                  <a:gd name="connsiteY24" fmla="*/ 160020 h 259176"/>
                  <a:gd name="connsiteX25" fmla="*/ 234315 w 325755"/>
                  <a:gd name="connsiteY25" fmla="*/ 186690 h 259176"/>
                  <a:gd name="connsiteX26" fmla="*/ 247650 w 325755"/>
                  <a:gd name="connsiteY26" fmla="*/ 200025 h 259176"/>
                  <a:gd name="connsiteX27" fmla="*/ 255270 w 325755"/>
                  <a:gd name="connsiteY27" fmla="*/ 209550 h 259176"/>
                  <a:gd name="connsiteX28" fmla="*/ 259080 w 325755"/>
                  <a:gd name="connsiteY28" fmla="*/ 215265 h 259176"/>
                  <a:gd name="connsiteX29" fmla="*/ 274320 w 325755"/>
                  <a:gd name="connsiteY29" fmla="*/ 220980 h 259176"/>
                  <a:gd name="connsiteX30" fmla="*/ 299085 w 325755"/>
                  <a:gd name="connsiteY30" fmla="*/ 226695 h 259176"/>
                  <a:gd name="connsiteX31" fmla="*/ 310515 w 325755"/>
                  <a:gd name="connsiteY31" fmla="*/ 232410 h 259176"/>
                  <a:gd name="connsiteX32" fmla="*/ 314325 w 325755"/>
                  <a:gd name="connsiteY32" fmla="*/ 238125 h 259176"/>
                  <a:gd name="connsiteX33" fmla="*/ 312420 w 325755"/>
                  <a:gd name="connsiteY33" fmla="*/ 253365 h 259176"/>
                  <a:gd name="connsiteX34" fmla="*/ 304800 w 325755"/>
                  <a:gd name="connsiteY34" fmla="*/ 255270 h 259176"/>
                  <a:gd name="connsiteX35" fmla="*/ 293370 w 325755"/>
                  <a:gd name="connsiteY35" fmla="*/ 259080 h 259176"/>
                  <a:gd name="connsiteX36" fmla="*/ 0 w 325755"/>
                  <a:gd name="connsiteY36" fmla="*/ 259080 h 259176"/>
                  <a:gd name="connsiteX37" fmla="*/ 0 w 325755"/>
                  <a:gd name="connsiteY37" fmla="*/ 0 h 259176"/>
                  <a:gd name="connsiteX38" fmla="*/ 262890 w 325755"/>
                  <a:gd name="connsiteY38" fmla="*/ 13335 h 25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25755" h="259176">
                    <a:moveTo>
                      <a:pt x="262890" y="13335"/>
                    </a:moveTo>
                    <a:lnTo>
                      <a:pt x="262890" y="13335"/>
                    </a:lnTo>
                    <a:cubicBezTo>
                      <a:pt x="266700" y="17780"/>
                      <a:pt x="270963" y="21874"/>
                      <a:pt x="274320" y="26670"/>
                    </a:cubicBezTo>
                    <a:cubicBezTo>
                      <a:pt x="275472" y="28315"/>
                      <a:pt x="274805" y="30965"/>
                      <a:pt x="276225" y="32385"/>
                    </a:cubicBezTo>
                    <a:cubicBezTo>
                      <a:pt x="279463" y="35623"/>
                      <a:pt x="287655" y="40005"/>
                      <a:pt x="287655" y="40005"/>
                    </a:cubicBezTo>
                    <a:cubicBezTo>
                      <a:pt x="288925" y="41910"/>
                      <a:pt x="289999" y="43961"/>
                      <a:pt x="291465" y="45720"/>
                    </a:cubicBezTo>
                    <a:cubicBezTo>
                      <a:pt x="293190" y="47790"/>
                      <a:pt x="295686" y="49193"/>
                      <a:pt x="297180" y="51435"/>
                    </a:cubicBezTo>
                    <a:cubicBezTo>
                      <a:pt x="298294" y="53106"/>
                      <a:pt x="298187" y="55354"/>
                      <a:pt x="299085" y="57150"/>
                    </a:cubicBezTo>
                    <a:cubicBezTo>
                      <a:pt x="300109" y="59198"/>
                      <a:pt x="301625" y="60960"/>
                      <a:pt x="302895" y="62865"/>
                    </a:cubicBezTo>
                    <a:cubicBezTo>
                      <a:pt x="307260" y="80326"/>
                      <a:pt x="302348" y="75200"/>
                      <a:pt x="312420" y="81915"/>
                    </a:cubicBezTo>
                    <a:cubicBezTo>
                      <a:pt x="313055" y="86360"/>
                      <a:pt x="313035" y="90949"/>
                      <a:pt x="314325" y="95250"/>
                    </a:cubicBezTo>
                    <a:cubicBezTo>
                      <a:pt x="323132" y="124608"/>
                      <a:pt x="314005" y="79522"/>
                      <a:pt x="320040" y="106680"/>
                    </a:cubicBezTo>
                    <a:cubicBezTo>
                      <a:pt x="320878" y="110451"/>
                      <a:pt x="321187" y="114322"/>
                      <a:pt x="321945" y="118110"/>
                    </a:cubicBezTo>
                    <a:cubicBezTo>
                      <a:pt x="323093" y="123851"/>
                      <a:pt x="324485" y="129540"/>
                      <a:pt x="325755" y="135255"/>
                    </a:cubicBezTo>
                    <a:cubicBezTo>
                      <a:pt x="324485" y="137160"/>
                      <a:pt x="324089" y="141774"/>
                      <a:pt x="321945" y="140970"/>
                    </a:cubicBezTo>
                    <a:cubicBezTo>
                      <a:pt x="316900" y="139078"/>
                      <a:pt x="314542" y="133120"/>
                      <a:pt x="310515" y="129540"/>
                    </a:cubicBezTo>
                    <a:cubicBezTo>
                      <a:pt x="308804" y="128019"/>
                      <a:pt x="306663" y="127061"/>
                      <a:pt x="304800" y="125730"/>
                    </a:cubicBezTo>
                    <a:cubicBezTo>
                      <a:pt x="302216" y="123885"/>
                      <a:pt x="299781" y="121836"/>
                      <a:pt x="297180" y="120015"/>
                    </a:cubicBezTo>
                    <a:cubicBezTo>
                      <a:pt x="293429" y="117389"/>
                      <a:pt x="290192" y="113506"/>
                      <a:pt x="285750" y="112395"/>
                    </a:cubicBezTo>
                    <a:cubicBezTo>
                      <a:pt x="283419" y="111812"/>
                      <a:pt x="269780" y="108817"/>
                      <a:pt x="264795" y="106680"/>
                    </a:cubicBezTo>
                    <a:cubicBezTo>
                      <a:pt x="241417" y="96661"/>
                      <a:pt x="270592" y="108626"/>
                      <a:pt x="251460" y="99060"/>
                    </a:cubicBezTo>
                    <a:cubicBezTo>
                      <a:pt x="249664" y="98162"/>
                      <a:pt x="247650" y="97790"/>
                      <a:pt x="245745" y="97155"/>
                    </a:cubicBezTo>
                    <a:cubicBezTo>
                      <a:pt x="241300" y="97790"/>
                      <a:pt x="233644" y="94743"/>
                      <a:pt x="232410" y="99060"/>
                    </a:cubicBezTo>
                    <a:cubicBezTo>
                      <a:pt x="227697" y="115557"/>
                      <a:pt x="232106" y="133413"/>
                      <a:pt x="230505" y="150495"/>
                    </a:cubicBezTo>
                    <a:cubicBezTo>
                      <a:pt x="230186" y="153900"/>
                      <a:pt x="227965" y="156845"/>
                      <a:pt x="226695" y="160020"/>
                    </a:cubicBezTo>
                    <a:cubicBezTo>
                      <a:pt x="228413" y="177200"/>
                      <a:pt x="225021" y="176467"/>
                      <a:pt x="234315" y="186690"/>
                    </a:cubicBezTo>
                    <a:cubicBezTo>
                      <a:pt x="238544" y="191341"/>
                      <a:pt x="247650" y="200025"/>
                      <a:pt x="247650" y="200025"/>
                    </a:cubicBezTo>
                    <a:cubicBezTo>
                      <a:pt x="251359" y="211151"/>
                      <a:pt x="246653" y="200933"/>
                      <a:pt x="255270" y="209550"/>
                    </a:cubicBezTo>
                    <a:cubicBezTo>
                      <a:pt x="256889" y="211169"/>
                      <a:pt x="257217" y="213934"/>
                      <a:pt x="259080" y="215265"/>
                    </a:cubicBezTo>
                    <a:cubicBezTo>
                      <a:pt x="265631" y="219945"/>
                      <a:pt x="268202" y="217921"/>
                      <a:pt x="274320" y="220980"/>
                    </a:cubicBezTo>
                    <a:cubicBezTo>
                      <a:pt x="289939" y="228789"/>
                      <a:pt x="264953" y="223282"/>
                      <a:pt x="299085" y="226695"/>
                    </a:cubicBezTo>
                    <a:cubicBezTo>
                      <a:pt x="303733" y="228244"/>
                      <a:pt x="306822" y="228717"/>
                      <a:pt x="310515" y="232410"/>
                    </a:cubicBezTo>
                    <a:cubicBezTo>
                      <a:pt x="312134" y="234029"/>
                      <a:pt x="313055" y="236220"/>
                      <a:pt x="314325" y="238125"/>
                    </a:cubicBezTo>
                    <a:cubicBezTo>
                      <a:pt x="313690" y="243205"/>
                      <a:pt x="314906" y="248890"/>
                      <a:pt x="312420" y="253365"/>
                    </a:cubicBezTo>
                    <a:cubicBezTo>
                      <a:pt x="311149" y="255654"/>
                      <a:pt x="307206" y="254239"/>
                      <a:pt x="304800" y="255270"/>
                    </a:cubicBezTo>
                    <a:cubicBezTo>
                      <a:pt x="293444" y="260137"/>
                      <a:pt x="304749" y="259080"/>
                      <a:pt x="293370" y="259080"/>
                    </a:cubicBezTo>
                    <a:lnTo>
                      <a:pt x="0" y="259080"/>
                    </a:lnTo>
                    <a:lnTo>
                      <a:pt x="0" y="0"/>
                    </a:lnTo>
                    <a:lnTo>
                      <a:pt x="262890" y="1333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5819864" y="3152909"/>
                <a:ext cx="493784" cy="323822"/>
              </a:xfrm>
              <a:custGeom>
                <a:avLst/>
                <a:gdLst>
                  <a:gd name="connsiteX0" fmla="*/ 0 w 493395"/>
                  <a:gd name="connsiteY0" fmla="*/ 323860 h 323860"/>
                  <a:gd name="connsiteX1" fmla="*/ 491490 w 493395"/>
                  <a:gd name="connsiteY1" fmla="*/ 323860 h 323860"/>
                  <a:gd name="connsiteX2" fmla="*/ 493395 w 493395"/>
                  <a:gd name="connsiteY2" fmla="*/ 297190 h 323860"/>
                  <a:gd name="connsiteX3" fmla="*/ 472440 w 493395"/>
                  <a:gd name="connsiteY3" fmla="*/ 291475 h 323860"/>
                  <a:gd name="connsiteX4" fmla="*/ 470535 w 493395"/>
                  <a:gd name="connsiteY4" fmla="*/ 264805 h 323860"/>
                  <a:gd name="connsiteX5" fmla="*/ 474345 w 493395"/>
                  <a:gd name="connsiteY5" fmla="*/ 259090 h 323860"/>
                  <a:gd name="connsiteX6" fmla="*/ 472440 w 493395"/>
                  <a:gd name="connsiteY6" fmla="*/ 240040 h 323860"/>
                  <a:gd name="connsiteX7" fmla="*/ 470535 w 493395"/>
                  <a:gd name="connsiteY7" fmla="*/ 234325 h 323860"/>
                  <a:gd name="connsiteX8" fmla="*/ 461010 w 493395"/>
                  <a:gd name="connsiteY8" fmla="*/ 228610 h 323860"/>
                  <a:gd name="connsiteX9" fmla="*/ 453390 w 493395"/>
                  <a:gd name="connsiteY9" fmla="*/ 224800 h 323860"/>
                  <a:gd name="connsiteX10" fmla="*/ 447675 w 493395"/>
                  <a:gd name="connsiteY10" fmla="*/ 219085 h 323860"/>
                  <a:gd name="connsiteX11" fmla="*/ 436245 w 493395"/>
                  <a:gd name="connsiteY11" fmla="*/ 211465 h 323860"/>
                  <a:gd name="connsiteX12" fmla="*/ 424815 w 493395"/>
                  <a:gd name="connsiteY12" fmla="*/ 192415 h 323860"/>
                  <a:gd name="connsiteX13" fmla="*/ 421005 w 493395"/>
                  <a:gd name="connsiteY13" fmla="*/ 186700 h 323860"/>
                  <a:gd name="connsiteX14" fmla="*/ 396240 w 493395"/>
                  <a:gd name="connsiteY14" fmla="*/ 188605 h 323860"/>
                  <a:gd name="connsiteX15" fmla="*/ 392430 w 493395"/>
                  <a:gd name="connsiteY15" fmla="*/ 194320 h 323860"/>
                  <a:gd name="connsiteX16" fmla="*/ 386715 w 493395"/>
                  <a:gd name="connsiteY16" fmla="*/ 196225 h 323860"/>
                  <a:gd name="connsiteX17" fmla="*/ 363855 w 493395"/>
                  <a:gd name="connsiteY17" fmla="*/ 192415 h 323860"/>
                  <a:gd name="connsiteX18" fmla="*/ 348615 w 493395"/>
                  <a:gd name="connsiteY18" fmla="*/ 182890 h 323860"/>
                  <a:gd name="connsiteX19" fmla="*/ 342900 w 493395"/>
                  <a:gd name="connsiteY19" fmla="*/ 180985 h 323860"/>
                  <a:gd name="connsiteX20" fmla="*/ 337185 w 493395"/>
                  <a:gd name="connsiteY20" fmla="*/ 175270 h 323860"/>
                  <a:gd name="connsiteX21" fmla="*/ 327660 w 493395"/>
                  <a:gd name="connsiteY21" fmla="*/ 171460 h 323860"/>
                  <a:gd name="connsiteX22" fmla="*/ 321945 w 493395"/>
                  <a:gd name="connsiteY22" fmla="*/ 167650 h 323860"/>
                  <a:gd name="connsiteX23" fmla="*/ 306705 w 493395"/>
                  <a:gd name="connsiteY23" fmla="*/ 154315 h 323860"/>
                  <a:gd name="connsiteX24" fmla="*/ 300990 w 493395"/>
                  <a:gd name="connsiteY24" fmla="*/ 152410 h 323860"/>
                  <a:gd name="connsiteX25" fmla="*/ 295275 w 493395"/>
                  <a:gd name="connsiteY25" fmla="*/ 146695 h 323860"/>
                  <a:gd name="connsiteX26" fmla="*/ 280035 w 493395"/>
                  <a:gd name="connsiteY26" fmla="*/ 140980 h 323860"/>
                  <a:gd name="connsiteX27" fmla="*/ 274320 w 493395"/>
                  <a:gd name="connsiteY27" fmla="*/ 139075 h 323860"/>
                  <a:gd name="connsiteX28" fmla="*/ 268605 w 493395"/>
                  <a:gd name="connsiteY28" fmla="*/ 142885 h 323860"/>
                  <a:gd name="connsiteX29" fmla="*/ 245745 w 493395"/>
                  <a:gd name="connsiteY29" fmla="*/ 142885 h 323860"/>
                  <a:gd name="connsiteX30" fmla="*/ 238125 w 493395"/>
                  <a:gd name="connsiteY30" fmla="*/ 139075 h 323860"/>
                  <a:gd name="connsiteX31" fmla="*/ 226695 w 493395"/>
                  <a:gd name="connsiteY31" fmla="*/ 135265 h 323860"/>
                  <a:gd name="connsiteX32" fmla="*/ 220980 w 493395"/>
                  <a:gd name="connsiteY32" fmla="*/ 131455 h 323860"/>
                  <a:gd name="connsiteX33" fmla="*/ 203835 w 493395"/>
                  <a:gd name="connsiteY33" fmla="*/ 123835 h 323860"/>
                  <a:gd name="connsiteX34" fmla="*/ 192405 w 493395"/>
                  <a:gd name="connsiteY34" fmla="*/ 112405 h 323860"/>
                  <a:gd name="connsiteX35" fmla="*/ 184785 w 493395"/>
                  <a:gd name="connsiteY35" fmla="*/ 106690 h 323860"/>
                  <a:gd name="connsiteX36" fmla="*/ 171450 w 493395"/>
                  <a:gd name="connsiteY36" fmla="*/ 95260 h 323860"/>
                  <a:gd name="connsiteX37" fmla="*/ 165735 w 493395"/>
                  <a:gd name="connsiteY37" fmla="*/ 93355 h 323860"/>
                  <a:gd name="connsiteX38" fmla="*/ 118110 w 493395"/>
                  <a:gd name="connsiteY38" fmla="*/ 91450 h 323860"/>
                  <a:gd name="connsiteX39" fmla="*/ 112395 w 493395"/>
                  <a:gd name="connsiteY39" fmla="*/ 89545 h 323860"/>
                  <a:gd name="connsiteX40" fmla="*/ 104775 w 493395"/>
                  <a:gd name="connsiteY40" fmla="*/ 87640 h 323860"/>
                  <a:gd name="connsiteX41" fmla="*/ 99060 w 493395"/>
                  <a:gd name="connsiteY41" fmla="*/ 83830 h 323860"/>
                  <a:gd name="connsiteX42" fmla="*/ 95250 w 493395"/>
                  <a:gd name="connsiteY42" fmla="*/ 78115 h 323860"/>
                  <a:gd name="connsiteX43" fmla="*/ 91440 w 493395"/>
                  <a:gd name="connsiteY43" fmla="*/ 66685 h 323860"/>
                  <a:gd name="connsiteX44" fmla="*/ 89535 w 493395"/>
                  <a:gd name="connsiteY44" fmla="*/ 51445 h 323860"/>
                  <a:gd name="connsiteX45" fmla="*/ 85725 w 493395"/>
                  <a:gd name="connsiteY45" fmla="*/ 45730 h 323860"/>
                  <a:gd name="connsiteX46" fmla="*/ 72390 w 493395"/>
                  <a:gd name="connsiteY46" fmla="*/ 30490 h 323860"/>
                  <a:gd name="connsiteX47" fmla="*/ 60960 w 493395"/>
                  <a:gd name="connsiteY47" fmla="*/ 19060 h 323860"/>
                  <a:gd name="connsiteX48" fmla="*/ 51435 w 493395"/>
                  <a:gd name="connsiteY48" fmla="*/ 9535 h 323860"/>
                  <a:gd name="connsiteX49" fmla="*/ 45720 w 493395"/>
                  <a:gd name="connsiteY49" fmla="*/ 3820 h 323860"/>
                  <a:gd name="connsiteX50" fmla="*/ 30480 w 493395"/>
                  <a:gd name="connsiteY50" fmla="*/ 10 h 323860"/>
                  <a:gd name="connsiteX51" fmla="*/ 9525 w 493395"/>
                  <a:gd name="connsiteY51" fmla="*/ 7630 h 323860"/>
                  <a:gd name="connsiteX52" fmla="*/ 0 w 493395"/>
                  <a:gd name="connsiteY52" fmla="*/ 323860 h 32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93395" h="323860">
                    <a:moveTo>
                      <a:pt x="0" y="323860"/>
                    </a:moveTo>
                    <a:lnTo>
                      <a:pt x="491490" y="323860"/>
                    </a:lnTo>
                    <a:lnTo>
                      <a:pt x="493395" y="297190"/>
                    </a:lnTo>
                    <a:lnTo>
                      <a:pt x="472440" y="291475"/>
                    </a:lnTo>
                    <a:cubicBezTo>
                      <a:pt x="469725" y="279257"/>
                      <a:pt x="466488" y="275598"/>
                      <a:pt x="470535" y="264805"/>
                    </a:cubicBezTo>
                    <a:cubicBezTo>
                      <a:pt x="471339" y="262661"/>
                      <a:pt x="473075" y="260995"/>
                      <a:pt x="474345" y="259090"/>
                    </a:cubicBezTo>
                    <a:cubicBezTo>
                      <a:pt x="473710" y="252740"/>
                      <a:pt x="473410" y="246347"/>
                      <a:pt x="472440" y="240040"/>
                    </a:cubicBezTo>
                    <a:cubicBezTo>
                      <a:pt x="472135" y="238055"/>
                      <a:pt x="471955" y="235745"/>
                      <a:pt x="470535" y="234325"/>
                    </a:cubicBezTo>
                    <a:cubicBezTo>
                      <a:pt x="467917" y="231707"/>
                      <a:pt x="464247" y="230408"/>
                      <a:pt x="461010" y="228610"/>
                    </a:cubicBezTo>
                    <a:cubicBezTo>
                      <a:pt x="458528" y="227231"/>
                      <a:pt x="455701" y="226451"/>
                      <a:pt x="453390" y="224800"/>
                    </a:cubicBezTo>
                    <a:cubicBezTo>
                      <a:pt x="451198" y="223234"/>
                      <a:pt x="449802" y="220739"/>
                      <a:pt x="447675" y="219085"/>
                    </a:cubicBezTo>
                    <a:cubicBezTo>
                      <a:pt x="444061" y="216274"/>
                      <a:pt x="436245" y="211465"/>
                      <a:pt x="436245" y="211465"/>
                    </a:cubicBezTo>
                    <a:cubicBezTo>
                      <a:pt x="430387" y="199749"/>
                      <a:pt x="434010" y="206208"/>
                      <a:pt x="424815" y="192415"/>
                    </a:cubicBezTo>
                    <a:lnTo>
                      <a:pt x="421005" y="186700"/>
                    </a:lnTo>
                    <a:cubicBezTo>
                      <a:pt x="412750" y="187335"/>
                      <a:pt x="404240" y="186472"/>
                      <a:pt x="396240" y="188605"/>
                    </a:cubicBezTo>
                    <a:cubicBezTo>
                      <a:pt x="394028" y="189195"/>
                      <a:pt x="394218" y="192890"/>
                      <a:pt x="392430" y="194320"/>
                    </a:cubicBezTo>
                    <a:cubicBezTo>
                      <a:pt x="390862" y="195574"/>
                      <a:pt x="388620" y="195590"/>
                      <a:pt x="386715" y="196225"/>
                    </a:cubicBezTo>
                    <a:cubicBezTo>
                      <a:pt x="379095" y="194955"/>
                      <a:pt x="371349" y="194289"/>
                      <a:pt x="363855" y="192415"/>
                    </a:cubicBezTo>
                    <a:cubicBezTo>
                      <a:pt x="356615" y="190605"/>
                      <a:pt x="354907" y="186485"/>
                      <a:pt x="348615" y="182890"/>
                    </a:cubicBezTo>
                    <a:cubicBezTo>
                      <a:pt x="346872" y="181894"/>
                      <a:pt x="344805" y="181620"/>
                      <a:pt x="342900" y="180985"/>
                    </a:cubicBezTo>
                    <a:cubicBezTo>
                      <a:pt x="340995" y="179080"/>
                      <a:pt x="339470" y="176698"/>
                      <a:pt x="337185" y="175270"/>
                    </a:cubicBezTo>
                    <a:cubicBezTo>
                      <a:pt x="334285" y="173458"/>
                      <a:pt x="330719" y="172989"/>
                      <a:pt x="327660" y="171460"/>
                    </a:cubicBezTo>
                    <a:cubicBezTo>
                      <a:pt x="325612" y="170436"/>
                      <a:pt x="323850" y="168920"/>
                      <a:pt x="321945" y="167650"/>
                    </a:cubicBezTo>
                    <a:cubicBezTo>
                      <a:pt x="312252" y="153111"/>
                      <a:pt x="319122" y="157863"/>
                      <a:pt x="306705" y="154315"/>
                    </a:cubicBezTo>
                    <a:cubicBezTo>
                      <a:pt x="304774" y="153763"/>
                      <a:pt x="302895" y="153045"/>
                      <a:pt x="300990" y="152410"/>
                    </a:cubicBezTo>
                    <a:cubicBezTo>
                      <a:pt x="299085" y="150505"/>
                      <a:pt x="297467" y="148261"/>
                      <a:pt x="295275" y="146695"/>
                    </a:cubicBezTo>
                    <a:cubicBezTo>
                      <a:pt x="289356" y="142467"/>
                      <a:pt x="286682" y="142879"/>
                      <a:pt x="280035" y="140980"/>
                    </a:cubicBezTo>
                    <a:cubicBezTo>
                      <a:pt x="278104" y="140428"/>
                      <a:pt x="276225" y="139710"/>
                      <a:pt x="274320" y="139075"/>
                    </a:cubicBezTo>
                    <a:cubicBezTo>
                      <a:pt x="272415" y="140345"/>
                      <a:pt x="270653" y="141861"/>
                      <a:pt x="268605" y="142885"/>
                    </a:cubicBezTo>
                    <a:cubicBezTo>
                      <a:pt x="260481" y="146947"/>
                      <a:pt x="256162" y="144042"/>
                      <a:pt x="245745" y="142885"/>
                    </a:cubicBezTo>
                    <a:cubicBezTo>
                      <a:pt x="243205" y="141615"/>
                      <a:pt x="240762" y="140130"/>
                      <a:pt x="238125" y="139075"/>
                    </a:cubicBezTo>
                    <a:cubicBezTo>
                      <a:pt x="234396" y="137583"/>
                      <a:pt x="230037" y="137493"/>
                      <a:pt x="226695" y="135265"/>
                    </a:cubicBezTo>
                    <a:cubicBezTo>
                      <a:pt x="224790" y="133995"/>
                      <a:pt x="223072" y="132385"/>
                      <a:pt x="220980" y="131455"/>
                    </a:cubicBezTo>
                    <a:cubicBezTo>
                      <a:pt x="211921" y="127429"/>
                      <a:pt x="210302" y="129583"/>
                      <a:pt x="203835" y="123835"/>
                    </a:cubicBezTo>
                    <a:cubicBezTo>
                      <a:pt x="199808" y="120255"/>
                      <a:pt x="196716" y="115638"/>
                      <a:pt x="192405" y="112405"/>
                    </a:cubicBezTo>
                    <a:cubicBezTo>
                      <a:pt x="189865" y="110500"/>
                      <a:pt x="187196" y="108756"/>
                      <a:pt x="184785" y="106690"/>
                    </a:cubicBezTo>
                    <a:cubicBezTo>
                      <a:pt x="178029" y="100899"/>
                      <a:pt x="179806" y="100035"/>
                      <a:pt x="171450" y="95260"/>
                    </a:cubicBezTo>
                    <a:cubicBezTo>
                      <a:pt x="169707" y="94264"/>
                      <a:pt x="167738" y="93498"/>
                      <a:pt x="165735" y="93355"/>
                    </a:cubicBezTo>
                    <a:cubicBezTo>
                      <a:pt x="149888" y="92223"/>
                      <a:pt x="133985" y="92085"/>
                      <a:pt x="118110" y="91450"/>
                    </a:cubicBezTo>
                    <a:cubicBezTo>
                      <a:pt x="116205" y="90815"/>
                      <a:pt x="114326" y="90097"/>
                      <a:pt x="112395" y="89545"/>
                    </a:cubicBezTo>
                    <a:cubicBezTo>
                      <a:pt x="109878" y="88826"/>
                      <a:pt x="107181" y="88671"/>
                      <a:pt x="104775" y="87640"/>
                    </a:cubicBezTo>
                    <a:cubicBezTo>
                      <a:pt x="102671" y="86738"/>
                      <a:pt x="100965" y="85100"/>
                      <a:pt x="99060" y="83830"/>
                    </a:cubicBezTo>
                    <a:cubicBezTo>
                      <a:pt x="97790" y="81925"/>
                      <a:pt x="96180" y="80207"/>
                      <a:pt x="95250" y="78115"/>
                    </a:cubicBezTo>
                    <a:cubicBezTo>
                      <a:pt x="93619" y="74445"/>
                      <a:pt x="91440" y="66685"/>
                      <a:pt x="91440" y="66685"/>
                    </a:cubicBezTo>
                    <a:cubicBezTo>
                      <a:pt x="90805" y="61605"/>
                      <a:pt x="90882" y="56384"/>
                      <a:pt x="89535" y="51445"/>
                    </a:cubicBezTo>
                    <a:cubicBezTo>
                      <a:pt x="88933" y="49236"/>
                      <a:pt x="87056" y="47593"/>
                      <a:pt x="85725" y="45730"/>
                    </a:cubicBezTo>
                    <a:cubicBezTo>
                      <a:pt x="75051" y="30786"/>
                      <a:pt x="85427" y="45390"/>
                      <a:pt x="72390" y="30490"/>
                    </a:cubicBezTo>
                    <a:cubicBezTo>
                      <a:pt x="62466" y="19148"/>
                      <a:pt x="71361" y="25994"/>
                      <a:pt x="60960" y="19060"/>
                    </a:cubicBezTo>
                    <a:cubicBezTo>
                      <a:pt x="53975" y="8582"/>
                      <a:pt x="60960" y="17472"/>
                      <a:pt x="51435" y="9535"/>
                    </a:cubicBezTo>
                    <a:cubicBezTo>
                      <a:pt x="49365" y="7810"/>
                      <a:pt x="48075" y="5128"/>
                      <a:pt x="45720" y="3820"/>
                    </a:cubicBezTo>
                    <a:cubicBezTo>
                      <a:pt x="38139" y="-392"/>
                      <a:pt x="36708" y="10"/>
                      <a:pt x="30480" y="10"/>
                    </a:cubicBezTo>
                    <a:lnTo>
                      <a:pt x="9525" y="7630"/>
                    </a:lnTo>
                    <a:lnTo>
                      <a:pt x="0" y="32386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5580117" y="3037032"/>
                <a:ext cx="284203" cy="441287"/>
              </a:xfrm>
              <a:custGeom>
                <a:avLst/>
                <a:gdLst>
                  <a:gd name="connsiteX0" fmla="*/ 5715 w 283927"/>
                  <a:gd name="connsiteY0" fmla="*/ 0 h 441960"/>
                  <a:gd name="connsiteX1" fmla="*/ 5715 w 283927"/>
                  <a:gd name="connsiteY1" fmla="*/ 0 h 441960"/>
                  <a:gd name="connsiteX2" fmla="*/ 19050 w 283927"/>
                  <a:gd name="connsiteY2" fmla="*/ 9525 h 441960"/>
                  <a:gd name="connsiteX3" fmla="*/ 28575 w 283927"/>
                  <a:gd name="connsiteY3" fmla="*/ 24765 h 441960"/>
                  <a:gd name="connsiteX4" fmla="*/ 36195 w 283927"/>
                  <a:gd name="connsiteY4" fmla="*/ 36195 h 441960"/>
                  <a:gd name="connsiteX5" fmla="*/ 47625 w 283927"/>
                  <a:gd name="connsiteY5" fmla="*/ 40005 h 441960"/>
                  <a:gd name="connsiteX6" fmla="*/ 60960 w 283927"/>
                  <a:gd name="connsiteY6" fmla="*/ 43815 h 441960"/>
                  <a:gd name="connsiteX7" fmla="*/ 85725 w 283927"/>
                  <a:gd name="connsiteY7" fmla="*/ 53340 h 441960"/>
                  <a:gd name="connsiteX8" fmla="*/ 102870 w 283927"/>
                  <a:gd name="connsiteY8" fmla="*/ 62865 h 441960"/>
                  <a:gd name="connsiteX9" fmla="*/ 108585 w 283927"/>
                  <a:gd name="connsiteY9" fmla="*/ 64770 h 441960"/>
                  <a:gd name="connsiteX10" fmla="*/ 116205 w 283927"/>
                  <a:gd name="connsiteY10" fmla="*/ 70485 h 441960"/>
                  <a:gd name="connsiteX11" fmla="*/ 123825 w 283927"/>
                  <a:gd name="connsiteY11" fmla="*/ 74295 h 441960"/>
                  <a:gd name="connsiteX12" fmla="*/ 135255 w 283927"/>
                  <a:gd name="connsiteY12" fmla="*/ 87630 h 441960"/>
                  <a:gd name="connsiteX13" fmla="*/ 140970 w 283927"/>
                  <a:gd name="connsiteY13" fmla="*/ 91440 h 441960"/>
                  <a:gd name="connsiteX14" fmla="*/ 148590 w 283927"/>
                  <a:gd name="connsiteY14" fmla="*/ 95250 h 441960"/>
                  <a:gd name="connsiteX15" fmla="*/ 154305 w 283927"/>
                  <a:gd name="connsiteY15" fmla="*/ 99060 h 441960"/>
                  <a:gd name="connsiteX16" fmla="*/ 165735 w 283927"/>
                  <a:gd name="connsiteY16" fmla="*/ 102870 h 441960"/>
                  <a:gd name="connsiteX17" fmla="*/ 184785 w 283927"/>
                  <a:gd name="connsiteY17" fmla="*/ 100965 h 441960"/>
                  <a:gd name="connsiteX18" fmla="*/ 196215 w 283927"/>
                  <a:gd name="connsiteY18" fmla="*/ 95250 h 441960"/>
                  <a:gd name="connsiteX19" fmla="*/ 201930 w 283927"/>
                  <a:gd name="connsiteY19" fmla="*/ 93345 h 441960"/>
                  <a:gd name="connsiteX20" fmla="*/ 213360 w 283927"/>
                  <a:gd name="connsiteY20" fmla="*/ 95250 h 441960"/>
                  <a:gd name="connsiteX21" fmla="*/ 219075 w 283927"/>
                  <a:gd name="connsiteY21" fmla="*/ 99060 h 441960"/>
                  <a:gd name="connsiteX22" fmla="*/ 230505 w 283927"/>
                  <a:gd name="connsiteY22" fmla="*/ 102870 h 441960"/>
                  <a:gd name="connsiteX23" fmla="*/ 230505 w 283927"/>
                  <a:gd name="connsiteY23" fmla="*/ 102870 h 441960"/>
                  <a:gd name="connsiteX24" fmla="*/ 238125 w 283927"/>
                  <a:gd name="connsiteY24" fmla="*/ 104775 h 441960"/>
                  <a:gd name="connsiteX25" fmla="*/ 274320 w 283927"/>
                  <a:gd name="connsiteY25" fmla="*/ 108585 h 441960"/>
                  <a:gd name="connsiteX26" fmla="*/ 281940 w 283927"/>
                  <a:gd name="connsiteY26" fmla="*/ 110490 h 441960"/>
                  <a:gd name="connsiteX27" fmla="*/ 283845 w 283927"/>
                  <a:gd name="connsiteY27" fmla="*/ 116205 h 441960"/>
                  <a:gd name="connsiteX28" fmla="*/ 274320 w 283927"/>
                  <a:gd name="connsiteY28" fmla="*/ 125730 h 441960"/>
                  <a:gd name="connsiteX29" fmla="*/ 262890 w 283927"/>
                  <a:gd name="connsiteY29" fmla="*/ 125730 h 441960"/>
                  <a:gd name="connsiteX30" fmla="*/ 262890 w 283927"/>
                  <a:gd name="connsiteY30" fmla="*/ 441960 h 441960"/>
                  <a:gd name="connsiteX31" fmla="*/ 0 w 283927"/>
                  <a:gd name="connsiteY31" fmla="*/ 441960 h 441960"/>
                  <a:gd name="connsiteX32" fmla="*/ 5715 w 283927"/>
                  <a:gd name="connsiteY32" fmla="*/ 0 h 441960"/>
                  <a:gd name="connsiteX0" fmla="*/ 5715 w 283927"/>
                  <a:gd name="connsiteY0" fmla="*/ 0 h 441960"/>
                  <a:gd name="connsiteX1" fmla="*/ 5715 w 283927"/>
                  <a:gd name="connsiteY1" fmla="*/ 0 h 441960"/>
                  <a:gd name="connsiteX2" fmla="*/ 28575 w 283927"/>
                  <a:gd name="connsiteY2" fmla="*/ 24765 h 441960"/>
                  <a:gd name="connsiteX3" fmla="*/ 36195 w 283927"/>
                  <a:gd name="connsiteY3" fmla="*/ 36195 h 441960"/>
                  <a:gd name="connsiteX4" fmla="*/ 47625 w 283927"/>
                  <a:gd name="connsiteY4" fmla="*/ 40005 h 441960"/>
                  <a:gd name="connsiteX5" fmla="*/ 60960 w 283927"/>
                  <a:gd name="connsiteY5" fmla="*/ 43815 h 441960"/>
                  <a:gd name="connsiteX6" fmla="*/ 85725 w 283927"/>
                  <a:gd name="connsiteY6" fmla="*/ 53340 h 441960"/>
                  <a:gd name="connsiteX7" fmla="*/ 102870 w 283927"/>
                  <a:gd name="connsiteY7" fmla="*/ 62865 h 441960"/>
                  <a:gd name="connsiteX8" fmla="*/ 108585 w 283927"/>
                  <a:gd name="connsiteY8" fmla="*/ 64770 h 441960"/>
                  <a:gd name="connsiteX9" fmla="*/ 116205 w 283927"/>
                  <a:gd name="connsiteY9" fmla="*/ 70485 h 441960"/>
                  <a:gd name="connsiteX10" fmla="*/ 123825 w 283927"/>
                  <a:gd name="connsiteY10" fmla="*/ 74295 h 441960"/>
                  <a:gd name="connsiteX11" fmla="*/ 135255 w 283927"/>
                  <a:gd name="connsiteY11" fmla="*/ 87630 h 441960"/>
                  <a:gd name="connsiteX12" fmla="*/ 140970 w 283927"/>
                  <a:gd name="connsiteY12" fmla="*/ 91440 h 441960"/>
                  <a:gd name="connsiteX13" fmla="*/ 148590 w 283927"/>
                  <a:gd name="connsiteY13" fmla="*/ 95250 h 441960"/>
                  <a:gd name="connsiteX14" fmla="*/ 154305 w 283927"/>
                  <a:gd name="connsiteY14" fmla="*/ 99060 h 441960"/>
                  <a:gd name="connsiteX15" fmla="*/ 165735 w 283927"/>
                  <a:gd name="connsiteY15" fmla="*/ 102870 h 441960"/>
                  <a:gd name="connsiteX16" fmla="*/ 184785 w 283927"/>
                  <a:gd name="connsiteY16" fmla="*/ 100965 h 441960"/>
                  <a:gd name="connsiteX17" fmla="*/ 196215 w 283927"/>
                  <a:gd name="connsiteY17" fmla="*/ 95250 h 441960"/>
                  <a:gd name="connsiteX18" fmla="*/ 201930 w 283927"/>
                  <a:gd name="connsiteY18" fmla="*/ 93345 h 441960"/>
                  <a:gd name="connsiteX19" fmla="*/ 213360 w 283927"/>
                  <a:gd name="connsiteY19" fmla="*/ 95250 h 441960"/>
                  <a:gd name="connsiteX20" fmla="*/ 219075 w 283927"/>
                  <a:gd name="connsiteY20" fmla="*/ 99060 h 441960"/>
                  <a:gd name="connsiteX21" fmla="*/ 230505 w 283927"/>
                  <a:gd name="connsiteY21" fmla="*/ 102870 h 441960"/>
                  <a:gd name="connsiteX22" fmla="*/ 230505 w 283927"/>
                  <a:gd name="connsiteY22" fmla="*/ 102870 h 441960"/>
                  <a:gd name="connsiteX23" fmla="*/ 238125 w 283927"/>
                  <a:gd name="connsiteY23" fmla="*/ 104775 h 441960"/>
                  <a:gd name="connsiteX24" fmla="*/ 274320 w 283927"/>
                  <a:gd name="connsiteY24" fmla="*/ 108585 h 441960"/>
                  <a:gd name="connsiteX25" fmla="*/ 281940 w 283927"/>
                  <a:gd name="connsiteY25" fmla="*/ 110490 h 441960"/>
                  <a:gd name="connsiteX26" fmla="*/ 283845 w 283927"/>
                  <a:gd name="connsiteY26" fmla="*/ 116205 h 441960"/>
                  <a:gd name="connsiteX27" fmla="*/ 274320 w 283927"/>
                  <a:gd name="connsiteY27" fmla="*/ 125730 h 441960"/>
                  <a:gd name="connsiteX28" fmla="*/ 262890 w 283927"/>
                  <a:gd name="connsiteY28" fmla="*/ 125730 h 441960"/>
                  <a:gd name="connsiteX29" fmla="*/ 262890 w 283927"/>
                  <a:gd name="connsiteY29" fmla="*/ 441960 h 441960"/>
                  <a:gd name="connsiteX30" fmla="*/ 0 w 283927"/>
                  <a:gd name="connsiteY30" fmla="*/ 441960 h 441960"/>
                  <a:gd name="connsiteX31" fmla="*/ 5715 w 283927"/>
                  <a:gd name="connsiteY31" fmla="*/ 0 h 44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3927" h="441960">
                    <a:moveTo>
                      <a:pt x="5715" y="0"/>
                    </a:moveTo>
                    <a:lnTo>
                      <a:pt x="5715" y="0"/>
                    </a:lnTo>
                    <a:cubicBezTo>
                      <a:pt x="9525" y="4128"/>
                      <a:pt x="23495" y="18733"/>
                      <a:pt x="28575" y="24765"/>
                    </a:cubicBezTo>
                    <a:cubicBezTo>
                      <a:pt x="31115" y="28575"/>
                      <a:pt x="31851" y="34747"/>
                      <a:pt x="36195" y="36195"/>
                    </a:cubicBezTo>
                    <a:cubicBezTo>
                      <a:pt x="40005" y="37465"/>
                      <a:pt x="43729" y="39031"/>
                      <a:pt x="47625" y="40005"/>
                    </a:cubicBezTo>
                    <a:cubicBezTo>
                      <a:pt x="53121" y="41379"/>
                      <a:pt x="55885" y="41863"/>
                      <a:pt x="60960" y="43815"/>
                    </a:cubicBezTo>
                    <a:cubicBezTo>
                      <a:pt x="88149" y="54272"/>
                      <a:pt x="71680" y="48658"/>
                      <a:pt x="85725" y="53340"/>
                    </a:cubicBezTo>
                    <a:cubicBezTo>
                      <a:pt x="94280" y="61895"/>
                      <a:pt x="88884" y="58203"/>
                      <a:pt x="102870" y="62865"/>
                    </a:cubicBezTo>
                    <a:lnTo>
                      <a:pt x="108585" y="64770"/>
                    </a:lnTo>
                    <a:cubicBezTo>
                      <a:pt x="111125" y="66675"/>
                      <a:pt x="113513" y="68802"/>
                      <a:pt x="116205" y="70485"/>
                    </a:cubicBezTo>
                    <a:cubicBezTo>
                      <a:pt x="118613" y="71990"/>
                      <a:pt x="121553" y="72591"/>
                      <a:pt x="123825" y="74295"/>
                    </a:cubicBezTo>
                    <a:cubicBezTo>
                      <a:pt x="142033" y="87951"/>
                      <a:pt x="123736" y="76111"/>
                      <a:pt x="135255" y="87630"/>
                    </a:cubicBezTo>
                    <a:cubicBezTo>
                      <a:pt x="136874" y="89249"/>
                      <a:pt x="138982" y="90304"/>
                      <a:pt x="140970" y="91440"/>
                    </a:cubicBezTo>
                    <a:cubicBezTo>
                      <a:pt x="143436" y="92849"/>
                      <a:pt x="146124" y="93841"/>
                      <a:pt x="148590" y="95250"/>
                    </a:cubicBezTo>
                    <a:cubicBezTo>
                      <a:pt x="150578" y="96386"/>
                      <a:pt x="152213" y="98130"/>
                      <a:pt x="154305" y="99060"/>
                    </a:cubicBezTo>
                    <a:cubicBezTo>
                      <a:pt x="157975" y="100691"/>
                      <a:pt x="165735" y="102870"/>
                      <a:pt x="165735" y="102870"/>
                    </a:cubicBezTo>
                    <a:cubicBezTo>
                      <a:pt x="172085" y="102235"/>
                      <a:pt x="178478" y="101935"/>
                      <a:pt x="184785" y="100965"/>
                    </a:cubicBezTo>
                    <a:cubicBezTo>
                      <a:pt x="191701" y="99901"/>
                      <a:pt x="189936" y="98390"/>
                      <a:pt x="196215" y="95250"/>
                    </a:cubicBezTo>
                    <a:cubicBezTo>
                      <a:pt x="198011" y="94352"/>
                      <a:pt x="200025" y="93980"/>
                      <a:pt x="201930" y="93345"/>
                    </a:cubicBezTo>
                    <a:cubicBezTo>
                      <a:pt x="205740" y="93980"/>
                      <a:pt x="209696" y="94029"/>
                      <a:pt x="213360" y="95250"/>
                    </a:cubicBezTo>
                    <a:cubicBezTo>
                      <a:pt x="215532" y="95974"/>
                      <a:pt x="216983" y="98130"/>
                      <a:pt x="219075" y="99060"/>
                    </a:cubicBezTo>
                    <a:cubicBezTo>
                      <a:pt x="222745" y="100691"/>
                      <a:pt x="226695" y="101600"/>
                      <a:pt x="230505" y="102870"/>
                    </a:cubicBezTo>
                    <a:lnTo>
                      <a:pt x="230505" y="102870"/>
                    </a:lnTo>
                    <a:cubicBezTo>
                      <a:pt x="233045" y="103505"/>
                      <a:pt x="235542" y="104345"/>
                      <a:pt x="238125" y="104775"/>
                    </a:cubicBezTo>
                    <a:cubicBezTo>
                      <a:pt x="248115" y="106440"/>
                      <a:pt x="264994" y="107737"/>
                      <a:pt x="274320" y="108585"/>
                    </a:cubicBezTo>
                    <a:cubicBezTo>
                      <a:pt x="276860" y="109220"/>
                      <a:pt x="279896" y="108854"/>
                      <a:pt x="281940" y="110490"/>
                    </a:cubicBezTo>
                    <a:cubicBezTo>
                      <a:pt x="283508" y="111744"/>
                      <a:pt x="284175" y="114224"/>
                      <a:pt x="283845" y="116205"/>
                    </a:cubicBezTo>
                    <a:cubicBezTo>
                      <a:pt x="283308" y="119429"/>
                      <a:pt x="277397" y="125046"/>
                      <a:pt x="274320" y="125730"/>
                    </a:cubicBezTo>
                    <a:cubicBezTo>
                      <a:pt x="270601" y="126557"/>
                      <a:pt x="266700" y="125730"/>
                      <a:pt x="262890" y="125730"/>
                    </a:cubicBezTo>
                    <a:lnTo>
                      <a:pt x="262890" y="441960"/>
                    </a:lnTo>
                    <a:lnTo>
                      <a:pt x="0" y="441960"/>
                    </a:lnTo>
                    <a:lnTo>
                      <a:pt x="5715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5216527" y="3464032"/>
                <a:ext cx="320721" cy="307948"/>
              </a:xfrm>
              <a:custGeom>
                <a:avLst/>
                <a:gdLst>
                  <a:gd name="connsiteX0" fmla="*/ 0 w 321945"/>
                  <a:gd name="connsiteY0" fmla="*/ 281940 h 308610"/>
                  <a:gd name="connsiteX1" fmla="*/ 0 w 321945"/>
                  <a:gd name="connsiteY1" fmla="*/ 281940 h 308610"/>
                  <a:gd name="connsiteX2" fmla="*/ 19050 w 321945"/>
                  <a:gd name="connsiteY2" fmla="*/ 264795 h 308610"/>
                  <a:gd name="connsiteX3" fmla="*/ 22860 w 321945"/>
                  <a:gd name="connsiteY3" fmla="*/ 259080 h 308610"/>
                  <a:gd name="connsiteX4" fmla="*/ 24765 w 321945"/>
                  <a:gd name="connsiteY4" fmla="*/ 253365 h 308610"/>
                  <a:gd name="connsiteX5" fmla="*/ 30480 w 321945"/>
                  <a:gd name="connsiteY5" fmla="*/ 249555 h 308610"/>
                  <a:gd name="connsiteX6" fmla="*/ 34290 w 321945"/>
                  <a:gd name="connsiteY6" fmla="*/ 236220 h 308610"/>
                  <a:gd name="connsiteX7" fmla="*/ 38100 w 321945"/>
                  <a:gd name="connsiteY7" fmla="*/ 213360 h 308610"/>
                  <a:gd name="connsiteX8" fmla="*/ 40005 w 321945"/>
                  <a:gd name="connsiteY8" fmla="*/ 207645 h 308610"/>
                  <a:gd name="connsiteX9" fmla="*/ 43815 w 321945"/>
                  <a:gd name="connsiteY9" fmla="*/ 194310 h 308610"/>
                  <a:gd name="connsiteX10" fmla="*/ 49530 w 321945"/>
                  <a:gd name="connsiteY10" fmla="*/ 140970 h 308610"/>
                  <a:gd name="connsiteX11" fmla="*/ 47625 w 321945"/>
                  <a:gd name="connsiteY11" fmla="*/ 47625 h 308610"/>
                  <a:gd name="connsiteX12" fmla="*/ 41910 w 321945"/>
                  <a:gd name="connsiteY12" fmla="*/ 41910 h 308610"/>
                  <a:gd name="connsiteX13" fmla="*/ 40005 w 321945"/>
                  <a:gd name="connsiteY13" fmla="*/ 36195 h 308610"/>
                  <a:gd name="connsiteX14" fmla="*/ 36195 w 321945"/>
                  <a:gd name="connsiteY14" fmla="*/ 30480 h 308610"/>
                  <a:gd name="connsiteX15" fmla="*/ 34290 w 321945"/>
                  <a:gd name="connsiteY15" fmla="*/ 0 h 308610"/>
                  <a:gd name="connsiteX16" fmla="*/ 135255 w 321945"/>
                  <a:gd name="connsiteY16" fmla="*/ 0 h 308610"/>
                  <a:gd name="connsiteX17" fmla="*/ 135255 w 321945"/>
                  <a:gd name="connsiteY17" fmla="*/ 66675 h 308610"/>
                  <a:gd name="connsiteX18" fmla="*/ 321945 w 321945"/>
                  <a:gd name="connsiteY18" fmla="*/ 66675 h 308610"/>
                  <a:gd name="connsiteX19" fmla="*/ 321945 w 321945"/>
                  <a:gd name="connsiteY19" fmla="*/ 278130 h 308610"/>
                  <a:gd name="connsiteX20" fmla="*/ 95250 w 321945"/>
                  <a:gd name="connsiteY20" fmla="*/ 278130 h 308610"/>
                  <a:gd name="connsiteX21" fmla="*/ 81915 w 321945"/>
                  <a:gd name="connsiteY21" fmla="*/ 278130 h 308610"/>
                  <a:gd name="connsiteX22" fmla="*/ 76200 w 321945"/>
                  <a:gd name="connsiteY22" fmla="*/ 293370 h 308610"/>
                  <a:gd name="connsiteX23" fmla="*/ 72390 w 321945"/>
                  <a:gd name="connsiteY23" fmla="*/ 304800 h 308610"/>
                  <a:gd name="connsiteX24" fmla="*/ 66675 w 321945"/>
                  <a:gd name="connsiteY24" fmla="*/ 308610 h 308610"/>
                  <a:gd name="connsiteX25" fmla="*/ 53340 w 321945"/>
                  <a:gd name="connsiteY25" fmla="*/ 306705 h 308610"/>
                  <a:gd name="connsiteX26" fmla="*/ 49530 w 321945"/>
                  <a:gd name="connsiteY26" fmla="*/ 299085 h 308610"/>
                  <a:gd name="connsiteX27" fmla="*/ 41910 w 321945"/>
                  <a:gd name="connsiteY27" fmla="*/ 297180 h 308610"/>
                  <a:gd name="connsiteX28" fmla="*/ 30480 w 321945"/>
                  <a:gd name="connsiteY28" fmla="*/ 293370 h 308610"/>
                  <a:gd name="connsiteX29" fmla="*/ 17145 w 321945"/>
                  <a:gd name="connsiteY29" fmla="*/ 287655 h 308610"/>
                  <a:gd name="connsiteX30" fmla="*/ 0 w 321945"/>
                  <a:gd name="connsiteY30" fmla="*/ 281940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1945" h="308610">
                    <a:moveTo>
                      <a:pt x="0" y="281940"/>
                    </a:moveTo>
                    <a:lnTo>
                      <a:pt x="0" y="281940"/>
                    </a:lnTo>
                    <a:cubicBezTo>
                      <a:pt x="2888" y="279464"/>
                      <a:pt x="14944" y="269722"/>
                      <a:pt x="19050" y="264795"/>
                    </a:cubicBezTo>
                    <a:cubicBezTo>
                      <a:pt x="20516" y="263036"/>
                      <a:pt x="21836" y="261128"/>
                      <a:pt x="22860" y="259080"/>
                    </a:cubicBezTo>
                    <a:cubicBezTo>
                      <a:pt x="23758" y="257284"/>
                      <a:pt x="23511" y="254933"/>
                      <a:pt x="24765" y="253365"/>
                    </a:cubicBezTo>
                    <a:cubicBezTo>
                      <a:pt x="26195" y="251577"/>
                      <a:pt x="28575" y="250825"/>
                      <a:pt x="30480" y="249555"/>
                    </a:cubicBezTo>
                    <a:cubicBezTo>
                      <a:pt x="32112" y="244658"/>
                      <a:pt x="33333" y="241482"/>
                      <a:pt x="34290" y="236220"/>
                    </a:cubicBezTo>
                    <a:cubicBezTo>
                      <a:pt x="36441" y="224392"/>
                      <a:pt x="35468" y="223890"/>
                      <a:pt x="38100" y="213360"/>
                    </a:cubicBezTo>
                    <a:cubicBezTo>
                      <a:pt x="38587" y="211412"/>
                      <a:pt x="39453" y="209576"/>
                      <a:pt x="40005" y="207645"/>
                    </a:cubicBezTo>
                    <a:cubicBezTo>
                      <a:pt x="44789" y="190901"/>
                      <a:pt x="39247" y="208013"/>
                      <a:pt x="43815" y="194310"/>
                    </a:cubicBezTo>
                    <a:cubicBezTo>
                      <a:pt x="45595" y="176509"/>
                      <a:pt x="47750" y="158771"/>
                      <a:pt x="49530" y="140970"/>
                    </a:cubicBezTo>
                    <a:cubicBezTo>
                      <a:pt x="48895" y="109855"/>
                      <a:pt x="50012" y="78655"/>
                      <a:pt x="47625" y="47625"/>
                    </a:cubicBezTo>
                    <a:cubicBezTo>
                      <a:pt x="47418" y="44939"/>
                      <a:pt x="43404" y="44152"/>
                      <a:pt x="41910" y="41910"/>
                    </a:cubicBezTo>
                    <a:cubicBezTo>
                      <a:pt x="40796" y="40239"/>
                      <a:pt x="40903" y="37991"/>
                      <a:pt x="40005" y="36195"/>
                    </a:cubicBezTo>
                    <a:cubicBezTo>
                      <a:pt x="38981" y="34147"/>
                      <a:pt x="37465" y="32385"/>
                      <a:pt x="36195" y="30480"/>
                    </a:cubicBezTo>
                    <a:cubicBezTo>
                      <a:pt x="33799" y="8917"/>
                      <a:pt x="34290" y="19085"/>
                      <a:pt x="34290" y="0"/>
                    </a:cubicBezTo>
                    <a:lnTo>
                      <a:pt x="135255" y="0"/>
                    </a:lnTo>
                    <a:lnTo>
                      <a:pt x="135255" y="66675"/>
                    </a:lnTo>
                    <a:lnTo>
                      <a:pt x="321945" y="66675"/>
                    </a:lnTo>
                    <a:lnTo>
                      <a:pt x="321945" y="278130"/>
                    </a:lnTo>
                    <a:lnTo>
                      <a:pt x="95250" y="278130"/>
                    </a:lnTo>
                    <a:lnTo>
                      <a:pt x="81915" y="278130"/>
                    </a:lnTo>
                    <a:cubicBezTo>
                      <a:pt x="80010" y="283210"/>
                      <a:pt x="78025" y="288261"/>
                      <a:pt x="76200" y="293370"/>
                    </a:cubicBezTo>
                    <a:cubicBezTo>
                      <a:pt x="74849" y="297152"/>
                      <a:pt x="75732" y="302572"/>
                      <a:pt x="72390" y="304800"/>
                    </a:cubicBezTo>
                    <a:lnTo>
                      <a:pt x="66675" y="308610"/>
                    </a:lnTo>
                    <a:cubicBezTo>
                      <a:pt x="62230" y="307975"/>
                      <a:pt x="57265" y="308886"/>
                      <a:pt x="53340" y="306705"/>
                    </a:cubicBezTo>
                    <a:cubicBezTo>
                      <a:pt x="50858" y="305326"/>
                      <a:pt x="51712" y="300903"/>
                      <a:pt x="49530" y="299085"/>
                    </a:cubicBezTo>
                    <a:cubicBezTo>
                      <a:pt x="47519" y="297409"/>
                      <a:pt x="44418" y="297932"/>
                      <a:pt x="41910" y="297180"/>
                    </a:cubicBezTo>
                    <a:cubicBezTo>
                      <a:pt x="38063" y="296026"/>
                      <a:pt x="33822" y="295598"/>
                      <a:pt x="30480" y="293370"/>
                    </a:cubicBezTo>
                    <a:cubicBezTo>
                      <a:pt x="22587" y="288108"/>
                      <a:pt x="26986" y="290115"/>
                      <a:pt x="17145" y="287655"/>
                    </a:cubicBezTo>
                    <a:lnTo>
                      <a:pt x="0" y="28194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>
              <a:xfrm>
                <a:off x="5030763" y="3646579"/>
                <a:ext cx="257212" cy="353981"/>
              </a:xfrm>
              <a:custGeom>
                <a:avLst/>
                <a:gdLst>
                  <a:gd name="connsiteX0" fmla="*/ 0 w 257175"/>
                  <a:gd name="connsiteY0" fmla="*/ 135255 h 354330"/>
                  <a:gd name="connsiteX1" fmla="*/ 0 w 257175"/>
                  <a:gd name="connsiteY1" fmla="*/ 354330 h 354330"/>
                  <a:gd name="connsiteX2" fmla="*/ 257175 w 257175"/>
                  <a:gd name="connsiteY2" fmla="*/ 354330 h 354330"/>
                  <a:gd name="connsiteX3" fmla="*/ 257175 w 257175"/>
                  <a:gd name="connsiteY3" fmla="*/ 123825 h 354330"/>
                  <a:gd name="connsiteX4" fmla="*/ 249555 w 257175"/>
                  <a:gd name="connsiteY4" fmla="*/ 116205 h 354330"/>
                  <a:gd name="connsiteX5" fmla="*/ 230505 w 257175"/>
                  <a:gd name="connsiteY5" fmla="*/ 108585 h 354330"/>
                  <a:gd name="connsiteX6" fmla="*/ 226695 w 257175"/>
                  <a:gd name="connsiteY6" fmla="*/ 102870 h 354330"/>
                  <a:gd name="connsiteX7" fmla="*/ 220980 w 257175"/>
                  <a:gd name="connsiteY7" fmla="*/ 97155 h 354330"/>
                  <a:gd name="connsiteX8" fmla="*/ 209550 w 257175"/>
                  <a:gd name="connsiteY8" fmla="*/ 93345 h 354330"/>
                  <a:gd name="connsiteX9" fmla="*/ 188595 w 257175"/>
                  <a:gd name="connsiteY9" fmla="*/ 97155 h 354330"/>
                  <a:gd name="connsiteX10" fmla="*/ 182880 w 257175"/>
                  <a:gd name="connsiteY10" fmla="*/ 100965 h 354330"/>
                  <a:gd name="connsiteX11" fmla="*/ 177165 w 257175"/>
                  <a:gd name="connsiteY11" fmla="*/ 140970 h 354330"/>
                  <a:gd name="connsiteX12" fmla="*/ 169545 w 257175"/>
                  <a:gd name="connsiteY12" fmla="*/ 152400 h 354330"/>
                  <a:gd name="connsiteX13" fmla="*/ 165735 w 257175"/>
                  <a:gd name="connsiteY13" fmla="*/ 158115 h 354330"/>
                  <a:gd name="connsiteX14" fmla="*/ 158115 w 257175"/>
                  <a:gd name="connsiteY14" fmla="*/ 163830 h 354330"/>
                  <a:gd name="connsiteX15" fmla="*/ 146685 w 257175"/>
                  <a:gd name="connsiteY15" fmla="*/ 171450 h 354330"/>
                  <a:gd name="connsiteX16" fmla="*/ 135255 w 257175"/>
                  <a:gd name="connsiteY16" fmla="*/ 169545 h 354330"/>
                  <a:gd name="connsiteX17" fmla="*/ 137160 w 257175"/>
                  <a:gd name="connsiteY17" fmla="*/ 127635 h 354330"/>
                  <a:gd name="connsiteX18" fmla="*/ 139065 w 257175"/>
                  <a:gd name="connsiteY18" fmla="*/ 121920 h 354330"/>
                  <a:gd name="connsiteX19" fmla="*/ 144780 w 257175"/>
                  <a:gd name="connsiteY19" fmla="*/ 118110 h 354330"/>
                  <a:gd name="connsiteX20" fmla="*/ 150495 w 257175"/>
                  <a:gd name="connsiteY20" fmla="*/ 106680 h 354330"/>
                  <a:gd name="connsiteX21" fmla="*/ 152400 w 257175"/>
                  <a:gd name="connsiteY21" fmla="*/ 100965 h 354330"/>
                  <a:gd name="connsiteX22" fmla="*/ 158115 w 257175"/>
                  <a:gd name="connsiteY22" fmla="*/ 97155 h 354330"/>
                  <a:gd name="connsiteX23" fmla="*/ 165735 w 257175"/>
                  <a:gd name="connsiteY23" fmla="*/ 83820 h 354330"/>
                  <a:gd name="connsiteX24" fmla="*/ 167640 w 257175"/>
                  <a:gd name="connsiteY24" fmla="*/ 78105 h 354330"/>
                  <a:gd name="connsiteX25" fmla="*/ 173355 w 257175"/>
                  <a:gd name="connsiteY25" fmla="*/ 74295 h 354330"/>
                  <a:gd name="connsiteX26" fmla="*/ 177165 w 257175"/>
                  <a:gd name="connsiteY26" fmla="*/ 41910 h 354330"/>
                  <a:gd name="connsiteX27" fmla="*/ 180975 w 257175"/>
                  <a:gd name="connsiteY27" fmla="*/ 36195 h 354330"/>
                  <a:gd name="connsiteX28" fmla="*/ 184785 w 257175"/>
                  <a:gd name="connsiteY28" fmla="*/ 22860 h 354330"/>
                  <a:gd name="connsiteX29" fmla="*/ 190500 w 257175"/>
                  <a:gd name="connsiteY29" fmla="*/ 11430 h 354330"/>
                  <a:gd name="connsiteX30" fmla="*/ 188595 w 257175"/>
                  <a:gd name="connsiteY30" fmla="*/ 3810 h 354330"/>
                  <a:gd name="connsiteX31" fmla="*/ 179070 w 257175"/>
                  <a:gd name="connsiteY31" fmla="*/ 1905 h 354330"/>
                  <a:gd name="connsiteX32" fmla="*/ 173355 w 257175"/>
                  <a:gd name="connsiteY32" fmla="*/ 0 h 354330"/>
                  <a:gd name="connsiteX33" fmla="*/ 158115 w 257175"/>
                  <a:gd name="connsiteY33" fmla="*/ 3810 h 354330"/>
                  <a:gd name="connsiteX34" fmla="*/ 152400 w 257175"/>
                  <a:gd name="connsiteY34" fmla="*/ 9525 h 354330"/>
                  <a:gd name="connsiteX35" fmla="*/ 150495 w 257175"/>
                  <a:gd name="connsiteY35" fmla="*/ 15240 h 354330"/>
                  <a:gd name="connsiteX36" fmla="*/ 146685 w 257175"/>
                  <a:gd name="connsiteY36" fmla="*/ 20955 h 354330"/>
                  <a:gd name="connsiteX37" fmla="*/ 144780 w 257175"/>
                  <a:gd name="connsiteY37" fmla="*/ 32385 h 354330"/>
                  <a:gd name="connsiteX38" fmla="*/ 142875 w 257175"/>
                  <a:gd name="connsiteY38" fmla="*/ 64770 h 354330"/>
                  <a:gd name="connsiteX39" fmla="*/ 139065 w 257175"/>
                  <a:gd name="connsiteY39" fmla="*/ 70485 h 354330"/>
                  <a:gd name="connsiteX40" fmla="*/ 137160 w 257175"/>
                  <a:gd name="connsiteY40" fmla="*/ 80010 h 354330"/>
                  <a:gd name="connsiteX41" fmla="*/ 131445 w 257175"/>
                  <a:gd name="connsiteY41" fmla="*/ 97155 h 354330"/>
                  <a:gd name="connsiteX42" fmla="*/ 129540 w 257175"/>
                  <a:gd name="connsiteY42" fmla="*/ 102870 h 354330"/>
                  <a:gd name="connsiteX43" fmla="*/ 127635 w 257175"/>
                  <a:gd name="connsiteY43" fmla="*/ 116205 h 354330"/>
                  <a:gd name="connsiteX44" fmla="*/ 123825 w 257175"/>
                  <a:gd name="connsiteY44" fmla="*/ 121920 h 354330"/>
                  <a:gd name="connsiteX45" fmla="*/ 121920 w 257175"/>
                  <a:gd name="connsiteY45" fmla="*/ 127635 h 354330"/>
                  <a:gd name="connsiteX46" fmla="*/ 118110 w 257175"/>
                  <a:gd name="connsiteY46" fmla="*/ 140970 h 354330"/>
                  <a:gd name="connsiteX47" fmla="*/ 116205 w 257175"/>
                  <a:gd name="connsiteY47" fmla="*/ 146685 h 354330"/>
                  <a:gd name="connsiteX48" fmla="*/ 114300 w 257175"/>
                  <a:gd name="connsiteY48" fmla="*/ 156210 h 354330"/>
                  <a:gd name="connsiteX49" fmla="*/ 108585 w 257175"/>
                  <a:gd name="connsiteY49" fmla="*/ 160020 h 354330"/>
                  <a:gd name="connsiteX50" fmla="*/ 97155 w 257175"/>
                  <a:gd name="connsiteY50" fmla="*/ 152400 h 354330"/>
                  <a:gd name="connsiteX51" fmla="*/ 87630 w 257175"/>
                  <a:gd name="connsiteY51" fmla="*/ 140970 h 354330"/>
                  <a:gd name="connsiteX52" fmla="*/ 83820 w 257175"/>
                  <a:gd name="connsiteY52" fmla="*/ 140970 h 354330"/>
                  <a:gd name="connsiteX53" fmla="*/ 0 w 257175"/>
                  <a:gd name="connsiteY53" fmla="*/ 135255 h 35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57175" h="354330">
                    <a:moveTo>
                      <a:pt x="0" y="135255"/>
                    </a:moveTo>
                    <a:lnTo>
                      <a:pt x="0" y="354330"/>
                    </a:lnTo>
                    <a:lnTo>
                      <a:pt x="257175" y="354330"/>
                    </a:lnTo>
                    <a:lnTo>
                      <a:pt x="257175" y="123825"/>
                    </a:lnTo>
                    <a:lnTo>
                      <a:pt x="249555" y="116205"/>
                    </a:lnTo>
                    <a:cubicBezTo>
                      <a:pt x="243205" y="113665"/>
                      <a:pt x="236413" y="112031"/>
                      <a:pt x="230505" y="108585"/>
                    </a:cubicBezTo>
                    <a:cubicBezTo>
                      <a:pt x="228527" y="107431"/>
                      <a:pt x="228161" y="104629"/>
                      <a:pt x="226695" y="102870"/>
                    </a:cubicBezTo>
                    <a:cubicBezTo>
                      <a:pt x="224970" y="100800"/>
                      <a:pt x="223335" y="98463"/>
                      <a:pt x="220980" y="97155"/>
                    </a:cubicBezTo>
                    <a:cubicBezTo>
                      <a:pt x="217469" y="95205"/>
                      <a:pt x="209550" y="93345"/>
                      <a:pt x="209550" y="93345"/>
                    </a:cubicBezTo>
                    <a:cubicBezTo>
                      <a:pt x="204297" y="94002"/>
                      <a:pt x="194468" y="94218"/>
                      <a:pt x="188595" y="97155"/>
                    </a:cubicBezTo>
                    <a:cubicBezTo>
                      <a:pt x="186547" y="98179"/>
                      <a:pt x="184785" y="99695"/>
                      <a:pt x="182880" y="100965"/>
                    </a:cubicBezTo>
                    <a:cubicBezTo>
                      <a:pt x="172381" y="116713"/>
                      <a:pt x="180890" y="101854"/>
                      <a:pt x="177165" y="140970"/>
                    </a:cubicBezTo>
                    <a:cubicBezTo>
                      <a:pt x="176517" y="147774"/>
                      <a:pt x="173850" y="147233"/>
                      <a:pt x="169545" y="152400"/>
                    </a:cubicBezTo>
                    <a:cubicBezTo>
                      <a:pt x="168079" y="154159"/>
                      <a:pt x="167354" y="156496"/>
                      <a:pt x="165735" y="158115"/>
                    </a:cubicBezTo>
                    <a:cubicBezTo>
                      <a:pt x="163490" y="160360"/>
                      <a:pt x="160526" y="161764"/>
                      <a:pt x="158115" y="163830"/>
                    </a:cubicBezTo>
                    <a:cubicBezTo>
                      <a:pt x="149034" y="171614"/>
                      <a:pt x="156406" y="168210"/>
                      <a:pt x="146685" y="171450"/>
                    </a:cubicBezTo>
                    <a:lnTo>
                      <a:pt x="135255" y="169545"/>
                    </a:lnTo>
                    <a:cubicBezTo>
                      <a:pt x="132284" y="155880"/>
                      <a:pt x="136045" y="141575"/>
                      <a:pt x="137160" y="127635"/>
                    </a:cubicBezTo>
                    <a:cubicBezTo>
                      <a:pt x="137320" y="125633"/>
                      <a:pt x="137811" y="123488"/>
                      <a:pt x="139065" y="121920"/>
                    </a:cubicBezTo>
                    <a:cubicBezTo>
                      <a:pt x="140495" y="120132"/>
                      <a:pt x="142875" y="119380"/>
                      <a:pt x="144780" y="118110"/>
                    </a:cubicBezTo>
                    <a:cubicBezTo>
                      <a:pt x="149568" y="103745"/>
                      <a:pt x="143109" y="121452"/>
                      <a:pt x="150495" y="106680"/>
                    </a:cubicBezTo>
                    <a:cubicBezTo>
                      <a:pt x="151393" y="104884"/>
                      <a:pt x="151146" y="102533"/>
                      <a:pt x="152400" y="100965"/>
                    </a:cubicBezTo>
                    <a:cubicBezTo>
                      <a:pt x="153830" y="99177"/>
                      <a:pt x="156210" y="98425"/>
                      <a:pt x="158115" y="97155"/>
                    </a:cubicBezTo>
                    <a:cubicBezTo>
                      <a:pt x="161941" y="91415"/>
                      <a:pt x="162835" y="90587"/>
                      <a:pt x="165735" y="83820"/>
                    </a:cubicBezTo>
                    <a:cubicBezTo>
                      <a:pt x="166526" y="81974"/>
                      <a:pt x="166386" y="79673"/>
                      <a:pt x="167640" y="78105"/>
                    </a:cubicBezTo>
                    <a:cubicBezTo>
                      <a:pt x="169070" y="76317"/>
                      <a:pt x="171450" y="75565"/>
                      <a:pt x="173355" y="74295"/>
                    </a:cubicBezTo>
                    <a:cubicBezTo>
                      <a:pt x="173527" y="72055"/>
                      <a:pt x="173863" y="49614"/>
                      <a:pt x="177165" y="41910"/>
                    </a:cubicBezTo>
                    <a:cubicBezTo>
                      <a:pt x="178067" y="39806"/>
                      <a:pt x="179951" y="38243"/>
                      <a:pt x="180975" y="36195"/>
                    </a:cubicBezTo>
                    <a:cubicBezTo>
                      <a:pt x="184682" y="28781"/>
                      <a:pt x="181123" y="31405"/>
                      <a:pt x="184785" y="22860"/>
                    </a:cubicBezTo>
                    <a:cubicBezTo>
                      <a:pt x="195864" y="-2990"/>
                      <a:pt x="182473" y="35511"/>
                      <a:pt x="190500" y="11430"/>
                    </a:cubicBezTo>
                    <a:cubicBezTo>
                      <a:pt x="189865" y="8890"/>
                      <a:pt x="190606" y="5486"/>
                      <a:pt x="188595" y="3810"/>
                    </a:cubicBezTo>
                    <a:cubicBezTo>
                      <a:pt x="186108" y="1737"/>
                      <a:pt x="182211" y="2690"/>
                      <a:pt x="179070" y="1905"/>
                    </a:cubicBezTo>
                    <a:cubicBezTo>
                      <a:pt x="177122" y="1418"/>
                      <a:pt x="175260" y="635"/>
                      <a:pt x="173355" y="0"/>
                    </a:cubicBezTo>
                    <a:cubicBezTo>
                      <a:pt x="171981" y="275"/>
                      <a:pt x="160625" y="2136"/>
                      <a:pt x="158115" y="3810"/>
                    </a:cubicBezTo>
                    <a:cubicBezTo>
                      <a:pt x="155873" y="5304"/>
                      <a:pt x="154305" y="7620"/>
                      <a:pt x="152400" y="9525"/>
                    </a:cubicBezTo>
                    <a:cubicBezTo>
                      <a:pt x="151765" y="11430"/>
                      <a:pt x="151393" y="13444"/>
                      <a:pt x="150495" y="15240"/>
                    </a:cubicBezTo>
                    <a:cubicBezTo>
                      <a:pt x="149471" y="17288"/>
                      <a:pt x="147409" y="18783"/>
                      <a:pt x="146685" y="20955"/>
                    </a:cubicBezTo>
                    <a:cubicBezTo>
                      <a:pt x="145464" y="24619"/>
                      <a:pt x="145415" y="28575"/>
                      <a:pt x="144780" y="32385"/>
                    </a:cubicBezTo>
                    <a:cubicBezTo>
                      <a:pt x="144145" y="43180"/>
                      <a:pt x="144479" y="54076"/>
                      <a:pt x="142875" y="64770"/>
                    </a:cubicBezTo>
                    <a:cubicBezTo>
                      <a:pt x="142535" y="67034"/>
                      <a:pt x="139869" y="68341"/>
                      <a:pt x="139065" y="70485"/>
                    </a:cubicBezTo>
                    <a:cubicBezTo>
                      <a:pt x="137928" y="73517"/>
                      <a:pt x="138012" y="76886"/>
                      <a:pt x="137160" y="80010"/>
                    </a:cubicBezTo>
                    <a:cubicBezTo>
                      <a:pt x="135575" y="85822"/>
                      <a:pt x="133350" y="91440"/>
                      <a:pt x="131445" y="97155"/>
                    </a:cubicBezTo>
                    <a:lnTo>
                      <a:pt x="129540" y="102870"/>
                    </a:lnTo>
                    <a:cubicBezTo>
                      <a:pt x="128905" y="107315"/>
                      <a:pt x="128925" y="111904"/>
                      <a:pt x="127635" y="116205"/>
                    </a:cubicBezTo>
                    <a:cubicBezTo>
                      <a:pt x="126977" y="118398"/>
                      <a:pt x="124849" y="119872"/>
                      <a:pt x="123825" y="121920"/>
                    </a:cubicBezTo>
                    <a:cubicBezTo>
                      <a:pt x="122927" y="123716"/>
                      <a:pt x="122497" y="125712"/>
                      <a:pt x="121920" y="127635"/>
                    </a:cubicBezTo>
                    <a:cubicBezTo>
                      <a:pt x="120592" y="132063"/>
                      <a:pt x="119438" y="136542"/>
                      <a:pt x="118110" y="140970"/>
                    </a:cubicBezTo>
                    <a:cubicBezTo>
                      <a:pt x="117533" y="142893"/>
                      <a:pt x="116692" y="144737"/>
                      <a:pt x="116205" y="146685"/>
                    </a:cubicBezTo>
                    <a:cubicBezTo>
                      <a:pt x="115420" y="149826"/>
                      <a:pt x="115906" y="153399"/>
                      <a:pt x="114300" y="156210"/>
                    </a:cubicBezTo>
                    <a:cubicBezTo>
                      <a:pt x="113164" y="158198"/>
                      <a:pt x="110490" y="158750"/>
                      <a:pt x="108585" y="160020"/>
                    </a:cubicBezTo>
                    <a:cubicBezTo>
                      <a:pt x="101541" y="157672"/>
                      <a:pt x="102643" y="158986"/>
                      <a:pt x="97155" y="152400"/>
                    </a:cubicBezTo>
                    <a:cubicBezTo>
                      <a:pt x="93353" y="147838"/>
                      <a:pt x="93195" y="144309"/>
                      <a:pt x="87630" y="140970"/>
                    </a:cubicBezTo>
                    <a:cubicBezTo>
                      <a:pt x="86541" y="140317"/>
                      <a:pt x="85090" y="140970"/>
                      <a:pt x="83820" y="140970"/>
                    </a:cubicBezTo>
                    <a:lnTo>
                      <a:pt x="0" y="13525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25" name="Group 7196"/>
              <p:cNvGrpSpPr>
                <a:grpSpLocks/>
              </p:cNvGrpSpPr>
              <p:nvPr/>
            </p:nvGrpSpPr>
            <p:grpSpPr bwMode="auto">
              <a:xfrm>
                <a:off x="4989658" y="2681416"/>
                <a:ext cx="911929" cy="405302"/>
                <a:chOff x="4989658" y="2681416"/>
                <a:chExt cx="911929" cy="405302"/>
              </a:xfrm>
              <a:grpFill/>
            </p:grpSpPr>
            <p:sp>
              <p:nvSpPr>
                <p:cNvPr id="281" name="Freeform 280"/>
                <p:cNvSpPr/>
                <p:nvPr/>
              </p:nvSpPr>
              <p:spPr>
                <a:xfrm>
                  <a:off x="4989482" y="2681463"/>
                  <a:ext cx="911357" cy="319059"/>
                </a:xfrm>
                <a:custGeom>
                  <a:avLst/>
                  <a:gdLst>
                    <a:gd name="connsiteX0" fmla="*/ 4943 w 911929"/>
                    <a:gd name="connsiteY0" fmla="*/ 229836 h 320246"/>
                    <a:gd name="connsiteX1" fmla="*/ 4943 w 911929"/>
                    <a:gd name="connsiteY1" fmla="*/ 229836 h 320246"/>
                    <a:gd name="connsiteX2" fmla="*/ 27185 w 911929"/>
                    <a:gd name="connsiteY2" fmla="*/ 232307 h 320246"/>
                    <a:gd name="connsiteX3" fmla="*/ 37071 w 911929"/>
                    <a:gd name="connsiteY3" fmla="*/ 237250 h 320246"/>
                    <a:gd name="connsiteX4" fmla="*/ 39542 w 911929"/>
                    <a:gd name="connsiteY4" fmla="*/ 227365 h 320246"/>
                    <a:gd name="connsiteX5" fmla="*/ 46956 w 911929"/>
                    <a:gd name="connsiteY5" fmla="*/ 224893 h 320246"/>
                    <a:gd name="connsiteX6" fmla="*/ 59313 w 911929"/>
                    <a:gd name="connsiteY6" fmla="*/ 227365 h 320246"/>
                    <a:gd name="connsiteX7" fmla="*/ 66727 w 911929"/>
                    <a:gd name="connsiteY7" fmla="*/ 232307 h 320246"/>
                    <a:gd name="connsiteX8" fmla="*/ 76612 w 911929"/>
                    <a:gd name="connsiteY8" fmla="*/ 237250 h 320246"/>
                    <a:gd name="connsiteX9" fmla="*/ 98854 w 911929"/>
                    <a:gd name="connsiteY9" fmla="*/ 234779 h 320246"/>
                    <a:gd name="connsiteX10" fmla="*/ 113683 w 911929"/>
                    <a:gd name="connsiteY10" fmla="*/ 229836 h 320246"/>
                    <a:gd name="connsiteX11" fmla="*/ 121097 w 911929"/>
                    <a:gd name="connsiteY11" fmla="*/ 224893 h 320246"/>
                    <a:gd name="connsiteX12" fmla="*/ 126039 w 911929"/>
                    <a:gd name="connsiteY12" fmla="*/ 205122 h 320246"/>
                    <a:gd name="connsiteX13" fmla="*/ 145810 w 911929"/>
                    <a:gd name="connsiteY13" fmla="*/ 180409 h 320246"/>
                    <a:gd name="connsiteX14" fmla="*/ 153224 w 911929"/>
                    <a:gd name="connsiteY14" fmla="*/ 175466 h 320246"/>
                    <a:gd name="connsiteX15" fmla="*/ 155696 w 911929"/>
                    <a:gd name="connsiteY15" fmla="*/ 168052 h 320246"/>
                    <a:gd name="connsiteX16" fmla="*/ 170524 w 911929"/>
                    <a:gd name="connsiteY16" fmla="*/ 158167 h 320246"/>
                    <a:gd name="connsiteX17" fmla="*/ 187823 w 911929"/>
                    <a:gd name="connsiteY17" fmla="*/ 143339 h 320246"/>
                    <a:gd name="connsiteX18" fmla="*/ 200180 w 911929"/>
                    <a:gd name="connsiteY18" fmla="*/ 133453 h 320246"/>
                    <a:gd name="connsiteX19" fmla="*/ 232307 w 911929"/>
                    <a:gd name="connsiteY19" fmla="*/ 130982 h 320246"/>
                    <a:gd name="connsiteX20" fmla="*/ 239721 w 911929"/>
                    <a:gd name="connsiteY20" fmla="*/ 126039 h 320246"/>
                    <a:gd name="connsiteX21" fmla="*/ 274320 w 911929"/>
                    <a:gd name="connsiteY21" fmla="*/ 130982 h 320246"/>
                    <a:gd name="connsiteX22" fmla="*/ 281734 w 911929"/>
                    <a:gd name="connsiteY22" fmla="*/ 138396 h 320246"/>
                    <a:gd name="connsiteX23" fmla="*/ 291620 w 911929"/>
                    <a:gd name="connsiteY23" fmla="*/ 140867 h 320246"/>
                    <a:gd name="connsiteX24" fmla="*/ 323747 w 911929"/>
                    <a:gd name="connsiteY24" fmla="*/ 145810 h 320246"/>
                    <a:gd name="connsiteX25" fmla="*/ 338576 w 911929"/>
                    <a:gd name="connsiteY25" fmla="*/ 150753 h 320246"/>
                    <a:gd name="connsiteX26" fmla="*/ 360818 w 911929"/>
                    <a:gd name="connsiteY26" fmla="*/ 163109 h 320246"/>
                    <a:gd name="connsiteX27" fmla="*/ 407773 w 911929"/>
                    <a:gd name="connsiteY27" fmla="*/ 172995 h 320246"/>
                    <a:gd name="connsiteX28" fmla="*/ 415187 w 911929"/>
                    <a:gd name="connsiteY28" fmla="*/ 177938 h 320246"/>
                    <a:gd name="connsiteX29" fmla="*/ 427544 w 911929"/>
                    <a:gd name="connsiteY29" fmla="*/ 180409 h 320246"/>
                    <a:gd name="connsiteX30" fmla="*/ 437430 w 911929"/>
                    <a:gd name="connsiteY30" fmla="*/ 187823 h 320246"/>
                    <a:gd name="connsiteX31" fmla="*/ 444844 w 911929"/>
                    <a:gd name="connsiteY31" fmla="*/ 190294 h 320246"/>
                    <a:gd name="connsiteX32" fmla="*/ 457200 w 911929"/>
                    <a:gd name="connsiteY32" fmla="*/ 200180 h 320246"/>
                    <a:gd name="connsiteX33" fmla="*/ 472028 w 911929"/>
                    <a:gd name="connsiteY33" fmla="*/ 215008 h 320246"/>
                    <a:gd name="connsiteX34" fmla="*/ 481914 w 911929"/>
                    <a:gd name="connsiteY34" fmla="*/ 224893 h 320246"/>
                    <a:gd name="connsiteX35" fmla="*/ 496742 w 911929"/>
                    <a:gd name="connsiteY35" fmla="*/ 229836 h 320246"/>
                    <a:gd name="connsiteX36" fmla="*/ 514041 w 911929"/>
                    <a:gd name="connsiteY36" fmla="*/ 242193 h 320246"/>
                    <a:gd name="connsiteX37" fmla="*/ 516513 w 911929"/>
                    <a:gd name="connsiteY37" fmla="*/ 249607 h 320246"/>
                    <a:gd name="connsiteX38" fmla="*/ 526398 w 911929"/>
                    <a:gd name="connsiteY38" fmla="*/ 264435 h 320246"/>
                    <a:gd name="connsiteX39" fmla="*/ 538755 w 911929"/>
                    <a:gd name="connsiteY39" fmla="*/ 281734 h 320246"/>
                    <a:gd name="connsiteX40" fmla="*/ 553583 w 911929"/>
                    <a:gd name="connsiteY40" fmla="*/ 296562 h 320246"/>
                    <a:gd name="connsiteX41" fmla="*/ 563468 w 911929"/>
                    <a:gd name="connsiteY41" fmla="*/ 311390 h 320246"/>
                    <a:gd name="connsiteX42" fmla="*/ 578297 w 911929"/>
                    <a:gd name="connsiteY42" fmla="*/ 318805 h 320246"/>
                    <a:gd name="connsiteX43" fmla="*/ 610424 w 911929"/>
                    <a:gd name="connsiteY43" fmla="*/ 316333 h 320246"/>
                    <a:gd name="connsiteX44" fmla="*/ 607953 w 911929"/>
                    <a:gd name="connsiteY44" fmla="*/ 289148 h 320246"/>
                    <a:gd name="connsiteX45" fmla="*/ 610424 w 911929"/>
                    <a:gd name="connsiteY45" fmla="*/ 264435 h 320246"/>
                    <a:gd name="connsiteX46" fmla="*/ 607953 w 911929"/>
                    <a:gd name="connsiteY46" fmla="*/ 252078 h 320246"/>
                    <a:gd name="connsiteX47" fmla="*/ 598067 w 911929"/>
                    <a:gd name="connsiteY47" fmla="*/ 237250 h 320246"/>
                    <a:gd name="connsiteX48" fmla="*/ 600539 w 911929"/>
                    <a:gd name="connsiteY48" fmla="*/ 227365 h 320246"/>
                    <a:gd name="connsiteX49" fmla="*/ 607953 w 911929"/>
                    <a:gd name="connsiteY49" fmla="*/ 222422 h 320246"/>
                    <a:gd name="connsiteX50" fmla="*/ 612896 w 911929"/>
                    <a:gd name="connsiteY50" fmla="*/ 215008 h 320246"/>
                    <a:gd name="connsiteX51" fmla="*/ 620310 w 911929"/>
                    <a:gd name="connsiteY51" fmla="*/ 207594 h 320246"/>
                    <a:gd name="connsiteX52" fmla="*/ 622781 w 911929"/>
                    <a:gd name="connsiteY52" fmla="*/ 170523 h 320246"/>
                    <a:gd name="connsiteX53" fmla="*/ 637609 w 911929"/>
                    <a:gd name="connsiteY53" fmla="*/ 165581 h 320246"/>
                    <a:gd name="connsiteX54" fmla="*/ 645023 w 911929"/>
                    <a:gd name="connsiteY54" fmla="*/ 163109 h 320246"/>
                    <a:gd name="connsiteX55" fmla="*/ 652437 w 911929"/>
                    <a:gd name="connsiteY55" fmla="*/ 165581 h 320246"/>
                    <a:gd name="connsiteX56" fmla="*/ 667265 w 911929"/>
                    <a:gd name="connsiteY56" fmla="*/ 190294 h 320246"/>
                    <a:gd name="connsiteX57" fmla="*/ 699393 w 911929"/>
                    <a:gd name="connsiteY57" fmla="*/ 187823 h 320246"/>
                    <a:gd name="connsiteX58" fmla="*/ 704336 w 911929"/>
                    <a:gd name="connsiteY58" fmla="*/ 197708 h 320246"/>
                    <a:gd name="connsiteX59" fmla="*/ 706807 w 911929"/>
                    <a:gd name="connsiteY59" fmla="*/ 207594 h 320246"/>
                    <a:gd name="connsiteX60" fmla="*/ 709278 w 911929"/>
                    <a:gd name="connsiteY60" fmla="*/ 219950 h 320246"/>
                    <a:gd name="connsiteX61" fmla="*/ 716692 w 911929"/>
                    <a:gd name="connsiteY61" fmla="*/ 222422 h 320246"/>
                    <a:gd name="connsiteX62" fmla="*/ 721635 w 911929"/>
                    <a:gd name="connsiteY62" fmla="*/ 212536 h 320246"/>
                    <a:gd name="connsiteX63" fmla="*/ 741406 w 911929"/>
                    <a:gd name="connsiteY63" fmla="*/ 212536 h 320246"/>
                    <a:gd name="connsiteX64" fmla="*/ 753763 w 911929"/>
                    <a:gd name="connsiteY64" fmla="*/ 224893 h 320246"/>
                    <a:gd name="connsiteX65" fmla="*/ 768591 w 911929"/>
                    <a:gd name="connsiteY65" fmla="*/ 232307 h 320246"/>
                    <a:gd name="connsiteX66" fmla="*/ 850145 w 911929"/>
                    <a:gd name="connsiteY66" fmla="*/ 229836 h 320246"/>
                    <a:gd name="connsiteX67" fmla="*/ 867445 w 911929"/>
                    <a:gd name="connsiteY67" fmla="*/ 224893 h 320246"/>
                    <a:gd name="connsiteX68" fmla="*/ 874859 w 911929"/>
                    <a:gd name="connsiteY68" fmla="*/ 219950 h 320246"/>
                    <a:gd name="connsiteX69" fmla="*/ 889687 w 911929"/>
                    <a:gd name="connsiteY69" fmla="*/ 217479 h 320246"/>
                    <a:gd name="connsiteX70" fmla="*/ 897101 w 911929"/>
                    <a:gd name="connsiteY70" fmla="*/ 212536 h 320246"/>
                    <a:gd name="connsiteX71" fmla="*/ 904515 w 911929"/>
                    <a:gd name="connsiteY71" fmla="*/ 210065 h 320246"/>
                    <a:gd name="connsiteX72" fmla="*/ 909458 w 911929"/>
                    <a:gd name="connsiteY72" fmla="*/ 202651 h 320246"/>
                    <a:gd name="connsiteX73" fmla="*/ 911929 w 911929"/>
                    <a:gd name="connsiteY73" fmla="*/ 200180 h 320246"/>
                    <a:gd name="connsiteX74" fmla="*/ 857559 w 911929"/>
                    <a:gd name="connsiteY74" fmla="*/ 200180 h 320246"/>
                    <a:gd name="connsiteX75" fmla="*/ 857559 w 911929"/>
                    <a:gd name="connsiteY75" fmla="*/ 121096 h 320246"/>
                    <a:gd name="connsiteX76" fmla="*/ 785890 w 911929"/>
                    <a:gd name="connsiteY76" fmla="*/ 121096 h 320246"/>
                    <a:gd name="connsiteX77" fmla="*/ 785890 w 911929"/>
                    <a:gd name="connsiteY77" fmla="*/ 71669 h 320246"/>
                    <a:gd name="connsiteX78" fmla="*/ 407773 w 911929"/>
                    <a:gd name="connsiteY78" fmla="*/ 71669 h 320246"/>
                    <a:gd name="connsiteX79" fmla="*/ 407773 w 911929"/>
                    <a:gd name="connsiteY79" fmla="*/ 0 h 320246"/>
                    <a:gd name="connsiteX80" fmla="*/ 0 w 911929"/>
                    <a:gd name="connsiteY80" fmla="*/ 0 h 320246"/>
                    <a:gd name="connsiteX81" fmla="*/ 4943 w 911929"/>
                    <a:gd name="connsiteY81" fmla="*/ 229836 h 320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911929" h="320246">
                      <a:moveTo>
                        <a:pt x="4943" y="229836"/>
                      </a:moveTo>
                      <a:lnTo>
                        <a:pt x="4943" y="229836"/>
                      </a:lnTo>
                      <a:cubicBezTo>
                        <a:pt x="12357" y="230660"/>
                        <a:pt x="19916" y="230630"/>
                        <a:pt x="27185" y="232307"/>
                      </a:cubicBezTo>
                      <a:cubicBezTo>
                        <a:pt x="30775" y="233135"/>
                        <a:pt x="33650" y="238618"/>
                        <a:pt x="37071" y="237250"/>
                      </a:cubicBezTo>
                      <a:cubicBezTo>
                        <a:pt x="40225" y="235989"/>
                        <a:pt x="37420" y="230017"/>
                        <a:pt x="39542" y="227365"/>
                      </a:cubicBezTo>
                      <a:cubicBezTo>
                        <a:pt x="41169" y="225331"/>
                        <a:pt x="44485" y="225717"/>
                        <a:pt x="46956" y="224893"/>
                      </a:cubicBezTo>
                      <a:cubicBezTo>
                        <a:pt x="51075" y="225717"/>
                        <a:pt x="55380" y="225890"/>
                        <a:pt x="59313" y="227365"/>
                      </a:cubicBezTo>
                      <a:cubicBezTo>
                        <a:pt x="62094" y="228408"/>
                        <a:pt x="64148" y="230833"/>
                        <a:pt x="66727" y="232307"/>
                      </a:cubicBezTo>
                      <a:cubicBezTo>
                        <a:pt x="69926" y="234135"/>
                        <a:pt x="73317" y="235602"/>
                        <a:pt x="76612" y="237250"/>
                      </a:cubicBezTo>
                      <a:cubicBezTo>
                        <a:pt x="84026" y="236426"/>
                        <a:pt x="91539" y="236242"/>
                        <a:pt x="98854" y="234779"/>
                      </a:cubicBezTo>
                      <a:cubicBezTo>
                        <a:pt x="103963" y="233757"/>
                        <a:pt x="113683" y="229836"/>
                        <a:pt x="113683" y="229836"/>
                      </a:cubicBezTo>
                      <a:cubicBezTo>
                        <a:pt x="116154" y="228188"/>
                        <a:pt x="119242" y="227212"/>
                        <a:pt x="121097" y="224893"/>
                      </a:cubicBezTo>
                      <a:cubicBezTo>
                        <a:pt x="123210" y="222251"/>
                        <a:pt x="125776" y="205912"/>
                        <a:pt x="126039" y="205122"/>
                      </a:cubicBezTo>
                      <a:cubicBezTo>
                        <a:pt x="129337" y="195228"/>
                        <a:pt x="137430" y="185996"/>
                        <a:pt x="145810" y="180409"/>
                      </a:cubicBezTo>
                      <a:lnTo>
                        <a:pt x="153224" y="175466"/>
                      </a:lnTo>
                      <a:cubicBezTo>
                        <a:pt x="154048" y="172995"/>
                        <a:pt x="153854" y="169894"/>
                        <a:pt x="155696" y="168052"/>
                      </a:cubicBezTo>
                      <a:cubicBezTo>
                        <a:pt x="159897" y="163852"/>
                        <a:pt x="165772" y="161731"/>
                        <a:pt x="170524" y="158167"/>
                      </a:cubicBezTo>
                      <a:cubicBezTo>
                        <a:pt x="177796" y="152712"/>
                        <a:pt x="182086" y="150223"/>
                        <a:pt x="187823" y="143339"/>
                      </a:cubicBezTo>
                      <a:cubicBezTo>
                        <a:pt x="193732" y="136249"/>
                        <a:pt x="190369" y="134680"/>
                        <a:pt x="200180" y="133453"/>
                      </a:cubicBezTo>
                      <a:cubicBezTo>
                        <a:pt x="210838" y="132121"/>
                        <a:pt x="221598" y="131806"/>
                        <a:pt x="232307" y="130982"/>
                      </a:cubicBezTo>
                      <a:cubicBezTo>
                        <a:pt x="234778" y="129334"/>
                        <a:pt x="236758" y="126251"/>
                        <a:pt x="239721" y="126039"/>
                      </a:cubicBezTo>
                      <a:cubicBezTo>
                        <a:pt x="257560" y="124764"/>
                        <a:pt x="261693" y="126772"/>
                        <a:pt x="274320" y="130982"/>
                      </a:cubicBezTo>
                      <a:cubicBezTo>
                        <a:pt x="276791" y="133453"/>
                        <a:pt x="278699" y="136662"/>
                        <a:pt x="281734" y="138396"/>
                      </a:cubicBezTo>
                      <a:cubicBezTo>
                        <a:pt x="284683" y="140081"/>
                        <a:pt x="288289" y="140201"/>
                        <a:pt x="291620" y="140867"/>
                      </a:cubicBezTo>
                      <a:cubicBezTo>
                        <a:pt x="300211" y="142585"/>
                        <a:pt x="315417" y="144620"/>
                        <a:pt x="323747" y="145810"/>
                      </a:cubicBezTo>
                      <a:cubicBezTo>
                        <a:pt x="328690" y="147458"/>
                        <a:pt x="334241" y="147863"/>
                        <a:pt x="338576" y="150753"/>
                      </a:cubicBezTo>
                      <a:cubicBezTo>
                        <a:pt x="355571" y="162083"/>
                        <a:pt x="347768" y="158760"/>
                        <a:pt x="360818" y="163109"/>
                      </a:cubicBezTo>
                      <a:cubicBezTo>
                        <a:pt x="378860" y="181151"/>
                        <a:pt x="359869" y="165430"/>
                        <a:pt x="407773" y="172995"/>
                      </a:cubicBezTo>
                      <a:cubicBezTo>
                        <a:pt x="410707" y="173458"/>
                        <a:pt x="412406" y="176895"/>
                        <a:pt x="415187" y="177938"/>
                      </a:cubicBezTo>
                      <a:cubicBezTo>
                        <a:pt x="419120" y="179413"/>
                        <a:pt x="423425" y="179585"/>
                        <a:pt x="427544" y="180409"/>
                      </a:cubicBezTo>
                      <a:cubicBezTo>
                        <a:pt x="430839" y="182880"/>
                        <a:pt x="433854" y="185779"/>
                        <a:pt x="437430" y="187823"/>
                      </a:cubicBezTo>
                      <a:cubicBezTo>
                        <a:pt x="439692" y="189115"/>
                        <a:pt x="442810" y="188667"/>
                        <a:pt x="444844" y="190294"/>
                      </a:cubicBezTo>
                      <a:cubicBezTo>
                        <a:pt x="460815" y="203071"/>
                        <a:pt x="438562" y="193966"/>
                        <a:pt x="457200" y="200180"/>
                      </a:cubicBezTo>
                      <a:cubicBezTo>
                        <a:pt x="466196" y="213672"/>
                        <a:pt x="457315" y="202135"/>
                        <a:pt x="472028" y="215008"/>
                      </a:cubicBezTo>
                      <a:cubicBezTo>
                        <a:pt x="475535" y="218077"/>
                        <a:pt x="477918" y="222495"/>
                        <a:pt x="481914" y="224893"/>
                      </a:cubicBezTo>
                      <a:cubicBezTo>
                        <a:pt x="486382" y="227574"/>
                        <a:pt x="496742" y="229836"/>
                        <a:pt x="496742" y="229836"/>
                      </a:cubicBezTo>
                      <a:cubicBezTo>
                        <a:pt x="500122" y="232090"/>
                        <a:pt x="512125" y="239894"/>
                        <a:pt x="514041" y="242193"/>
                      </a:cubicBezTo>
                      <a:cubicBezTo>
                        <a:pt x="515709" y="244194"/>
                        <a:pt x="515248" y="247330"/>
                        <a:pt x="516513" y="249607"/>
                      </a:cubicBezTo>
                      <a:cubicBezTo>
                        <a:pt x="519398" y="254800"/>
                        <a:pt x="524519" y="258800"/>
                        <a:pt x="526398" y="264435"/>
                      </a:cubicBezTo>
                      <a:cubicBezTo>
                        <a:pt x="532165" y="281734"/>
                        <a:pt x="526398" y="277616"/>
                        <a:pt x="538755" y="281734"/>
                      </a:cubicBezTo>
                      <a:cubicBezTo>
                        <a:pt x="543698" y="286677"/>
                        <a:pt x="549706" y="290746"/>
                        <a:pt x="553583" y="296562"/>
                      </a:cubicBezTo>
                      <a:cubicBezTo>
                        <a:pt x="556878" y="301505"/>
                        <a:pt x="557833" y="309511"/>
                        <a:pt x="563468" y="311390"/>
                      </a:cubicBezTo>
                      <a:cubicBezTo>
                        <a:pt x="573701" y="314801"/>
                        <a:pt x="568715" y="312417"/>
                        <a:pt x="578297" y="318805"/>
                      </a:cubicBezTo>
                      <a:cubicBezTo>
                        <a:pt x="589006" y="317981"/>
                        <a:pt x="602829" y="323928"/>
                        <a:pt x="610424" y="316333"/>
                      </a:cubicBezTo>
                      <a:cubicBezTo>
                        <a:pt x="616858" y="309899"/>
                        <a:pt x="607953" y="298247"/>
                        <a:pt x="607953" y="289148"/>
                      </a:cubicBezTo>
                      <a:cubicBezTo>
                        <a:pt x="607953" y="280869"/>
                        <a:pt x="609600" y="272673"/>
                        <a:pt x="610424" y="264435"/>
                      </a:cubicBezTo>
                      <a:cubicBezTo>
                        <a:pt x="609600" y="260316"/>
                        <a:pt x="609691" y="255902"/>
                        <a:pt x="607953" y="252078"/>
                      </a:cubicBezTo>
                      <a:cubicBezTo>
                        <a:pt x="605495" y="246670"/>
                        <a:pt x="598067" y="237250"/>
                        <a:pt x="598067" y="237250"/>
                      </a:cubicBezTo>
                      <a:cubicBezTo>
                        <a:pt x="598891" y="233955"/>
                        <a:pt x="598655" y="230191"/>
                        <a:pt x="600539" y="227365"/>
                      </a:cubicBezTo>
                      <a:cubicBezTo>
                        <a:pt x="602187" y="224894"/>
                        <a:pt x="605853" y="224522"/>
                        <a:pt x="607953" y="222422"/>
                      </a:cubicBezTo>
                      <a:cubicBezTo>
                        <a:pt x="610053" y="220322"/>
                        <a:pt x="610994" y="217290"/>
                        <a:pt x="612896" y="215008"/>
                      </a:cubicBezTo>
                      <a:cubicBezTo>
                        <a:pt x="615133" y="212323"/>
                        <a:pt x="617839" y="210065"/>
                        <a:pt x="620310" y="207594"/>
                      </a:cubicBezTo>
                      <a:cubicBezTo>
                        <a:pt x="621134" y="195237"/>
                        <a:pt x="618066" y="181975"/>
                        <a:pt x="622781" y="170523"/>
                      </a:cubicBezTo>
                      <a:cubicBezTo>
                        <a:pt x="624765" y="165705"/>
                        <a:pt x="632666" y="167229"/>
                        <a:pt x="637609" y="165581"/>
                      </a:cubicBezTo>
                      <a:lnTo>
                        <a:pt x="645023" y="163109"/>
                      </a:lnTo>
                      <a:cubicBezTo>
                        <a:pt x="647494" y="163933"/>
                        <a:pt x="650595" y="163739"/>
                        <a:pt x="652437" y="165581"/>
                      </a:cubicBezTo>
                      <a:cubicBezTo>
                        <a:pt x="658404" y="171548"/>
                        <a:pt x="663364" y="182491"/>
                        <a:pt x="667265" y="190294"/>
                      </a:cubicBezTo>
                      <a:cubicBezTo>
                        <a:pt x="677974" y="189470"/>
                        <a:pt x="688861" y="185717"/>
                        <a:pt x="699393" y="187823"/>
                      </a:cubicBezTo>
                      <a:cubicBezTo>
                        <a:pt x="703005" y="188545"/>
                        <a:pt x="703042" y="194259"/>
                        <a:pt x="704336" y="197708"/>
                      </a:cubicBezTo>
                      <a:cubicBezTo>
                        <a:pt x="705529" y="200888"/>
                        <a:pt x="706070" y="204278"/>
                        <a:pt x="706807" y="207594"/>
                      </a:cubicBezTo>
                      <a:cubicBezTo>
                        <a:pt x="707718" y="211694"/>
                        <a:pt x="706948" y="216455"/>
                        <a:pt x="709278" y="219950"/>
                      </a:cubicBezTo>
                      <a:cubicBezTo>
                        <a:pt x="710723" y="222118"/>
                        <a:pt x="714221" y="221598"/>
                        <a:pt x="716692" y="222422"/>
                      </a:cubicBezTo>
                      <a:cubicBezTo>
                        <a:pt x="718340" y="219127"/>
                        <a:pt x="719030" y="215141"/>
                        <a:pt x="721635" y="212536"/>
                      </a:cubicBezTo>
                      <a:cubicBezTo>
                        <a:pt x="726701" y="207470"/>
                        <a:pt x="736707" y="211596"/>
                        <a:pt x="741406" y="212536"/>
                      </a:cubicBezTo>
                      <a:cubicBezTo>
                        <a:pt x="761177" y="225717"/>
                        <a:pt x="737287" y="208417"/>
                        <a:pt x="753763" y="224893"/>
                      </a:cubicBezTo>
                      <a:cubicBezTo>
                        <a:pt x="758555" y="229685"/>
                        <a:pt x="762560" y="230297"/>
                        <a:pt x="768591" y="232307"/>
                      </a:cubicBezTo>
                      <a:cubicBezTo>
                        <a:pt x="795776" y="231483"/>
                        <a:pt x="822987" y="231304"/>
                        <a:pt x="850145" y="229836"/>
                      </a:cubicBezTo>
                      <a:cubicBezTo>
                        <a:pt x="851925" y="229740"/>
                        <a:pt x="864964" y="226134"/>
                        <a:pt x="867445" y="224893"/>
                      </a:cubicBezTo>
                      <a:cubicBezTo>
                        <a:pt x="870102" y="223565"/>
                        <a:pt x="872041" y="220889"/>
                        <a:pt x="874859" y="219950"/>
                      </a:cubicBezTo>
                      <a:cubicBezTo>
                        <a:pt x="879613" y="218365"/>
                        <a:pt x="884744" y="218303"/>
                        <a:pt x="889687" y="217479"/>
                      </a:cubicBezTo>
                      <a:cubicBezTo>
                        <a:pt x="892158" y="215831"/>
                        <a:pt x="894444" y="213864"/>
                        <a:pt x="897101" y="212536"/>
                      </a:cubicBezTo>
                      <a:cubicBezTo>
                        <a:pt x="899431" y="211371"/>
                        <a:pt x="902481" y="211692"/>
                        <a:pt x="904515" y="210065"/>
                      </a:cubicBezTo>
                      <a:cubicBezTo>
                        <a:pt x="906834" y="208210"/>
                        <a:pt x="907676" y="205027"/>
                        <a:pt x="909458" y="202651"/>
                      </a:cubicBezTo>
                      <a:cubicBezTo>
                        <a:pt x="910157" y="201719"/>
                        <a:pt x="911105" y="201004"/>
                        <a:pt x="911929" y="200180"/>
                      </a:cubicBezTo>
                      <a:lnTo>
                        <a:pt x="857559" y="200180"/>
                      </a:lnTo>
                      <a:lnTo>
                        <a:pt x="857559" y="121096"/>
                      </a:lnTo>
                      <a:lnTo>
                        <a:pt x="785890" y="121096"/>
                      </a:lnTo>
                      <a:lnTo>
                        <a:pt x="785890" y="71669"/>
                      </a:lnTo>
                      <a:lnTo>
                        <a:pt x="407773" y="71669"/>
                      </a:lnTo>
                      <a:lnTo>
                        <a:pt x="407773" y="0"/>
                      </a:lnTo>
                      <a:lnTo>
                        <a:pt x="0" y="0"/>
                      </a:lnTo>
                      <a:lnTo>
                        <a:pt x="4943" y="22983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Freeform 281"/>
                <p:cNvSpPr/>
                <p:nvPr/>
              </p:nvSpPr>
              <p:spPr>
                <a:xfrm>
                  <a:off x="5630925" y="2967188"/>
                  <a:ext cx="161948" cy="119052"/>
                </a:xfrm>
                <a:custGeom>
                  <a:avLst/>
                  <a:gdLst>
                    <a:gd name="connsiteX0" fmla="*/ 0 w 160638"/>
                    <a:gd name="connsiteY0" fmla="*/ 0 h 118625"/>
                    <a:gd name="connsiteX1" fmla="*/ 0 w 160638"/>
                    <a:gd name="connsiteY1" fmla="*/ 0 h 118625"/>
                    <a:gd name="connsiteX2" fmla="*/ 19771 w 160638"/>
                    <a:gd name="connsiteY2" fmla="*/ 14828 h 118625"/>
                    <a:gd name="connsiteX3" fmla="*/ 24713 w 160638"/>
                    <a:gd name="connsiteY3" fmla="*/ 22242 h 118625"/>
                    <a:gd name="connsiteX4" fmla="*/ 32127 w 160638"/>
                    <a:gd name="connsiteY4" fmla="*/ 32128 h 118625"/>
                    <a:gd name="connsiteX5" fmla="*/ 44484 w 160638"/>
                    <a:gd name="connsiteY5" fmla="*/ 44484 h 118625"/>
                    <a:gd name="connsiteX6" fmla="*/ 91440 w 160638"/>
                    <a:gd name="connsiteY6" fmla="*/ 46956 h 118625"/>
                    <a:gd name="connsiteX7" fmla="*/ 106268 w 160638"/>
                    <a:gd name="connsiteY7" fmla="*/ 49427 h 118625"/>
                    <a:gd name="connsiteX8" fmla="*/ 113682 w 160638"/>
                    <a:gd name="connsiteY8" fmla="*/ 54370 h 118625"/>
                    <a:gd name="connsiteX9" fmla="*/ 121096 w 160638"/>
                    <a:gd name="connsiteY9" fmla="*/ 56841 h 118625"/>
                    <a:gd name="connsiteX10" fmla="*/ 128510 w 160638"/>
                    <a:gd name="connsiteY10" fmla="*/ 64255 h 118625"/>
                    <a:gd name="connsiteX11" fmla="*/ 148281 w 160638"/>
                    <a:gd name="connsiteY11" fmla="*/ 69198 h 118625"/>
                    <a:gd name="connsiteX12" fmla="*/ 160638 w 160638"/>
                    <a:gd name="connsiteY12" fmla="*/ 91440 h 118625"/>
                    <a:gd name="connsiteX13" fmla="*/ 155695 w 160638"/>
                    <a:gd name="connsiteY13" fmla="*/ 101325 h 118625"/>
                    <a:gd name="connsiteX14" fmla="*/ 145809 w 160638"/>
                    <a:gd name="connsiteY14" fmla="*/ 103797 h 118625"/>
                    <a:gd name="connsiteX15" fmla="*/ 130981 w 160638"/>
                    <a:gd name="connsiteY15" fmla="*/ 108739 h 118625"/>
                    <a:gd name="connsiteX16" fmla="*/ 123567 w 160638"/>
                    <a:gd name="connsiteY16" fmla="*/ 111211 h 118625"/>
                    <a:gd name="connsiteX17" fmla="*/ 106268 w 160638"/>
                    <a:gd name="connsiteY17" fmla="*/ 118625 h 118625"/>
                    <a:gd name="connsiteX18" fmla="*/ 93911 w 160638"/>
                    <a:gd name="connsiteY18" fmla="*/ 116153 h 118625"/>
                    <a:gd name="connsiteX19" fmla="*/ 91440 w 160638"/>
                    <a:gd name="connsiteY19" fmla="*/ 108739 h 118625"/>
                    <a:gd name="connsiteX20" fmla="*/ 84026 w 160638"/>
                    <a:gd name="connsiteY20" fmla="*/ 103797 h 118625"/>
                    <a:gd name="connsiteX21" fmla="*/ 71669 w 160638"/>
                    <a:gd name="connsiteY21" fmla="*/ 86497 h 118625"/>
                    <a:gd name="connsiteX22" fmla="*/ 64255 w 160638"/>
                    <a:gd name="connsiteY22" fmla="*/ 84026 h 118625"/>
                    <a:gd name="connsiteX23" fmla="*/ 49427 w 160638"/>
                    <a:gd name="connsiteY23" fmla="*/ 71669 h 118625"/>
                    <a:gd name="connsiteX24" fmla="*/ 42013 w 160638"/>
                    <a:gd name="connsiteY24" fmla="*/ 66726 h 118625"/>
                    <a:gd name="connsiteX25" fmla="*/ 24713 w 160638"/>
                    <a:gd name="connsiteY25" fmla="*/ 49427 h 118625"/>
                    <a:gd name="connsiteX26" fmla="*/ 17299 w 160638"/>
                    <a:gd name="connsiteY26" fmla="*/ 42013 h 118625"/>
                    <a:gd name="connsiteX27" fmla="*/ 9885 w 160638"/>
                    <a:gd name="connsiteY27" fmla="*/ 34599 h 118625"/>
                    <a:gd name="connsiteX28" fmla="*/ 9885 w 160638"/>
                    <a:gd name="connsiteY28" fmla="*/ 12357 h 118625"/>
                    <a:gd name="connsiteX29" fmla="*/ 0 w 160638"/>
                    <a:gd name="connsiteY29" fmla="*/ 0 h 11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0638" h="118625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590" y="4943"/>
                        <a:pt x="13648" y="9317"/>
                        <a:pt x="19771" y="14828"/>
                      </a:cubicBezTo>
                      <a:cubicBezTo>
                        <a:pt x="21979" y="16815"/>
                        <a:pt x="22987" y="19825"/>
                        <a:pt x="24713" y="22242"/>
                      </a:cubicBezTo>
                      <a:cubicBezTo>
                        <a:pt x="27107" y="25594"/>
                        <a:pt x="29733" y="28776"/>
                        <a:pt x="32127" y="32128"/>
                      </a:cubicBezTo>
                      <a:cubicBezTo>
                        <a:pt x="35090" y="36277"/>
                        <a:pt x="38225" y="43631"/>
                        <a:pt x="44484" y="44484"/>
                      </a:cubicBezTo>
                      <a:cubicBezTo>
                        <a:pt x="60014" y="46602"/>
                        <a:pt x="75788" y="46132"/>
                        <a:pt x="91440" y="46956"/>
                      </a:cubicBezTo>
                      <a:cubicBezTo>
                        <a:pt x="96383" y="47780"/>
                        <a:pt x="101514" y="47842"/>
                        <a:pt x="106268" y="49427"/>
                      </a:cubicBezTo>
                      <a:cubicBezTo>
                        <a:pt x="109086" y="50366"/>
                        <a:pt x="111025" y="53042"/>
                        <a:pt x="113682" y="54370"/>
                      </a:cubicBezTo>
                      <a:cubicBezTo>
                        <a:pt x="116012" y="55535"/>
                        <a:pt x="118625" y="56017"/>
                        <a:pt x="121096" y="56841"/>
                      </a:cubicBezTo>
                      <a:cubicBezTo>
                        <a:pt x="123567" y="59312"/>
                        <a:pt x="125328" y="62809"/>
                        <a:pt x="128510" y="64255"/>
                      </a:cubicBezTo>
                      <a:cubicBezTo>
                        <a:pt x="134694" y="67066"/>
                        <a:pt x="148281" y="69198"/>
                        <a:pt x="148281" y="69198"/>
                      </a:cubicBezTo>
                      <a:cubicBezTo>
                        <a:pt x="159611" y="86194"/>
                        <a:pt x="156287" y="78391"/>
                        <a:pt x="160638" y="91440"/>
                      </a:cubicBezTo>
                      <a:cubicBezTo>
                        <a:pt x="158990" y="94735"/>
                        <a:pt x="158525" y="98967"/>
                        <a:pt x="155695" y="101325"/>
                      </a:cubicBezTo>
                      <a:cubicBezTo>
                        <a:pt x="153085" y="103500"/>
                        <a:pt x="149063" y="102821"/>
                        <a:pt x="145809" y="103797"/>
                      </a:cubicBezTo>
                      <a:cubicBezTo>
                        <a:pt x="140819" y="105294"/>
                        <a:pt x="135924" y="107091"/>
                        <a:pt x="130981" y="108739"/>
                      </a:cubicBezTo>
                      <a:cubicBezTo>
                        <a:pt x="128510" y="109563"/>
                        <a:pt x="125735" y="109766"/>
                        <a:pt x="123567" y="111211"/>
                      </a:cubicBezTo>
                      <a:cubicBezTo>
                        <a:pt x="113327" y="118037"/>
                        <a:pt x="119034" y="115432"/>
                        <a:pt x="106268" y="118625"/>
                      </a:cubicBezTo>
                      <a:cubicBezTo>
                        <a:pt x="102149" y="117801"/>
                        <a:pt x="97406" y="118483"/>
                        <a:pt x="93911" y="116153"/>
                      </a:cubicBezTo>
                      <a:cubicBezTo>
                        <a:pt x="91744" y="114708"/>
                        <a:pt x="93067" y="110773"/>
                        <a:pt x="91440" y="108739"/>
                      </a:cubicBezTo>
                      <a:cubicBezTo>
                        <a:pt x="89585" y="106420"/>
                        <a:pt x="86497" y="105444"/>
                        <a:pt x="84026" y="103797"/>
                      </a:cubicBezTo>
                      <a:cubicBezTo>
                        <a:pt x="80161" y="96066"/>
                        <a:pt x="79183" y="91506"/>
                        <a:pt x="71669" y="86497"/>
                      </a:cubicBezTo>
                      <a:cubicBezTo>
                        <a:pt x="69502" y="85052"/>
                        <a:pt x="66726" y="84850"/>
                        <a:pt x="64255" y="84026"/>
                      </a:cubicBezTo>
                      <a:cubicBezTo>
                        <a:pt x="45847" y="71753"/>
                        <a:pt x="68456" y="87527"/>
                        <a:pt x="49427" y="71669"/>
                      </a:cubicBezTo>
                      <a:cubicBezTo>
                        <a:pt x="47145" y="69767"/>
                        <a:pt x="44221" y="68713"/>
                        <a:pt x="42013" y="66726"/>
                      </a:cubicBezTo>
                      <a:cubicBezTo>
                        <a:pt x="35951" y="61271"/>
                        <a:pt x="30480" y="55193"/>
                        <a:pt x="24713" y="49427"/>
                      </a:cubicBezTo>
                      <a:lnTo>
                        <a:pt x="17299" y="42013"/>
                      </a:lnTo>
                      <a:lnTo>
                        <a:pt x="9885" y="34599"/>
                      </a:lnTo>
                      <a:cubicBezTo>
                        <a:pt x="6906" y="25662"/>
                        <a:pt x="4915" y="23540"/>
                        <a:pt x="9885" y="12357"/>
                      </a:cubicBezTo>
                      <a:cubicBezTo>
                        <a:pt x="11304" y="9163"/>
                        <a:pt x="1647" y="205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26" name="Freeform 225"/>
              <p:cNvSpPr/>
              <p:nvPr/>
            </p:nvSpPr>
            <p:spPr>
              <a:xfrm>
                <a:off x="4598901" y="2498916"/>
                <a:ext cx="400108" cy="592086"/>
              </a:xfrm>
              <a:custGeom>
                <a:avLst/>
                <a:gdLst>
                  <a:gd name="connsiteX0" fmla="*/ 79083 w 400359"/>
                  <a:gd name="connsiteY0" fmla="*/ 593125 h 593125"/>
                  <a:gd name="connsiteX1" fmla="*/ 79083 w 400359"/>
                  <a:gd name="connsiteY1" fmla="*/ 593125 h 593125"/>
                  <a:gd name="connsiteX2" fmla="*/ 91440 w 400359"/>
                  <a:gd name="connsiteY2" fmla="*/ 575825 h 593125"/>
                  <a:gd name="connsiteX3" fmla="*/ 93911 w 400359"/>
                  <a:gd name="connsiteY3" fmla="*/ 568411 h 593125"/>
                  <a:gd name="connsiteX4" fmla="*/ 101325 w 400359"/>
                  <a:gd name="connsiteY4" fmla="*/ 563468 h 593125"/>
                  <a:gd name="connsiteX5" fmla="*/ 108739 w 400359"/>
                  <a:gd name="connsiteY5" fmla="*/ 556054 h 593125"/>
                  <a:gd name="connsiteX6" fmla="*/ 116153 w 400359"/>
                  <a:gd name="connsiteY6" fmla="*/ 551112 h 593125"/>
                  <a:gd name="connsiteX7" fmla="*/ 123567 w 400359"/>
                  <a:gd name="connsiteY7" fmla="*/ 543698 h 593125"/>
                  <a:gd name="connsiteX8" fmla="*/ 150752 w 400359"/>
                  <a:gd name="connsiteY8" fmla="*/ 541226 h 593125"/>
                  <a:gd name="connsiteX9" fmla="*/ 155695 w 400359"/>
                  <a:gd name="connsiteY9" fmla="*/ 491799 h 593125"/>
                  <a:gd name="connsiteX10" fmla="*/ 160638 w 400359"/>
                  <a:gd name="connsiteY10" fmla="*/ 484385 h 593125"/>
                  <a:gd name="connsiteX11" fmla="*/ 163109 w 400359"/>
                  <a:gd name="connsiteY11" fmla="*/ 457200 h 593125"/>
                  <a:gd name="connsiteX12" fmla="*/ 168052 w 400359"/>
                  <a:gd name="connsiteY12" fmla="*/ 449786 h 593125"/>
                  <a:gd name="connsiteX13" fmla="*/ 182880 w 400359"/>
                  <a:gd name="connsiteY13" fmla="*/ 437429 h 593125"/>
                  <a:gd name="connsiteX14" fmla="*/ 190294 w 400359"/>
                  <a:gd name="connsiteY14" fmla="*/ 434958 h 593125"/>
                  <a:gd name="connsiteX15" fmla="*/ 192765 w 400359"/>
                  <a:gd name="connsiteY15" fmla="*/ 427544 h 593125"/>
                  <a:gd name="connsiteX16" fmla="*/ 234778 w 400359"/>
                  <a:gd name="connsiteY16" fmla="*/ 425073 h 593125"/>
                  <a:gd name="connsiteX17" fmla="*/ 252078 w 400359"/>
                  <a:gd name="connsiteY17" fmla="*/ 430015 h 593125"/>
                  <a:gd name="connsiteX18" fmla="*/ 301505 w 400359"/>
                  <a:gd name="connsiteY18" fmla="*/ 427544 h 593125"/>
                  <a:gd name="connsiteX19" fmla="*/ 343518 w 400359"/>
                  <a:gd name="connsiteY19" fmla="*/ 427544 h 593125"/>
                  <a:gd name="connsiteX20" fmla="*/ 360817 w 400359"/>
                  <a:gd name="connsiteY20" fmla="*/ 437429 h 593125"/>
                  <a:gd name="connsiteX21" fmla="*/ 363289 w 400359"/>
                  <a:gd name="connsiteY21" fmla="*/ 444843 h 593125"/>
                  <a:gd name="connsiteX22" fmla="*/ 378117 w 400359"/>
                  <a:gd name="connsiteY22" fmla="*/ 444843 h 593125"/>
                  <a:gd name="connsiteX23" fmla="*/ 385531 w 400359"/>
                  <a:gd name="connsiteY23" fmla="*/ 425073 h 593125"/>
                  <a:gd name="connsiteX24" fmla="*/ 395416 w 400359"/>
                  <a:gd name="connsiteY24" fmla="*/ 410245 h 593125"/>
                  <a:gd name="connsiteX25" fmla="*/ 400359 w 400359"/>
                  <a:gd name="connsiteY25" fmla="*/ 410245 h 593125"/>
                  <a:gd name="connsiteX26" fmla="*/ 400359 w 400359"/>
                  <a:gd name="connsiteY26" fmla="*/ 0 h 593125"/>
                  <a:gd name="connsiteX27" fmla="*/ 123567 w 400359"/>
                  <a:gd name="connsiteY27" fmla="*/ 0 h 593125"/>
                  <a:gd name="connsiteX28" fmla="*/ 123567 w 400359"/>
                  <a:gd name="connsiteY28" fmla="*/ 153224 h 593125"/>
                  <a:gd name="connsiteX29" fmla="*/ 0 w 400359"/>
                  <a:gd name="connsiteY29" fmla="*/ 153224 h 593125"/>
                  <a:gd name="connsiteX30" fmla="*/ 0 w 400359"/>
                  <a:gd name="connsiteY30" fmla="*/ 289148 h 593125"/>
                  <a:gd name="connsiteX31" fmla="*/ 71669 w 400359"/>
                  <a:gd name="connsiteY31" fmla="*/ 289148 h 593125"/>
                  <a:gd name="connsiteX32" fmla="*/ 71669 w 400359"/>
                  <a:gd name="connsiteY32" fmla="*/ 481914 h 593125"/>
                  <a:gd name="connsiteX33" fmla="*/ 86497 w 400359"/>
                  <a:gd name="connsiteY33" fmla="*/ 481914 h 593125"/>
                  <a:gd name="connsiteX34" fmla="*/ 79083 w 400359"/>
                  <a:gd name="connsiteY34" fmla="*/ 593125 h 593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00359" h="593125">
                    <a:moveTo>
                      <a:pt x="79083" y="593125"/>
                    </a:moveTo>
                    <a:lnTo>
                      <a:pt x="79083" y="593125"/>
                    </a:lnTo>
                    <a:cubicBezTo>
                      <a:pt x="83202" y="587358"/>
                      <a:pt x="87794" y="581902"/>
                      <a:pt x="91440" y="575825"/>
                    </a:cubicBezTo>
                    <a:cubicBezTo>
                      <a:pt x="92780" y="573591"/>
                      <a:pt x="92284" y="570445"/>
                      <a:pt x="93911" y="568411"/>
                    </a:cubicBezTo>
                    <a:cubicBezTo>
                      <a:pt x="95766" y="566092"/>
                      <a:pt x="99043" y="565370"/>
                      <a:pt x="101325" y="563468"/>
                    </a:cubicBezTo>
                    <a:cubicBezTo>
                      <a:pt x="104010" y="561231"/>
                      <a:pt x="106054" y="558291"/>
                      <a:pt x="108739" y="556054"/>
                    </a:cubicBezTo>
                    <a:cubicBezTo>
                      <a:pt x="111021" y="554153"/>
                      <a:pt x="113871" y="553013"/>
                      <a:pt x="116153" y="551112"/>
                    </a:cubicBezTo>
                    <a:cubicBezTo>
                      <a:pt x="118838" y="548875"/>
                      <a:pt x="120206" y="544658"/>
                      <a:pt x="123567" y="543698"/>
                    </a:cubicBezTo>
                    <a:cubicBezTo>
                      <a:pt x="132316" y="541198"/>
                      <a:pt x="141690" y="542050"/>
                      <a:pt x="150752" y="541226"/>
                    </a:cubicBezTo>
                    <a:cubicBezTo>
                      <a:pt x="150896" y="538785"/>
                      <a:pt x="149249" y="504691"/>
                      <a:pt x="155695" y="491799"/>
                    </a:cubicBezTo>
                    <a:cubicBezTo>
                      <a:pt x="157023" y="489142"/>
                      <a:pt x="158990" y="486856"/>
                      <a:pt x="160638" y="484385"/>
                    </a:cubicBezTo>
                    <a:cubicBezTo>
                      <a:pt x="161462" y="475323"/>
                      <a:pt x="161203" y="466097"/>
                      <a:pt x="163109" y="457200"/>
                    </a:cubicBezTo>
                    <a:cubicBezTo>
                      <a:pt x="163731" y="454296"/>
                      <a:pt x="166150" y="452068"/>
                      <a:pt x="168052" y="449786"/>
                    </a:cubicBezTo>
                    <a:cubicBezTo>
                      <a:pt x="171956" y="445102"/>
                      <a:pt x="177326" y="440206"/>
                      <a:pt x="182880" y="437429"/>
                    </a:cubicBezTo>
                    <a:cubicBezTo>
                      <a:pt x="185210" y="436264"/>
                      <a:pt x="187823" y="435782"/>
                      <a:pt x="190294" y="434958"/>
                    </a:cubicBezTo>
                    <a:cubicBezTo>
                      <a:pt x="191118" y="432487"/>
                      <a:pt x="191138" y="429578"/>
                      <a:pt x="192765" y="427544"/>
                    </a:cubicBezTo>
                    <a:cubicBezTo>
                      <a:pt x="202280" y="415650"/>
                      <a:pt x="226488" y="424481"/>
                      <a:pt x="234778" y="425073"/>
                    </a:cubicBezTo>
                    <a:cubicBezTo>
                      <a:pt x="238275" y="426239"/>
                      <a:pt x="248974" y="430015"/>
                      <a:pt x="252078" y="430015"/>
                    </a:cubicBezTo>
                    <a:cubicBezTo>
                      <a:pt x="268574" y="430015"/>
                      <a:pt x="285029" y="428368"/>
                      <a:pt x="301505" y="427544"/>
                    </a:cubicBezTo>
                    <a:cubicBezTo>
                      <a:pt x="318292" y="421949"/>
                      <a:pt x="313407" y="422526"/>
                      <a:pt x="343518" y="427544"/>
                    </a:cubicBezTo>
                    <a:cubicBezTo>
                      <a:pt x="347696" y="428240"/>
                      <a:pt x="357080" y="434938"/>
                      <a:pt x="360817" y="437429"/>
                    </a:cubicBezTo>
                    <a:cubicBezTo>
                      <a:pt x="361641" y="439900"/>
                      <a:pt x="361447" y="443001"/>
                      <a:pt x="363289" y="444843"/>
                    </a:cubicBezTo>
                    <a:cubicBezTo>
                      <a:pt x="368233" y="449787"/>
                      <a:pt x="373173" y="446491"/>
                      <a:pt x="378117" y="444843"/>
                    </a:cubicBezTo>
                    <a:cubicBezTo>
                      <a:pt x="382885" y="421003"/>
                      <a:pt x="377046" y="442043"/>
                      <a:pt x="385531" y="425073"/>
                    </a:cubicBezTo>
                    <a:cubicBezTo>
                      <a:pt x="389691" y="416753"/>
                      <a:pt x="385376" y="416269"/>
                      <a:pt x="395416" y="410245"/>
                    </a:cubicBezTo>
                    <a:cubicBezTo>
                      <a:pt x="396829" y="409397"/>
                      <a:pt x="398711" y="410245"/>
                      <a:pt x="400359" y="410245"/>
                    </a:cubicBezTo>
                    <a:lnTo>
                      <a:pt x="400359" y="0"/>
                    </a:lnTo>
                    <a:lnTo>
                      <a:pt x="123567" y="0"/>
                    </a:lnTo>
                    <a:lnTo>
                      <a:pt x="123567" y="153224"/>
                    </a:lnTo>
                    <a:lnTo>
                      <a:pt x="0" y="153224"/>
                    </a:lnTo>
                    <a:lnTo>
                      <a:pt x="0" y="289148"/>
                    </a:lnTo>
                    <a:lnTo>
                      <a:pt x="71669" y="289148"/>
                    </a:lnTo>
                    <a:lnTo>
                      <a:pt x="71669" y="481914"/>
                    </a:lnTo>
                    <a:lnTo>
                      <a:pt x="86497" y="481914"/>
                    </a:lnTo>
                    <a:lnTo>
                      <a:pt x="79083" y="59312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7" name="Freeform 226"/>
              <p:cNvSpPr/>
              <p:nvPr/>
            </p:nvSpPr>
            <p:spPr>
              <a:xfrm>
                <a:off x="6156463" y="5745071"/>
                <a:ext cx="346125" cy="325409"/>
              </a:xfrm>
              <a:custGeom>
                <a:avLst/>
                <a:gdLst>
                  <a:gd name="connsiteX0" fmla="*/ 15387 w 345099"/>
                  <a:gd name="connsiteY0" fmla="*/ 325315 h 325315"/>
                  <a:gd name="connsiteX1" fmla="*/ 235195 w 345099"/>
                  <a:gd name="connsiteY1" fmla="*/ 305533 h 325315"/>
                  <a:gd name="connsiteX2" fmla="*/ 219808 w 345099"/>
                  <a:gd name="connsiteY2" fmla="*/ 279156 h 325315"/>
                  <a:gd name="connsiteX3" fmla="*/ 208818 w 345099"/>
                  <a:gd name="connsiteY3" fmla="*/ 261571 h 325315"/>
                  <a:gd name="connsiteX4" fmla="*/ 211016 w 345099"/>
                  <a:gd name="connsiteY4" fmla="*/ 200025 h 325315"/>
                  <a:gd name="connsiteX5" fmla="*/ 215412 w 345099"/>
                  <a:gd name="connsiteY5" fmla="*/ 193431 h 325315"/>
                  <a:gd name="connsiteX6" fmla="*/ 257175 w 345099"/>
                  <a:gd name="connsiteY6" fmla="*/ 191233 h 325315"/>
                  <a:gd name="connsiteX7" fmla="*/ 261572 w 345099"/>
                  <a:gd name="connsiteY7" fmla="*/ 151667 h 325315"/>
                  <a:gd name="connsiteX8" fmla="*/ 270364 w 345099"/>
                  <a:gd name="connsiteY8" fmla="*/ 138479 h 325315"/>
                  <a:gd name="connsiteX9" fmla="*/ 294543 w 345099"/>
                  <a:gd name="connsiteY9" fmla="*/ 131885 h 325315"/>
                  <a:gd name="connsiteX10" fmla="*/ 298939 w 345099"/>
                  <a:gd name="connsiteY10" fmla="*/ 127488 h 325315"/>
                  <a:gd name="connsiteX11" fmla="*/ 305533 w 345099"/>
                  <a:gd name="connsiteY11" fmla="*/ 123092 h 325315"/>
                  <a:gd name="connsiteX12" fmla="*/ 316524 w 345099"/>
                  <a:gd name="connsiteY12" fmla="*/ 114300 h 325315"/>
                  <a:gd name="connsiteX13" fmla="*/ 323118 w 345099"/>
                  <a:gd name="connsiteY13" fmla="*/ 101112 h 325315"/>
                  <a:gd name="connsiteX14" fmla="*/ 327514 w 345099"/>
                  <a:gd name="connsiteY14" fmla="*/ 94517 h 325315"/>
                  <a:gd name="connsiteX15" fmla="*/ 329712 w 345099"/>
                  <a:gd name="connsiteY15" fmla="*/ 87923 h 325315"/>
                  <a:gd name="connsiteX16" fmla="*/ 336306 w 345099"/>
                  <a:gd name="connsiteY16" fmla="*/ 79131 h 325315"/>
                  <a:gd name="connsiteX17" fmla="*/ 338504 w 345099"/>
                  <a:gd name="connsiteY17" fmla="*/ 59348 h 325315"/>
                  <a:gd name="connsiteX18" fmla="*/ 342900 w 345099"/>
                  <a:gd name="connsiteY18" fmla="*/ 52754 h 325315"/>
                  <a:gd name="connsiteX19" fmla="*/ 345099 w 345099"/>
                  <a:gd name="connsiteY19" fmla="*/ 48358 h 325315"/>
                  <a:gd name="connsiteX20" fmla="*/ 276958 w 345099"/>
                  <a:gd name="connsiteY20" fmla="*/ 0 h 325315"/>
                  <a:gd name="connsiteX21" fmla="*/ 0 w 345099"/>
                  <a:gd name="connsiteY21" fmla="*/ 24179 h 325315"/>
                  <a:gd name="connsiteX22" fmla="*/ 15387 w 345099"/>
                  <a:gd name="connsiteY22" fmla="*/ 325315 h 325315"/>
                  <a:gd name="connsiteX0" fmla="*/ 15387 w 345099"/>
                  <a:gd name="connsiteY0" fmla="*/ 325315 h 325315"/>
                  <a:gd name="connsiteX1" fmla="*/ 235195 w 345099"/>
                  <a:gd name="connsiteY1" fmla="*/ 312127 h 325315"/>
                  <a:gd name="connsiteX2" fmla="*/ 219808 w 345099"/>
                  <a:gd name="connsiteY2" fmla="*/ 279156 h 325315"/>
                  <a:gd name="connsiteX3" fmla="*/ 208818 w 345099"/>
                  <a:gd name="connsiteY3" fmla="*/ 261571 h 325315"/>
                  <a:gd name="connsiteX4" fmla="*/ 211016 w 345099"/>
                  <a:gd name="connsiteY4" fmla="*/ 200025 h 325315"/>
                  <a:gd name="connsiteX5" fmla="*/ 215412 w 345099"/>
                  <a:gd name="connsiteY5" fmla="*/ 193431 h 325315"/>
                  <a:gd name="connsiteX6" fmla="*/ 257175 w 345099"/>
                  <a:gd name="connsiteY6" fmla="*/ 191233 h 325315"/>
                  <a:gd name="connsiteX7" fmla="*/ 261572 w 345099"/>
                  <a:gd name="connsiteY7" fmla="*/ 151667 h 325315"/>
                  <a:gd name="connsiteX8" fmla="*/ 270364 w 345099"/>
                  <a:gd name="connsiteY8" fmla="*/ 138479 h 325315"/>
                  <a:gd name="connsiteX9" fmla="*/ 294543 w 345099"/>
                  <a:gd name="connsiteY9" fmla="*/ 131885 h 325315"/>
                  <a:gd name="connsiteX10" fmla="*/ 298939 w 345099"/>
                  <a:gd name="connsiteY10" fmla="*/ 127488 h 325315"/>
                  <a:gd name="connsiteX11" fmla="*/ 305533 w 345099"/>
                  <a:gd name="connsiteY11" fmla="*/ 123092 h 325315"/>
                  <a:gd name="connsiteX12" fmla="*/ 316524 w 345099"/>
                  <a:gd name="connsiteY12" fmla="*/ 114300 h 325315"/>
                  <a:gd name="connsiteX13" fmla="*/ 323118 w 345099"/>
                  <a:gd name="connsiteY13" fmla="*/ 101112 h 325315"/>
                  <a:gd name="connsiteX14" fmla="*/ 327514 w 345099"/>
                  <a:gd name="connsiteY14" fmla="*/ 94517 h 325315"/>
                  <a:gd name="connsiteX15" fmla="*/ 329712 w 345099"/>
                  <a:gd name="connsiteY15" fmla="*/ 87923 h 325315"/>
                  <a:gd name="connsiteX16" fmla="*/ 336306 w 345099"/>
                  <a:gd name="connsiteY16" fmla="*/ 79131 h 325315"/>
                  <a:gd name="connsiteX17" fmla="*/ 338504 w 345099"/>
                  <a:gd name="connsiteY17" fmla="*/ 59348 h 325315"/>
                  <a:gd name="connsiteX18" fmla="*/ 342900 w 345099"/>
                  <a:gd name="connsiteY18" fmla="*/ 52754 h 325315"/>
                  <a:gd name="connsiteX19" fmla="*/ 345099 w 345099"/>
                  <a:gd name="connsiteY19" fmla="*/ 48358 h 325315"/>
                  <a:gd name="connsiteX20" fmla="*/ 276958 w 345099"/>
                  <a:gd name="connsiteY20" fmla="*/ 0 h 325315"/>
                  <a:gd name="connsiteX21" fmla="*/ 0 w 345099"/>
                  <a:gd name="connsiteY21" fmla="*/ 24179 h 325315"/>
                  <a:gd name="connsiteX22" fmla="*/ 15387 w 345099"/>
                  <a:gd name="connsiteY22" fmla="*/ 325315 h 32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5099" h="325315">
                    <a:moveTo>
                      <a:pt x="15387" y="325315"/>
                    </a:moveTo>
                    <a:lnTo>
                      <a:pt x="235195" y="312127"/>
                    </a:lnTo>
                    <a:lnTo>
                      <a:pt x="219808" y="279156"/>
                    </a:lnTo>
                    <a:cubicBezTo>
                      <a:pt x="216145" y="273294"/>
                      <a:pt x="209581" y="268441"/>
                      <a:pt x="208818" y="261571"/>
                    </a:cubicBezTo>
                    <a:cubicBezTo>
                      <a:pt x="206551" y="241168"/>
                      <a:pt x="209039" y="220458"/>
                      <a:pt x="211016" y="200025"/>
                    </a:cubicBezTo>
                    <a:cubicBezTo>
                      <a:pt x="211270" y="197396"/>
                      <a:pt x="212817" y="193925"/>
                      <a:pt x="215412" y="193431"/>
                    </a:cubicBezTo>
                    <a:cubicBezTo>
                      <a:pt x="229106" y="190823"/>
                      <a:pt x="243254" y="191966"/>
                      <a:pt x="257175" y="191233"/>
                    </a:cubicBezTo>
                    <a:cubicBezTo>
                      <a:pt x="263353" y="172705"/>
                      <a:pt x="256868" y="194003"/>
                      <a:pt x="261572" y="151667"/>
                    </a:cubicBezTo>
                    <a:cubicBezTo>
                      <a:pt x="262170" y="146286"/>
                      <a:pt x="265597" y="141127"/>
                      <a:pt x="270364" y="138479"/>
                    </a:cubicBezTo>
                    <a:cubicBezTo>
                      <a:pt x="276639" y="134993"/>
                      <a:pt x="287440" y="133306"/>
                      <a:pt x="294543" y="131885"/>
                    </a:cubicBezTo>
                    <a:cubicBezTo>
                      <a:pt x="296008" y="130419"/>
                      <a:pt x="297321" y="128783"/>
                      <a:pt x="298939" y="127488"/>
                    </a:cubicBezTo>
                    <a:cubicBezTo>
                      <a:pt x="301002" y="125838"/>
                      <a:pt x="303665" y="124960"/>
                      <a:pt x="305533" y="123092"/>
                    </a:cubicBezTo>
                    <a:cubicBezTo>
                      <a:pt x="315475" y="113150"/>
                      <a:pt x="303685" y="118579"/>
                      <a:pt x="316524" y="114300"/>
                    </a:cubicBezTo>
                    <a:cubicBezTo>
                      <a:pt x="329119" y="95407"/>
                      <a:pt x="314021" y="119308"/>
                      <a:pt x="323118" y="101112"/>
                    </a:cubicBezTo>
                    <a:cubicBezTo>
                      <a:pt x="324299" y="98749"/>
                      <a:pt x="326333" y="96880"/>
                      <a:pt x="327514" y="94517"/>
                    </a:cubicBezTo>
                    <a:cubicBezTo>
                      <a:pt x="328550" y="92445"/>
                      <a:pt x="328562" y="89935"/>
                      <a:pt x="329712" y="87923"/>
                    </a:cubicBezTo>
                    <a:cubicBezTo>
                      <a:pt x="331530" y="84742"/>
                      <a:pt x="334108" y="82062"/>
                      <a:pt x="336306" y="79131"/>
                    </a:cubicBezTo>
                    <a:cubicBezTo>
                      <a:pt x="337039" y="72537"/>
                      <a:pt x="336895" y="65785"/>
                      <a:pt x="338504" y="59348"/>
                    </a:cubicBezTo>
                    <a:cubicBezTo>
                      <a:pt x="339145" y="56785"/>
                      <a:pt x="341541" y="55019"/>
                      <a:pt x="342900" y="52754"/>
                    </a:cubicBezTo>
                    <a:cubicBezTo>
                      <a:pt x="343743" y="51349"/>
                      <a:pt x="344366" y="49823"/>
                      <a:pt x="345099" y="48358"/>
                    </a:cubicBezTo>
                    <a:lnTo>
                      <a:pt x="276958" y="0"/>
                    </a:lnTo>
                    <a:lnTo>
                      <a:pt x="0" y="24179"/>
                    </a:lnTo>
                    <a:lnTo>
                      <a:pt x="15387" y="325315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5830979" y="5760944"/>
                <a:ext cx="358827" cy="330171"/>
              </a:xfrm>
              <a:custGeom>
                <a:avLst/>
                <a:gdLst>
                  <a:gd name="connsiteX0" fmla="*/ 4396 w 358287"/>
                  <a:gd name="connsiteY0" fmla="*/ 329711 h 329711"/>
                  <a:gd name="connsiteX1" fmla="*/ 358287 w 358287"/>
                  <a:gd name="connsiteY1" fmla="*/ 307730 h 329711"/>
                  <a:gd name="connsiteX2" fmla="*/ 342900 w 358287"/>
                  <a:gd name="connsiteY2" fmla="*/ 0 h 329711"/>
                  <a:gd name="connsiteX3" fmla="*/ 0 w 358287"/>
                  <a:gd name="connsiteY3" fmla="*/ 26376 h 329711"/>
                  <a:gd name="connsiteX4" fmla="*/ 4396 w 358287"/>
                  <a:gd name="connsiteY4" fmla="*/ 329711 h 329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287" h="329711">
                    <a:moveTo>
                      <a:pt x="4396" y="329711"/>
                    </a:moveTo>
                    <a:lnTo>
                      <a:pt x="358287" y="307730"/>
                    </a:lnTo>
                    <a:lnTo>
                      <a:pt x="342900" y="0"/>
                    </a:lnTo>
                    <a:lnTo>
                      <a:pt x="0" y="26376"/>
                    </a:lnTo>
                    <a:cubicBezTo>
                      <a:pt x="1465" y="127488"/>
                      <a:pt x="2931" y="228599"/>
                      <a:pt x="4396" y="32971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5562652" y="5778405"/>
                <a:ext cx="293730" cy="319060"/>
              </a:xfrm>
              <a:custGeom>
                <a:avLst/>
                <a:gdLst>
                  <a:gd name="connsiteX0" fmla="*/ 13188 w 292344"/>
                  <a:gd name="connsiteY0" fmla="*/ 8792 h 318721"/>
                  <a:gd name="connsiteX1" fmla="*/ 285750 w 292344"/>
                  <a:gd name="connsiteY1" fmla="*/ 0 h 318721"/>
                  <a:gd name="connsiteX2" fmla="*/ 292344 w 292344"/>
                  <a:gd name="connsiteY2" fmla="*/ 309929 h 318721"/>
                  <a:gd name="connsiteX3" fmla="*/ 48357 w 292344"/>
                  <a:gd name="connsiteY3" fmla="*/ 318721 h 318721"/>
                  <a:gd name="connsiteX4" fmla="*/ 52754 w 292344"/>
                  <a:gd name="connsiteY4" fmla="*/ 257175 h 318721"/>
                  <a:gd name="connsiteX5" fmla="*/ 10990 w 292344"/>
                  <a:gd name="connsiteY5" fmla="*/ 259373 h 318721"/>
                  <a:gd name="connsiteX6" fmla="*/ 0 w 292344"/>
                  <a:gd name="connsiteY6" fmla="*/ 65942 h 318721"/>
                  <a:gd name="connsiteX7" fmla="*/ 13188 w 292344"/>
                  <a:gd name="connsiteY7" fmla="*/ 8792 h 31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344" h="318721">
                    <a:moveTo>
                      <a:pt x="13188" y="8792"/>
                    </a:moveTo>
                    <a:lnTo>
                      <a:pt x="285750" y="0"/>
                    </a:lnTo>
                    <a:lnTo>
                      <a:pt x="292344" y="309929"/>
                    </a:lnTo>
                    <a:lnTo>
                      <a:pt x="48357" y="318721"/>
                    </a:lnTo>
                    <a:lnTo>
                      <a:pt x="52754" y="257175"/>
                    </a:lnTo>
                    <a:lnTo>
                      <a:pt x="10990" y="259373"/>
                    </a:lnTo>
                    <a:lnTo>
                      <a:pt x="0" y="65942"/>
                    </a:lnTo>
                    <a:cubicBezTo>
                      <a:pt x="733" y="44694"/>
                      <a:pt x="1465" y="23446"/>
                      <a:pt x="13188" y="879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0" name="Freeform 229"/>
              <p:cNvSpPr/>
              <p:nvPr/>
            </p:nvSpPr>
            <p:spPr>
              <a:xfrm>
                <a:off x="6048497" y="4899006"/>
                <a:ext cx="293730" cy="382555"/>
              </a:xfrm>
              <a:custGeom>
                <a:avLst/>
                <a:gdLst>
                  <a:gd name="connsiteX0" fmla="*/ 0 w 292344"/>
                  <a:gd name="connsiteY0" fmla="*/ 26377 h 382466"/>
                  <a:gd name="connsiteX1" fmla="*/ 24179 w 292344"/>
                  <a:gd name="connsiteY1" fmla="*/ 382466 h 382466"/>
                  <a:gd name="connsiteX2" fmla="*/ 169252 w 292344"/>
                  <a:gd name="connsiteY2" fmla="*/ 371475 h 382466"/>
                  <a:gd name="connsiteX3" fmla="*/ 169252 w 292344"/>
                  <a:gd name="connsiteY3" fmla="*/ 314325 h 382466"/>
                  <a:gd name="connsiteX4" fmla="*/ 292344 w 292344"/>
                  <a:gd name="connsiteY4" fmla="*/ 305533 h 382466"/>
                  <a:gd name="connsiteX5" fmla="*/ 272561 w 292344"/>
                  <a:gd name="connsiteY5" fmla="*/ 0 h 382466"/>
                  <a:gd name="connsiteX6" fmla="*/ 0 w 292344"/>
                  <a:gd name="connsiteY6" fmla="*/ 26377 h 382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2344" h="382466">
                    <a:moveTo>
                      <a:pt x="0" y="26377"/>
                    </a:moveTo>
                    <a:lnTo>
                      <a:pt x="24179" y="382466"/>
                    </a:lnTo>
                    <a:lnTo>
                      <a:pt x="169252" y="371475"/>
                    </a:lnTo>
                    <a:lnTo>
                      <a:pt x="169252" y="314325"/>
                    </a:lnTo>
                    <a:lnTo>
                      <a:pt x="292344" y="305533"/>
                    </a:lnTo>
                    <a:lnTo>
                      <a:pt x="272561" y="0"/>
                    </a:lnTo>
                    <a:lnTo>
                      <a:pt x="0" y="26377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6315236" y="4816464"/>
                <a:ext cx="292142" cy="393666"/>
              </a:xfrm>
              <a:custGeom>
                <a:avLst/>
                <a:gdLst>
                  <a:gd name="connsiteX0" fmla="*/ 0 w 292344"/>
                  <a:gd name="connsiteY0" fmla="*/ 90121 h 393455"/>
                  <a:gd name="connsiteX1" fmla="*/ 13188 w 292344"/>
                  <a:gd name="connsiteY1" fmla="*/ 393455 h 393455"/>
                  <a:gd name="connsiteX2" fmla="*/ 292344 w 292344"/>
                  <a:gd name="connsiteY2" fmla="*/ 369276 h 393455"/>
                  <a:gd name="connsiteX3" fmla="*/ 265967 w 292344"/>
                  <a:gd name="connsiteY3" fmla="*/ 39565 h 393455"/>
                  <a:gd name="connsiteX4" fmla="*/ 193431 w 292344"/>
                  <a:gd name="connsiteY4" fmla="*/ 43961 h 393455"/>
                  <a:gd name="connsiteX5" fmla="*/ 175846 w 292344"/>
                  <a:gd name="connsiteY5" fmla="*/ 0 h 393455"/>
                  <a:gd name="connsiteX6" fmla="*/ 35169 w 292344"/>
                  <a:gd name="connsiteY6" fmla="*/ 26376 h 393455"/>
                  <a:gd name="connsiteX7" fmla="*/ 0 w 292344"/>
                  <a:gd name="connsiteY7" fmla="*/ 90121 h 393455"/>
                  <a:gd name="connsiteX0" fmla="*/ 0 w 292344"/>
                  <a:gd name="connsiteY0" fmla="*/ 90121 h 393455"/>
                  <a:gd name="connsiteX1" fmla="*/ 13188 w 292344"/>
                  <a:gd name="connsiteY1" fmla="*/ 393455 h 393455"/>
                  <a:gd name="connsiteX2" fmla="*/ 292344 w 292344"/>
                  <a:gd name="connsiteY2" fmla="*/ 369276 h 393455"/>
                  <a:gd name="connsiteX3" fmla="*/ 265967 w 292344"/>
                  <a:gd name="connsiteY3" fmla="*/ 39565 h 393455"/>
                  <a:gd name="connsiteX4" fmla="*/ 193431 w 292344"/>
                  <a:gd name="connsiteY4" fmla="*/ 43961 h 393455"/>
                  <a:gd name="connsiteX5" fmla="*/ 175846 w 292344"/>
                  <a:gd name="connsiteY5" fmla="*/ 0 h 393455"/>
                  <a:gd name="connsiteX6" fmla="*/ 35169 w 292344"/>
                  <a:gd name="connsiteY6" fmla="*/ 26376 h 393455"/>
                  <a:gd name="connsiteX7" fmla="*/ 8792 w 292344"/>
                  <a:gd name="connsiteY7" fmla="*/ 59348 h 393455"/>
                  <a:gd name="connsiteX8" fmla="*/ 0 w 292344"/>
                  <a:gd name="connsiteY8" fmla="*/ 90121 h 393455"/>
                  <a:gd name="connsiteX0" fmla="*/ 0 w 292344"/>
                  <a:gd name="connsiteY0" fmla="*/ 90121 h 393455"/>
                  <a:gd name="connsiteX1" fmla="*/ 13188 w 292344"/>
                  <a:gd name="connsiteY1" fmla="*/ 393455 h 393455"/>
                  <a:gd name="connsiteX2" fmla="*/ 292344 w 292344"/>
                  <a:gd name="connsiteY2" fmla="*/ 369276 h 393455"/>
                  <a:gd name="connsiteX3" fmla="*/ 265967 w 292344"/>
                  <a:gd name="connsiteY3" fmla="*/ 39565 h 393455"/>
                  <a:gd name="connsiteX4" fmla="*/ 193431 w 292344"/>
                  <a:gd name="connsiteY4" fmla="*/ 43961 h 393455"/>
                  <a:gd name="connsiteX5" fmla="*/ 175846 w 292344"/>
                  <a:gd name="connsiteY5" fmla="*/ 0 h 393455"/>
                  <a:gd name="connsiteX6" fmla="*/ 35169 w 292344"/>
                  <a:gd name="connsiteY6" fmla="*/ 26376 h 393455"/>
                  <a:gd name="connsiteX7" fmla="*/ 28575 w 292344"/>
                  <a:gd name="connsiteY7" fmla="*/ 72537 h 393455"/>
                  <a:gd name="connsiteX8" fmla="*/ 0 w 292344"/>
                  <a:gd name="connsiteY8" fmla="*/ 90121 h 39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344" h="393455">
                    <a:moveTo>
                      <a:pt x="0" y="90121"/>
                    </a:moveTo>
                    <a:lnTo>
                      <a:pt x="13188" y="393455"/>
                    </a:lnTo>
                    <a:lnTo>
                      <a:pt x="292344" y="369276"/>
                    </a:lnTo>
                    <a:lnTo>
                      <a:pt x="265967" y="39565"/>
                    </a:lnTo>
                    <a:lnTo>
                      <a:pt x="193431" y="43961"/>
                    </a:lnTo>
                    <a:lnTo>
                      <a:pt x="175846" y="0"/>
                    </a:lnTo>
                    <a:lnTo>
                      <a:pt x="35169" y="26376"/>
                    </a:lnTo>
                    <a:lnTo>
                      <a:pt x="28575" y="72537"/>
                    </a:lnTo>
                    <a:lnTo>
                      <a:pt x="0" y="9012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2" name="Freeform 231"/>
              <p:cNvSpPr/>
              <p:nvPr/>
            </p:nvSpPr>
            <p:spPr>
              <a:xfrm>
                <a:off x="5816689" y="4664077"/>
                <a:ext cx="388994" cy="353982"/>
              </a:xfrm>
              <a:custGeom>
                <a:avLst/>
                <a:gdLst>
                  <a:gd name="connsiteX0" fmla="*/ 98913 w 380267"/>
                  <a:gd name="connsiteY0" fmla="*/ 0 h 353891"/>
                  <a:gd name="connsiteX1" fmla="*/ 98913 w 380267"/>
                  <a:gd name="connsiteY1" fmla="*/ 92319 h 353891"/>
                  <a:gd name="connsiteX2" fmla="*/ 0 w 380267"/>
                  <a:gd name="connsiteY2" fmla="*/ 92319 h 353891"/>
                  <a:gd name="connsiteX3" fmla="*/ 0 w 380267"/>
                  <a:gd name="connsiteY3" fmla="*/ 353891 h 353891"/>
                  <a:gd name="connsiteX4" fmla="*/ 248382 w 380267"/>
                  <a:gd name="connsiteY4" fmla="*/ 340702 h 353891"/>
                  <a:gd name="connsiteX5" fmla="*/ 241788 w 380267"/>
                  <a:gd name="connsiteY5" fmla="*/ 276958 h 353891"/>
                  <a:gd name="connsiteX6" fmla="*/ 380267 w 380267"/>
                  <a:gd name="connsiteY6" fmla="*/ 265968 h 353891"/>
                  <a:gd name="connsiteX7" fmla="*/ 371475 w 380267"/>
                  <a:gd name="connsiteY7" fmla="*/ 61546 h 353891"/>
                  <a:gd name="connsiteX8" fmla="*/ 312126 w 380267"/>
                  <a:gd name="connsiteY8" fmla="*/ 63744 h 353891"/>
                  <a:gd name="connsiteX9" fmla="*/ 307730 w 380267"/>
                  <a:gd name="connsiteY9" fmla="*/ 26377 h 353891"/>
                  <a:gd name="connsiteX10" fmla="*/ 178044 w 380267"/>
                  <a:gd name="connsiteY10" fmla="*/ 26377 h 353891"/>
                  <a:gd name="connsiteX11" fmla="*/ 178044 w 380267"/>
                  <a:gd name="connsiteY11" fmla="*/ 2198 h 353891"/>
                  <a:gd name="connsiteX12" fmla="*/ 98913 w 380267"/>
                  <a:gd name="connsiteY12" fmla="*/ 0 h 353891"/>
                  <a:gd name="connsiteX0" fmla="*/ 98913 w 389059"/>
                  <a:gd name="connsiteY0" fmla="*/ 0 h 353891"/>
                  <a:gd name="connsiteX1" fmla="*/ 98913 w 389059"/>
                  <a:gd name="connsiteY1" fmla="*/ 92319 h 353891"/>
                  <a:gd name="connsiteX2" fmla="*/ 0 w 389059"/>
                  <a:gd name="connsiteY2" fmla="*/ 92319 h 353891"/>
                  <a:gd name="connsiteX3" fmla="*/ 0 w 389059"/>
                  <a:gd name="connsiteY3" fmla="*/ 353891 h 353891"/>
                  <a:gd name="connsiteX4" fmla="*/ 248382 w 389059"/>
                  <a:gd name="connsiteY4" fmla="*/ 340702 h 353891"/>
                  <a:gd name="connsiteX5" fmla="*/ 241788 w 389059"/>
                  <a:gd name="connsiteY5" fmla="*/ 276958 h 353891"/>
                  <a:gd name="connsiteX6" fmla="*/ 389059 w 389059"/>
                  <a:gd name="connsiteY6" fmla="*/ 270365 h 353891"/>
                  <a:gd name="connsiteX7" fmla="*/ 371475 w 389059"/>
                  <a:gd name="connsiteY7" fmla="*/ 61546 h 353891"/>
                  <a:gd name="connsiteX8" fmla="*/ 312126 w 389059"/>
                  <a:gd name="connsiteY8" fmla="*/ 63744 h 353891"/>
                  <a:gd name="connsiteX9" fmla="*/ 307730 w 389059"/>
                  <a:gd name="connsiteY9" fmla="*/ 26377 h 353891"/>
                  <a:gd name="connsiteX10" fmla="*/ 178044 w 389059"/>
                  <a:gd name="connsiteY10" fmla="*/ 26377 h 353891"/>
                  <a:gd name="connsiteX11" fmla="*/ 178044 w 389059"/>
                  <a:gd name="connsiteY11" fmla="*/ 2198 h 353891"/>
                  <a:gd name="connsiteX12" fmla="*/ 98913 w 389059"/>
                  <a:gd name="connsiteY12" fmla="*/ 0 h 353891"/>
                  <a:gd name="connsiteX0" fmla="*/ 98913 w 389059"/>
                  <a:gd name="connsiteY0" fmla="*/ 0 h 353891"/>
                  <a:gd name="connsiteX1" fmla="*/ 98913 w 389059"/>
                  <a:gd name="connsiteY1" fmla="*/ 92319 h 353891"/>
                  <a:gd name="connsiteX2" fmla="*/ 0 w 389059"/>
                  <a:gd name="connsiteY2" fmla="*/ 92319 h 353891"/>
                  <a:gd name="connsiteX3" fmla="*/ 0 w 389059"/>
                  <a:gd name="connsiteY3" fmla="*/ 353891 h 353891"/>
                  <a:gd name="connsiteX4" fmla="*/ 232996 w 389059"/>
                  <a:gd name="connsiteY4" fmla="*/ 342900 h 353891"/>
                  <a:gd name="connsiteX5" fmla="*/ 241788 w 389059"/>
                  <a:gd name="connsiteY5" fmla="*/ 276958 h 353891"/>
                  <a:gd name="connsiteX6" fmla="*/ 389059 w 389059"/>
                  <a:gd name="connsiteY6" fmla="*/ 270365 h 353891"/>
                  <a:gd name="connsiteX7" fmla="*/ 371475 w 389059"/>
                  <a:gd name="connsiteY7" fmla="*/ 61546 h 353891"/>
                  <a:gd name="connsiteX8" fmla="*/ 312126 w 389059"/>
                  <a:gd name="connsiteY8" fmla="*/ 63744 h 353891"/>
                  <a:gd name="connsiteX9" fmla="*/ 307730 w 389059"/>
                  <a:gd name="connsiteY9" fmla="*/ 26377 h 353891"/>
                  <a:gd name="connsiteX10" fmla="*/ 178044 w 389059"/>
                  <a:gd name="connsiteY10" fmla="*/ 26377 h 353891"/>
                  <a:gd name="connsiteX11" fmla="*/ 178044 w 389059"/>
                  <a:gd name="connsiteY11" fmla="*/ 2198 h 353891"/>
                  <a:gd name="connsiteX12" fmla="*/ 98913 w 389059"/>
                  <a:gd name="connsiteY12" fmla="*/ 0 h 353891"/>
                  <a:gd name="connsiteX0" fmla="*/ 98913 w 389059"/>
                  <a:gd name="connsiteY0" fmla="*/ 0 h 353891"/>
                  <a:gd name="connsiteX1" fmla="*/ 98913 w 389059"/>
                  <a:gd name="connsiteY1" fmla="*/ 92319 h 353891"/>
                  <a:gd name="connsiteX2" fmla="*/ 0 w 389059"/>
                  <a:gd name="connsiteY2" fmla="*/ 92319 h 353891"/>
                  <a:gd name="connsiteX3" fmla="*/ 0 w 389059"/>
                  <a:gd name="connsiteY3" fmla="*/ 353891 h 353891"/>
                  <a:gd name="connsiteX4" fmla="*/ 232996 w 389059"/>
                  <a:gd name="connsiteY4" fmla="*/ 342900 h 353891"/>
                  <a:gd name="connsiteX5" fmla="*/ 226402 w 389059"/>
                  <a:gd name="connsiteY5" fmla="*/ 276958 h 353891"/>
                  <a:gd name="connsiteX6" fmla="*/ 389059 w 389059"/>
                  <a:gd name="connsiteY6" fmla="*/ 270365 h 353891"/>
                  <a:gd name="connsiteX7" fmla="*/ 371475 w 389059"/>
                  <a:gd name="connsiteY7" fmla="*/ 61546 h 353891"/>
                  <a:gd name="connsiteX8" fmla="*/ 312126 w 389059"/>
                  <a:gd name="connsiteY8" fmla="*/ 63744 h 353891"/>
                  <a:gd name="connsiteX9" fmla="*/ 307730 w 389059"/>
                  <a:gd name="connsiteY9" fmla="*/ 26377 h 353891"/>
                  <a:gd name="connsiteX10" fmla="*/ 178044 w 389059"/>
                  <a:gd name="connsiteY10" fmla="*/ 26377 h 353891"/>
                  <a:gd name="connsiteX11" fmla="*/ 178044 w 389059"/>
                  <a:gd name="connsiteY11" fmla="*/ 2198 h 353891"/>
                  <a:gd name="connsiteX12" fmla="*/ 98913 w 389059"/>
                  <a:gd name="connsiteY12" fmla="*/ 0 h 353891"/>
                  <a:gd name="connsiteX0" fmla="*/ 98913 w 389059"/>
                  <a:gd name="connsiteY0" fmla="*/ 0 h 353891"/>
                  <a:gd name="connsiteX1" fmla="*/ 98913 w 389059"/>
                  <a:gd name="connsiteY1" fmla="*/ 92319 h 353891"/>
                  <a:gd name="connsiteX2" fmla="*/ 0 w 389059"/>
                  <a:gd name="connsiteY2" fmla="*/ 92319 h 353891"/>
                  <a:gd name="connsiteX3" fmla="*/ 0 w 389059"/>
                  <a:gd name="connsiteY3" fmla="*/ 353891 h 353891"/>
                  <a:gd name="connsiteX4" fmla="*/ 235194 w 389059"/>
                  <a:gd name="connsiteY4" fmla="*/ 340702 h 353891"/>
                  <a:gd name="connsiteX5" fmla="*/ 226402 w 389059"/>
                  <a:gd name="connsiteY5" fmla="*/ 276958 h 353891"/>
                  <a:gd name="connsiteX6" fmla="*/ 389059 w 389059"/>
                  <a:gd name="connsiteY6" fmla="*/ 270365 h 353891"/>
                  <a:gd name="connsiteX7" fmla="*/ 371475 w 389059"/>
                  <a:gd name="connsiteY7" fmla="*/ 61546 h 353891"/>
                  <a:gd name="connsiteX8" fmla="*/ 312126 w 389059"/>
                  <a:gd name="connsiteY8" fmla="*/ 63744 h 353891"/>
                  <a:gd name="connsiteX9" fmla="*/ 307730 w 389059"/>
                  <a:gd name="connsiteY9" fmla="*/ 26377 h 353891"/>
                  <a:gd name="connsiteX10" fmla="*/ 178044 w 389059"/>
                  <a:gd name="connsiteY10" fmla="*/ 26377 h 353891"/>
                  <a:gd name="connsiteX11" fmla="*/ 178044 w 389059"/>
                  <a:gd name="connsiteY11" fmla="*/ 2198 h 353891"/>
                  <a:gd name="connsiteX12" fmla="*/ 98913 w 389059"/>
                  <a:gd name="connsiteY12" fmla="*/ 0 h 353891"/>
                  <a:gd name="connsiteX0" fmla="*/ 98913 w 389059"/>
                  <a:gd name="connsiteY0" fmla="*/ 0 h 353891"/>
                  <a:gd name="connsiteX1" fmla="*/ 98913 w 389059"/>
                  <a:gd name="connsiteY1" fmla="*/ 92319 h 353891"/>
                  <a:gd name="connsiteX2" fmla="*/ 0 w 389059"/>
                  <a:gd name="connsiteY2" fmla="*/ 92319 h 353891"/>
                  <a:gd name="connsiteX3" fmla="*/ 0 w 389059"/>
                  <a:gd name="connsiteY3" fmla="*/ 353891 h 353891"/>
                  <a:gd name="connsiteX4" fmla="*/ 235194 w 389059"/>
                  <a:gd name="connsiteY4" fmla="*/ 340702 h 353891"/>
                  <a:gd name="connsiteX5" fmla="*/ 235195 w 389059"/>
                  <a:gd name="connsiteY5" fmla="*/ 276958 h 353891"/>
                  <a:gd name="connsiteX6" fmla="*/ 389059 w 389059"/>
                  <a:gd name="connsiteY6" fmla="*/ 270365 h 353891"/>
                  <a:gd name="connsiteX7" fmla="*/ 371475 w 389059"/>
                  <a:gd name="connsiteY7" fmla="*/ 61546 h 353891"/>
                  <a:gd name="connsiteX8" fmla="*/ 312126 w 389059"/>
                  <a:gd name="connsiteY8" fmla="*/ 63744 h 353891"/>
                  <a:gd name="connsiteX9" fmla="*/ 307730 w 389059"/>
                  <a:gd name="connsiteY9" fmla="*/ 26377 h 353891"/>
                  <a:gd name="connsiteX10" fmla="*/ 178044 w 389059"/>
                  <a:gd name="connsiteY10" fmla="*/ 26377 h 353891"/>
                  <a:gd name="connsiteX11" fmla="*/ 178044 w 389059"/>
                  <a:gd name="connsiteY11" fmla="*/ 2198 h 353891"/>
                  <a:gd name="connsiteX12" fmla="*/ 98913 w 389059"/>
                  <a:gd name="connsiteY12" fmla="*/ 0 h 35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059" h="353891">
                    <a:moveTo>
                      <a:pt x="98913" y="0"/>
                    </a:moveTo>
                    <a:lnTo>
                      <a:pt x="98913" y="92319"/>
                    </a:lnTo>
                    <a:lnTo>
                      <a:pt x="0" y="92319"/>
                    </a:lnTo>
                    <a:lnTo>
                      <a:pt x="0" y="353891"/>
                    </a:lnTo>
                    <a:lnTo>
                      <a:pt x="235194" y="340702"/>
                    </a:lnTo>
                    <a:cubicBezTo>
                      <a:pt x="235194" y="319454"/>
                      <a:pt x="235195" y="298206"/>
                      <a:pt x="235195" y="276958"/>
                    </a:cubicBezTo>
                    <a:lnTo>
                      <a:pt x="389059" y="270365"/>
                    </a:lnTo>
                    <a:lnTo>
                      <a:pt x="371475" y="61546"/>
                    </a:lnTo>
                    <a:lnTo>
                      <a:pt x="312126" y="63744"/>
                    </a:lnTo>
                    <a:lnTo>
                      <a:pt x="307730" y="26377"/>
                    </a:lnTo>
                    <a:lnTo>
                      <a:pt x="178044" y="26377"/>
                    </a:lnTo>
                    <a:lnTo>
                      <a:pt x="178044" y="2198"/>
                    </a:lnTo>
                    <a:lnTo>
                      <a:pt x="98913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5915128" y="4235489"/>
                <a:ext cx="319134" cy="222231"/>
              </a:xfrm>
              <a:custGeom>
                <a:avLst/>
                <a:gdLst>
                  <a:gd name="connsiteX0" fmla="*/ 0 w 318721"/>
                  <a:gd name="connsiteY0" fmla="*/ 129687 h 222006"/>
                  <a:gd name="connsiteX1" fmla="*/ 0 w 318721"/>
                  <a:gd name="connsiteY1" fmla="*/ 13189 h 222006"/>
                  <a:gd name="connsiteX2" fmla="*/ 318721 w 318721"/>
                  <a:gd name="connsiteY2" fmla="*/ 0 h 222006"/>
                  <a:gd name="connsiteX3" fmla="*/ 318721 w 318721"/>
                  <a:gd name="connsiteY3" fmla="*/ 26377 h 222006"/>
                  <a:gd name="connsiteX4" fmla="*/ 307731 w 318721"/>
                  <a:gd name="connsiteY4" fmla="*/ 61546 h 222006"/>
                  <a:gd name="connsiteX5" fmla="*/ 305533 w 318721"/>
                  <a:gd name="connsiteY5" fmla="*/ 90121 h 222006"/>
                  <a:gd name="connsiteX6" fmla="*/ 270363 w 318721"/>
                  <a:gd name="connsiteY6" fmla="*/ 92319 h 222006"/>
                  <a:gd name="connsiteX7" fmla="*/ 263769 w 318721"/>
                  <a:gd name="connsiteY7" fmla="*/ 94518 h 222006"/>
                  <a:gd name="connsiteX8" fmla="*/ 261571 w 318721"/>
                  <a:gd name="connsiteY8" fmla="*/ 101112 h 222006"/>
                  <a:gd name="connsiteX9" fmla="*/ 257175 w 318721"/>
                  <a:gd name="connsiteY9" fmla="*/ 116498 h 222006"/>
                  <a:gd name="connsiteX10" fmla="*/ 248383 w 318721"/>
                  <a:gd name="connsiteY10" fmla="*/ 127489 h 222006"/>
                  <a:gd name="connsiteX11" fmla="*/ 191233 w 318721"/>
                  <a:gd name="connsiteY11" fmla="*/ 129687 h 222006"/>
                  <a:gd name="connsiteX12" fmla="*/ 178044 w 318721"/>
                  <a:gd name="connsiteY12" fmla="*/ 134083 h 222006"/>
                  <a:gd name="connsiteX13" fmla="*/ 171450 w 318721"/>
                  <a:gd name="connsiteY13" fmla="*/ 136281 h 222006"/>
                  <a:gd name="connsiteX14" fmla="*/ 162658 w 318721"/>
                  <a:gd name="connsiteY14" fmla="*/ 138479 h 222006"/>
                  <a:gd name="connsiteX15" fmla="*/ 160460 w 318721"/>
                  <a:gd name="connsiteY15" fmla="*/ 164856 h 222006"/>
                  <a:gd name="connsiteX16" fmla="*/ 156063 w 318721"/>
                  <a:gd name="connsiteY16" fmla="*/ 169252 h 222006"/>
                  <a:gd name="connsiteX17" fmla="*/ 153865 w 318721"/>
                  <a:gd name="connsiteY17" fmla="*/ 175846 h 222006"/>
                  <a:gd name="connsiteX18" fmla="*/ 149469 w 318721"/>
                  <a:gd name="connsiteY18" fmla="*/ 182441 h 222006"/>
                  <a:gd name="connsiteX19" fmla="*/ 147271 w 318721"/>
                  <a:gd name="connsiteY19" fmla="*/ 191233 h 222006"/>
                  <a:gd name="connsiteX20" fmla="*/ 142875 w 318721"/>
                  <a:gd name="connsiteY20" fmla="*/ 204421 h 222006"/>
                  <a:gd name="connsiteX21" fmla="*/ 138479 w 318721"/>
                  <a:gd name="connsiteY21" fmla="*/ 222006 h 222006"/>
                  <a:gd name="connsiteX22" fmla="*/ 54952 w 318721"/>
                  <a:gd name="connsiteY22" fmla="*/ 222006 h 222006"/>
                  <a:gd name="connsiteX23" fmla="*/ 54952 w 318721"/>
                  <a:gd name="connsiteY23" fmla="*/ 131885 h 222006"/>
                  <a:gd name="connsiteX24" fmla="*/ 0 w 318721"/>
                  <a:gd name="connsiteY24" fmla="*/ 129687 h 22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8721" h="222006">
                    <a:moveTo>
                      <a:pt x="0" y="129687"/>
                    </a:moveTo>
                    <a:lnTo>
                      <a:pt x="0" y="13189"/>
                    </a:lnTo>
                    <a:lnTo>
                      <a:pt x="318721" y="0"/>
                    </a:lnTo>
                    <a:lnTo>
                      <a:pt x="318721" y="26377"/>
                    </a:lnTo>
                    <a:cubicBezTo>
                      <a:pt x="314249" y="38304"/>
                      <a:pt x="309551" y="48809"/>
                      <a:pt x="307731" y="61546"/>
                    </a:cubicBezTo>
                    <a:cubicBezTo>
                      <a:pt x="306380" y="71003"/>
                      <a:pt x="312907" y="84048"/>
                      <a:pt x="305533" y="90121"/>
                    </a:cubicBezTo>
                    <a:cubicBezTo>
                      <a:pt x="296466" y="97588"/>
                      <a:pt x="282086" y="91586"/>
                      <a:pt x="270363" y="92319"/>
                    </a:cubicBezTo>
                    <a:cubicBezTo>
                      <a:pt x="268165" y="93052"/>
                      <a:pt x="265407" y="92880"/>
                      <a:pt x="263769" y="94518"/>
                    </a:cubicBezTo>
                    <a:cubicBezTo>
                      <a:pt x="262131" y="96156"/>
                      <a:pt x="262237" y="98893"/>
                      <a:pt x="261571" y="101112"/>
                    </a:cubicBezTo>
                    <a:cubicBezTo>
                      <a:pt x="260038" y="106221"/>
                      <a:pt x="258708" y="111389"/>
                      <a:pt x="257175" y="116498"/>
                    </a:cubicBezTo>
                    <a:cubicBezTo>
                      <a:pt x="255758" y="121222"/>
                      <a:pt x="255063" y="126798"/>
                      <a:pt x="248383" y="127489"/>
                    </a:cubicBezTo>
                    <a:cubicBezTo>
                      <a:pt x="229420" y="129451"/>
                      <a:pt x="210283" y="128954"/>
                      <a:pt x="191233" y="129687"/>
                    </a:cubicBezTo>
                    <a:lnTo>
                      <a:pt x="178044" y="134083"/>
                    </a:lnTo>
                    <a:cubicBezTo>
                      <a:pt x="175846" y="134816"/>
                      <a:pt x="173698" y="135719"/>
                      <a:pt x="171450" y="136281"/>
                    </a:cubicBezTo>
                    <a:lnTo>
                      <a:pt x="162658" y="138479"/>
                    </a:lnTo>
                    <a:cubicBezTo>
                      <a:pt x="161925" y="147271"/>
                      <a:pt x="162309" y="156229"/>
                      <a:pt x="160460" y="164856"/>
                    </a:cubicBezTo>
                    <a:cubicBezTo>
                      <a:pt x="160026" y="166883"/>
                      <a:pt x="157129" y="167475"/>
                      <a:pt x="156063" y="169252"/>
                    </a:cubicBezTo>
                    <a:cubicBezTo>
                      <a:pt x="154871" y="171239"/>
                      <a:pt x="154901" y="173774"/>
                      <a:pt x="153865" y="175846"/>
                    </a:cubicBezTo>
                    <a:cubicBezTo>
                      <a:pt x="152684" y="178209"/>
                      <a:pt x="150934" y="180243"/>
                      <a:pt x="149469" y="182441"/>
                    </a:cubicBezTo>
                    <a:cubicBezTo>
                      <a:pt x="148736" y="185372"/>
                      <a:pt x="148139" y="188340"/>
                      <a:pt x="147271" y="191233"/>
                    </a:cubicBezTo>
                    <a:cubicBezTo>
                      <a:pt x="145939" y="195671"/>
                      <a:pt x="142875" y="204421"/>
                      <a:pt x="142875" y="204421"/>
                    </a:cubicBezTo>
                    <a:cubicBezTo>
                      <a:pt x="140408" y="219226"/>
                      <a:pt x="142670" y="213624"/>
                      <a:pt x="138479" y="222006"/>
                    </a:cubicBezTo>
                    <a:lnTo>
                      <a:pt x="54952" y="222006"/>
                    </a:lnTo>
                    <a:lnTo>
                      <a:pt x="54952" y="131885"/>
                    </a:lnTo>
                    <a:lnTo>
                      <a:pt x="0" y="129687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4" name="Freeform 233"/>
              <p:cNvSpPr/>
              <p:nvPr/>
            </p:nvSpPr>
            <p:spPr>
              <a:xfrm>
                <a:off x="5915128" y="4360891"/>
                <a:ext cx="273089" cy="387316"/>
              </a:xfrm>
              <a:custGeom>
                <a:avLst/>
                <a:gdLst>
                  <a:gd name="connsiteX0" fmla="*/ 160460 w 272562"/>
                  <a:gd name="connsiteY0" fmla="*/ 70338 h 386861"/>
                  <a:gd name="connsiteX1" fmla="*/ 65942 w 272562"/>
                  <a:gd name="connsiteY1" fmla="*/ 70338 h 386861"/>
                  <a:gd name="connsiteX2" fmla="*/ 65942 w 272562"/>
                  <a:gd name="connsiteY2" fmla="*/ 0 h 386861"/>
                  <a:gd name="connsiteX3" fmla="*/ 0 w 272562"/>
                  <a:gd name="connsiteY3" fmla="*/ 0 h 386861"/>
                  <a:gd name="connsiteX4" fmla="*/ 0 w 272562"/>
                  <a:gd name="connsiteY4" fmla="*/ 327513 h 386861"/>
                  <a:gd name="connsiteX5" fmla="*/ 72537 w 272562"/>
                  <a:gd name="connsiteY5" fmla="*/ 327513 h 386861"/>
                  <a:gd name="connsiteX6" fmla="*/ 72537 w 272562"/>
                  <a:gd name="connsiteY6" fmla="*/ 351692 h 386861"/>
                  <a:gd name="connsiteX7" fmla="*/ 200025 w 272562"/>
                  <a:gd name="connsiteY7" fmla="*/ 351692 h 386861"/>
                  <a:gd name="connsiteX8" fmla="*/ 200025 w 272562"/>
                  <a:gd name="connsiteY8" fmla="*/ 386861 h 386861"/>
                  <a:gd name="connsiteX9" fmla="*/ 272562 w 272562"/>
                  <a:gd name="connsiteY9" fmla="*/ 386861 h 386861"/>
                  <a:gd name="connsiteX10" fmla="*/ 259373 w 272562"/>
                  <a:gd name="connsiteY10" fmla="*/ 290146 h 386861"/>
                  <a:gd name="connsiteX11" fmla="*/ 243987 w 272562"/>
                  <a:gd name="connsiteY11" fmla="*/ 279155 h 386861"/>
                  <a:gd name="connsiteX12" fmla="*/ 237392 w 272562"/>
                  <a:gd name="connsiteY12" fmla="*/ 276957 h 386861"/>
                  <a:gd name="connsiteX13" fmla="*/ 202223 w 272562"/>
                  <a:gd name="connsiteY13" fmla="*/ 274759 h 386861"/>
                  <a:gd name="connsiteX14" fmla="*/ 189035 w 272562"/>
                  <a:gd name="connsiteY14" fmla="*/ 268165 h 386861"/>
                  <a:gd name="connsiteX15" fmla="*/ 182440 w 272562"/>
                  <a:gd name="connsiteY15" fmla="*/ 265967 h 386861"/>
                  <a:gd name="connsiteX16" fmla="*/ 167054 w 272562"/>
                  <a:gd name="connsiteY16" fmla="*/ 261571 h 386861"/>
                  <a:gd name="connsiteX17" fmla="*/ 153865 w 272562"/>
                  <a:gd name="connsiteY17" fmla="*/ 254977 h 386861"/>
                  <a:gd name="connsiteX18" fmla="*/ 140677 w 272562"/>
                  <a:gd name="connsiteY18" fmla="*/ 237392 h 386861"/>
                  <a:gd name="connsiteX19" fmla="*/ 134083 w 272562"/>
                  <a:gd name="connsiteY19" fmla="*/ 228600 h 386861"/>
                  <a:gd name="connsiteX20" fmla="*/ 125290 w 272562"/>
                  <a:gd name="connsiteY20" fmla="*/ 215411 h 386861"/>
                  <a:gd name="connsiteX21" fmla="*/ 120894 w 272562"/>
                  <a:gd name="connsiteY21" fmla="*/ 197827 h 386861"/>
                  <a:gd name="connsiteX22" fmla="*/ 129687 w 272562"/>
                  <a:gd name="connsiteY22" fmla="*/ 169252 h 386861"/>
                  <a:gd name="connsiteX23" fmla="*/ 136281 w 272562"/>
                  <a:gd name="connsiteY23" fmla="*/ 156063 h 386861"/>
                  <a:gd name="connsiteX24" fmla="*/ 138479 w 272562"/>
                  <a:gd name="connsiteY24" fmla="*/ 127488 h 386861"/>
                  <a:gd name="connsiteX25" fmla="*/ 140677 w 272562"/>
                  <a:gd name="connsiteY25" fmla="*/ 92319 h 386861"/>
                  <a:gd name="connsiteX26" fmla="*/ 160460 w 272562"/>
                  <a:gd name="connsiteY26" fmla="*/ 70338 h 38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2562" h="386861">
                    <a:moveTo>
                      <a:pt x="160460" y="70338"/>
                    </a:moveTo>
                    <a:lnTo>
                      <a:pt x="65942" y="70338"/>
                    </a:lnTo>
                    <a:lnTo>
                      <a:pt x="65942" y="0"/>
                    </a:lnTo>
                    <a:lnTo>
                      <a:pt x="0" y="0"/>
                    </a:lnTo>
                    <a:lnTo>
                      <a:pt x="0" y="327513"/>
                    </a:lnTo>
                    <a:lnTo>
                      <a:pt x="72537" y="327513"/>
                    </a:lnTo>
                    <a:lnTo>
                      <a:pt x="72537" y="351692"/>
                    </a:lnTo>
                    <a:lnTo>
                      <a:pt x="200025" y="351692"/>
                    </a:lnTo>
                    <a:lnTo>
                      <a:pt x="200025" y="386861"/>
                    </a:lnTo>
                    <a:lnTo>
                      <a:pt x="272562" y="386861"/>
                    </a:lnTo>
                    <a:lnTo>
                      <a:pt x="259373" y="290146"/>
                    </a:lnTo>
                    <a:cubicBezTo>
                      <a:pt x="254244" y="286482"/>
                      <a:pt x="249392" y="282398"/>
                      <a:pt x="243987" y="279155"/>
                    </a:cubicBezTo>
                    <a:cubicBezTo>
                      <a:pt x="242000" y="277963"/>
                      <a:pt x="239696" y="277200"/>
                      <a:pt x="237392" y="276957"/>
                    </a:cubicBezTo>
                    <a:cubicBezTo>
                      <a:pt x="225711" y="275727"/>
                      <a:pt x="213946" y="275492"/>
                      <a:pt x="202223" y="274759"/>
                    </a:cubicBezTo>
                    <a:cubicBezTo>
                      <a:pt x="185645" y="269233"/>
                      <a:pt x="206082" y="276688"/>
                      <a:pt x="189035" y="268165"/>
                    </a:cubicBezTo>
                    <a:cubicBezTo>
                      <a:pt x="186962" y="267129"/>
                      <a:pt x="184668" y="266604"/>
                      <a:pt x="182440" y="265967"/>
                    </a:cubicBezTo>
                    <a:cubicBezTo>
                      <a:pt x="179154" y="265028"/>
                      <a:pt x="170567" y="263328"/>
                      <a:pt x="167054" y="261571"/>
                    </a:cubicBezTo>
                    <a:cubicBezTo>
                      <a:pt x="150013" y="253050"/>
                      <a:pt x="170439" y="260501"/>
                      <a:pt x="153865" y="254977"/>
                    </a:cubicBezTo>
                    <a:cubicBezTo>
                      <a:pt x="143782" y="244892"/>
                      <a:pt x="155593" y="257280"/>
                      <a:pt x="140677" y="237392"/>
                    </a:cubicBezTo>
                    <a:cubicBezTo>
                      <a:pt x="138479" y="234461"/>
                      <a:pt x="136184" y="231601"/>
                      <a:pt x="134083" y="228600"/>
                    </a:cubicBezTo>
                    <a:cubicBezTo>
                      <a:pt x="131053" y="224271"/>
                      <a:pt x="125290" y="215411"/>
                      <a:pt x="125290" y="215411"/>
                    </a:cubicBezTo>
                    <a:cubicBezTo>
                      <a:pt x="123825" y="209550"/>
                      <a:pt x="119429" y="203688"/>
                      <a:pt x="120894" y="197827"/>
                    </a:cubicBezTo>
                    <a:cubicBezTo>
                      <a:pt x="122810" y="190164"/>
                      <a:pt x="126664" y="173787"/>
                      <a:pt x="129687" y="169252"/>
                    </a:cubicBezTo>
                    <a:cubicBezTo>
                      <a:pt x="135368" y="160729"/>
                      <a:pt x="133248" y="165163"/>
                      <a:pt x="136281" y="156063"/>
                    </a:cubicBezTo>
                    <a:cubicBezTo>
                      <a:pt x="137014" y="146538"/>
                      <a:pt x="137822" y="137019"/>
                      <a:pt x="138479" y="127488"/>
                    </a:cubicBezTo>
                    <a:cubicBezTo>
                      <a:pt x="139287" y="115770"/>
                      <a:pt x="139090" y="103957"/>
                      <a:pt x="140677" y="92319"/>
                    </a:cubicBezTo>
                    <a:cubicBezTo>
                      <a:pt x="146231" y="51585"/>
                      <a:pt x="145073" y="102791"/>
                      <a:pt x="160460" y="70338"/>
                    </a:cubicBez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6172340" y="4559311"/>
                <a:ext cx="344538" cy="373030"/>
              </a:xfrm>
              <a:custGeom>
                <a:avLst/>
                <a:gdLst>
                  <a:gd name="connsiteX0" fmla="*/ 345098 w 345098"/>
                  <a:gd name="connsiteY0" fmla="*/ 287948 h 380267"/>
                  <a:gd name="connsiteX1" fmla="*/ 200025 w 345098"/>
                  <a:gd name="connsiteY1" fmla="*/ 298938 h 380267"/>
                  <a:gd name="connsiteX2" fmla="*/ 202223 w 345098"/>
                  <a:gd name="connsiteY2" fmla="*/ 360484 h 380267"/>
                  <a:gd name="connsiteX3" fmla="*/ 13188 w 345098"/>
                  <a:gd name="connsiteY3" fmla="*/ 380267 h 380267"/>
                  <a:gd name="connsiteX4" fmla="*/ 0 w 345098"/>
                  <a:gd name="connsiteY4" fmla="*/ 90121 h 380267"/>
                  <a:gd name="connsiteX5" fmla="*/ 13188 w 345098"/>
                  <a:gd name="connsiteY5" fmla="*/ 103309 h 380267"/>
                  <a:gd name="connsiteX6" fmla="*/ 30773 w 345098"/>
                  <a:gd name="connsiteY6" fmla="*/ 94517 h 380267"/>
                  <a:gd name="connsiteX7" fmla="*/ 35169 w 345098"/>
                  <a:gd name="connsiteY7" fmla="*/ 87923 h 380267"/>
                  <a:gd name="connsiteX8" fmla="*/ 46160 w 345098"/>
                  <a:gd name="connsiteY8" fmla="*/ 74734 h 380267"/>
                  <a:gd name="connsiteX9" fmla="*/ 54952 w 345098"/>
                  <a:gd name="connsiteY9" fmla="*/ 54951 h 380267"/>
                  <a:gd name="connsiteX10" fmla="*/ 68140 w 345098"/>
                  <a:gd name="connsiteY10" fmla="*/ 39565 h 380267"/>
                  <a:gd name="connsiteX11" fmla="*/ 72537 w 345098"/>
                  <a:gd name="connsiteY11" fmla="*/ 30773 h 380267"/>
                  <a:gd name="connsiteX12" fmla="*/ 76933 w 345098"/>
                  <a:gd name="connsiteY12" fmla="*/ 26376 h 380267"/>
                  <a:gd name="connsiteX13" fmla="*/ 87923 w 345098"/>
                  <a:gd name="connsiteY13" fmla="*/ 15386 h 380267"/>
                  <a:gd name="connsiteX14" fmla="*/ 98913 w 345098"/>
                  <a:gd name="connsiteY14" fmla="*/ 0 h 380267"/>
                  <a:gd name="connsiteX15" fmla="*/ 131885 w 345098"/>
                  <a:gd name="connsiteY15" fmla="*/ 2198 h 380267"/>
                  <a:gd name="connsiteX16" fmla="*/ 134083 w 345098"/>
                  <a:gd name="connsiteY16" fmla="*/ 2198 h 380267"/>
                  <a:gd name="connsiteX17" fmla="*/ 142875 w 345098"/>
                  <a:gd name="connsiteY17" fmla="*/ 30773 h 380267"/>
                  <a:gd name="connsiteX18" fmla="*/ 323117 w 345098"/>
                  <a:gd name="connsiteY18" fmla="*/ 21980 h 380267"/>
                  <a:gd name="connsiteX19" fmla="*/ 345098 w 345098"/>
                  <a:gd name="connsiteY19" fmla="*/ 287948 h 380267"/>
                  <a:gd name="connsiteX0" fmla="*/ 345110 w 345110"/>
                  <a:gd name="connsiteY0" fmla="*/ 287948 h 373672"/>
                  <a:gd name="connsiteX1" fmla="*/ 200037 w 345110"/>
                  <a:gd name="connsiteY1" fmla="*/ 298938 h 373672"/>
                  <a:gd name="connsiteX2" fmla="*/ 202235 w 345110"/>
                  <a:gd name="connsiteY2" fmla="*/ 360484 h 373672"/>
                  <a:gd name="connsiteX3" fmla="*/ 11002 w 345110"/>
                  <a:gd name="connsiteY3" fmla="*/ 373672 h 373672"/>
                  <a:gd name="connsiteX4" fmla="*/ 12 w 345110"/>
                  <a:gd name="connsiteY4" fmla="*/ 90121 h 373672"/>
                  <a:gd name="connsiteX5" fmla="*/ 13200 w 345110"/>
                  <a:gd name="connsiteY5" fmla="*/ 103309 h 373672"/>
                  <a:gd name="connsiteX6" fmla="*/ 30785 w 345110"/>
                  <a:gd name="connsiteY6" fmla="*/ 94517 h 373672"/>
                  <a:gd name="connsiteX7" fmla="*/ 35181 w 345110"/>
                  <a:gd name="connsiteY7" fmla="*/ 87923 h 373672"/>
                  <a:gd name="connsiteX8" fmla="*/ 46172 w 345110"/>
                  <a:gd name="connsiteY8" fmla="*/ 74734 h 373672"/>
                  <a:gd name="connsiteX9" fmla="*/ 54964 w 345110"/>
                  <a:gd name="connsiteY9" fmla="*/ 54951 h 373672"/>
                  <a:gd name="connsiteX10" fmla="*/ 68152 w 345110"/>
                  <a:gd name="connsiteY10" fmla="*/ 39565 h 373672"/>
                  <a:gd name="connsiteX11" fmla="*/ 72549 w 345110"/>
                  <a:gd name="connsiteY11" fmla="*/ 30773 h 373672"/>
                  <a:gd name="connsiteX12" fmla="*/ 76945 w 345110"/>
                  <a:gd name="connsiteY12" fmla="*/ 26376 h 373672"/>
                  <a:gd name="connsiteX13" fmla="*/ 87935 w 345110"/>
                  <a:gd name="connsiteY13" fmla="*/ 15386 h 373672"/>
                  <a:gd name="connsiteX14" fmla="*/ 98925 w 345110"/>
                  <a:gd name="connsiteY14" fmla="*/ 0 h 373672"/>
                  <a:gd name="connsiteX15" fmla="*/ 131897 w 345110"/>
                  <a:gd name="connsiteY15" fmla="*/ 2198 h 373672"/>
                  <a:gd name="connsiteX16" fmla="*/ 134095 w 345110"/>
                  <a:gd name="connsiteY16" fmla="*/ 2198 h 373672"/>
                  <a:gd name="connsiteX17" fmla="*/ 142887 w 345110"/>
                  <a:gd name="connsiteY17" fmla="*/ 30773 h 373672"/>
                  <a:gd name="connsiteX18" fmla="*/ 323129 w 345110"/>
                  <a:gd name="connsiteY18" fmla="*/ 21980 h 373672"/>
                  <a:gd name="connsiteX19" fmla="*/ 345110 w 345110"/>
                  <a:gd name="connsiteY19" fmla="*/ 287948 h 37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5110" h="373672">
                    <a:moveTo>
                      <a:pt x="345110" y="287948"/>
                    </a:moveTo>
                    <a:lnTo>
                      <a:pt x="200037" y="298938"/>
                    </a:lnTo>
                    <a:cubicBezTo>
                      <a:pt x="200770" y="319453"/>
                      <a:pt x="201502" y="339969"/>
                      <a:pt x="202235" y="360484"/>
                    </a:cubicBezTo>
                    <a:lnTo>
                      <a:pt x="11002" y="373672"/>
                    </a:lnTo>
                    <a:cubicBezTo>
                      <a:pt x="7339" y="279155"/>
                      <a:pt x="-354" y="135181"/>
                      <a:pt x="12" y="90121"/>
                    </a:cubicBezTo>
                    <a:cubicBezTo>
                      <a:pt x="378" y="45061"/>
                      <a:pt x="8804" y="98913"/>
                      <a:pt x="13200" y="103309"/>
                    </a:cubicBezTo>
                    <a:cubicBezTo>
                      <a:pt x="19062" y="100378"/>
                      <a:pt x="25416" y="98275"/>
                      <a:pt x="30785" y="94517"/>
                    </a:cubicBezTo>
                    <a:cubicBezTo>
                      <a:pt x="32949" y="93002"/>
                      <a:pt x="33490" y="89952"/>
                      <a:pt x="35181" y="87923"/>
                    </a:cubicBezTo>
                    <a:cubicBezTo>
                      <a:pt x="41254" y="80635"/>
                      <a:pt x="42081" y="82915"/>
                      <a:pt x="46172" y="74734"/>
                    </a:cubicBezTo>
                    <a:cubicBezTo>
                      <a:pt x="51384" y="64311"/>
                      <a:pt x="49137" y="64276"/>
                      <a:pt x="54964" y="54951"/>
                    </a:cubicBezTo>
                    <a:cubicBezTo>
                      <a:pt x="73770" y="24860"/>
                      <a:pt x="50188" y="64712"/>
                      <a:pt x="68152" y="39565"/>
                    </a:cubicBezTo>
                    <a:cubicBezTo>
                      <a:pt x="70057" y="36899"/>
                      <a:pt x="70731" y="33499"/>
                      <a:pt x="72549" y="30773"/>
                    </a:cubicBezTo>
                    <a:cubicBezTo>
                      <a:pt x="73699" y="29049"/>
                      <a:pt x="75650" y="27994"/>
                      <a:pt x="76945" y="26376"/>
                    </a:cubicBezTo>
                    <a:cubicBezTo>
                      <a:pt x="85317" y="15910"/>
                      <a:pt x="76633" y="22921"/>
                      <a:pt x="87935" y="15386"/>
                    </a:cubicBezTo>
                    <a:cubicBezTo>
                      <a:pt x="93064" y="0"/>
                      <a:pt x="87935" y="3663"/>
                      <a:pt x="98925" y="0"/>
                    </a:cubicBezTo>
                    <a:cubicBezTo>
                      <a:pt x="118845" y="6640"/>
                      <a:pt x="106883" y="4699"/>
                      <a:pt x="131897" y="2198"/>
                    </a:cubicBezTo>
                    <a:cubicBezTo>
                      <a:pt x="132626" y="2125"/>
                      <a:pt x="133362" y="2198"/>
                      <a:pt x="134095" y="2198"/>
                    </a:cubicBezTo>
                    <a:lnTo>
                      <a:pt x="142887" y="30773"/>
                    </a:lnTo>
                    <a:lnTo>
                      <a:pt x="323129" y="21980"/>
                    </a:lnTo>
                    <a:lnTo>
                      <a:pt x="345110" y="28794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Freeform 235"/>
              <p:cNvSpPr/>
              <p:nvPr/>
            </p:nvSpPr>
            <p:spPr>
              <a:xfrm>
                <a:off x="6481948" y="4559311"/>
                <a:ext cx="355651" cy="417477"/>
              </a:xfrm>
              <a:custGeom>
                <a:avLst/>
                <a:gdLst>
                  <a:gd name="connsiteX0" fmla="*/ 0 w 356088"/>
                  <a:gd name="connsiteY0" fmla="*/ 15386 h 417634"/>
                  <a:gd name="connsiteX1" fmla="*/ 24179 w 356088"/>
                  <a:gd name="connsiteY1" fmla="*/ 320919 h 417634"/>
                  <a:gd name="connsiteX2" fmla="*/ 83527 w 356088"/>
                  <a:gd name="connsiteY2" fmla="*/ 320919 h 417634"/>
                  <a:gd name="connsiteX3" fmla="*/ 83527 w 356088"/>
                  <a:gd name="connsiteY3" fmla="*/ 417634 h 417634"/>
                  <a:gd name="connsiteX4" fmla="*/ 356088 w 356088"/>
                  <a:gd name="connsiteY4" fmla="*/ 389059 h 417634"/>
                  <a:gd name="connsiteX5" fmla="*/ 334108 w 356088"/>
                  <a:gd name="connsiteY5" fmla="*/ 292344 h 417634"/>
                  <a:gd name="connsiteX6" fmla="*/ 329711 w 356088"/>
                  <a:gd name="connsiteY6" fmla="*/ 265967 h 417634"/>
                  <a:gd name="connsiteX7" fmla="*/ 325315 w 356088"/>
                  <a:gd name="connsiteY7" fmla="*/ 248382 h 417634"/>
                  <a:gd name="connsiteX8" fmla="*/ 323117 w 356088"/>
                  <a:gd name="connsiteY8" fmla="*/ 191232 h 417634"/>
                  <a:gd name="connsiteX9" fmla="*/ 320919 w 356088"/>
                  <a:gd name="connsiteY9" fmla="*/ 184638 h 417634"/>
                  <a:gd name="connsiteX10" fmla="*/ 318721 w 356088"/>
                  <a:gd name="connsiteY10" fmla="*/ 169251 h 417634"/>
                  <a:gd name="connsiteX11" fmla="*/ 316523 w 356088"/>
                  <a:gd name="connsiteY11" fmla="*/ 147271 h 417634"/>
                  <a:gd name="connsiteX12" fmla="*/ 312127 w 356088"/>
                  <a:gd name="connsiteY12" fmla="*/ 134082 h 417634"/>
                  <a:gd name="connsiteX13" fmla="*/ 309929 w 356088"/>
                  <a:gd name="connsiteY13" fmla="*/ 127488 h 417634"/>
                  <a:gd name="connsiteX14" fmla="*/ 305533 w 356088"/>
                  <a:gd name="connsiteY14" fmla="*/ 120894 h 417634"/>
                  <a:gd name="connsiteX15" fmla="*/ 298938 w 356088"/>
                  <a:gd name="connsiteY15" fmla="*/ 109903 h 417634"/>
                  <a:gd name="connsiteX16" fmla="*/ 290146 w 356088"/>
                  <a:gd name="connsiteY16" fmla="*/ 90121 h 417634"/>
                  <a:gd name="connsiteX17" fmla="*/ 285750 w 356088"/>
                  <a:gd name="connsiteY17" fmla="*/ 30773 h 417634"/>
                  <a:gd name="connsiteX18" fmla="*/ 281354 w 356088"/>
                  <a:gd name="connsiteY18" fmla="*/ 13188 h 417634"/>
                  <a:gd name="connsiteX19" fmla="*/ 283552 w 356088"/>
                  <a:gd name="connsiteY19" fmla="*/ 0 h 417634"/>
                  <a:gd name="connsiteX20" fmla="*/ 0 w 356088"/>
                  <a:gd name="connsiteY20" fmla="*/ 15386 h 41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6088" h="417634">
                    <a:moveTo>
                      <a:pt x="0" y="15386"/>
                    </a:moveTo>
                    <a:lnTo>
                      <a:pt x="24179" y="320919"/>
                    </a:lnTo>
                    <a:lnTo>
                      <a:pt x="83527" y="320919"/>
                    </a:lnTo>
                    <a:lnTo>
                      <a:pt x="83527" y="417634"/>
                    </a:lnTo>
                    <a:lnTo>
                      <a:pt x="356088" y="389059"/>
                    </a:lnTo>
                    <a:lnTo>
                      <a:pt x="334108" y="292344"/>
                    </a:lnTo>
                    <a:cubicBezTo>
                      <a:pt x="330114" y="256410"/>
                      <a:pt x="334545" y="283691"/>
                      <a:pt x="329711" y="265967"/>
                    </a:cubicBezTo>
                    <a:cubicBezTo>
                      <a:pt x="328121" y="260138"/>
                      <a:pt x="325315" y="248382"/>
                      <a:pt x="325315" y="248382"/>
                    </a:cubicBezTo>
                    <a:cubicBezTo>
                      <a:pt x="324582" y="229332"/>
                      <a:pt x="324429" y="210251"/>
                      <a:pt x="323117" y="191232"/>
                    </a:cubicBezTo>
                    <a:cubicBezTo>
                      <a:pt x="322958" y="188921"/>
                      <a:pt x="321373" y="186910"/>
                      <a:pt x="320919" y="184638"/>
                    </a:cubicBezTo>
                    <a:cubicBezTo>
                      <a:pt x="319903" y="179558"/>
                      <a:pt x="319326" y="174397"/>
                      <a:pt x="318721" y="169251"/>
                    </a:cubicBezTo>
                    <a:cubicBezTo>
                      <a:pt x="317861" y="161938"/>
                      <a:pt x="317880" y="154508"/>
                      <a:pt x="316523" y="147271"/>
                    </a:cubicBezTo>
                    <a:cubicBezTo>
                      <a:pt x="315669" y="142716"/>
                      <a:pt x="313592" y="138478"/>
                      <a:pt x="312127" y="134082"/>
                    </a:cubicBezTo>
                    <a:cubicBezTo>
                      <a:pt x="311394" y="131884"/>
                      <a:pt x="311214" y="129416"/>
                      <a:pt x="309929" y="127488"/>
                    </a:cubicBezTo>
                    <a:cubicBezTo>
                      <a:pt x="308464" y="125290"/>
                      <a:pt x="306715" y="123257"/>
                      <a:pt x="305533" y="120894"/>
                    </a:cubicBezTo>
                    <a:cubicBezTo>
                      <a:pt x="299825" y="109480"/>
                      <a:pt x="307524" y="118491"/>
                      <a:pt x="298938" y="109903"/>
                    </a:cubicBezTo>
                    <a:cubicBezTo>
                      <a:pt x="293707" y="94209"/>
                      <a:pt x="297112" y="100571"/>
                      <a:pt x="290146" y="90121"/>
                    </a:cubicBezTo>
                    <a:cubicBezTo>
                      <a:pt x="283482" y="63462"/>
                      <a:pt x="290176" y="92733"/>
                      <a:pt x="285750" y="30773"/>
                    </a:cubicBezTo>
                    <a:cubicBezTo>
                      <a:pt x="285268" y="24020"/>
                      <a:pt x="283388" y="19289"/>
                      <a:pt x="281354" y="13188"/>
                    </a:cubicBezTo>
                    <a:lnTo>
                      <a:pt x="283552" y="0"/>
                    </a:lnTo>
                    <a:lnTo>
                      <a:pt x="0" y="15386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7" name="Freeform 236"/>
              <p:cNvSpPr/>
              <p:nvPr/>
            </p:nvSpPr>
            <p:spPr>
              <a:xfrm>
                <a:off x="5680144" y="5270449"/>
                <a:ext cx="304844" cy="274614"/>
              </a:xfrm>
              <a:custGeom>
                <a:avLst/>
                <a:gdLst>
                  <a:gd name="connsiteX0" fmla="*/ 0 w 305532"/>
                  <a:gd name="connsiteY0" fmla="*/ 13188 h 274759"/>
                  <a:gd name="connsiteX1" fmla="*/ 290146 w 305532"/>
                  <a:gd name="connsiteY1" fmla="*/ 0 h 274759"/>
                  <a:gd name="connsiteX2" fmla="*/ 305532 w 305532"/>
                  <a:gd name="connsiteY2" fmla="*/ 268165 h 274759"/>
                  <a:gd name="connsiteX3" fmla="*/ 10990 w 305532"/>
                  <a:gd name="connsiteY3" fmla="*/ 274759 h 274759"/>
                  <a:gd name="connsiteX4" fmla="*/ 0 w 305532"/>
                  <a:gd name="connsiteY4" fmla="*/ 13188 h 27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32" h="274759">
                    <a:moveTo>
                      <a:pt x="0" y="13188"/>
                    </a:moveTo>
                    <a:lnTo>
                      <a:pt x="290146" y="0"/>
                    </a:lnTo>
                    <a:lnTo>
                      <a:pt x="305532" y="268165"/>
                    </a:lnTo>
                    <a:lnTo>
                      <a:pt x="10990" y="274759"/>
                    </a:lnTo>
                    <a:cubicBezTo>
                      <a:pt x="11723" y="190499"/>
                      <a:pt x="12455" y="106240"/>
                      <a:pt x="0" y="13188"/>
                    </a:cubicBez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5942120" y="5508553"/>
                <a:ext cx="363590" cy="284138"/>
              </a:xfrm>
              <a:custGeom>
                <a:avLst/>
                <a:gdLst>
                  <a:gd name="connsiteX0" fmla="*/ 364881 w 364881"/>
                  <a:gd name="connsiteY0" fmla="*/ 265967 h 283552"/>
                  <a:gd name="connsiteX1" fmla="*/ 6594 w 364881"/>
                  <a:gd name="connsiteY1" fmla="*/ 283552 h 283552"/>
                  <a:gd name="connsiteX2" fmla="*/ 0 w 364881"/>
                  <a:gd name="connsiteY2" fmla="*/ 26377 h 283552"/>
                  <a:gd name="connsiteX3" fmla="*/ 360485 w 364881"/>
                  <a:gd name="connsiteY3" fmla="*/ 0 h 283552"/>
                  <a:gd name="connsiteX4" fmla="*/ 364881 w 364881"/>
                  <a:gd name="connsiteY4" fmla="*/ 265967 h 28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881" h="283552">
                    <a:moveTo>
                      <a:pt x="364881" y="265967"/>
                    </a:moveTo>
                    <a:lnTo>
                      <a:pt x="6594" y="283552"/>
                    </a:lnTo>
                    <a:lnTo>
                      <a:pt x="0" y="26377"/>
                    </a:lnTo>
                    <a:lnTo>
                      <a:pt x="360485" y="0"/>
                    </a:lnTo>
                    <a:cubicBezTo>
                      <a:pt x="361950" y="88656"/>
                      <a:pt x="363416" y="177311"/>
                      <a:pt x="364881" y="265967"/>
                    </a:cubicBez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>
              <a:xfrm>
                <a:off x="6281894" y="5473631"/>
                <a:ext cx="371529" cy="333346"/>
              </a:xfrm>
              <a:custGeom>
                <a:avLst/>
                <a:gdLst>
                  <a:gd name="connsiteX0" fmla="*/ 0 w 371475"/>
                  <a:gd name="connsiteY0" fmla="*/ 32971 h 334107"/>
                  <a:gd name="connsiteX1" fmla="*/ 15386 w 371475"/>
                  <a:gd name="connsiteY1" fmla="*/ 307730 h 334107"/>
                  <a:gd name="connsiteX2" fmla="*/ 151667 w 371475"/>
                  <a:gd name="connsiteY2" fmla="*/ 290146 h 334107"/>
                  <a:gd name="connsiteX3" fmla="*/ 213213 w 371475"/>
                  <a:gd name="connsiteY3" fmla="*/ 334107 h 334107"/>
                  <a:gd name="connsiteX4" fmla="*/ 228600 w 371475"/>
                  <a:gd name="connsiteY4" fmla="*/ 303334 h 334107"/>
                  <a:gd name="connsiteX5" fmla="*/ 243986 w 371475"/>
                  <a:gd name="connsiteY5" fmla="*/ 296740 h 334107"/>
                  <a:gd name="connsiteX6" fmla="*/ 252779 w 371475"/>
                  <a:gd name="connsiteY6" fmla="*/ 285750 h 334107"/>
                  <a:gd name="connsiteX7" fmla="*/ 250581 w 371475"/>
                  <a:gd name="connsiteY7" fmla="*/ 272561 h 334107"/>
                  <a:gd name="connsiteX8" fmla="*/ 261571 w 371475"/>
                  <a:gd name="connsiteY8" fmla="*/ 138478 h 334107"/>
                  <a:gd name="connsiteX9" fmla="*/ 274759 w 371475"/>
                  <a:gd name="connsiteY9" fmla="*/ 127488 h 334107"/>
                  <a:gd name="connsiteX10" fmla="*/ 287948 w 371475"/>
                  <a:gd name="connsiteY10" fmla="*/ 114300 h 334107"/>
                  <a:gd name="connsiteX11" fmla="*/ 303334 w 371475"/>
                  <a:gd name="connsiteY11" fmla="*/ 107705 h 334107"/>
                  <a:gd name="connsiteX12" fmla="*/ 316523 w 371475"/>
                  <a:gd name="connsiteY12" fmla="*/ 103309 h 334107"/>
                  <a:gd name="connsiteX13" fmla="*/ 323117 w 371475"/>
                  <a:gd name="connsiteY13" fmla="*/ 101111 h 334107"/>
                  <a:gd name="connsiteX14" fmla="*/ 329711 w 371475"/>
                  <a:gd name="connsiteY14" fmla="*/ 96715 h 334107"/>
                  <a:gd name="connsiteX15" fmla="*/ 342900 w 371475"/>
                  <a:gd name="connsiteY15" fmla="*/ 92319 h 334107"/>
                  <a:gd name="connsiteX16" fmla="*/ 358286 w 371475"/>
                  <a:gd name="connsiteY16" fmla="*/ 83526 h 334107"/>
                  <a:gd name="connsiteX17" fmla="*/ 362683 w 371475"/>
                  <a:gd name="connsiteY17" fmla="*/ 79130 h 334107"/>
                  <a:gd name="connsiteX18" fmla="*/ 364881 w 371475"/>
                  <a:gd name="connsiteY18" fmla="*/ 72536 h 334107"/>
                  <a:gd name="connsiteX19" fmla="*/ 369277 w 371475"/>
                  <a:gd name="connsiteY19" fmla="*/ 57150 h 334107"/>
                  <a:gd name="connsiteX20" fmla="*/ 369277 w 371475"/>
                  <a:gd name="connsiteY20" fmla="*/ 4396 h 334107"/>
                  <a:gd name="connsiteX21" fmla="*/ 371475 w 371475"/>
                  <a:gd name="connsiteY21" fmla="*/ 0 h 334107"/>
                  <a:gd name="connsiteX22" fmla="*/ 0 w 371475"/>
                  <a:gd name="connsiteY22" fmla="*/ 32971 h 334107"/>
                  <a:gd name="connsiteX0" fmla="*/ 0 w 371475"/>
                  <a:gd name="connsiteY0" fmla="*/ 32971 h 334107"/>
                  <a:gd name="connsiteX1" fmla="*/ 15386 w 371475"/>
                  <a:gd name="connsiteY1" fmla="*/ 301136 h 334107"/>
                  <a:gd name="connsiteX2" fmla="*/ 151667 w 371475"/>
                  <a:gd name="connsiteY2" fmla="*/ 290146 h 334107"/>
                  <a:gd name="connsiteX3" fmla="*/ 213213 w 371475"/>
                  <a:gd name="connsiteY3" fmla="*/ 334107 h 334107"/>
                  <a:gd name="connsiteX4" fmla="*/ 228600 w 371475"/>
                  <a:gd name="connsiteY4" fmla="*/ 303334 h 334107"/>
                  <a:gd name="connsiteX5" fmla="*/ 243986 w 371475"/>
                  <a:gd name="connsiteY5" fmla="*/ 296740 h 334107"/>
                  <a:gd name="connsiteX6" fmla="*/ 252779 w 371475"/>
                  <a:gd name="connsiteY6" fmla="*/ 285750 h 334107"/>
                  <a:gd name="connsiteX7" fmla="*/ 250581 w 371475"/>
                  <a:gd name="connsiteY7" fmla="*/ 272561 h 334107"/>
                  <a:gd name="connsiteX8" fmla="*/ 261571 w 371475"/>
                  <a:gd name="connsiteY8" fmla="*/ 138478 h 334107"/>
                  <a:gd name="connsiteX9" fmla="*/ 274759 w 371475"/>
                  <a:gd name="connsiteY9" fmla="*/ 127488 h 334107"/>
                  <a:gd name="connsiteX10" fmla="*/ 287948 w 371475"/>
                  <a:gd name="connsiteY10" fmla="*/ 114300 h 334107"/>
                  <a:gd name="connsiteX11" fmla="*/ 303334 w 371475"/>
                  <a:gd name="connsiteY11" fmla="*/ 107705 h 334107"/>
                  <a:gd name="connsiteX12" fmla="*/ 316523 w 371475"/>
                  <a:gd name="connsiteY12" fmla="*/ 103309 h 334107"/>
                  <a:gd name="connsiteX13" fmla="*/ 323117 w 371475"/>
                  <a:gd name="connsiteY13" fmla="*/ 101111 h 334107"/>
                  <a:gd name="connsiteX14" fmla="*/ 329711 w 371475"/>
                  <a:gd name="connsiteY14" fmla="*/ 96715 h 334107"/>
                  <a:gd name="connsiteX15" fmla="*/ 342900 w 371475"/>
                  <a:gd name="connsiteY15" fmla="*/ 92319 h 334107"/>
                  <a:gd name="connsiteX16" fmla="*/ 358286 w 371475"/>
                  <a:gd name="connsiteY16" fmla="*/ 83526 h 334107"/>
                  <a:gd name="connsiteX17" fmla="*/ 362683 w 371475"/>
                  <a:gd name="connsiteY17" fmla="*/ 79130 h 334107"/>
                  <a:gd name="connsiteX18" fmla="*/ 364881 w 371475"/>
                  <a:gd name="connsiteY18" fmla="*/ 72536 h 334107"/>
                  <a:gd name="connsiteX19" fmla="*/ 369277 w 371475"/>
                  <a:gd name="connsiteY19" fmla="*/ 57150 h 334107"/>
                  <a:gd name="connsiteX20" fmla="*/ 369277 w 371475"/>
                  <a:gd name="connsiteY20" fmla="*/ 4396 h 334107"/>
                  <a:gd name="connsiteX21" fmla="*/ 371475 w 371475"/>
                  <a:gd name="connsiteY21" fmla="*/ 0 h 334107"/>
                  <a:gd name="connsiteX22" fmla="*/ 0 w 371475"/>
                  <a:gd name="connsiteY22" fmla="*/ 32971 h 33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1475" h="334107">
                    <a:moveTo>
                      <a:pt x="0" y="32971"/>
                    </a:moveTo>
                    <a:lnTo>
                      <a:pt x="15386" y="301136"/>
                    </a:lnTo>
                    <a:lnTo>
                      <a:pt x="151667" y="290146"/>
                    </a:lnTo>
                    <a:lnTo>
                      <a:pt x="213213" y="334107"/>
                    </a:lnTo>
                    <a:cubicBezTo>
                      <a:pt x="214955" y="329462"/>
                      <a:pt x="221998" y="306635"/>
                      <a:pt x="228600" y="303334"/>
                    </a:cubicBezTo>
                    <a:cubicBezTo>
                      <a:pt x="239464" y="297902"/>
                      <a:pt x="234284" y="299974"/>
                      <a:pt x="243986" y="296740"/>
                    </a:cubicBezTo>
                    <a:cubicBezTo>
                      <a:pt x="246172" y="294554"/>
                      <a:pt x="252432" y="288871"/>
                      <a:pt x="252779" y="285750"/>
                    </a:cubicBezTo>
                    <a:cubicBezTo>
                      <a:pt x="253271" y="281320"/>
                      <a:pt x="251314" y="276957"/>
                      <a:pt x="250581" y="272561"/>
                    </a:cubicBezTo>
                    <a:cubicBezTo>
                      <a:pt x="253839" y="86841"/>
                      <a:pt x="223147" y="182394"/>
                      <a:pt x="261571" y="138478"/>
                    </a:cubicBezTo>
                    <a:cubicBezTo>
                      <a:pt x="271433" y="127207"/>
                      <a:pt x="263502" y="131240"/>
                      <a:pt x="274759" y="127488"/>
                    </a:cubicBezTo>
                    <a:cubicBezTo>
                      <a:pt x="279155" y="123092"/>
                      <a:pt x="282050" y="116267"/>
                      <a:pt x="287948" y="114300"/>
                    </a:cubicBezTo>
                    <a:cubicBezTo>
                      <a:pt x="309206" y="107211"/>
                      <a:pt x="276128" y="118587"/>
                      <a:pt x="303334" y="107705"/>
                    </a:cubicBezTo>
                    <a:cubicBezTo>
                      <a:pt x="307637" y="105984"/>
                      <a:pt x="312127" y="104774"/>
                      <a:pt x="316523" y="103309"/>
                    </a:cubicBezTo>
                    <a:cubicBezTo>
                      <a:pt x="318721" y="102576"/>
                      <a:pt x="321189" y="102396"/>
                      <a:pt x="323117" y="101111"/>
                    </a:cubicBezTo>
                    <a:cubicBezTo>
                      <a:pt x="325315" y="99646"/>
                      <a:pt x="327297" y="97788"/>
                      <a:pt x="329711" y="96715"/>
                    </a:cubicBezTo>
                    <a:cubicBezTo>
                      <a:pt x="333946" y="94833"/>
                      <a:pt x="338755" y="94391"/>
                      <a:pt x="342900" y="92319"/>
                    </a:cubicBezTo>
                    <a:cubicBezTo>
                      <a:pt x="348923" y="89308"/>
                      <a:pt x="353104" y="87672"/>
                      <a:pt x="358286" y="83526"/>
                    </a:cubicBezTo>
                    <a:cubicBezTo>
                      <a:pt x="359904" y="82231"/>
                      <a:pt x="361217" y="80595"/>
                      <a:pt x="362683" y="79130"/>
                    </a:cubicBezTo>
                    <a:cubicBezTo>
                      <a:pt x="363416" y="76932"/>
                      <a:pt x="364244" y="74764"/>
                      <a:pt x="364881" y="72536"/>
                    </a:cubicBezTo>
                    <a:cubicBezTo>
                      <a:pt x="370401" y="53216"/>
                      <a:pt x="364007" y="72960"/>
                      <a:pt x="369277" y="57150"/>
                    </a:cubicBezTo>
                    <a:cubicBezTo>
                      <a:pt x="367749" y="32697"/>
                      <a:pt x="365100" y="25281"/>
                      <a:pt x="369277" y="4396"/>
                    </a:cubicBezTo>
                    <a:cubicBezTo>
                      <a:pt x="369598" y="2790"/>
                      <a:pt x="370742" y="1465"/>
                      <a:pt x="371475" y="0"/>
                    </a:cubicBezTo>
                    <a:lnTo>
                      <a:pt x="0" y="32971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6566097" y="4943453"/>
                <a:ext cx="327072" cy="477796"/>
              </a:xfrm>
              <a:custGeom>
                <a:avLst/>
                <a:gdLst>
                  <a:gd name="connsiteX0" fmla="*/ 19782 w 327513"/>
                  <a:gd name="connsiteY0" fmla="*/ 241788 h 476983"/>
                  <a:gd name="connsiteX1" fmla="*/ 0 w 327513"/>
                  <a:gd name="connsiteY1" fmla="*/ 30773 h 476983"/>
                  <a:gd name="connsiteX2" fmla="*/ 272561 w 327513"/>
                  <a:gd name="connsiteY2" fmla="*/ 0 h 476983"/>
                  <a:gd name="connsiteX3" fmla="*/ 283552 w 327513"/>
                  <a:gd name="connsiteY3" fmla="*/ 48358 h 476983"/>
                  <a:gd name="connsiteX4" fmla="*/ 298938 w 327513"/>
                  <a:gd name="connsiteY4" fmla="*/ 70338 h 476983"/>
                  <a:gd name="connsiteX5" fmla="*/ 309929 w 327513"/>
                  <a:gd name="connsiteY5" fmla="*/ 83527 h 476983"/>
                  <a:gd name="connsiteX6" fmla="*/ 312127 w 327513"/>
                  <a:gd name="connsiteY6" fmla="*/ 90121 h 476983"/>
                  <a:gd name="connsiteX7" fmla="*/ 318721 w 327513"/>
                  <a:gd name="connsiteY7" fmla="*/ 107706 h 476983"/>
                  <a:gd name="connsiteX8" fmla="*/ 327513 w 327513"/>
                  <a:gd name="connsiteY8" fmla="*/ 129687 h 476983"/>
                  <a:gd name="connsiteX9" fmla="*/ 323117 w 327513"/>
                  <a:gd name="connsiteY9" fmla="*/ 158262 h 476983"/>
                  <a:gd name="connsiteX10" fmla="*/ 316523 w 327513"/>
                  <a:gd name="connsiteY10" fmla="*/ 164856 h 476983"/>
                  <a:gd name="connsiteX11" fmla="*/ 312127 w 327513"/>
                  <a:gd name="connsiteY11" fmla="*/ 178044 h 476983"/>
                  <a:gd name="connsiteX12" fmla="*/ 305532 w 327513"/>
                  <a:gd name="connsiteY12" fmla="*/ 193431 h 476983"/>
                  <a:gd name="connsiteX13" fmla="*/ 303334 w 327513"/>
                  <a:gd name="connsiteY13" fmla="*/ 272562 h 476983"/>
                  <a:gd name="connsiteX14" fmla="*/ 303334 w 327513"/>
                  <a:gd name="connsiteY14" fmla="*/ 345098 h 476983"/>
                  <a:gd name="connsiteX15" fmla="*/ 298938 w 327513"/>
                  <a:gd name="connsiteY15" fmla="*/ 351692 h 476983"/>
                  <a:gd name="connsiteX16" fmla="*/ 294542 w 327513"/>
                  <a:gd name="connsiteY16" fmla="*/ 360485 h 476983"/>
                  <a:gd name="connsiteX17" fmla="*/ 287948 w 327513"/>
                  <a:gd name="connsiteY17" fmla="*/ 373673 h 476983"/>
                  <a:gd name="connsiteX18" fmla="*/ 281354 w 327513"/>
                  <a:gd name="connsiteY18" fmla="*/ 404446 h 476983"/>
                  <a:gd name="connsiteX19" fmla="*/ 276957 w 327513"/>
                  <a:gd name="connsiteY19" fmla="*/ 430823 h 476983"/>
                  <a:gd name="connsiteX20" fmla="*/ 272561 w 327513"/>
                  <a:gd name="connsiteY20" fmla="*/ 437417 h 476983"/>
                  <a:gd name="connsiteX21" fmla="*/ 263769 w 327513"/>
                  <a:gd name="connsiteY21" fmla="*/ 446210 h 476983"/>
                  <a:gd name="connsiteX22" fmla="*/ 250581 w 327513"/>
                  <a:gd name="connsiteY22" fmla="*/ 455002 h 476983"/>
                  <a:gd name="connsiteX23" fmla="*/ 243986 w 327513"/>
                  <a:gd name="connsiteY23" fmla="*/ 461596 h 476983"/>
                  <a:gd name="connsiteX24" fmla="*/ 228600 w 327513"/>
                  <a:gd name="connsiteY24" fmla="*/ 465992 h 476983"/>
                  <a:gd name="connsiteX25" fmla="*/ 213213 w 327513"/>
                  <a:gd name="connsiteY25" fmla="*/ 474785 h 476983"/>
                  <a:gd name="connsiteX26" fmla="*/ 202223 w 327513"/>
                  <a:gd name="connsiteY26" fmla="*/ 476983 h 476983"/>
                  <a:gd name="connsiteX27" fmla="*/ 193431 w 327513"/>
                  <a:gd name="connsiteY27" fmla="*/ 474785 h 476983"/>
                  <a:gd name="connsiteX28" fmla="*/ 184638 w 327513"/>
                  <a:gd name="connsiteY28" fmla="*/ 448408 h 476983"/>
                  <a:gd name="connsiteX29" fmla="*/ 175846 w 327513"/>
                  <a:gd name="connsiteY29" fmla="*/ 435219 h 476983"/>
                  <a:gd name="connsiteX30" fmla="*/ 178044 w 327513"/>
                  <a:gd name="connsiteY30" fmla="*/ 419833 h 476983"/>
                  <a:gd name="connsiteX31" fmla="*/ 184638 w 327513"/>
                  <a:gd name="connsiteY31" fmla="*/ 417635 h 476983"/>
                  <a:gd name="connsiteX32" fmla="*/ 213213 w 327513"/>
                  <a:gd name="connsiteY32" fmla="*/ 413238 h 476983"/>
                  <a:gd name="connsiteX33" fmla="*/ 217609 w 327513"/>
                  <a:gd name="connsiteY33" fmla="*/ 406644 h 476983"/>
                  <a:gd name="connsiteX34" fmla="*/ 217609 w 327513"/>
                  <a:gd name="connsiteY34" fmla="*/ 380267 h 476983"/>
                  <a:gd name="connsiteX35" fmla="*/ 204421 w 327513"/>
                  <a:gd name="connsiteY35" fmla="*/ 371475 h 476983"/>
                  <a:gd name="connsiteX36" fmla="*/ 180242 w 327513"/>
                  <a:gd name="connsiteY36" fmla="*/ 364881 h 476983"/>
                  <a:gd name="connsiteX37" fmla="*/ 158261 w 327513"/>
                  <a:gd name="connsiteY37" fmla="*/ 362683 h 476983"/>
                  <a:gd name="connsiteX38" fmla="*/ 140677 w 327513"/>
                  <a:gd name="connsiteY38" fmla="*/ 228600 h 476983"/>
                  <a:gd name="connsiteX39" fmla="*/ 19782 w 327513"/>
                  <a:gd name="connsiteY39" fmla="*/ 241788 h 476983"/>
                  <a:gd name="connsiteX0" fmla="*/ 19782 w 327513"/>
                  <a:gd name="connsiteY0" fmla="*/ 241788 h 476983"/>
                  <a:gd name="connsiteX1" fmla="*/ 0 w 327513"/>
                  <a:gd name="connsiteY1" fmla="*/ 30773 h 476983"/>
                  <a:gd name="connsiteX2" fmla="*/ 272561 w 327513"/>
                  <a:gd name="connsiteY2" fmla="*/ 0 h 476983"/>
                  <a:gd name="connsiteX3" fmla="*/ 283552 w 327513"/>
                  <a:gd name="connsiteY3" fmla="*/ 48358 h 476983"/>
                  <a:gd name="connsiteX4" fmla="*/ 298938 w 327513"/>
                  <a:gd name="connsiteY4" fmla="*/ 70338 h 476983"/>
                  <a:gd name="connsiteX5" fmla="*/ 309929 w 327513"/>
                  <a:gd name="connsiteY5" fmla="*/ 83527 h 476983"/>
                  <a:gd name="connsiteX6" fmla="*/ 312127 w 327513"/>
                  <a:gd name="connsiteY6" fmla="*/ 90121 h 476983"/>
                  <a:gd name="connsiteX7" fmla="*/ 318721 w 327513"/>
                  <a:gd name="connsiteY7" fmla="*/ 107706 h 476983"/>
                  <a:gd name="connsiteX8" fmla="*/ 327513 w 327513"/>
                  <a:gd name="connsiteY8" fmla="*/ 129687 h 476983"/>
                  <a:gd name="connsiteX9" fmla="*/ 323117 w 327513"/>
                  <a:gd name="connsiteY9" fmla="*/ 158262 h 476983"/>
                  <a:gd name="connsiteX10" fmla="*/ 316523 w 327513"/>
                  <a:gd name="connsiteY10" fmla="*/ 164856 h 476983"/>
                  <a:gd name="connsiteX11" fmla="*/ 312127 w 327513"/>
                  <a:gd name="connsiteY11" fmla="*/ 178044 h 476983"/>
                  <a:gd name="connsiteX12" fmla="*/ 305532 w 327513"/>
                  <a:gd name="connsiteY12" fmla="*/ 193431 h 476983"/>
                  <a:gd name="connsiteX13" fmla="*/ 303334 w 327513"/>
                  <a:gd name="connsiteY13" fmla="*/ 272562 h 476983"/>
                  <a:gd name="connsiteX14" fmla="*/ 303334 w 327513"/>
                  <a:gd name="connsiteY14" fmla="*/ 345098 h 476983"/>
                  <a:gd name="connsiteX15" fmla="*/ 298938 w 327513"/>
                  <a:gd name="connsiteY15" fmla="*/ 351692 h 476983"/>
                  <a:gd name="connsiteX16" fmla="*/ 294542 w 327513"/>
                  <a:gd name="connsiteY16" fmla="*/ 360485 h 476983"/>
                  <a:gd name="connsiteX17" fmla="*/ 287948 w 327513"/>
                  <a:gd name="connsiteY17" fmla="*/ 373673 h 476983"/>
                  <a:gd name="connsiteX18" fmla="*/ 281354 w 327513"/>
                  <a:gd name="connsiteY18" fmla="*/ 404446 h 476983"/>
                  <a:gd name="connsiteX19" fmla="*/ 276957 w 327513"/>
                  <a:gd name="connsiteY19" fmla="*/ 430823 h 476983"/>
                  <a:gd name="connsiteX20" fmla="*/ 272561 w 327513"/>
                  <a:gd name="connsiteY20" fmla="*/ 437417 h 476983"/>
                  <a:gd name="connsiteX21" fmla="*/ 263769 w 327513"/>
                  <a:gd name="connsiteY21" fmla="*/ 446210 h 476983"/>
                  <a:gd name="connsiteX22" fmla="*/ 250581 w 327513"/>
                  <a:gd name="connsiteY22" fmla="*/ 455002 h 476983"/>
                  <a:gd name="connsiteX23" fmla="*/ 243986 w 327513"/>
                  <a:gd name="connsiteY23" fmla="*/ 461596 h 476983"/>
                  <a:gd name="connsiteX24" fmla="*/ 228600 w 327513"/>
                  <a:gd name="connsiteY24" fmla="*/ 465992 h 476983"/>
                  <a:gd name="connsiteX25" fmla="*/ 213213 w 327513"/>
                  <a:gd name="connsiteY25" fmla="*/ 474785 h 476983"/>
                  <a:gd name="connsiteX26" fmla="*/ 202223 w 327513"/>
                  <a:gd name="connsiteY26" fmla="*/ 476983 h 476983"/>
                  <a:gd name="connsiteX27" fmla="*/ 193431 w 327513"/>
                  <a:gd name="connsiteY27" fmla="*/ 474785 h 476983"/>
                  <a:gd name="connsiteX28" fmla="*/ 184638 w 327513"/>
                  <a:gd name="connsiteY28" fmla="*/ 448408 h 476983"/>
                  <a:gd name="connsiteX29" fmla="*/ 175846 w 327513"/>
                  <a:gd name="connsiteY29" fmla="*/ 435219 h 476983"/>
                  <a:gd name="connsiteX30" fmla="*/ 178044 w 327513"/>
                  <a:gd name="connsiteY30" fmla="*/ 419833 h 476983"/>
                  <a:gd name="connsiteX31" fmla="*/ 184638 w 327513"/>
                  <a:gd name="connsiteY31" fmla="*/ 417635 h 476983"/>
                  <a:gd name="connsiteX32" fmla="*/ 213213 w 327513"/>
                  <a:gd name="connsiteY32" fmla="*/ 413238 h 476983"/>
                  <a:gd name="connsiteX33" fmla="*/ 217609 w 327513"/>
                  <a:gd name="connsiteY33" fmla="*/ 406644 h 476983"/>
                  <a:gd name="connsiteX34" fmla="*/ 217609 w 327513"/>
                  <a:gd name="connsiteY34" fmla="*/ 380267 h 476983"/>
                  <a:gd name="connsiteX35" fmla="*/ 204421 w 327513"/>
                  <a:gd name="connsiteY35" fmla="*/ 371475 h 476983"/>
                  <a:gd name="connsiteX36" fmla="*/ 178044 w 327513"/>
                  <a:gd name="connsiteY36" fmla="*/ 371475 h 476983"/>
                  <a:gd name="connsiteX37" fmla="*/ 158261 w 327513"/>
                  <a:gd name="connsiteY37" fmla="*/ 362683 h 476983"/>
                  <a:gd name="connsiteX38" fmla="*/ 140677 w 327513"/>
                  <a:gd name="connsiteY38" fmla="*/ 228600 h 476983"/>
                  <a:gd name="connsiteX39" fmla="*/ 19782 w 327513"/>
                  <a:gd name="connsiteY39" fmla="*/ 241788 h 47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27513" h="476983">
                    <a:moveTo>
                      <a:pt x="19782" y="241788"/>
                    </a:moveTo>
                    <a:lnTo>
                      <a:pt x="0" y="30773"/>
                    </a:lnTo>
                    <a:lnTo>
                      <a:pt x="272561" y="0"/>
                    </a:lnTo>
                    <a:lnTo>
                      <a:pt x="283552" y="48358"/>
                    </a:lnTo>
                    <a:cubicBezTo>
                      <a:pt x="288681" y="55685"/>
                      <a:pt x="292615" y="64014"/>
                      <a:pt x="298938" y="70338"/>
                    </a:cubicBezTo>
                    <a:cubicBezTo>
                      <a:pt x="307400" y="78801"/>
                      <a:pt x="303807" y="74347"/>
                      <a:pt x="309929" y="83527"/>
                    </a:cubicBezTo>
                    <a:cubicBezTo>
                      <a:pt x="310662" y="85725"/>
                      <a:pt x="311314" y="87952"/>
                      <a:pt x="312127" y="90121"/>
                    </a:cubicBezTo>
                    <a:cubicBezTo>
                      <a:pt x="315762" y="99816"/>
                      <a:pt x="316227" y="99393"/>
                      <a:pt x="318721" y="107706"/>
                    </a:cubicBezTo>
                    <a:cubicBezTo>
                      <a:pt x="324308" y="126331"/>
                      <a:pt x="319928" y="118308"/>
                      <a:pt x="327513" y="129687"/>
                    </a:cubicBezTo>
                    <a:cubicBezTo>
                      <a:pt x="326048" y="139212"/>
                      <a:pt x="325991" y="149064"/>
                      <a:pt x="323117" y="158262"/>
                    </a:cubicBezTo>
                    <a:cubicBezTo>
                      <a:pt x="322190" y="161229"/>
                      <a:pt x="318033" y="162139"/>
                      <a:pt x="316523" y="164856"/>
                    </a:cubicBezTo>
                    <a:cubicBezTo>
                      <a:pt x="314273" y="168907"/>
                      <a:pt x="314199" y="173899"/>
                      <a:pt x="312127" y="178044"/>
                    </a:cubicBezTo>
                    <a:cubicBezTo>
                      <a:pt x="306695" y="188909"/>
                      <a:pt x="308768" y="183728"/>
                      <a:pt x="305532" y="193431"/>
                    </a:cubicBezTo>
                    <a:cubicBezTo>
                      <a:pt x="304799" y="219808"/>
                      <a:pt x="303334" y="246175"/>
                      <a:pt x="303334" y="272562"/>
                    </a:cubicBezTo>
                    <a:cubicBezTo>
                      <a:pt x="303334" y="301200"/>
                      <a:pt x="308399" y="318084"/>
                      <a:pt x="303334" y="345098"/>
                    </a:cubicBezTo>
                    <a:cubicBezTo>
                      <a:pt x="302847" y="347694"/>
                      <a:pt x="300249" y="349398"/>
                      <a:pt x="298938" y="351692"/>
                    </a:cubicBezTo>
                    <a:cubicBezTo>
                      <a:pt x="297312" y="354537"/>
                      <a:pt x="296168" y="357640"/>
                      <a:pt x="294542" y="360485"/>
                    </a:cubicBezTo>
                    <a:cubicBezTo>
                      <a:pt x="287724" y="372417"/>
                      <a:pt x="291978" y="361582"/>
                      <a:pt x="287948" y="373673"/>
                    </a:cubicBezTo>
                    <a:cubicBezTo>
                      <a:pt x="280756" y="424017"/>
                      <a:pt x="291538" y="353526"/>
                      <a:pt x="281354" y="404446"/>
                    </a:cubicBezTo>
                    <a:cubicBezTo>
                      <a:pt x="280322" y="409607"/>
                      <a:pt x="279802" y="424187"/>
                      <a:pt x="276957" y="430823"/>
                    </a:cubicBezTo>
                    <a:cubicBezTo>
                      <a:pt x="275916" y="433251"/>
                      <a:pt x="274026" y="435219"/>
                      <a:pt x="272561" y="437417"/>
                    </a:cubicBezTo>
                    <a:cubicBezTo>
                      <a:pt x="268374" y="449979"/>
                      <a:pt x="273817" y="439511"/>
                      <a:pt x="263769" y="446210"/>
                    </a:cubicBezTo>
                    <a:cubicBezTo>
                      <a:pt x="247304" y="457186"/>
                      <a:pt x="266260" y="449776"/>
                      <a:pt x="250581" y="455002"/>
                    </a:cubicBezTo>
                    <a:cubicBezTo>
                      <a:pt x="248383" y="457200"/>
                      <a:pt x="246573" y="459872"/>
                      <a:pt x="243986" y="461596"/>
                    </a:cubicBezTo>
                    <a:cubicBezTo>
                      <a:pt x="242094" y="462857"/>
                      <a:pt x="229773" y="465699"/>
                      <a:pt x="228600" y="465992"/>
                    </a:cubicBezTo>
                    <a:cubicBezTo>
                      <a:pt x="223777" y="469207"/>
                      <a:pt x="218790" y="472926"/>
                      <a:pt x="213213" y="474785"/>
                    </a:cubicBezTo>
                    <a:cubicBezTo>
                      <a:pt x="209669" y="475966"/>
                      <a:pt x="205886" y="476250"/>
                      <a:pt x="202223" y="476983"/>
                    </a:cubicBezTo>
                    <a:cubicBezTo>
                      <a:pt x="199292" y="476250"/>
                      <a:pt x="195752" y="476719"/>
                      <a:pt x="193431" y="474785"/>
                    </a:cubicBezTo>
                    <a:cubicBezTo>
                      <a:pt x="188195" y="470422"/>
                      <a:pt x="186394" y="451042"/>
                      <a:pt x="184638" y="448408"/>
                    </a:cubicBezTo>
                    <a:lnTo>
                      <a:pt x="175846" y="435219"/>
                    </a:lnTo>
                    <a:cubicBezTo>
                      <a:pt x="176579" y="430090"/>
                      <a:pt x="175727" y="424467"/>
                      <a:pt x="178044" y="419833"/>
                    </a:cubicBezTo>
                    <a:cubicBezTo>
                      <a:pt x="179080" y="417761"/>
                      <a:pt x="182361" y="418062"/>
                      <a:pt x="184638" y="417635"/>
                    </a:cubicBezTo>
                    <a:cubicBezTo>
                      <a:pt x="194110" y="415859"/>
                      <a:pt x="203688" y="414704"/>
                      <a:pt x="213213" y="413238"/>
                    </a:cubicBezTo>
                    <a:cubicBezTo>
                      <a:pt x="214678" y="411040"/>
                      <a:pt x="216428" y="409007"/>
                      <a:pt x="217609" y="406644"/>
                    </a:cubicBezTo>
                    <a:cubicBezTo>
                      <a:pt x="221432" y="398998"/>
                      <a:pt x="221418" y="387340"/>
                      <a:pt x="217609" y="380267"/>
                    </a:cubicBezTo>
                    <a:cubicBezTo>
                      <a:pt x="215104" y="375615"/>
                      <a:pt x="211015" y="372940"/>
                      <a:pt x="204421" y="371475"/>
                    </a:cubicBezTo>
                    <a:cubicBezTo>
                      <a:pt x="197827" y="370010"/>
                      <a:pt x="188399" y="372856"/>
                      <a:pt x="178044" y="371475"/>
                    </a:cubicBezTo>
                    <a:cubicBezTo>
                      <a:pt x="170745" y="370502"/>
                      <a:pt x="158261" y="362683"/>
                      <a:pt x="158261" y="362683"/>
                    </a:cubicBezTo>
                    <a:lnTo>
                      <a:pt x="140677" y="228600"/>
                    </a:lnTo>
                    <a:lnTo>
                      <a:pt x="19782" y="24178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1" name="Freeform 240"/>
              <p:cNvSpPr/>
              <p:nvPr/>
            </p:nvSpPr>
            <p:spPr>
              <a:xfrm>
                <a:off x="6493061" y="5156159"/>
                <a:ext cx="246099" cy="341283"/>
              </a:xfrm>
              <a:custGeom>
                <a:avLst/>
                <a:gdLst>
                  <a:gd name="connsiteX0" fmla="*/ 0 w 246185"/>
                  <a:gd name="connsiteY0" fmla="*/ 19783 h 340702"/>
                  <a:gd name="connsiteX1" fmla="*/ 224204 w 246185"/>
                  <a:gd name="connsiteY1" fmla="*/ 0 h 340702"/>
                  <a:gd name="connsiteX2" fmla="*/ 246185 w 246185"/>
                  <a:gd name="connsiteY2" fmla="*/ 162658 h 340702"/>
                  <a:gd name="connsiteX3" fmla="*/ 226402 w 246185"/>
                  <a:gd name="connsiteY3" fmla="*/ 167054 h 340702"/>
                  <a:gd name="connsiteX4" fmla="*/ 219808 w 246185"/>
                  <a:gd name="connsiteY4" fmla="*/ 169252 h 340702"/>
                  <a:gd name="connsiteX5" fmla="*/ 215412 w 246185"/>
                  <a:gd name="connsiteY5" fmla="*/ 173649 h 340702"/>
                  <a:gd name="connsiteX6" fmla="*/ 202223 w 246185"/>
                  <a:gd name="connsiteY6" fmla="*/ 178045 h 340702"/>
                  <a:gd name="connsiteX7" fmla="*/ 195629 w 246185"/>
                  <a:gd name="connsiteY7" fmla="*/ 182441 h 340702"/>
                  <a:gd name="connsiteX8" fmla="*/ 204421 w 246185"/>
                  <a:gd name="connsiteY8" fmla="*/ 211016 h 340702"/>
                  <a:gd name="connsiteX9" fmla="*/ 206619 w 246185"/>
                  <a:gd name="connsiteY9" fmla="*/ 217610 h 340702"/>
                  <a:gd name="connsiteX10" fmla="*/ 211016 w 246185"/>
                  <a:gd name="connsiteY10" fmla="*/ 226402 h 340702"/>
                  <a:gd name="connsiteX11" fmla="*/ 213214 w 246185"/>
                  <a:gd name="connsiteY11" fmla="*/ 235195 h 340702"/>
                  <a:gd name="connsiteX12" fmla="*/ 180243 w 246185"/>
                  <a:gd name="connsiteY12" fmla="*/ 243987 h 340702"/>
                  <a:gd name="connsiteX13" fmla="*/ 175846 w 246185"/>
                  <a:gd name="connsiteY13" fmla="*/ 250581 h 340702"/>
                  <a:gd name="connsiteX14" fmla="*/ 171450 w 246185"/>
                  <a:gd name="connsiteY14" fmla="*/ 268166 h 340702"/>
                  <a:gd name="connsiteX15" fmla="*/ 167054 w 246185"/>
                  <a:gd name="connsiteY15" fmla="*/ 283552 h 340702"/>
                  <a:gd name="connsiteX16" fmla="*/ 158262 w 246185"/>
                  <a:gd name="connsiteY16" fmla="*/ 296741 h 340702"/>
                  <a:gd name="connsiteX17" fmla="*/ 153866 w 246185"/>
                  <a:gd name="connsiteY17" fmla="*/ 305533 h 340702"/>
                  <a:gd name="connsiteX18" fmla="*/ 156064 w 246185"/>
                  <a:gd name="connsiteY18" fmla="*/ 334108 h 340702"/>
                  <a:gd name="connsiteX19" fmla="*/ 41764 w 246185"/>
                  <a:gd name="connsiteY19" fmla="*/ 340702 h 340702"/>
                  <a:gd name="connsiteX20" fmla="*/ 0 w 246185"/>
                  <a:gd name="connsiteY20" fmla="*/ 19783 h 34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6185" h="340702">
                    <a:moveTo>
                      <a:pt x="0" y="19783"/>
                    </a:moveTo>
                    <a:lnTo>
                      <a:pt x="224204" y="0"/>
                    </a:lnTo>
                    <a:lnTo>
                      <a:pt x="246185" y="162658"/>
                    </a:lnTo>
                    <a:cubicBezTo>
                      <a:pt x="239591" y="164123"/>
                      <a:pt x="232956" y="165416"/>
                      <a:pt x="226402" y="167054"/>
                    </a:cubicBezTo>
                    <a:cubicBezTo>
                      <a:pt x="224154" y="167616"/>
                      <a:pt x="221795" y="168060"/>
                      <a:pt x="219808" y="169252"/>
                    </a:cubicBezTo>
                    <a:cubicBezTo>
                      <a:pt x="218031" y="170318"/>
                      <a:pt x="217266" y="172722"/>
                      <a:pt x="215412" y="173649"/>
                    </a:cubicBezTo>
                    <a:cubicBezTo>
                      <a:pt x="211267" y="175722"/>
                      <a:pt x="202223" y="178045"/>
                      <a:pt x="202223" y="178045"/>
                    </a:cubicBezTo>
                    <a:cubicBezTo>
                      <a:pt x="200025" y="179510"/>
                      <a:pt x="196063" y="179835"/>
                      <a:pt x="195629" y="182441"/>
                    </a:cubicBezTo>
                    <a:cubicBezTo>
                      <a:pt x="192405" y="201784"/>
                      <a:pt x="195039" y="201634"/>
                      <a:pt x="204421" y="211016"/>
                    </a:cubicBezTo>
                    <a:cubicBezTo>
                      <a:pt x="205154" y="213214"/>
                      <a:pt x="205706" y="215480"/>
                      <a:pt x="206619" y="217610"/>
                    </a:cubicBezTo>
                    <a:cubicBezTo>
                      <a:pt x="207910" y="220622"/>
                      <a:pt x="209865" y="223334"/>
                      <a:pt x="211016" y="226402"/>
                    </a:cubicBezTo>
                    <a:cubicBezTo>
                      <a:pt x="212077" y="229231"/>
                      <a:pt x="212481" y="232264"/>
                      <a:pt x="213214" y="235195"/>
                    </a:cubicBezTo>
                    <a:cubicBezTo>
                      <a:pt x="207280" y="252997"/>
                      <a:pt x="215475" y="235179"/>
                      <a:pt x="180243" y="243987"/>
                    </a:cubicBezTo>
                    <a:cubicBezTo>
                      <a:pt x="177680" y="244628"/>
                      <a:pt x="177312" y="248383"/>
                      <a:pt x="175846" y="250581"/>
                    </a:cubicBezTo>
                    <a:lnTo>
                      <a:pt x="171450" y="268166"/>
                    </a:lnTo>
                    <a:cubicBezTo>
                      <a:pt x="170933" y="270236"/>
                      <a:pt x="168487" y="280972"/>
                      <a:pt x="167054" y="283552"/>
                    </a:cubicBezTo>
                    <a:cubicBezTo>
                      <a:pt x="164488" y="288171"/>
                      <a:pt x="160625" y="292015"/>
                      <a:pt x="158262" y="296741"/>
                    </a:cubicBezTo>
                    <a:lnTo>
                      <a:pt x="153866" y="305533"/>
                    </a:lnTo>
                    <a:cubicBezTo>
                      <a:pt x="156518" y="326753"/>
                      <a:pt x="156064" y="317211"/>
                      <a:pt x="156064" y="334108"/>
                    </a:cubicBezTo>
                    <a:lnTo>
                      <a:pt x="41764" y="340702"/>
                    </a:lnTo>
                    <a:lnTo>
                      <a:pt x="0" y="19783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2" name="Freeform 241"/>
              <p:cNvSpPr/>
              <p:nvPr/>
            </p:nvSpPr>
            <p:spPr>
              <a:xfrm>
                <a:off x="5292738" y="2317956"/>
                <a:ext cx="944699" cy="612722"/>
              </a:xfrm>
              <a:custGeom>
                <a:avLst/>
                <a:gdLst>
                  <a:gd name="connsiteX0" fmla="*/ 0 w 944976"/>
                  <a:gd name="connsiteY0" fmla="*/ 24449 h 611335"/>
                  <a:gd name="connsiteX1" fmla="*/ 0 w 944976"/>
                  <a:gd name="connsiteY1" fmla="*/ 24449 h 611335"/>
                  <a:gd name="connsiteX2" fmla="*/ 19783 w 944976"/>
                  <a:gd name="connsiteY2" fmla="*/ 15657 h 611335"/>
                  <a:gd name="connsiteX3" fmla="*/ 28575 w 944976"/>
                  <a:gd name="connsiteY3" fmla="*/ 13458 h 611335"/>
                  <a:gd name="connsiteX4" fmla="*/ 68141 w 944976"/>
                  <a:gd name="connsiteY4" fmla="*/ 9062 h 611335"/>
                  <a:gd name="connsiteX5" fmla="*/ 81329 w 944976"/>
                  <a:gd name="connsiteY5" fmla="*/ 4666 h 611335"/>
                  <a:gd name="connsiteX6" fmla="*/ 87923 w 944976"/>
                  <a:gd name="connsiteY6" fmla="*/ 2468 h 611335"/>
                  <a:gd name="connsiteX7" fmla="*/ 116498 w 944976"/>
                  <a:gd name="connsiteY7" fmla="*/ 4666 h 611335"/>
                  <a:gd name="connsiteX8" fmla="*/ 167054 w 944976"/>
                  <a:gd name="connsiteY8" fmla="*/ 270 h 611335"/>
                  <a:gd name="connsiteX9" fmla="*/ 164856 w 944976"/>
                  <a:gd name="connsiteY9" fmla="*/ 9062 h 611335"/>
                  <a:gd name="connsiteX10" fmla="*/ 153866 w 944976"/>
                  <a:gd name="connsiteY10" fmla="*/ 22251 h 611335"/>
                  <a:gd name="connsiteX11" fmla="*/ 151668 w 944976"/>
                  <a:gd name="connsiteY11" fmla="*/ 28845 h 611335"/>
                  <a:gd name="connsiteX12" fmla="*/ 138479 w 944976"/>
                  <a:gd name="connsiteY12" fmla="*/ 42033 h 611335"/>
                  <a:gd name="connsiteX13" fmla="*/ 134083 w 944976"/>
                  <a:gd name="connsiteY13" fmla="*/ 55222 h 611335"/>
                  <a:gd name="connsiteX14" fmla="*/ 129687 w 944976"/>
                  <a:gd name="connsiteY14" fmla="*/ 154135 h 611335"/>
                  <a:gd name="connsiteX15" fmla="*/ 125291 w 944976"/>
                  <a:gd name="connsiteY15" fmla="*/ 184908 h 611335"/>
                  <a:gd name="connsiteX16" fmla="*/ 120894 w 944976"/>
                  <a:gd name="connsiteY16" fmla="*/ 189305 h 611335"/>
                  <a:gd name="connsiteX17" fmla="*/ 118696 w 944976"/>
                  <a:gd name="connsiteY17" fmla="*/ 195899 h 611335"/>
                  <a:gd name="connsiteX18" fmla="*/ 136281 w 944976"/>
                  <a:gd name="connsiteY18" fmla="*/ 211285 h 611335"/>
                  <a:gd name="connsiteX19" fmla="*/ 147271 w 944976"/>
                  <a:gd name="connsiteY19" fmla="*/ 213483 h 611335"/>
                  <a:gd name="connsiteX20" fmla="*/ 200025 w 944976"/>
                  <a:gd name="connsiteY20" fmla="*/ 220078 h 611335"/>
                  <a:gd name="connsiteX21" fmla="*/ 208818 w 944976"/>
                  <a:gd name="connsiteY21" fmla="*/ 226672 h 611335"/>
                  <a:gd name="connsiteX22" fmla="*/ 217610 w 944976"/>
                  <a:gd name="connsiteY22" fmla="*/ 228870 h 611335"/>
                  <a:gd name="connsiteX23" fmla="*/ 241789 w 944976"/>
                  <a:gd name="connsiteY23" fmla="*/ 233266 h 611335"/>
                  <a:gd name="connsiteX24" fmla="*/ 248383 w 944976"/>
                  <a:gd name="connsiteY24" fmla="*/ 246455 h 611335"/>
                  <a:gd name="connsiteX25" fmla="*/ 259373 w 944976"/>
                  <a:gd name="connsiteY25" fmla="*/ 244257 h 611335"/>
                  <a:gd name="connsiteX26" fmla="*/ 263769 w 944976"/>
                  <a:gd name="connsiteY26" fmla="*/ 239860 h 611335"/>
                  <a:gd name="connsiteX27" fmla="*/ 270364 w 944976"/>
                  <a:gd name="connsiteY27" fmla="*/ 237662 h 611335"/>
                  <a:gd name="connsiteX28" fmla="*/ 287948 w 944976"/>
                  <a:gd name="connsiteY28" fmla="*/ 222276 h 611335"/>
                  <a:gd name="connsiteX29" fmla="*/ 301137 w 944976"/>
                  <a:gd name="connsiteY29" fmla="*/ 217880 h 611335"/>
                  <a:gd name="connsiteX30" fmla="*/ 307731 w 944976"/>
                  <a:gd name="connsiteY30" fmla="*/ 215682 h 611335"/>
                  <a:gd name="connsiteX31" fmla="*/ 314325 w 944976"/>
                  <a:gd name="connsiteY31" fmla="*/ 211285 h 611335"/>
                  <a:gd name="connsiteX32" fmla="*/ 331910 w 944976"/>
                  <a:gd name="connsiteY32" fmla="*/ 213483 h 611335"/>
                  <a:gd name="connsiteX33" fmla="*/ 336306 w 944976"/>
                  <a:gd name="connsiteY33" fmla="*/ 217880 h 611335"/>
                  <a:gd name="connsiteX34" fmla="*/ 342900 w 944976"/>
                  <a:gd name="connsiteY34" fmla="*/ 222276 h 611335"/>
                  <a:gd name="connsiteX35" fmla="*/ 360485 w 944976"/>
                  <a:gd name="connsiteY35" fmla="*/ 233266 h 611335"/>
                  <a:gd name="connsiteX36" fmla="*/ 369277 w 944976"/>
                  <a:gd name="connsiteY36" fmla="*/ 244257 h 611335"/>
                  <a:gd name="connsiteX37" fmla="*/ 375871 w 944976"/>
                  <a:gd name="connsiteY37" fmla="*/ 248653 h 611335"/>
                  <a:gd name="connsiteX38" fmla="*/ 404446 w 944976"/>
                  <a:gd name="connsiteY38" fmla="*/ 246455 h 611335"/>
                  <a:gd name="connsiteX39" fmla="*/ 424229 w 944976"/>
                  <a:gd name="connsiteY39" fmla="*/ 242058 h 611335"/>
                  <a:gd name="connsiteX40" fmla="*/ 430823 w 944976"/>
                  <a:gd name="connsiteY40" fmla="*/ 206889 h 611335"/>
                  <a:gd name="connsiteX41" fmla="*/ 435219 w 944976"/>
                  <a:gd name="connsiteY41" fmla="*/ 200295 h 611335"/>
                  <a:gd name="connsiteX42" fmla="*/ 439616 w 944976"/>
                  <a:gd name="connsiteY42" fmla="*/ 195899 h 611335"/>
                  <a:gd name="connsiteX43" fmla="*/ 446210 w 944976"/>
                  <a:gd name="connsiteY43" fmla="*/ 193701 h 611335"/>
                  <a:gd name="connsiteX44" fmla="*/ 461596 w 944976"/>
                  <a:gd name="connsiteY44" fmla="*/ 189305 h 611335"/>
                  <a:gd name="connsiteX45" fmla="*/ 483577 w 944976"/>
                  <a:gd name="connsiteY45" fmla="*/ 191503 h 611335"/>
                  <a:gd name="connsiteX46" fmla="*/ 494568 w 944976"/>
                  <a:gd name="connsiteY46" fmla="*/ 193701 h 611335"/>
                  <a:gd name="connsiteX47" fmla="*/ 507756 w 944976"/>
                  <a:gd name="connsiteY47" fmla="*/ 202493 h 611335"/>
                  <a:gd name="connsiteX48" fmla="*/ 514350 w 944976"/>
                  <a:gd name="connsiteY48" fmla="*/ 204691 h 611335"/>
                  <a:gd name="connsiteX49" fmla="*/ 523143 w 944976"/>
                  <a:gd name="connsiteY49" fmla="*/ 198097 h 611335"/>
                  <a:gd name="connsiteX50" fmla="*/ 529737 w 944976"/>
                  <a:gd name="connsiteY50" fmla="*/ 191503 h 611335"/>
                  <a:gd name="connsiteX51" fmla="*/ 536331 w 944976"/>
                  <a:gd name="connsiteY51" fmla="*/ 187107 h 611335"/>
                  <a:gd name="connsiteX52" fmla="*/ 540727 w 944976"/>
                  <a:gd name="connsiteY52" fmla="*/ 182710 h 611335"/>
                  <a:gd name="connsiteX53" fmla="*/ 547321 w 944976"/>
                  <a:gd name="connsiteY53" fmla="*/ 180512 h 611335"/>
                  <a:gd name="connsiteX54" fmla="*/ 551718 w 944976"/>
                  <a:gd name="connsiteY54" fmla="*/ 176116 h 611335"/>
                  <a:gd name="connsiteX55" fmla="*/ 611066 w 944976"/>
                  <a:gd name="connsiteY55" fmla="*/ 187107 h 611335"/>
                  <a:gd name="connsiteX56" fmla="*/ 604471 w 944976"/>
                  <a:gd name="connsiteY56" fmla="*/ 222276 h 611335"/>
                  <a:gd name="connsiteX57" fmla="*/ 602273 w 944976"/>
                  <a:gd name="connsiteY57" fmla="*/ 228870 h 611335"/>
                  <a:gd name="connsiteX58" fmla="*/ 597877 w 944976"/>
                  <a:gd name="connsiteY58" fmla="*/ 235464 h 611335"/>
                  <a:gd name="connsiteX59" fmla="*/ 586887 w 944976"/>
                  <a:gd name="connsiteY59" fmla="*/ 246455 h 611335"/>
                  <a:gd name="connsiteX60" fmla="*/ 591283 w 944976"/>
                  <a:gd name="connsiteY60" fmla="*/ 270633 h 611335"/>
                  <a:gd name="connsiteX61" fmla="*/ 595679 w 944976"/>
                  <a:gd name="connsiteY61" fmla="*/ 275030 h 611335"/>
                  <a:gd name="connsiteX62" fmla="*/ 597877 w 944976"/>
                  <a:gd name="connsiteY62" fmla="*/ 281624 h 611335"/>
                  <a:gd name="connsiteX63" fmla="*/ 602273 w 944976"/>
                  <a:gd name="connsiteY63" fmla="*/ 288218 h 611335"/>
                  <a:gd name="connsiteX64" fmla="*/ 611066 w 944976"/>
                  <a:gd name="connsiteY64" fmla="*/ 314595 h 611335"/>
                  <a:gd name="connsiteX65" fmla="*/ 613264 w 944976"/>
                  <a:gd name="connsiteY65" fmla="*/ 334378 h 611335"/>
                  <a:gd name="connsiteX66" fmla="*/ 615462 w 944976"/>
                  <a:gd name="connsiteY66" fmla="*/ 340972 h 611335"/>
                  <a:gd name="connsiteX67" fmla="*/ 611066 w 944976"/>
                  <a:gd name="connsiteY67" fmla="*/ 369547 h 611335"/>
                  <a:gd name="connsiteX68" fmla="*/ 608868 w 944976"/>
                  <a:gd name="connsiteY68" fmla="*/ 391528 h 611335"/>
                  <a:gd name="connsiteX69" fmla="*/ 604471 w 944976"/>
                  <a:gd name="connsiteY69" fmla="*/ 395924 h 611335"/>
                  <a:gd name="connsiteX70" fmla="*/ 536331 w 944976"/>
                  <a:gd name="connsiteY70" fmla="*/ 398122 h 611335"/>
                  <a:gd name="connsiteX71" fmla="*/ 529737 w 944976"/>
                  <a:gd name="connsiteY71" fmla="*/ 404716 h 611335"/>
                  <a:gd name="connsiteX72" fmla="*/ 538529 w 944976"/>
                  <a:gd name="connsiteY72" fmla="*/ 431093 h 611335"/>
                  <a:gd name="connsiteX73" fmla="*/ 542925 w 944976"/>
                  <a:gd name="connsiteY73" fmla="*/ 439885 h 611335"/>
                  <a:gd name="connsiteX74" fmla="*/ 575896 w 944976"/>
                  <a:gd name="connsiteY74" fmla="*/ 435489 h 611335"/>
                  <a:gd name="connsiteX75" fmla="*/ 580293 w 944976"/>
                  <a:gd name="connsiteY75" fmla="*/ 431093 h 611335"/>
                  <a:gd name="connsiteX76" fmla="*/ 591283 w 944976"/>
                  <a:gd name="connsiteY76" fmla="*/ 433291 h 611335"/>
                  <a:gd name="connsiteX77" fmla="*/ 604471 w 944976"/>
                  <a:gd name="connsiteY77" fmla="*/ 435489 h 611335"/>
                  <a:gd name="connsiteX78" fmla="*/ 615462 w 944976"/>
                  <a:gd name="connsiteY78" fmla="*/ 444282 h 611335"/>
                  <a:gd name="connsiteX79" fmla="*/ 646235 w 944976"/>
                  <a:gd name="connsiteY79" fmla="*/ 453074 h 611335"/>
                  <a:gd name="connsiteX80" fmla="*/ 648433 w 944976"/>
                  <a:gd name="connsiteY80" fmla="*/ 459668 h 611335"/>
                  <a:gd name="connsiteX81" fmla="*/ 646235 w 944976"/>
                  <a:gd name="connsiteY81" fmla="*/ 477253 h 611335"/>
                  <a:gd name="connsiteX82" fmla="*/ 639641 w 944976"/>
                  <a:gd name="connsiteY82" fmla="*/ 481649 h 611335"/>
                  <a:gd name="connsiteX83" fmla="*/ 635244 w 944976"/>
                  <a:gd name="connsiteY83" fmla="*/ 488243 h 611335"/>
                  <a:gd name="connsiteX84" fmla="*/ 641839 w 944976"/>
                  <a:gd name="connsiteY84" fmla="*/ 510224 h 611335"/>
                  <a:gd name="connsiteX85" fmla="*/ 648433 w 944976"/>
                  <a:gd name="connsiteY85" fmla="*/ 514620 h 611335"/>
                  <a:gd name="connsiteX86" fmla="*/ 652829 w 944976"/>
                  <a:gd name="connsiteY86" fmla="*/ 521214 h 611335"/>
                  <a:gd name="connsiteX87" fmla="*/ 666018 w 944976"/>
                  <a:gd name="connsiteY87" fmla="*/ 523412 h 611335"/>
                  <a:gd name="connsiteX88" fmla="*/ 677008 w 944976"/>
                  <a:gd name="connsiteY88" fmla="*/ 527808 h 611335"/>
                  <a:gd name="connsiteX89" fmla="*/ 681404 w 944976"/>
                  <a:gd name="connsiteY89" fmla="*/ 534403 h 611335"/>
                  <a:gd name="connsiteX90" fmla="*/ 690196 w 944976"/>
                  <a:gd name="connsiteY90" fmla="*/ 540997 h 611335"/>
                  <a:gd name="connsiteX91" fmla="*/ 718771 w 944976"/>
                  <a:gd name="connsiteY91" fmla="*/ 545393 h 611335"/>
                  <a:gd name="connsiteX92" fmla="*/ 725366 w 944976"/>
                  <a:gd name="connsiteY92" fmla="*/ 547591 h 611335"/>
                  <a:gd name="connsiteX93" fmla="*/ 734158 w 944976"/>
                  <a:gd name="connsiteY93" fmla="*/ 549789 h 611335"/>
                  <a:gd name="connsiteX94" fmla="*/ 740752 w 944976"/>
                  <a:gd name="connsiteY94" fmla="*/ 554185 h 611335"/>
                  <a:gd name="connsiteX95" fmla="*/ 742950 w 944976"/>
                  <a:gd name="connsiteY95" fmla="*/ 560780 h 611335"/>
                  <a:gd name="connsiteX96" fmla="*/ 756139 w 944976"/>
                  <a:gd name="connsiteY96" fmla="*/ 558582 h 611335"/>
                  <a:gd name="connsiteX97" fmla="*/ 760535 w 944976"/>
                  <a:gd name="connsiteY97" fmla="*/ 551987 h 611335"/>
                  <a:gd name="connsiteX98" fmla="*/ 791308 w 944976"/>
                  <a:gd name="connsiteY98" fmla="*/ 549789 h 611335"/>
                  <a:gd name="connsiteX99" fmla="*/ 789110 w 944976"/>
                  <a:gd name="connsiteY99" fmla="*/ 525610 h 611335"/>
                  <a:gd name="connsiteX100" fmla="*/ 782516 w 944976"/>
                  <a:gd name="connsiteY100" fmla="*/ 512422 h 611335"/>
                  <a:gd name="connsiteX101" fmla="*/ 764931 w 944976"/>
                  <a:gd name="connsiteY101" fmla="*/ 508026 h 611335"/>
                  <a:gd name="connsiteX102" fmla="*/ 764931 w 944976"/>
                  <a:gd name="connsiteY102" fmla="*/ 486045 h 611335"/>
                  <a:gd name="connsiteX103" fmla="*/ 773723 w 944976"/>
                  <a:gd name="connsiteY103" fmla="*/ 483847 h 611335"/>
                  <a:gd name="connsiteX104" fmla="*/ 800100 w 944976"/>
                  <a:gd name="connsiteY104" fmla="*/ 486045 h 611335"/>
                  <a:gd name="connsiteX105" fmla="*/ 806694 w 944976"/>
                  <a:gd name="connsiteY105" fmla="*/ 488243 h 611335"/>
                  <a:gd name="connsiteX106" fmla="*/ 815487 w 944976"/>
                  <a:gd name="connsiteY106" fmla="*/ 486045 h 611335"/>
                  <a:gd name="connsiteX107" fmla="*/ 833071 w 944976"/>
                  <a:gd name="connsiteY107" fmla="*/ 483847 h 611335"/>
                  <a:gd name="connsiteX108" fmla="*/ 859448 w 944976"/>
                  <a:gd name="connsiteY108" fmla="*/ 488243 h 611335"/>
                  <a:gd name="connsiteX109" fmla="*/ 872637 w 944976"/>
                  <a:gd name="connsiteY109" fmla="*/ 492639 h 611335"/>
                  <a:gd name="connsiteX110" fmla="*/ 883627 w 944976"/>
                  <a:gd name="connsiteY110" fmla="*/ 503630 h 611335"/>
                  <a:gd name="connsiteX111" fmla="*/ 901212 w 944976"/>
                  <a:gd name="connsiteY111" fmla="*/ 510224 h 611335"/>
                  <a:gd name="connsiteX112" fmla="*/ 912202 w 944976"/>
                  <a:gd name="connsiteY112" fmla="*/ 525610 h 611335"/>
                  <a:gd name="connsiteX113" fmla="*/ 920994 w 944976"/>
                  <a:gd name="connsiteY113" fmla="*/ 545393 h 611335"/>
                  <a:gd name="connsiteX114" fmla="*/ 927589 w 944976"/>
                  <a:gd name="connsiteY114" fmla="*/ 549789 h 611335"/>
                  <a:gd name="connsiteX115" fmla="*/ 931985 w 944976"/>
                  <a:gd name="connsiteY115" fmla="*/ 556383 h 611335"/>
                  <a:gd name="connsiteX116" fmla="*/ 942975 w 944976"/>
                  <a:gd name="connsiteY116" fmla="*/ 558582 h 611335"/>
                  <a:gd name="connsiteX117" fmla="*/ 934183 w 944976"/>
                  <a:gd name="connsiteY117" fmla="*/ 580562 h 611335"/>
                  <a:gd name="connsiteX118" fmla="*/ 927589 w 944976"/>
                  <a:gd name="connsiteY118" fmla="*/ 582760 h 611335"/>
                  <a:gd name="connsiteX119" fmla="*/ 918796 w 944976"/>
                  <a:gd name="connsiteY119" fmla="*/ 591553 h 611335"/>
                  <a:gd name="connsiteX120" fmla="*/ 912202 w 944976"/>
                  <a:gd name="connsiteY120" fmla="*/ 595949 h 611335"/>
                  <a:gd name="connsiteX121" fmla="*/ 905608 w 944976"/>
                  <a:gd name="connsiteY121" fmla="*/ 602543 h 611335"/>
                  <a:gd name="connsiteX122" fmla="*/ 892419 w 944976"/>
                  <a:gd name="connsiteY122" fmla="*/ 611335 h 611335"/>
                  <a:gd name="connsiteX123" fmla="*/ 870439 w 944976"/>
                  <a:gd name="connsiteY123" fmla="*/ 606939 h 611335"/>
                  <a:gd name="connsiteX124" fmla="*/ 852854 w 944976"/>
                  <a:gd name="connsiteY124" fmla="*/ 598147 h 611335"/>
                  <a:gd name="connsiteX125" fmla="*/ 835269 w 944976"/>
                  <a:gd name="connsiteY125" fmla="*/ 591553 h 611335"/>
                  <a:gd name="connsiteX126" fmla="*/ 815487 w 944976"/>
                  <a:gd name="connsiteY126" fmla="*/ 595949 h 611335"/>
                  <a:gd name="connsiteX127" fmla="*/ 800100 w 944976"/>
                  <a:gd name="connsiteY127" fmla="*/ 604741 h 611335"/>
                  <a:gd name="connsiteX128" fmla="*/ 786912 w 944976"/>
                  <a:gd name="connsiteY128" fmla="*/ 606939 h 611335"/>
                  <a:gd name="connsiteX129" fmla="*/ 780318 w 944976"/>
                  <a:gd name="connsiteY129" fmla="*/ 609137 h 611335"/>
                  <a:gd name="connsiteX130" fmla="*/ 742950 w 944976"/>
                  <a:gd name="connsiteY130" fmla="*/ 606939 h 611335"/>
                  <a:gd name="connsiteX131" fmla="*/ 729762 w 944976"/>
                  <a:gd name="connsiteY131" fmla="*/ 602543 h 611335"/>
                  <a:gd name="connsiteX132" fmla="*/ 714375 w 944976"/>
                  <a:gd name="connsiteY132" fmla="*/ 598147 h 611335"/>
                  <a:gd name="connsiteX133" fmla="*/ 705583 w 944976"/>
                  <a:gd name="connsiteY133" fmla="*/ 593751 h 611335"/>
                  <a:gd name="connsiteX134" fmla="*/ 698989 w 944976"/>
                  <a:gd name="connsiteY134" fmla="*/ 589355 h 611335"/>
                  <a:gd name="connsiteX135" fmla="*/ 674810 w 944976"/>
                  <a:gd name="connsiteY135" fmla="*/ 587157 h 611335"/>
                  <a:gd name="connsiteX136" fmla="*/ 615462 w 944976"/>
                  <a:gd name="connsiteY136" fmla="*/ 589355 h 611335"/>
                  <a:gd name="connsiteX137" fmla="*/ 615462 w 944976"/>
                  <a:gd name="connsiteY137" fmla="*/ 571770 h 611335"/>
                  <a:gd name="connsiteX138" fmla="*/ 540727 w 944976"/>
                  <a:gd name="connsiteY138" fmla="*/ 571770 h 611335"/>
                  <a:gd name="connsiteX139" fmla="*/ 540727 w 944976"/>
                  <a:gd name="connsiteY139" fmla="*/ 501432 h 611335"/>
                  <a:gd name="connsiteX140" fmla="*/ 474785 w 944976"/>
                  <a:gd name="connsiteY140" fmla="*/ 501432 h 611335"/>
                  <a:gd name="connsiteX141" fmla="*/ 474785 w 944976"/>
                  <a:gd name="connsiteY141" fmla="*/ 446480 h 611335"/>
                  <a:gd name="connsiteX142" fmla="*/ 92319 w 944976"/>
                  <a:gd name="connsiteY142" fmla="*/ 446480 h 611335"/>
                  <a:gd name="connsiteX143" fmla="*/ 92319 w 944976"/>
                  <a:gd name="connsiteY143" fmla="*/ 391528 h 611335"/>
                  <a:gd name="connsiteX144" fmla="*/ 10991 w 944976"/>
                  <a:gd name="connsiteY144" fmla="*/ 391528 h 611335"/>
                  <a:gd name="connsiteX145" fmla="*/ 0 w 944976"/>
                  <a:gd name="connsiteY145" fmla="*/ 24449 h 61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944976" h="611335">
                    <a:moveTo>
                      <a:pt x="0" y="24449"/>
                    </a:moveTo>
                    <a:lnTo>
                      <a:pt x="0" y="24449"/>
                    </a:lnTo>
                    <a:cubicBezTo>
                      <a:pt x="6594" y="21518"/>
                      <a:pt x="13048" y="18248"/>
                      <a:pt x="19783" y="15657"/>
                    </a:cubicBezTo>
                    <a:cubicBezTo>
                      <a:pt x="22603" y="14572"/>
                      <a:pt x="25582" y="13866"/>
                      <a:pt x="28575" y="13458"/>
                    </a:cubicBezTo>
                    <a:cubicBezTo>
                      <a:pt x="41723" y="11665"/>
                      <a:pt x="54952" y="10527"/>
                      <a:pt x="68141" y="9062"/>
                    </a:cubicBezTo>
                    <a:lnTo>
                      <a:pt x="81329" y="4666"/>
                    </a:lnTo>
                    <a:lnTo>
                      <a:pt x="87923" y="2468"/>
                    </a:lnTo>
                    <a:cubicBezTo>
                      <a:pt x="97448" y="3201"/>
                      <a:pt x="106949" y="4931"/>
                      <a:pt x="116498" y="4666"/>
                    </a:cubicBezTo>
                    <a:cubicBezTo>
                      <a:pt x="133407" y="4196"/>
                      <a:pt x="150208" y="-1261"/>
                      <a:pt x="167054" y="270"/>
                    </a:cubicBezTo>
                    <a:cubicBezTo>
                      <a:pt x="170062" y="543"/>
                      <a:pt x="166046" y="6285"/>
                      <a:pt x="164856" y="9062"/>
                    </a:cubicBezTo>
                    <a:cubicBezTo>
                      <a:pt x="162560" y="14419"/>
                      <a:pt x="157829" y="18288"/>
                      <a:pt x="153866" y="22251"/>
                    </a:cubicBezTo>
                    <a:cubicBezTo>
                      <a:pt x="153133" y="24449"/>
                      <a:pt x="153090" y="27016"/>
                      <a:pt x="151668" y="28845"/>
                    </a:cubicBezTo>
                    <a:cubicBezTo>
                      <a:pt x="147851" y="33752"/>
                      <a:pt x="138479" y="42033"/>
                      <a:pt x="138479" y="42033"/>
                    </a:cubicBezTo>
                    <a:cubicBezTo>
                      <a:pt x="137014" y="46429"/>
                      <a:pt x="134193" y="50589"/>
                      <a:pt x="134083" y="55222"/>
                    </a:cubicBezTo>
                    <a:cubicBezTo>
                      <a:pt x="131830" y="149857"/>
                      <a:pt x="141619" y="118339"/>
                      <a:pt x="129687" y="154135"/>
                    </a:cubicBezTo>
                    <a:cubicBezTo>
                      <a:pt x="129653" y="154508"/>
                      <a:pt x="129369" y="178112"/>
                      <a:pt x="125291" y="184908"/>
                    </a:cubicBezTo>
                    <a:cubicBezTo>
                      <a:pt x="124225" y="186685"/>
                      <a:pt x="122360" y="187839"/>
                      <a:pt x="120894" y="189305"/>
                    </a:cubicBezTo>
                    <a:cubicBezTo>
                      <a:pt x="120161" y="191503"/>
                      <a:pt x="118696" y="193582"/>
                      <a:pt x="118696" y="195899"/>
                    </a:cubicBezTo>
                    <a:cubicBezTo>
                      <a:pt x="118696" y="204941"/>
                      <a:pt x="128951" y="209453"/>
                      <a:pt x="136281" y="211285"/>
                    </a:cubicBezTo>
                    <a:cubicBezTo>
                      <a:pt x="139905" y="212191"/>
                      <a:pt x="143608" y="212750"/>
                      <a:pt x="147271" y="213483"/>
                    </a:cubicBezTo>
                    <a:cubicBezTo>
                      <a:pt x="172878" y="226288"/>
                      <a:pt x="136263" y="209451"/>
                      <a:pt x="200025" y="220078"/>
                    </a:cubicBezTo>
                    <a:cubicBezTo>
                      <a:pt x="203639" y="220680"/>
                      <a:pt x="205541" y="225034"/>
                      <a:pt x="208818" y="226672"/>
                    </a:cubicBezTo>
                    <a:cubicBezTo>
                      <a:pt x="211520" y="228023"/>
                      <a:pt x="214638" y="228330"/>
                      <a:pt x="217610" y="228870"/>
                    </a:cubicBezTo>
                    <a:cubicBezTo>
                      <a:pt x="246492" y="234121"/>
                      <a:pt x="221844" y="228280"/>
                      <a:pt x="241789" y="233266"/>
                    </a:cubicBezTo>
                    <a:cubicBezTo>
                      <a:pt x="242593" y="235679"/>
                      <a:pt x="245244" y="245558"/>
                      <a:pt x="248383" y="246455"/>
                    </a:cubicBezTo>
                    <a:cubicBezTo>
                      <a:pt x="251975" y="247482"/>
                      <a:pt x="255710" y="244990"/>
                      <a:pt x="259373" y="244257"/>
                    </a:cubicBezTo>
                    <a:cubicBezTo>
                      <a:pt x="260838" y="242791"/>
                      <a:pt x="261992" y="240926"/>
                      <a:pt x="263769" y="239860"/>
                    </a:cubicBezTo>
                    <a:cubicBezTo>
                      <a:pt x="265756" y="238668"/>
                      <a:pt x="268554" y="239109"/>
                      <a:pt x="270364" y="237662"/>
                    </a:cubicBezTo>
                    <a:cubicBezTo>
                      <a:pt x="283187" y="227405"/>
                      <a:pt x="261569" y="231068"/>
                      <a:pt x="287948" y="222276"/>
                    </a:cubicBezTo>
                    <a:lnTo>
                      <a:pt x="301137" y="217880"/>
                    </a:lnTo>
                    <a:lnTo>
                      <a:pt x="307731" y="215682"/>
                    </a:lnTo>
                    <a:cubicBezTo>
                      <a:pt x="309929" y="214216"/>
                      <a:pt x="311694" y="211524"/>
                      <a:pt x="314325" y="211285"/>
                    </a:cubicBezTo>
                    <a:cubicBezTo>
                      <a:pt x="320208" y="210750"/>
                      <a:pt x="326252" y="211785"/>
                      <a:pt x="331910" y="213483"/>
                    </a:cubicBezTo>
                    <a:cubicBezTo>
                      <a:pt x="333895" y="214079"/>
                      <a:pt x="334688" y="216585"/>
                      <a:pt x="336306" y="217880"/>
                    </a:cubicBezTo>
                    <a:cubicBezTo>
                      <a:pt x="338369" y="219530"/>
                      <a:pt x="340750" y="220741"/>
                      <a:pt x="342900" y="222276"/>
                    </a:cubicBezTo>
                    <a:cubicBezTo>
                      <a:pt x="356215" y="231786"/>
                      <a:pt x="346716" y="226382"/>
                      <a:pt x="360485" y="233266"/>
                    </a:cubicBezTo>
                    <a:cubicBezTo>
                      <a:pt x="363748" y="238160"/>
                      <a:pt x="364804" y="240678"/>
                      <a:pt x="369277" y="244257"/>
                    </a:cubicBezTo>
                    <a:cubicBezTo>
                      <a:pt x="371340" y="245907"/>
                      <a:pt x="373673" y="247188"/>
                      <a:pt x="375871" y="248653"/>
                    </a:cubicBezTo>
                    <a:cubicBezTo>
                      <a:pt x="385396" y="247920"/>
                      <a:pt x="394951" y="247510"/>
                      <a:pt x="404446" y="246455"/>
                    </a:cubicBezTo>
                    <a:cubicBezTo>
                      <a:pt x="409478" y="245896"/>
                      <a:pt x="419026" y="243359"/>
                      <a:pt x="424229" y="242058"/>
                    </a:cubicBezTo>
                    <a:cubicBezTo>
                      <a:pt x="435252" y="225524"/>
                      <a:pt x="423621" y="245300"/>
                      <a:pt x="430823" y="206889"/>
                    </a:cubicBezTo>
                    <a:cubicBezTo>
                      <a:pt x="431310" y="204293"/>
                      <a:pt x="433569" y="202358"/>
                      <a:pt x="435219" y="200295"/>
                    </a:cubicBezTo>
                    <a:cubicBezTo>
                      <a:pt x="436514" y="198677"/>
                      <a:pt x="437839" y="196965"/>
                      <a:pt x="439616" y="195899"/>
                    </a:cubicBezTo>
                    <a:cubicBezTo>
                      <a:pt x="441603" y="194707"/>
                      <a:pt x="443982" y="194338"/>
                      <a:pt x="446210" y="193701"/>
                    </a:cubicBezTo>
                    <a:cubicBezTo>
                      <a:pt x="465530" y="188181"/>
                      <a:pt x="445786" y="194575"/>
                      <a:pt x="461596" y="189305"/>
                    </a:cubicBezTo>
                    <a:cubicBezTo>
                      <a:pt x="468923" y="190038"/>
                      <a:pt x="476278" y="190530"/>
                      <a:pt x="483577" y="191503"/>
                    </a:cubicBezTo>
                    <a:cubicBezTo>
                      <a:pt x="487280" y="191997"/>
                      <a:pt x="491167" y="192155"/>
                      <a:pt x="494568" y="193701"/>
                    </a:cubicBezTo>
                    <a:cubicBezTo>
                      <a:pt x="499378" y="195887"/>
                      <a:pt x="503360" y="199562"/>
                      <a:pt x="507756" y="202493"/>
                    </a:cubicBezTo>
                    <a:cubicBezTo>
                      <a:pt x="509684" y="203778"/>
                      <a:pt x="512152" y="203958"/>
                      <a:pt x="514350" y="204691"/>
                    </a:cubicBezTo>
                    <a:cubicBezTo>
                      <a:pt x="517281" y="202493"/>
                      <a:pt x="520361" y="200481"/>
                      <a:pt x="523143" y="198097"/>
                    </a:cubicBezTo>
                    <a:cubicBezTo>
                      <a:pt x="525503" y="196074"/>
                      <a:pt x="527349" y="193493"/>
                      <a:pt x="529737" y="191503"/>
                    </a:cubicBezTo>
                    <a:cubicBezTo>
                      <a:pt x="531766" y="189812"/>
                      <a:pt x="534268" y="188757"/>
                      <a:pt x="536331" y="187107"/>
                    </a:cubicBezTo>
                    <a:cubicBezTo>
                      <a:pt x="537949" y="185812"/>
                      <a:pt x="538950" y="183776"/>
                      <a:pt x="540727" y="182710"/>
                    </a:cubicBezTo>
                    <a:cubicBezTo>
                      <a:pt x="542714" y="181518"/>
                      <a:pt x="545123" y="181245"/>
                      <a:pt x="547321" y="180512"/>
                    </a:cubicBezTo>
                    <a:cubicBezTo>
                      <a:pt x="548787" y="179047"/>
                      <a:pt x="549656" y="175903"/>
                      <a:pt x="551718" y="176116"/>
                    </a:cubicBezTo>
                    <a:cubicBezTo>
                      <a:pt x="571730" y="178186"/>
                      <a:pt x="611066" y="187107"/>
                      <a:pt x="611066" y="187107"/>
                    </a:cubicBezTo>
                    <a:cubicBezTo>
                      <a:pt x="608407" y="213701"/>
                      <a:pt x="611197" y="202100"/>
                      <a:pt x="604471" y="222276"/>
                    </a:cubicBezTo>
                    <a:cubicBezTo>
                      <a:pt x="603738" y="224474"/>
                      <a:pt x="603558" y="226942"/>
                      <a:pt x="602273" y="228870"/>
                    </a:cubicBezTo>
                    <a:cubicBezTo>
                      <a:pt x="600808" y="231068"/>
                      <a:pt x="599616" y="233476"/>
                      <a:pt x="597877" y="235464"/>
                    </a:cubicBezTo>
                    <a:cubicBezTo>
                      <a:pt x="594465" y="239363"/>
                      <a:pt x="586887" y="246455"/>
                      <a:pt x="586887" y="246455"/>
                    </a:cubicBezTo>
                    <a:cubicBezTo>
                      <a:pt x="587190" y="248881"/>
                      <a:pt x="588073" y="265282"/>
                      <a:pt x="591283" y="270633"/>
                    </a:cubicBezTo>
                    <a:cubicBezTo>
                      <a:pt x="592349" y="272410"/>
                      <a:pt x="594214" y="273564"/>
                      <a:pt x="595679" y="275030"/>
                    </a:cubicBezTo>
                    <a:cubicBezTo>
                      <a:pt x="596412" y="277228"/>
                      <a:pt x="596841" y="279552"/>
                      <a:pt x="597877" y="281624"/>
                    </a:cubicBezTo>
                    <a:cubicBezTo>
                      <a:pt x="599058" y="283987"/>
                      <a:pt x="601370" y="285735"/>
                      <a:pt x="602273" y="288218"/>
                    </a:cubicBezTo>
                    <a:cubicBezTo>
                      <a:pt x="616109" y="326269"/>
                      <a:pt x="599278" y="291024"/>
                      <a:pt x="611066" y="314595"/>
                    </a:cubicBezTo>
                    <a:cubicBezTo>
                      <a:pt x="611799" y="321189"/>
                      <a:pt x="612173" y="327833"/>
                      <a:pt x="613264" y="334378"/>
                    </a:cubicBezTo>
                    <a:cubicBezTo>
                      <a:pt x="613645" y="336663"/>
                      <a:pt x="615462" y="338655"/>
                      <a:pt x="615462" y="340972"/>
                    </a:cubicBezTo>
                    <a:cubicBezTo>
                      <a:pt x="615462" y="357973"/>
                      <a:pt x="614828" y="358260"/>
                      <a:pt x="611066" y="369547"/>
                    </a:cubicBezTo>
                    <a:cubicBezTo>
                      <a:pt x="610333" y="376874"/>
                      <a:pt x="610654" y="384384"/>
                      <a:pt x="608868" y="391528"/>
                    </a:cubicBezTo>
                    <a:cubicBezTo>
                      <a:pt x="608365" y="393539"/>
                      <a:pt x="606535" y="395736"/>
                      <a:pt x="604471" y="395924"/>
                    </a:cubicBezTo>
                    <a:cubicBezTo>
                      <a:pt x="581839" y="397981"/>
                      <a:pt x="559044" y="397389"/>
                      <a:pt x="536331" y="398122"/>
                    </a:cubicBezTo>
                    <a:cubicBezTo>
                      <a:pt x="534133" y="400320"/>
                      <a:pt x="530248" y="401650"/>
                      <a:pt x="529737" y="404716"/>
                    </a:cubicBezTo>
                    <a:cubicBezTo>
                      <a:pt x="525825" y="428189"/>
                      <a:pt x="530267" y="419526"/>
                      <a:pt x="538529" y="431093"/>
                    </a:cubicBezTo>
                    <a:cubicBezTo>
                      <a:pt x="540433" y="433759"/>
                      <a:pt x="541460" y="436954"/>
                      <a:pt x="542925" y="439885"/>
                    </a:cubicBezTo>
                    <a:cubicBezTo>
                      <a:pt x="543655" y="439812"/>
                      <a:pt x="570353" y="437864"/>
                      <a:pt x="575896" y="435489"/>
                    </a:cubicBezTo>
                    <a:cubicBezTo>
                      <a:pt x="577801" y="434673"/>
                      <a:pt x="578827" y="432558"/>
                      <a:pt x="580293" y="431093"/>
                    </a:cubicBezTo>
                    <a:lnTo>
                      <a:pt x="591283" y="433291"/>
                    </a:lnTo>
                    <a:cubicBezTo>
                      <a:pt x="595668" y="434088"/>
                      <a:pt x="600243" y="434080"/>
                      <a:pt x="604471" y="435489"/>
                    </a:cubicBezTo>
                    <a:cubicBezTo>
                      <a:pt x="608633" y="436876"/>
                      <a:pt x="612459" y="441279"/>
                      <a:pt x="615462" y="444282"/>
                    </a:cubicBezTo>
                    <a:cubicBezTo>
                      <a:pt x="621257" y="461667"/>
                      <a:pt x="612974" y="443571"/>
                      <a:pt x="646235" y="453074"/>
                    </a:cubicBezTo>
                    <a:cubicBezTo>
                      <a:pt x="648463" y="453710"/>
                      <a:pt x="647700" y="457470"/>
                      <a:pt x="648433" y="459668"/>
                    </a:cubicBezTo>
                    <a:cubicBezTo>
                      <a:pt x="647700" y="465530"/>
                      <a:pt x="648429" y="471768"/>
                      <a:pt x="646235" y="477253"/>
                    </a:cubicBezTo>
                    <a:cubicBezTo>
                      <a:pt x="645254" y="479706"/>
                      <a:pt x="641509" y="479781"/>
                      <a:pt x="639641" y="481649"/>
                    </a:cubicBezTo>
                    <a:cubicBezTo>
                      <a:pt x="637773" y="483517"/>
                      <a:pt x="636710" y="486045"/>
                      <a:pt x="635244" y="488243"/>
                    </a:cubicBezTo>
                    <a:cubicBezTo>
                      <a:pt x="636533" y="495972"/>
                      <a:pt x="636515" y="503835"/>
                      <a:pt x="641839" y="510224"/>
                    </a:cubicBezTo>
                    <a:cubicBezTo>
                      <a:pt x="643530" y="512253"/>
                      <a:pt x="646235" y="513155"/>
                      <a:pt x="648433" y="514620"/>
                    </a:cubicBezTo>
                    <a:cubicBezTo>
                      <a:pt x="649898" y="516818"/>
                      <a:pt x="650466" y="520033"/>
                      <a:pt x="652829" y="521214"/>
                    </a:cubicBezTo>
                    <a:cubicBezTo>
                      <a:pt x="656815" y="523207"/>
                      <a:pt x="661718" y="522239"/>
                      <a:pt x="666018" y="523412"/>
                    </a:cubicBezTo>
                    <a:cubicBezTo>
                      <a:pt x="669825" y="524450"/>
                      <a:pt x="673345" y="526343"/>
                      <a:pt x="677008" y="527808"/>
                    </a:cubicBezTo>
                    <a:cubicBezTo>
                      <a:pt x="678473" y="530006"/>
                      <a:pt x="679536" y="532535"/>
                      <a:pt x="681404" y="534403"/>
                    </a:cubicBezTo>
                    <a:cubicBezTo>
                      <a:pt x="683994" y="536993"/>
                      <a:pt x="687015" y="539180"/>
                      <a:pt x="690196" y="540997"/>
                    </a:cubicBezTo>
                    <a:cubicBezTo>
                      <a:pt x="696917" y="544837"/>
                      <a:pt x="716283" y="545144"/>
                      <a:pt x="718771" y="545393"/>
                    </a:cubicBezTo>
                    <a:cubicBezTo>
                      <a:pt x="720969" y="546126"/>
                      <a:pt x="723138" y="546954"/>
                      <a:pt x="725366" y="547591"/>
                    </a:cubicBezTo>
                    <a:cubicBezTo>
                      <a:pt x="728271" y="548421"/>
                      <a:pt x="731381" y="548599"/>
                      <a:pt x="734158" y="549789"/>
                    </a:cubicBezTo>
                    <a:cubicBezTo>
                      <a:pt x="736586" y="550830"/>
                      <a:pt x="738554" y="552720"/>
                      <a:pt x="740752" y="554185"/>
                    </a:cubicBezTo>
                    <a:cubicBezTo>
                      <a:pt x="741485" y="556383"/>
                      <a:pt x="741312" y="559141"/>
                      <a:pt x="742950" y="560780"/>
                    </a:cubicBezTo>
                    <a:cubicBezTo>
                      <a:pt x="748410" y="566240"/>
                      <a:pt x="751768" y="561496"/>
                      <a:pt x="756139" y="558582"/>
                    </a:cubicBezTo>
                    <a:cubicBezTo>
                      <a:pt x="757604" y="556384"/>
                      <a:pt x="757972" y="552628"/>
                      <a:pt x="760535" y="551987"/>
                    </a:cubicBezTo>
                    <a:cubicBezTo>
                      <a:pt x="770512" y="549493"/>
                      <a:pt x="783751" y="556764"/>
                      <a:pt x="791308" y="549789"/>
                    </a:cubicBezTo>
                    <a:cubicBezTo>
                      <a:pt x="797255" y="544300"/>
                      <a:pt x="790254" y="533622"/>
                      <a:pt x="789110" y="525610"/>
                    </a:cubicBezTo>
                    <a:cubicBezTo>
                      <a:pt x="788596" y="522014"/>
                      <a:pt x="785324" y="514668"/>
                      <a:pt x="782516" y="512422"/>
                    </a:cubicBezTo>
                    <a:cubicBezTo>
                      <a:pt x="780263" y="510620"/>
                      <a:pt x="765478" y="508135"/>
                      <a:pt x="764931" y="508026"/>
                    </a:cubicBezTo>
                    <a:cubicBezTo>
                      <a:pt x="762421" y="500495"/>
                      <a:pt x="759440" y="494831"/>
                      <a:pt x="764931" y="486045"/>
                    </a:cubicBezTo>
                    <a:cubicBezTo>
                      <a:pt x="766532" y="483483"/>
                      <a:pt x="770792" y="484580"/>
                      <a:pt x="773723" y="483847"/>
                    </a:cubicBezTo>
                    <a:cubicBezTo>
                      <a:pt x="782515" y="484580"/>
                      <a:pt x="791355" y="484879"/>
                      <a:pt x="800100" y="486045"/>
                    </a:cubicBezTo>
                    <a:cubicBezTo>
                      <a:pt x="802397" y="486351"/>
                      <a:pt x="804377" y="488243"/>
                      <a:pt x="806694" y="488243"/>
                    </a:cubicBezTo>
                    <a:cubicBezTo>
                      <a:pt x="809715" y="488243"/>
                      <a:pt x="812507" y="486542"/>
                      <a:pt x="815487" y="486045"/>
                    </a:cubicBezTo>
                    <a:cubicBezTo>
                      <a:pt x="821314" y="485074"/>
                      <a:pt x="827210" y="484580"/>
                      <a:pt x="833071" y="483847"/>
                    </a:cubicBezTo>
                    <a:cubicBezTo>
                      <a:pt x="845541" y="485406"/>
                      <a:pt x="849074" y="485131"/>
                      <a:pt x="859448" y="488243"/>
                    </a:cubicBezTo>
                    <a:cubicBezTo>
                      <a:pt x="863887" y="489575"/>
                      <a:pt x="872637" y="492639"/>
                      <a:pt x="872637" y="492639"/>
                    </a:cubicBezTo>
                    <a:cubicBezTo>
                      <a:pt x="876300" y="496303"/>
                      <a:pt x="878601" y="502373"/>
                      <a:pt x="883627" y="503630"/>
                    </a:cubicBezTo>
                    <a:cubicBezTo>
                      <a:pt x="895598" y="506623"/>
                      <a:pt x="889717" y="504477"/>
                      <a:pt x="901212" y="510224"/>
                    </a:cubicBezTo>
                    <a:cubicBezTo>
                      <a:pt x="902097" y="511405"/>
                      <a:pt x="911033" y="522981"/>
                      <a:pt x="912202" y="525610"/>
                    </a:cubicBezTo>
                    <a:cubicBezTo>
                      <a:pt x="915684" y="533444"/>
                      <a:pt x="915025" y="539424"/>
                      <a:pt x="920994" y="545393"/>
                    </a:cubicBezTo>
                    <a:cubicBezTo>
                      <a:pt x="922862" y="547261"/>
                      <a:pt x="925391" y="548324"/>
                      <a:pt x="927589" y="549789"/>
                    </a:cubicBezTo>
                    <a:cubicBezTo>
                      <a:pt x="929054" y="551987"/>
                      <a:pt x="929691" y="555072"/>
                      <a:pt x="931985" y="556383"/>
                    </a:cubicBezTo>
                    <a:cubicBezTo>
                      <a:pt x="935229" y="558237"/>
                      <a:pt x="941458" y="555168"/>
                      <a:pt x="942975" y="558582"/>
                    </a:cubicBezTo>
                    <a:cubicBezTo>
                      <a:pt x="948303" y="570571"/>
                      <a:pt x="942179" y="576564"/>
                      <a:pt x="934183" y="580562"/>
                    </a:cubicBezTo>
                    <a:cubicBezTo>
                      <a:pt x="932111" y="581598"/>
                      <a:pt x="929787" y="582027"/>
                      <a:pt x="927589" y="582760"/>
                    </a:cubicBezTo>
                    <a:cubicBezTo>
                      <a:pt x="924658" y="585691"/>
                      <a:pt x="922245" y="589254"/>
                      <a:pt x="918796" y="591553"/>
                    </a:cubicBezTo>
                    <a:cubicBezTo>
                      <a:pt x="916598" y="593018"/>
                      <a:pt x="914231" y="594258"/>
                      <a:pt x="912202" y="595949"/>
                    </a:cubicBezTo>
                    <a:cubicBezTo>
                      <a:pt x="909814" y="597939"/>
                      <a:pt x="908062" y="600635"/>
                      <a:pt x="905608" y="602543"/>
                    </a:cubicBezTo>
                    <a:cubicBezTo>
                      <a:pt x="901437" y="605787"/>
                      <a:pt x="892419" y="611335"/>
                      <a:pt x="892419" y="611335"/>
                    </a:cubicBezTo>
                    <a:cubicBezTo>
                      <a:pt x="884746" y="610239"/>
                      <a:pt x="877473" y="610136"/>
                      <a:pt x="870439" y="606939"/>
                    </a:cubicBezTo>
                    <a:cubicBezTo>
                      <a:pt x="864473" y="604227"/>
                      <a:pt x="858939" y="600581"/>
                      <a:pt x="852854" y="598147"/>
                    </a:cubicBezTo>
                    <a:cubicBezTo>
                      <a:pt x="839713" y="592890"/>
                      <a:pt x="845607" y="594999"/>
                      <a:pt x="835269" y="591553"/>
                    </a:cubicBezTo>
                    <a:cubicBezTo>
                      <a:pt x="830204" y="592397"/>
                      <a:pt x="820898" y="593244"/>
                      <a:pt x="815487" y="595949"/>
                    </a:cubicBezTo>
                    <a:cubicBezTo>
                      <a:pt x="807391" y="599997"/>
                      <a:pt x="809737" y="601850"/>
                      <a:pt x="800100" y="604741"/>
                    </a:cubicBezTo>
                    <a:cubicBezTo>
                      <a:pt x="795831" y="606022"/>
                      <a:pt x="791263" y="605972"/>
                      <a:pt x="786912" y="606939"/>
                    </a:cubicBezTo>
                    <a:cubicBezTo>
                      <a:pt x="784650" y="607442"/>
                      <a:pt x="782516" y="608404"/>
                      <a:pt x="780318" y="609137"/>
                    </a:cubicBezTo>
                    <a:cubicBezTo>
                      <a:pt x="767862" y="608404"/>
                      <a:pt x="755323" y="608553"/>
                      <a:pt x="742950" y="606939"/>
                    </a:cubicBezTo>
                    <a:cubicBezTo>
                      <a:pt x="738355" y="606340"/>
                      <a:pt x="734158" y="604008"/>
                      <a:pt x="729762" y="602543"/>
                    </a:cubicBezTo>
                    <a:cubicBezTo>
                      <a:pt x="720302" y="599390"/>
                      <a:pt x="725416" y="600907"/>
                      <a:pt x="714375" y="598147"/>
                    </a:cubicBezTo>
                    <a:cubicBezTo>
                      <a:pt x="711444" y="596682"/>
                      <a:pt x="708428" y="595377"/>
                      <a:pt x="705583" y="593751"/>
                    </a:cubicBezTo>
                    <a:cubicBezTo>
                      <a:pt x="703289" y="592440"/>
                      <a:pt x="701572" y="589908"/>
                      <a:pt x="698989" y="589355"/>
                    </a:cubicBezTo>
                    <a:cubicBezTo>
                      <a:pt x="691076" y="587659"/>
                      <a:pt x="682870" y="587890"/>
                      <a:pt x="674810" y="587157"/>
                    </a:cubicBezTo>
                    <a:lnTo>
                      <a:pt x="615462" y="589355"/>
                    </a:lnTo>
                    <a:lnTo>
                      <a:pt x="615462" y="571770"/>
                    </a:lnTo>
                    <a:lnTo>
                      <a:pt x="540727" y="571770"/>
                    </a:lnTo>
                    <a:lnTo>
                      <a:pt x="540727" y="501432"/>
                    </a:lnTo>
                    <a:lnTo>
                      <a:pt x="474785" y="501432"/>
                    </a:lnTo>
                    <a:lnTo>
                      <a:pt x="474785" y="446480"/>
                    </a:lnTo>
                    <a:lnTo>
                      <a:pt x="92319" y="446480"/>
                    </a:lnTo>
                    <a:lnTo>
                      <a:pt x="92319" y="391528"/>
                    </a:lnTo>
                    <a:lnTo>
                      <a:pt x="10991" y="391528"/>
                    </a:lnTo>
                    <a:lnTo>
                      <a:pt x="0" y="244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3" name="Freeform 242"/>
              <p:cNvSpPr/>
              <p:nvPr/>
            </p:nvSpPr>
            <p:spPr>
              <a:xfrm>
                <a:off x="4198793" y="2776704"/>
                <a:ext cx="492196" cy="496844"/>
              </a:xfrm>
              <a:custGeom>
                <a:avLst/>
                <a:gdLst>
                  <a:gd name="connsiteX0" fmla="*/ 57150 w 492369"/>
                  <a:gd name="connsiteY0" fmla="*/ 483577 h 483577"/>
                  <a:gd name="connsiteX1" fmla="*/ 57150 w 492369"/>
                  <a:gd name="connsiteY1" fmla="*/ 483577 h 483577"/>
                  <a:gd name="connsiteX2" fmla="*/ 72536 w 492369"/>
                  <a:gd name="connsiteY2" fmla="*/ 470389 h 483577"/>
                  <a:gd name="connsiteX3" fmla="*/ 76933 w 492369"/>
                  <a:gd name="connsiteY3" fmla="*/ 465992 h 483577"/>
                  <a:gd name="connsiteX4" fmla="*/ 81329 w 492369"/>
                  <a:gd name="connsiteY4" fmla="*/ 459398 h 483577"/>
                  <a:gd name="connsiteX5" fmla="*/ 83527 w 492369"/>
                  <a:gd name="connsiteY5" fmla="*/ 448408 h 483577"/>
                  <a:gd name="connsiteX6" fmla="*/ 85725 w 492369"/>
                  <a:gd name="connsiteY6" fmla="*/ 433021 h 483577"/>
                  <a:gd name="connsiteX7" fmla="*/ 87923 w 492369"/>
                  <a:gd name="connsiteY7" fmla="*/ 426427 h 483577"/>
                  <a:gd name="connsiteX8" fmla="*/ 90121 w 492369"/>
                  <a:gd name="connsiteY8" fmla="*/ 406644 h 483577"/>
                  <a:gd name="connsiteX9" fmla="*/ 92319 w 492369"/>
                  <a:gd name="connsiteY9" fmla="*/ 400050 h 483577"/>
                  <a:gd name="connsiteX10" fmla="*/ 101111 w 492369"/>
                  <a:gd name="connsiteY10" fmla="*/ 391258 h 483577"/>
                  <a:gd name="connsiteX11" fmla="*/ 107706 w 492369"/>
                  <a:gd name="connsiteY11" fmla="*/ 389060 h 483577"/>
                  <a:gd name="connsiteX12" fmla="*/ 109904 w 492369"/>
                  <a:gd name="connsiteY12" fmla="*/ 382466 h 483577"/>
                  <a:gd name="connsiteX13" fmla="*/ 125290 w 492369"/>
                  <a:gd name="connsiteY13" fmla="*/ 378069 h 483577"/>
                  <a:gd name="connsiteX14" fmla="*/ 131885 w 492369"/>
                  <a:gd name="connsiteY14" fmla="*/ 371475 h 483577"/>
                  <a:gd name="connsiteX15" fmla="*/ 138479 w 492369"/>
                  <a:gd name="connsiteY15" fmla="*/ 358287 h 483577"/>
                  <a:gd name="connsiteX16" fmla="*/ 145073 w 492369"/>
                  <a:gd name="connsiteY16" fmla="*/ 356089 h 483577"/>
                  <a:gd name="connsiteX17" fmla="*/ 151667 w 492369"/>
                  <a:gd name="connsiteY17" fmla="*/ 351692 h 483577"/>
                  <a:gd name="connsiteX18" fmla="*/ 160460 w 492369"/>
                  <a:gd name="connsiteY18" fmla="*/ 342900 h 483577"/>
                  <a:gd name="connsiteX19" fmla="*/ 175846 w 492369"/>
                  <a:gd name="connsiteY19" fmla="*/ 325316 h 483577"/>
                  <a:gd name="connsiteX20" fmla="*/ 178044 w 492369"/>
                  <a:gd name="connsiteY20" fmla="*/ 276958 h 483577"/>
                  <a:gd name="connsiteX21" fmla="*/ 184638 w 492369"/>
                  <a:gd name="connsiteY21" fmla="*/ 263769 h 483577"/>
                  <a:gd name="connsiteX22" fmla="*/ 189035 w 492369"/>
                  <a:gd name="connsiteY22" fmla="*/ 254977 h 483577"/>
                  <a:gd name="connsiteX23" fmla="*/ 200025 w 492369"/>
                  <a:gd name="connsiteY23" fmla="*/ 239591 h 483577"/>
                  <a:gd name="connsiteX24" fmla="*/ 208817 w 492369"/>
                  <a:gd name="connsiteY24" fmla="*/ 243987 h 483577"/>
                  <a:gd name="connsiteX25" fmla="*/ 211015 w 492369"/>
                  <a:gd name="connsiteY25" fmla="*/ 252779 h 483577"/>
                  <a:gd name="connsiteX26" fmla="*/ 215411 w 492369"/>
                  <a:gd name="connsiteY26" fmla="*/ 261571 h 483577"/>
                  <a:gd name="connsiteX27" fmla="*/ 219808 w 492369"/>
                  <a:gd name="connsiteY27" fmla="*/ 303335 h 483577"/>
                  <a:gd name="connsiteX28" fmla="*/ 224204 w 492369"/>
                  <a:gd name="connsiteY28" fmla="*/ 316523 h 483577"/>
                  <a:gd name="connsiteX29" fmla="*/ 226402 w 492369"/>
                  <a:gd name="connsiteY29" fmla="*/ 323117 h 483577"/>
                  <a:gd name="connsiteX30" fmla="*/ 230798 w 492369"/>
                  <a:gd name="connsiteY30" fmla="*/ 338504 h 483577"/>
                  <a:gd name="connsiteX31" fmla="*/ 237392 w 492369"/>
                  <a:gd name="connsiteY31" fmla="*/ 340702 h 483577"/>
                  <a:gd name="connsiteX32" fmla="*/ 268165 w 492369"/>
                  <a:gd name="connsiteY32" fmla="*/ 338504 h 483577"/>
                  <a:gd name="connsiteX33" fmla="*/ 274760 w 492369"/>
                  <a:gd name="connsiteY33" fmla="*/ 331910 h 483577"/>
                  <a:gd name="connsiteX34" fmla="*/ 283552 w 492369"/>
                  <a:gd name="connsiteY34" fmla="*/ 320919 h 483577"/>
                  <a:gd name="connsiteX35" fmla="*/ 294542 w 492369"/>
                  <a:gd name="connsiteY35" fmla="*/ 301137 h 483577"/>
                  <a:gd name="connsiteX36" fmla="*/ 298938 w 492369"/>
                  <a:gd name="connsiteY36" fmla="*/ 294542 h 483577"/>
                  <a:gd name="connsiteX37" fmla="*/ 307731 w 492369"/>
                  <a:gd name="connsiteY37" fmla="*/ 283552 h 483577"/>
                  <a:gd name="connsiteX38" fmla="*/ 309929 w 492369"/>
                  <a:gd name="connsiteY38" fmla="*/ 276958 h 483577"/>
                  <a:gd name="connsiteX39" fmla="*/ 320919 w 492369"/>
                  <a:gd name="connsiteY39" fmla="*/ 265967 h 483577"/>
                  <a:gd name="connsiteX40" fmla="*/ 323117 w 492369"/>
                  <a:gd name="connsiteY40" fmla="*/ 259373 h 483577"/>
                  <a:gd name="connsiteX41" fmla="*/ 327513 w 492369"/>
                  <a:gd name="connsiteY41" fmla="*/ 252779 h 483577"/>
                  <a:gd name="connsiteX42" fmla="*/ 334108 w 492369"/>
                  <a:gd name="connsiteY42" fmla="*/ 224204 h 483577"/>
                  <a:gd name="connsiteX43" fmla="*/ 340702 w 492369"/>
                  <a:gd name="connsiteY43" fmla="*/ 222006 h 483577"/>
                  <a:gd name="connsiteX44" fmla="*/ 360485 w 492369"/>
                  <a:gd name="connsiteY44" fmla="*/ 224204 h 483577"/>
                  <a:gd name="connsiteX45" fmla="*/ 367079 w 492369"/>
                  <a:gd name="connsiteY45" fmla="*/ 228600 h 483577"/>
                  <a:gd name="connsiteX46" fmla="*/ 400050 w 492369"/>
                  <a:gd name="connsiteY46" fmla="*/ 226402 h 483577"/>
                  <a:gd name="connsiteX47" fmla="*/ 413238 w 492369"/>
                  <a:gd name="connsiteY47" fmla="*/ 215412 h 483577"/>
                  <a:gd name="connsiteX48" fmla="*/ 417635 w 492369"/>
                  <a:gd name="connsiteY48" fmla="*/ 208817 h 483577"/>
                  <a:gd name="connsiteX49" fmla="*/ 439615 w 492369"/>
                  <a:gd name="connsiteY49" fmla="*/ 200025 h 483577"/>
                  <a:gd name="connsiteX50" fmla="*/ 448408 w 492369"/>
                  <a:gd name="connsiteY50" fmla="*/ 215412 h 483577"/>
                  <a:gd name="connsiteX51" fmla="*/ 457200 w 492369"/>
                  <a:gd name="connsiteY51" fmla="*/ 230798 h 483577"/>
                  <a:gd name="connsiteX52" fmla="*/ 455002 w 492369"/>
                  <a:gd name="connsiteY52" fmla="*/ 250581 h 483577"/>
                  <a:gd name="connsiteX53" fmla="*/ 452804 w 492369"/>
                  <a:gd name="connsiteY53" fmla="*/ 259373 h 483577"/>
                  <a:gd name="connsiteX54" fmla="*/ 446210 w 492369"/>
                  <a:gd name="connsiteY54" fmla="*/ 263769 h 483577"/>
                  <a:gd name="connsiteX55" fmla="*/ 437417 w 492369"/>
                  <a:gd name="connsiteY55" fmla="*/ 276958 h 483577"/>
                  <a:gd name="connsiteX56" fmla="*/ 430823 w 492369"/>
                  <a:gd name="connsiteY56" fmla="*/ 279156 h 483577"/>
                  <a:gd name="connsiteX57" fmla="*/ 411040 w 492369"/>
                  <a:gd name="connsiteY57" fmla="*/ 285750 h 483577"/>
                  <a:gd name="connsiteX58" fmla="*/ 397852 w 492369"/>
                  <a:gd name="connsiteY58" fmla="*/ 294542 h 483577"/>
                  <a:gd name="connsiteX59" fmla="*/ 395654 w 492369"/>
                  <a:gd name="connsiteY59" fmla="*/ 303335 h 483577"/>
                  <a:gd name="connsiteX60" fmla="*/ 393456 w 492369"/>
                  <a:gd name="connsiteY60" fmla="*/ 309929 h 483577"/>
                  <a:gd name="connsiteX61" fmla="*/ 386861 w 492369"/>
                  <a:gd name="connsiteY61" fmla="*/ 331910 h 483577"/>
                  <a:gd name="connsiteX62" fmla="*/ 380267 w 492369"/>
                  <a:gd name="connsiteY62" fmla="*/ 338504 h 483577"/>
                  <a:gd name="connsiteX63" fmla="*/ 375871 w 492369"/>
                  <a:gd name="connsiteY63" fmla="*/ 345098 h 483577"/>
                  <a:gd name="connsiteX64" fmla="*/ 362683 w 492369"/>
                  <a:gd name="connsiteY64" fmla="*/ 349494 h 483577"/>
                  <a:gd name="connsiteX65" fmla="*/ 360485 w 492369"/>
                  <a:gd name="connsiteY65" fmla="*/ 356089 h 483577"/>
                  <a:gd name="connsiteX66" fmla="*/ 362683 w 492369"/>
                  <a:gd name="connsiteY66" fmla="*/ 375871 h 483577"/>
                  <a:gd name="connsiteX67" fmla="*/ 386861 w 492369"/>
                  <a:gd name="connsiteY67" fmla="*/ 391258 h 483577"/>
                  <a:gd name="connsiteX68" fmla="*/ 400050 w 492369"/>
                  <a:gd name="connsiteY68" fmla="*/ 389060 h 483577"/>
                  <a:gd name="connsiteX69" fmla="*/ 404446 w 492369"/>
                  <a:gd name="connsiteY69" fmla="*/ 382466 h 483577"/>
                  <a:gd name="connsiteX70" fmla="*/ 406644 w 492369"/>
                  <a:gd name="connsiteY70" fmla="*/ 364881 h 483577"/>
                  <a:gd name="connsiteX71" fmla="*/ 408842 w 492369"/>
                  <a:gd name="connsiteY71" fmla="*/ 353891 h 483577"/>
                  <a:gd name="connsiteX72" fmla="*/ 417635 w 492369"/>
                  <a:gd name="connsiteY72" fmla="*/ 351692 h 483577"/>
                  <a:gd name="connsiteX73" fmla="*/ 433021 w 492369"/>
                  <a:gd name="connsiteY73" fmla="*/ 342900 h 483577"/>
                  <a:gd name="connsiteX74" fmla="*/ 441813 w 492369"/>
                  <a:gd name="connsiteY74" fmla="*/ 340702 h 483577"/>
                  <a:gd name="connsiteX75" fmla="*/ 444011 w 492369"/>
                  <a:gd name="connsiteY75" fmla="*/ 331910 h 483577"/>
                  <a:gd name="connsiteX76" fmla="*/ 455002 w 492369"/>
                  <a:gd name="connsiteY76" fmla="*/ 325316 h 483577"/>
                  <a:gd name="connsiteX77" fmla="*/ 465992 w 492369"/>
                  <a:gd name="connsiteY77" fmla="*/ 320919 h 483577"/>
                  <a:gd name="connsiteX78" fmla="*/ 472586 w 492369"/>
                  <a:gd name="connsiteY78" fmla="*/ 318721 h 483577"/>
                  <a:gd name="connsiteX79" fmla="*/ 487973 w 492369"/>
                  <a:gd name="connsiteY79" fmla="*/ 309929 h 483577"/>
                  <a:gd name="connsiteX80" fmla="*/ 492369 w 492369"/>
                  <a:gd name="connsiteY80" fmla="*/ 303335 h 483577"/>
                  <a:gd name="connsiteX81" fmla="*/ 492369 w 492369"/>
                  <a:gd name="connsiteY81" fmla="*/ 189035 h 483577"/>
                  <a:gd name="connsiteX82" fmla="*/ 476983 w 492369"/>
                  <a:gd name="connsiteY82" fmla="*/ 189035 h 483577"/>
                  <a:gd name="connsiteX83" fmla="*/ 476983 w 492369"/>
                  <a:gd name="connsiteY83" fmla="*/ 0 h 483577"/>
                  <a:gd name="connsiteX84" fmla="*/ 70338 w 492369"/>
                  <a:gd name="connsiteY84" fmla="*/ 0 h 483577"/>
                  <a:gd name="connsiteX85" fmla="*/ 70338 w 492369"/>
                  <a:gd name="connsiteY85" fmla="*/ 114300 h 483577"/>
                  <a:gd name="connsiteX86" fmla="*/ 0 w 492369"/>
                  <a:gd name="connsiteY86" fmla="*/ 114300 h 483577"/>
                  <a:gd name="connsiteX87" fmla="*/ 0 w 492369"/>
                  <a:gd name="connsiteY87" fmla="*/ 208817 h 483577"/>
                  <a:gd name="connsiteX88" fmla="*/ 37367 w 492369"/>
                  <a:gd name="connsiteY88" fmla="*/ 208817 h 483577"/>
                  <a:gd name="connsiteX89" fmla="*/ 57150 w 492369"/>
                  <a:gd name="connsiteY89" fmla="*/ 483577 h 483577"/>
                  <a:gd name="connsiteX0" fmla="*/ 37367 w 492369"/>
                  <a:gd name="connsiteY0" fmla="*/ 496765 h 496765"/>
                  <a:gd name="connsiteX1" fmla="*/ 57150 w 492369"/>
                  <a:gd name="connsiteY1" fmla="*/ 483577 h 496765"/>
                  <a:gd name="connsiteX2" fmla="*/ 72536 w 492369"/>
                  <a:gd name="connsiteY2" fmla="*/ 470389 h 496765"/>
                  <a:gd name="connsiteX3" fmla="*/ 76933 w 492369"/>
                  <a:gd name="connsiteY3" fmla="*/ 465992 h 496765"/>
                  <a:gd name="connsiteX4" fmla="*/ 81329 w 492369"/>
                  <a:gd name="connsiteY4" fmla="*/ 459398 h 496765"/>
                  <a:gd name="connsiteX5" fmla="*/ 83527 w 492369"/>
                  <a:gd name="connsiteY5" fmla="*/ 448408 h 496765"/>
                  <a:gd name="connsiteX6" fmla="*/ 85725 w 492369"/>
                  <a:gd name="connsiteY6" fmla="*/ 433021 h 496765"/>
                  <a:gd name="connsiteX7" fmla="*/ 87923 w 492369"/>
                  <a:gd name="connsiteY7" fmla="*/ 426427 h 496765"/>
                  <a:gd name="connsiteX8" fmla="*/ 90121 w 492369"/>
                  <a:gd name="connsiteY8" fmla="*/ 406644 h 496765"/>
                  <a:gd name="connsiteX9" fmla="*/ 92319 w 492369"/>
                  <a:gd name="connsiteY9" fmla="*/ 400050 h 496765"/>
                  <a:gd name="connsiteX10" fmla="*/ 101111 w 492369"/>
                  <a:gd name="connsiteY10" fmla="*/ 391258 h 496765"/>
                  <a:gd name="connsiteX11" fmla="*/ 107706 w 492369"/>
                  <a:gd name="connsiteY11" fmla="*/ 389060 h 496765"/>
                  <a:gd name="connsiteX12" fmla="*/ 109904 w 492369"/>
                  <a:gd name="connsiteY12" fmla="*/ 382466 h 496765"/>
                  <a:gd name="connsiteX13" fmla="*/ 125290 w 492369"/>
                  <a:gd name="connsiteY13" fmla="*/ 378069 h 496765"/>
                  <a:gd name="connsiteX14" fmla="*/ 131885 w 492369"/>
                  <a:gd name="connsiteY14" fmla="*/ 371475 h 496765"/>
                  <a:gd name="connsiteX15" fmla="*/ 138479 w 492369"/>
                  <a:gd name="connsiteY15" fmla="*/ 358287 h 496765"/>
                  <a:gd name="connsiteX16" fmla="*/ 145073 w 492369"/>
                  <a:gd name="connsiteY16" fmla="*/ 356089 h 496765"/>
                  <a:gd name="connsiteX17" fmla="*/ 151667 w 492369"/>
                  <a:gd name="connsiteY17" fmla="*/ 351692 h 496765"/>
                  <a:gd name="connsiteX18" fmla="*/ 160460 w 492369"/>
                  <a:gd name="connsiteY18" fmla="*/ 342900 h 496765"/>
                  <a:gd name="connsiteX19" fmla="*/ 175846 w 492369"/>
                  <a:gd name="connsiteY19" fmla="*/ 325316 h 496765"/>
                  <a:gd name="connsiteX20" fmla="*/ 178044 w 492369"/>
                  <a:gd name="connsiteY20" fmla="*/ 276958 h 496765"/>
                  <a:gd name="connsiteX21" fmla="*/ 184638 w 492369"/>
                  <a:gd name="connsiteY21" fmla="*/ 263769 h 496765"/>
                  <a:gd name="connsiteX22" fmla="*/ 189035 w 492369"/>
                  <a:gd name="connsiteY22" fmla="*/ 254977 h 496765"/>
                  <a:gd name="connsiteX23" fmla="*/ 200025 w 492369"/>
                  <a:gd name="connsiteY23" fmla="*/ 239591 h 496765"/>
                  <a:gd name="connsiteX24" fmla="*/ 208817 w 492369"/>
                  <a:gd name="connsiteY24" fmla="*/ 243987 h 496765"/>
                  <a:gd name="connsiteX25" fmla="*/ 211015 w 492369"/>
                  <a:gd name="connsiteY25" fmla="*/ 252779 h 496765"/>
                  <a:gd name="connsiteX26" fmla="*/ 215411 w 492369"/>
                  <a:gd name="connsiteY26" fmla="*/ 261571 h 496765"/>
                  <a:gd name="connsiteX27" fmla="*/ 219808 w 492369"/>
                  <a:gd name="connsiteY27" fmla="*/ 303335 h 496765"/>
                  <a:gd name="connsiteX28" fmla="*/ 224204 w 492369"/>
                  <a:gd name="connsiteY28" fmla="*/ 316523 h 496765"/>
                  <a:gd name="connsiteX29" fmla="*/ 226402 w 492369"/>
                  <a:gd name="connsiteY29" fmla="*/ 323117 h 496765"/>
                  <a:gd name="connsiteX30" fmla="*/ 230798 w 492369"/>
                  <a:gd name="connsiteY30" fmla="*/ 338504 h 496765"/>
                  <a:gd name="connsiteX31" fmla="*/ 237392 w 492369"/>
                  <a:gd name="connsiteY31" fmla="*/ 340702 h 496765"/>
                  <a:gd name="connsiteX32" fmla="*/ 268165 w 492369"/>
                  <a:gd name="connsiteY32" fmla="*/ 338504 h 496765"/>
                  <a:gd name="connsiteX33" fmla="*/ 274760 w 492369"/>
                  <a:gd name="connsiteY33" fmla="*/ 331910 h 496765"/>
                  <a:gd name="connsiteX34" fmla="*/ 283552 w 492369"/>
                  <a:gd name="connsiteY34" fmla="*/ 320919 h 496765"/>
                  <a:gd name="connsiteX35" fmla="*/ 294542 w 492369"/>
                  <a:gd name="connsiteY35" fmla="*/ 301137 h 496765"/>
                  <a:gd name="connsiteX36" fmla="*/ 298938 w 492369"/>
                  <a:gd name="connsiteY36" fmla="*/ 294542 h 496765"/>
                  <a:gd name="connsiteX37" fmla="*/ 307731 w 492369"/>
                  <a:gd name="connsiteY37" fmla="*/ 283552 h 496765"/>
                  <a:gd name="connsiteX38" fmla="*/ 309929 w 492369"/>
                  <a:gd name="connsiteY38" fmla="*/ 276958 h 496765"/>
                  <a:gd name="connsiteX39" fmla="*/ 320919 w 492369"/>
                  <a:gd name="connsiteY39" fmla="*/ 265967 h 496765"/>
                  <a:gd name="connsiteX40" fmla="*/ 323117 w 492369"/>
                  <a:gd name="connsiteY40" fmla="*/ 259373 h 496765"/>
                  <a:gd name="connsiteX41" fmla="*/ 327513 w 492369"/>
                  <a:gd name="connsiteY41" fmla="*/ 252779 h 496765"/>
                  <a:gd name="connsiteX42" fmla="*/ 334108 w 492369"/>
                  <a:gd name="connsiteY42" fmla="*/ 224204 h 496765"/>
                  <a:gd name="connsiteX43" fmla="*/ 340702 w 492369"/>
                  <a:gd name="connsiteY43" fmla="*/ 222006 h 496765"/>
                  <a:gd name="connsiteX44" fmla="*/ 360485 w 492369"/>
                  <a:gd name="connsiteY44" fmla="*/ 224204 h 496765"/>
                  <a:gd name="connsiteX45" fmla="*/ 367079 w 492369"/>
                  <a:gd name="connsiteY45" fmla="*/ 228600 h 496765"/>
                  <a:gd name="connsiteX46" fmla="*/ 400050 w 492369"/>
                  <a:gd name="connsiteY46" fmla="*/ 226402 h 496765"/>
                  <a:gd name="connsiteX47" fmla="*/ 413238 w 492369"/>
                  <a:gd name="connsiteY47" fmla="*/ 215412 h 496765"/>
                  <a:gd name="connsiteX48" fmla="*/ 417635 w 492369"/>
                  <a:gd name="connsiteY48" fmla="*/ 208817 h 496765"/>
                  <a:gd name="connsiteX49" fmla="*/ 439615 w 492369"/>
                  <a:gd name="connsiteY49" fmla="*/ 200025 h 496765"/>
                  <a:gd name="connsiteX50" fmla="*/ 448408 w 492369"/>
                  <a:gd name="connsiteY50" fmla="*/ 215412 h 496765"/>
                  <a:gd name="connsiteX51" fmla="*/ 457200 w 492369"/>
                  <a:gd name="connsiteY51" fmla="*/ 230798 h 496765"/>
                  <a:gd name="connsiteX52" fmla="*/ 455002 w 492369"/>
                  <a:gd name="connsiteY52" fmla="*/ 250581 h 496765"/>
                  <a:gd name="connsiteX53" fmla="*/ 452804 w 492369"/>
                  <a:gd name="connsiteY53" fmla="*/ 259373 h 496765"/>
                  <a:gd name="connsiteX54" fmla="*/ 446210 w 492369"/>
                  <a:gd name="connsiteY54" fmla="*/ 263769 h 496765"/>
                  <a:gd name="connsiteX55" fmla="*/ 437417 w 492369"/>
                  <a:gd name="connsiteY55" fmla="*/ 276958 h 496765"/>
                  <a:gd name="connsiteX56" fmla="*/ 430823 w 492369"/>
                  <a:gd name="connsiteY56" fmla="*/ 279156 h 496765"/>
                  <a:gd name="connsiteX57" fmla="*/ 411040 w 492369"/>
                  <a:gd name="connsiteY57" fmla="*/ 285750 h 496765"/>
                  <a:gd name="connsiteX58" fmla="*/ 397852 w 492369"/>
                  <a:gd name="connsiteY58" fmla="*/ 294542 h 496765"/>
                  <a:gd name="connsiteX59" fmla="*/ 395654 w 492369"/>
                  <a:gd name="connsiteY59" fmla="*/ 303335 h 496765"/>
                  <a:gd name="connsiteX60" fmla="*/ 393456 w 492369"/>
                  <a:gd name="connsiteY60" fmla="*/ 309929 h 496765"/>
                  <a:gd name="connsiteX61" fmla="*/ 386861 w 492369"/>
                  <a:gd name="connsiteY61" fmla="*/ 331910 h 496765"/>
                  <a:gd name="connsiteX62" fmla="*/ 380267 w 492369"/>
                  <a:gd name="connsiteY62" fmla="*/ 338504 h 496765"/>
                  <a:gd name="connsiteX63" fmla="*/ 375871 w 492369"/>
                  <a:gd name="connsiteY63" fmla="*/ 345098 h 496765"/>
                  <a:gd name="connsiteX64" fmla="*/ 362683 w 492369"/>
                  <a:gd name="connsiteY64" fmla="*/ 349494 h 496765"/>
                  <a:gd name="connsiteX65" fmla="*/ 360485 w 492369"/>
                  <a:gd name="connsiteY65" fmla="*/ 356089 h 496765"/>
                  <a:gd name="connsiteX66" fmla="*/ 362683 w 492369"/>
                  <a:gd name="connsiteY66" fmla="*/ 375871 h 496765"/>
                  <a:gd name="connsiteX67" fmla="*/ 386861 w 492369"/>
                  <a:gd name="connsiteY67" fmla="*/ 391258 h 496765"/>
                  <a:gd name="connsiteX68" fmla="*/ 400050 w 492369"/>
                  <a:gd name="connsiteY68" fmla="*/ 389060 h 496765"/>
                  <a:gd name="connsiteX69" fmla="*/ 404446 w 492369"/>
                  <a:gd name="connsiteY69" fmla="*/ 382466 h 496765"/>
                  <a:gd name="connsiteX70" fmla="*/ 406644 w 492369"/>
                  <a:gd name="connsiteY70" fmla="*/ 364881 h 496765"/>
                  <a:gd name="connsiteX71" fmla="*/ 408842 w 492369"/>
                  <a:gd name="connsiteY71" fmla="*/ 353891 h 496765"/>
                  <a:gd name="connsiteX72" fmla="*/ 417635 w 492369"/>
                  <a:gd name="connsiteY72" fmla="*/ 351692 h 496765"/>
                  <a:gd name="connsiteX73" fmla="*/ 433021 w 492369"/>
                  <a:gd name="connsiteY73" fmla="*/ 342900 h 496765"/>
                  <a:gd name="connsiteX74" fmla="*/ 441813 w 492369"/>
                  <a:gd name="connsiteY74" fmla="*/ 340702 h 496765"/>
                  <a:gd name="connsiteX75" fmla="*/ 444011 w 492369"/>
                  <a:gd name="connsiteY75" fmla="*/ 331910 h 496765"/>
                  <a:gd name="connsiteX76" fmla="*/ 455002 w 492369"/>
                  <a:gd name="connsiteY76" fmla="*/ 325316 h 496765"/>
                  <a:gd name="connsiteX77" fmla="*/ 465992 w 492369"/>
                  <a:gd name="connsiteY77" fmla="*/ 320919 h 496765"/>
                  <a:gd name="connsiteX78" fmla="*/ 472586 w 492369"/>
                  <a:gd name="connsiteY78" fmla="*/ 318721 h 496765"/>
                  <a:gd name="connsiteX79" fmla="*/ 487973 w 492369"/>
                  <a:gd name="connsiteY79" fmla="*/ 309929 h 496765"/>
                  <a:gd name="connsiteX80" fmla="*/ 492369 w 492369"/>
                  <a:gd name="connsiteY80" fmla="*/ 303335 h 496765"/>
                  <a:gd name="connsiteX81" fmla="*/ 492369 w 492369"/>
                  <a:gd name="connsiteY81" fmla="*/ 189035 h 496765"/>
                  <a:gd name="connsiteX82" fmla="*/ 476983 w 492369"/>
                  <a:gd name="connsiteY82" fmla="*/ 189035 h 496765"/>
                  <a:gd name="connsiteX83" fmla="*/ 476983 w 492369"/>
                  <a:gd name="connsiteY83" fmla="*/ 0 h 496765"/>
                  <a:gd name="connsiteX84" fmla="*/ 70338 w 492369"/>
                  <a:gd name="connsiteY84" fmla="*/ 0 h 496765"/>
                  <a:gd name="connsiteX85" fmla="*/ 70338 w 492369"/>
                  <a:gd name="connsiteY85" fmla="*/ 114300 h 496765"/>
                  <a:gd name="connsiteX86" fmla="*/ 0 w 492369"/>
                  <a:gd name="connsiteY86" fmla="*/ 114300 h 496765"/>
                  <a:gd name="connsiteX87" fmla="*/ 0 w 492369"/>
                  <a:gd name="connsiteY87" fmla="*/ 208817 h 496765"/>
                  <a:gd name="connsiteX88" fmla="*/ 37367 w 492369"/>
                  <a:gd name="connsiteY88" fmla="*/ 208817 h 496765"/>
                  <a:gd name="connsiteX89" fmla="*/ 37367 w 492369"/>
                  <a:gd name="connsiteY89" fmla="*/ 496765 h 49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492369" h="496765">
                    <a:moveTo>
                      <a:pt x="37367" y="496765"/>
                    </a:moveTo>
                    <a:cubicBezTo>
                      <a:pt x="43961" y="492369"/>
                      <a:pt x="51288" y="487973"/>
                      <a:pt x="57150" y="483577"/>
                    </a:cubicBezTo>
                    <a:cubicBezTo>
                      <a:pt x="63012" y="479181"/>
                      <a:pt x="67487" y="474877"/>
                      <a:pt x="72536" y="470389"/>
                    </a:cubicBezTo>
                    <a:cubicBezTo>
                      <a:pt x="74085" y="469012"/>
                      <a:pt x="75638" y="467611"/>
                      <a:pt x="76933" y="465992"/>
                    </a:cubicBezTo>
                    <a:cubicBezTo>
                      <a:pt x="78583" y="463929"/>
                      <a:pt x="79864" y="461596"/>
                      <a:pt x="81329" y="459398"/>
                    </a:cubicBezTo>
                    <a:cubicBezTo>
                      <a:pt x="82062" y="455735"/>
                      <a:pt x="82913" y="452093"/>
                      <a:pt x="83527" y="448408"/>
                    </a:cubicBezTo>
                    <a:cubicBezTo>
                      <a:pt x="84379" y="443297"/>
                      <a:pt x="84709" y="438101"/>
                      <a:pt x="85725" y="433021"/>
                    </a:cubicBezTo>
                    <a:cubicBezTo>
                      <a:pt x="86179" y="430749"/>
                      <a:pt x="87190" y="428625"/>
                      <a:pt x="87923" y="426427"/>
                    </a:cubicBezTo>
                    <a:cubicBezTo>
                      <a:pt x="88656" y="419833"/>
                      <a:pt x="89030" y="413189"/>
                      <a:pt x="90121" y="406644"/>
                    </a:cubicBezTo>
                    <a:cubicBezTo>
                      <a:pt x="90502" y="404359"/>
                      <a:pt x="90972" y="401935"/>
                      <a:pt x="92319" y="400050"/>
                    </a:cubicBezTo>
                    <a:cubicBezTo>
                      <a:pt x="94728" y="396677"/>
                      <a:pt x="97738" y="393667"/>
                      <a:pt x="101111" y="391258"/>
                    </a:cubicBezTo>
                    <a:cubicBezTo>
                      <a:pt x="102997" y="389911"/>
                      <a:pt x="105508" y="389793"/>
                      <a:pt x="107706" y="389060"/>
                    </a:cubicBezTo>
                    <a:cubicBezTo>
                      <a:pt x="108439" y="386862"/>
                      <a:pt x="108266" y="384104"/>
                      <a:pt x="109904" y="382466"/>
                    </a:cubicBezTo>
                    <a:cubicBezTo>
                      <a:pt x="110957" y="381413"/>
                      <a:pt x="125211" y="378089"/>
                      <a:pt x="125290" y="378069"/>
                    </a:cubicBezTo>
                    <a:cubicBezTo>
                      <a:pt x="127488" y="375871"/>
                      <a:pt x="130160" y="374061"/>
                      <a:pt x="131885" y="371475"/>
                    </a:cubicBezTo>
                    <a:cubicBezTo>
                      <a:pt x="136437" y="364648"/>
                      <a:pt x="131067" y="364217"/>
                      <a:pt x="138479" y="358287"/>
                    </a:cubicBezTo>
                    <a:cubicBezTo>
                      <a:pt x="140288" y="356840"/>
                      <a:pt x="142875" y="356822"/>
                      <a:pt x="145073" y="356089"/>
                    </a:cubicBezTo>
                    <a:cubicBezTo>
                      <a:pt x="147271" y="354623"/>
                      <a:pt x="150017" y="353755"/>
                      <a:pt x="151667" y="351692"/>
                    </a:cubicBezTo>
                    <a:cubicBezTo>
                      <a:pt x="160192" y="341035"/>
                      <a:pt x="146072" y="347695"/>
                      <a:pt x="160460" y="342900"/>
                    </a:cubicBezTo>
                    <a:cubicBezTo>
                      <a:pt x="176162" y="332432"/>
                      <a:pt x="172367" y="339234"/>
                      <a:pt x="175846" y="325316"/>
                    </a:cubicBezTo>
                    <a:cubicBezTo>
                      <a:pt x="176579" y="309197"/>
                      <a:pt x="176757" y="293043"/>
                      <a:pt x="178044" y="276958"/>
                    </a:cubicBezTo>
                    <a:cubicBezTo>
                      <a:pt x="178512" y="271102"/>
                      <a:pt x="181882" y="268592"/>
                      <a:pt x="184638" y="263769"/>
                    </a:cubicBezTo>
                    <a:cubicBezTo>
                      <a:pt x="186264" y="260924"/>
                      <a:pt x="187818" y="258019"/>
                      <a:pt x="189035" y="254977"/>
                    </a:cubicBezTo>
                    <a:cubicBezTo>
                      <a:pt x="195348" y="239196"/>
                      <a:pt x="188443" y="243452"/>
                      <a:pt x="200025" y="239591"/>
                    </a:cubicBezTo>
                    <a:cubicBezTo>
                      <a:pt x="202956" y="241056"/>
                      <a:pt x="206719" y="241470"/>
                      <a:pt x="208817" y="243987"/>
                    </a:cubicBezTo>
                    <a:cubicBezTo>
                      <a:pt x="210751" y="246308"/>
                      <a:pt x="209954" y="249950"/>
                      <a:pt x="211015" y="252779"/>
                    </a:cubicBezTo>
                    <a:cubicBezTo>
                      <a:pt x="212165" y="255847"/>
                      <a:pt x="213946" y="258640"/>
                      <a:pt x="215411" y="261571"/>
                    </a:cubicBezTo>
                    <a:cubicBezTo>
                      <a:pt x="216378" y="275106"/>
                      <a:pt x="216138" y="289876"/>
                      <a:pt x="219808" y="303335"/>
                    </a:cubicBezTo>
                    <a:cubicBezTo>
                      <a:pt x="221027" y="307806"/>
                      <a:pt x="222739" y="312127"/>
                      <a:pt x="224204" y="316523"/>
                    </a:cubicBezTo>
                    <a:cubicBezTo>
                      <a:pt x="224937" y="318721"/>
                      <a:pt x="225840" y="320869"/>
                      <a:pt x="226402" y="323117"/>
                    </a:cubicBezTo>
                    <a:cubicBezTo>
                      <a:pt x="226421" y="323193"/>
                      <a:pt x="229747" y="337453"/>
                      <a:pt x="230798" y="338504"/>
                    </a:cubicBezTo>
                    <a:cubicBezTo>
                      <a:pt x="232436" y="340142"/>
                      <a:pt x="235194" y="339969"/>
                      <a:pt x="237392" y="340702"/>
                    </a:cubicBezTo>
                    <a:cubicBezTo>
                      <a:pt x="247650" y="339969"/>
                      <a:pt x="258155" y="340859"/>
                      <a:pt x="268165" y="338504"/>
                    </a:cubicBezTo>
                    <a:cubicBezTo>
                      <a:pt x="271191" y="337792"/>
                      <a:pt x="272770" y="334298"/>
                      <a:pt x="274760" y="331910"/>
                    </a:cubicBezTo>
                    <a:cubicBezTo>
                      <a:pt x="288641" y="315254"/>
                      <a:pt x="270749" y="333725"/>
                      <a:pt x="283552" y="320919"/>
                    </a:cubicBezTo>
                    <a:cubicBezTo>
                      <a:pt x="287421" y="309312"/>
                      <a:pt x="284464" y="316254"/>
                      <a:pt x="294542" y="301137"/>
                    </a:cubicBezTo>
                    <a:cubicBezTo>
                      <a:pt x="296007" y="298939"/>
                      <a:pt x="297070" y="296410"/>
                      <a:pt x="298938" y="294542"/>
                    </a:cubicBezTo>
                    <a:cubicBezTo>
                      <a:pt x="303028" y="290453"/>
                      <a:pt x="304958" y="289099"/>
                      <a:pt x="307731" y="283552"/>
                    </a:cubicBezTo>
                    <a:cubicBezTo>
                      <a:pt x="308767" y="281480"/>
                      <a:pt x="308539" y="278812"/>
                      <a:pt x="309929" y="276958"/>
                    </a:cubicBezTo>
                    <a:cubicBezTo>
                      <a:pt x="313037" y="272813"/>
                      <a:pt x="320919" y="265967"/>
                      <a:pt x="320919" y="265967"/>
                    </a:cubicBezTo>
                    <a:cubicBezTo>
                      <a:pt x="321652" y="263769"/>
                      <a:pt x="322081" y="261445"/>
                      <a:pt x="323117" y="259373"/>
                    </a:cubicBezTo>
                    <a:cubicBezTo>
                      <a:pt x="324298" y="257010"/>
                      <a:pt x="326754" y="255309"/>
                      <a:pt x="327513" y="252779"/>
                    </a:cubicBezTo>
                    <a:cubicBezTo>
                      <a:pt x="327857" y="251632"/>
                      <a:pt x="330317" y="225468"/>
                      <a:pt x="334108" y="224204"/>
                    </a:cubicBezTo>
                    <a:lnTo>
                      <a:pt x="340702" y="222006"/>
                    </a:lnTo>
                    <a:cubicBezTo>
                      <a:pt x="347296" y="222739"/>
                      <a:pt x="354048" y="222595"/>
                      <a:pt x="360485" y="224204"/>
                    </a:cubicBezTo>
                    <a:cubicBezTo>
                      <a:pt x="363048" y="224845"/>
                      <a:pt x="364441" y="228453"/>
                      <a:pt x="367079" y="228600"/>
                    </a:cubicBezTo>
                    <a:cubicBezTo>
                      <a:pt x="378077" y="229211"/>
                      <a:pt x="389060" y="227135"/>
                      <a:pt x="400050" y="226402"/>
                    </a:cubicBezTo>
                    <a:cubicBezTo>
                      <a:pt x="406534" y="222079"/>
                      <a:pt x="407949" y="221759"/>
                      <a:pt x="413238" y="215412"/>
                    </a:cubicBezTo>
                    <a:cubicBezTo>
                      <a:pt x="414929" y="213382"/>
                      <a:pt x="415767" y="210685"/>
                      <a:pt x="417635" y="208817"/>
                    </a:cubicBezTo>
                    <a:cubicBezTo>
                      <a:pt x="423280" y="203172"/>
                      <a:pt x="432287" y="201857"/>
                      <a:pt x="439615" y="200025"/>
                    </a:cubicBezTo>
                    <a:cubicBezTo>
                      <a:pt x="450325" y="216089"/>
                      <a:pt x="437252" y="195890"/>
                      <a:pt x="448408" y="215412"/>
                    </a:cubicBezTo>
                    <a:cubicBezTo>
                      <a:pt x="460831" y="237151"/>
                      <a:pt x="443921" y="204240"/>
                      <a:pt x="457200" y="230798"/>
                    </a:cubicBezTo>
                    <a:cubicBezTo>
                      <a:pt x="456467" y="237392"/>
                      <a:pt x="456011" y="244023"/>
                      <a:pt x="455002" y="250581"/>
                    </a:cubicBezTo>
                    <a:cubicBezTo>
                      <a:pt x="454543" y="253567"/>
                      <a:pt x="454480" y="256859"/>
                      <a:pt x="452804" y="259373"/>
                    </a:cubicBezTo>
                    <a:cubicBezTo>
                      <a:pt x="451339" y="261571"/>
                      <a:pt x="448408" y="262304"/>
                      <a:pt x="446210" y="263769"/>
                    </a:cubicBezTo>
                    <a:cubicBezTo>
                      <a:pt x="443905" y="270682"/>
                      <a:pt x="444473" y="272254"/>
                      <a:pt x="437417" y="276958"/>
                    </a:cubicBezTo>
                    <a:cubicBezTo>
                      <a:pt x="435489" y="278243"/>
                      <a:pt x="432895" y="278120"/>
                      <a:pt x="430823" y="279156"/>
                    </a:cubicBezTo>
                    <a:cubicBezTo>
                      <a:pt x="415370" y="286883"/>
                      <a:pt x="435525" y="281669"/>
                      <a:pt x="411040" y="285750"/>
                    </a:cubicBezTo>
                    <a:cubicBezTo>
                      <a:pt x="406644" y="288681"/>
                      <a:pt x="399133" y="289416"/>
                      <a:pt x="397852" y="294542"/>
                    </a:cubicBezTo>
                    <a:cubicBezTo>
                      <a:pt x="397119" y="297473"/>
                      <a:pt x="396484" y="300430"/>
                      <a:pt x="395654" y="303335"/>
                    </a:cubicBezTo>
                    <a:cubicBezTo>
                      <a:pt x="395018" y="305563"/>
                      <a:pt x="393959" y="307667"/>
                      <a:pt x="393456" y="309929"/>
                    </a:cubicBezTo>
                    <a:cubicBezTo>
                      <a:pt x="391077" y="320637"/>
                      <a:pt x="392989" y="323332"/>
                      <a:pt x="386861" y="331910"/>
                    </a:cubicBezTo>
                    <a:cubicBezTo>
                      <a:pt x="385054" y="334439"/>
                      <a:pt x="382257" y="336116"/>
                      <a:pt x="380267" y="338504"/>
                    </a:cubicBezTo>
                    <a:cubicBezTo>
                      <a:pt x="378576" y="340533"/>
                      <a:pt x="378111" y="343698"/>
                      <a:pt x="375871" y="345098"/>
                    </a:cubicBezTo>
                    <a:cubicBezTo>
                      <a:pt x="371942" y="347554"/>
                      <a:pt x="362683" y="349494"/>
                      <a:pt x="362683" y="349494"/>
                    </a:cubicBezTo>
                    <a:cubicBezTo>
                      <a:pt x="361950" y="351692"/>
                      <a:pt x="360485" y="353772"/>
                      <a:pt x="360485" y="356089"/>
                    </a:cubicBezTo>
                    <a:cubicBezTo>
                      <a:pt x="360485" y="362724"/>
                      <a:pt x="359270" y="370182"/>
                      <a:pt x="362683" y="375871"/>
                    </a:cubicBezTo>
                    <a:cubicBezTo>
                      <a:pt x="368758" y="385996"/>
                      <a:pt x="377542" y="388152"/>
                      <a:pt x="386861" y="391258"/>
                    </a:cubicBezTo>
                    <a:cubicBezTo>
                      <a:pt x="391257" y="390525"/>
                      <a:pt x="396064" y="391053"/>
                      <a:pt x="400050" y="389060"/>
                    </a:cubicBezTo>
                    <a:cubicBezTo>
                      <a:pt x="402413" y="387879"/>
                      <a:pt x="403751" y="385015"/>
                      <a:pt x="404446" y="382466"/>
                    </a:cubicBezTo>
                    <a:cubicBezTo>
                      <a:pt x="406000" y="376767"/>
                      <a:pt x="405746" y="370720"/>
                      <a:pt x="406644" y="364881"/>
                    </a:cubicBezTo>
                    <a:cubicBezTo>
                      <a:pt x="407212" y="361189"/>
                      <a:pt x="406450" y="356761"/>
                      <a:pt x="408842" y="353891"/>
                    </a:cubicBezTo>
                    <a:cubicBezTo>
                      <a:pt x="410776" y="351570"/>
                      <a:pt x="414704" y="352425"/>
                      <a:pt x="417635" y="351692"/>
                    </a:cubicBezTo>
                    <a:cubicBezTo>
                      <a:pt x="423101" y="348048"/>
                      <a:pt x="426647" y="345290"/>
                      <a:pt x="433021" y="342900"/>
                    </a:cubicBezTo>
                    <a:cubicBezTo>
                      <a:pt x="435850" y="341839"/>
                      <a:pt x="438882" y="341435"/>
                      <a:pt x="441813" y="340702"/>
                    </a:cubicBezTo>
                    <a:cubicBezTo>
                      <a:pt x="442546" y="337771"/>
                      <a:pt x="442660" y="334612"/>
                      <a:pt x="444011" y="331910"/>
                    </a:cubicBezTo>
                    <a:cubicBezTo>
                      <a:pt x="446528" y="326876"/>
                      <a:pt x="450375" y="327052"/>
                      <a:pt x="455002" y="325316"/>
                    </a:cubicBezTo>
                    <a:cubicBezTo>
                      <a:pt x="458696" y="323930"/>
                      <a:pt x="462298" y="322305"/>
                      <a:pt x="465992" y="320919"/>
                    </a:cubicBezTo>
                    <a:cubicBezTo>
                      <a:pt x="468161" y="320105"/>
                      <a:pt x="470456" y="319634"/>
                      <a:pt x="472586" y="318721"/>
                    </a:cubicBezTo>
                    <a:cubicBezTo>
                      <a:pt x="480397" y="315374"/>
                      <a:pt x="481349" y="314345"/>
                      <a:pt x="487973" y="309929"/>
                    </a:cubicBezTo>
                    <a:lnTo>
                      <a:pt x="492369" y="303335"/>
                    </a:lnTo>
                    <a:lnTo>
                      <a:pt x="492369" y="189035"/>
                    </a:lnTo>
                    <a:lnTo>
                      <a:pt x="476983" y="189035"/>
                    </a:lnTo>
                    <a:lnTo>
                      <a:pt x="476983" y="0"/>
                    </a:lnTo>
                    <a:lnTo>
                      <a:pt x="70338" y="0"/>
                    </a:lnTo>
                    <a:lnTo>
                      <a:pt x="70338" y="114300"/>
                    </a:lnTo>
                    <a:lnTo>
                      <a:pt x="0" y="114300"/>
                    </a:lnTo>
                    <a:lnTo>
                      <a:pt x="0" y="208817"/>
                    </a:lnTo>
                    <a:lnTo>
                      <a:pt x="37367" y="208817"/>
                    </a:lnTo>
                    <a:lnTo>
                      <a:pt x="37367" y="49676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4" name="Freeform 243"/>
              <p:cNvSpPr/>
              <p:nvPr/>
            </p:nvSpPr>
            <p:spPr>
              <a:xfrm>
                <a:off x="3943168" y="2875121"/>
                <a:ext cx="325485" cy="680978"/>
              </a:xfrm>
              <a:custGeom>
                <a:avLst/>
                <a:gdLst>
                  <a:gd name="connsiteX0" fmla="*/ 275002 w 325557"/>
                  <a:gd name="connsiteY0" fmla="*/ 4396 h 681403"/>
                  <a:gd name="connsiteX1" fmla="*/ 275002 w 325557"/>
                  <a:gd name="connsiteY1" fmla="*/ 90121 h 681403"/>
                  <a:gd name="connsiteX2" fmla="*/ 301379 w 325557"/>
                  <a:gd name="connsiteY2" fmla="*/ 90121 h 681403"/>
                  <a:gd name="connsiteX3" fmla="*/ 301379 w 325557"/>
                  <a:gd name="connsiteY3" fmla="*/ 358286 h 681403"/>
                  <a:gd name="connsiteX4" fmla="*/ 325557 w 325557"/>
                  <a:gd name="connsiteY4" fmla="*/ 358286 h 681403"/>
                  <a:gd name="connsiteX5" fmla="*/ 312369 w 325557"/>
                  <a:gd name="connsiteY5" fmla="*/ 364880 h 681403"/>
                  <a:gd name="connsiteX6" fmla="*/ 307973 w 325557"/>
                  <a:gd name="connsiteY6" fmla="*/ 384663 h 681403"/>
                  <a:gd name="connsiteX7" fmla="*/ 303577 w 325557"/>
                  <a:gd name="connsiteY7" fmla="*/ 391257 h 681403"/>
                  <a:gd name="connsiteX8" fmla="*/ 301379 w 325557"/>
                  <a:gd name="connsiteY8" fmla="*/ 400050 h 681403"/>
                  <a:gd name="connsiteX9" fmla="*/ 296982 w 325557"/>
                  <a:gd name="connsiteY9" fmla="*/ 413238 h 681403"/>
                  <a:gd name="connsiteX10" fmla="*/ 290388 w 325557"/>
                  <a:gd name="connsiteY10" fmla="*/ 435219 h 681403"/>
                  <a:gd name="connsiteX11" fmla="*/ 288190 w 325557"/>
                  <a:gd name="connsiteY11" fmla="*/ 441813 h 681403"/>
                  <a:gd name="connsiteX12" fmla="*/ 283794 w 325557"/>
                  <a:gd name="connsiteY12" fmla="*/ 448407 h 681403"/>
                  <a:gd name="connsiteX13" fmla="*/ 279398 w 325557"/>
                  <a:gd name="connsiteY13" fmla="*/ 457200 h 681403"/>
                  <a:gd name="connsiteX14" fmla="*/ 275002 w 325557"/>
                  <a:gd name="connsiteY14" fmla="*/ 470388 h 681403"/>
                  <a:gd name="connsiteX15" fmla="*/ 261813 w 325557"/>
                  <a:gd name="connsiteY15" fmla="*/ 487973 h 681403"/>
                  <a:gd name="connsiteX16" fmla="*/ 257417 w 325557"/>
                  <a:gd name="connsiteY16" fmla="*/ 494567 h 681403"/>
                  <a:gd name="connsiteX17" fmla="*/ 250823 w 325557"/>
                  <a:gd name="connsiteY17" fmla="*/ 514350 h 681403"/>
                  <a:gd name="connsiteX18" fmla="*/ 248625 w 325557"/>
                  <a:gd name="connsiteY18" fmla="*/ 520944 h 681403"/>
                  <a:gd name="connsiteX19" fmla="*/ 242030 w 325557"/>
                  <a:gd name="connsiteY19" fmla="*/ 527538 h 681403"/>
                  <a:gd name="connsiteX20" fmla="*/ 233238 w 325557"/>
                  <a:gd name="connsiteY20" fmla="*/ 540727 h 681403"/>
                  <a:gd name="connsiteX21" fmla="*/ 226644 w 325557"/>
                  <a:gd name="connsiteY21" fmla="*/ 547321 h 681403"/>
                  <a:gd name="connsiteX22" fmla="*/ 211257 w 325557"/>
                  <a:gd name="connsiteY22" fmla="*/ 567103 h 681403"/>
                  <a:gd name="connsiteX23" fmla="*/ 204663 w 325557"/>
                  <a:gd name="connsiteY23" fmla="*/ 571500 h 681403"/>
                  <a:gd name="connsiteX24" fmla="*/ 198069 w 325557"/>
                  <a:gd name="connsiteY24" fmla="*/ 584688 h 681403"/>
                  <a:gd name="connsiteX25" fmla="*/ 187079 w 325557"/>
                  <a:gd name="connsiteY25" fmla="*/ 597877 h 681403"/>
                  <a:gd name="connsiteX26" fmla="*/ 167296 w 325557"/>
                  <a:gd name="connsiteY26" fmla="*/ 624253 h 681403"/>
                  <a:gd name="connsiteX27" fmla="*/ 156305 w 325557"/>
                  <a:gd name="connsiteY27" fmla="*/ 637442 h 681403"/>
                  <a:gd name="connsiteX28" fmla="*/ 154107 w 325557"/>
                  <a:gd name="connsiteY28" fmla="*/ 644036 h 681403"/>
                  <a:gd name="connsiteX29" fmla="*/ 145315 w 325557"/>
                  <a:gd name="connsiteY29" fmla="*/ 655027 h 681403"/>
                  <a:gd name="connsiteX30" fmla="*/ 136523 w 325557"/>
                  <a:gd name="connsiteY30" fmla="*/ 677007 h 681403"/>
                  <a:gd name="connsiteX31" fmla="*/ 129929 w 325557"/>
                  <a:gd name="connsiteY31" fmla="*/ 681403 h 681403"/>
                  <a:gd name="connsiteX32" fmla="*/ 121136 w 325557"/>
                  <a:gd name="connsiteY32" fmla="*/ 679205 h 681403"/>
                  <a:gd name="connsiteX33" fmla="*/ 101354 w 325557"/>
                  <a:gd name="connsiteY33" fmla="*/ 668215 h 681403"/>
                  <a:gd name="connsiteX34" fmla="*/ 88165 w 325557"/>
                  <a:gd name="connsiteY34" fmla="*/ 655027 h 681403"/>
                  <a:gd name="connsiteX35" fmla="*/ 83769 w 325557"/>
                  <a:gd name="connsiteY35" fmla="*/ 650630 h 681403"/>
                  <a:gd name="connsiteX36" fmla="*/ 81571 w 325557"/>
                  <a:gd name="connsiteY36" fmla="*/ 639640 h 681403"/>
                  <a:gd name="connsiteX37" fmla="*/ 68382 w 325557"/>
                  <a:gd name="connsiteY37" fmla="*/ 622055 h 681403"/>
                  <a:gd name="connsiteX38" fmla="*/ 66184 w 325557"/>
                  <a:gd name="connsiteY38" fmla="*/ 615461 h 681403"/>
                  <a:gd name="connsiteX39" fmla="*/ 72779 w 325557"/>
                  <a:gd name="connsiteY39" fmla="*/ 600075 h 681403"/>
                  <a:gd name="connsiteX40" fmla="*/ 79373 w 325557"/>
                  <a:gd name="connsiteY40" fmla="*/ 595678 h 681403"/>
                  <a:gd name="connsiteX41" fmla="*/ 94759 w 325557"/>
                  <a:gd name="connsiteY41" fmla="*/ 575896 h 681403"/>
                  <a:gd name="connsiteX42" fmla="*/ 96957 w 325557"/>
                  <a:gd name="connsiteY42" fmla="*/ 542925 h 681403"/>
                  <a:gd name="connsiteX43" fmla="*/ 101354 w 325557"/>
                  <a:gd name="connsiteY43" fmla="*/ 538528 h 681403"/>
                  <a:gd name="connsiteX44" fmla="*/ 103552 w 325557"/>
                  <a:gd name="connsiteY44" fmla="*/ 523142 h 681403"/>
                  <a:gd name="connsiteX45" fmla="*/ 114542 w 325557"/>
                  <a:gd name="connsiteY45" fmla="*/ 509953 h 681403"/>
                  <a:gd name="connsiteX46" fmla="*/ 121136 w 325557"/>
                  <a:gd name="connsiteY46" fmla="*/ 496765 h 681403"/>
                  <a:gd name="connsiteX47" fmla="*/ 116740 w 325557"/>
                  <a:gd name="connsiteY47" fmla="*/ 476982 h 681403"/>
                  <a:gd name="connsiteX48" fmla="*/ 110146 w 325557"/>
                  <a:gd name="connsiteY48" fmla="*/ 474784 h 681403"/>
                  <a:gd name="connsiteX49" fmla="*/ 90363 w 325557"/>
                  <a:gd name="connsiteY49" fmla="*/ 476982 h 681403"/>
                  <a:gd name="connsiteX50" fmla="*/ 83769 w 325557"/>
                  <a:gd name="connsiteY50" fmla="*/ 479180 h 681403"/>
                  <a:gd name="connsiteX51" fmla="*/ 79373 w 325557"/>
                  <a:gd name="connsiteY51" fmla="*/ 485775 h 681403"/>
                  <a:gd name="connsiteX52" fmla="*/ 72779 w 325557"/>
                  <a:gd name="connsiteY52" fmla="*/ 490171 h 681403"/>
                  <a:gd name="connsiteX53" fmla="*/ 66184 w 325557"/>
                  <a:gd name="connsiteY53" fmla="*/ 503359 h 681403"/>
                  <a:gd name="connsiteX54" fmla="*/ 42005 w 325557"/>
                  <a:gd name="connsiteY54" fmla="*/ 501161 h 681403"/>
                  <a:gd name="connsiteX55" fmla="*/ 28817 w 325557"/>
                  <a:gd name="connsiteY55" fmla="*/ 498963 h 681403"/>
                  <a:gd name="connsiteX56" fmla="*/ 9034 w 325557"/>
                  <a:gd name="connsiteY56" fmla="*/ 496765 h 681403"/>
                  <a:gd name="connsiteX57" fmla="*/ 6836 w 325557"/>
                  <a:gd name="connsiteY57" fmla="*/ 490171 h 681403"/>
                  <a:gd name="connsiteX58" fmla="*/ 242 w 325557"/>
                  <a:gd name="connsiteY58" fmla="*/ 481378 h 681403"/>
                  <a:gd name="connsiteX59" fmla="*/ 2440 w 325557"/>
                  <a:gd name="connsiteY59" fmla="*/ 468190 h 681403"/>
                  <a:gd name="connsiteX60" fmla="*/ 13430 w 325557"/>
                  <a:gd name="connsiteY60" fmla="*/ 457200 h 681403"/>
                  <a:gd name="connsiteX61" fmla="*/ 24421 w 325557"/>
                  <a:gd name="connsiteY61" fmla="*/ 446209 h 681403"/>
                  <a:gd name="connsiteX62" fmla="*/ 24421 w 325557"/>
                  <a:gd name="connsiteY62" fmla="*/ 408842 h 681403"/>
                  <a:gd name="connsiteX63" fmla="*/ 31015 w 325557"/>
                  <a:gd name="connsiteY63" fmla="*/ 404446 h 681403"/>
                  <a:gd name="connsiteX64" fmla="*/ 37609 w 325557"/>
                  <a:gd name="connsiteY64" fmla="*/ 397852 h 681403"/>
                  <a:gd name="connsiteX65" fmla="*/ 50798 w 325557"/>
                  <a:gd name="connsiteY65" fmla="*/ 389059 h 681403"/>
                  <a:gd name="connsiteX66" fmla="*/ 46402 w 325557"/>
                  <a:gd name="connsiteY66" fmla="*/ 360484 h 681403"/>
                  <a:gd name="connsiteX67" fmla="*/ 42005 w 325557"/>
                  <a:gd name="connsiteY67" fmla="*/ 349494 h 681403"/>
                  <a:gd name="connsiteX68" fmla="*/ 31015 w 325557"/>
                  <a:gd name="connsiteY68" fmla="*/ 336305 h 681403"/>
                  <a:gd name="connsiteX69" fmla="*/ 31015 w 325557"/>
                  <a:gd name="connsiteY69" fmla="*/ 314325 h 681403"/>
                  <a:gd name="connsiteX70" fmla="*/ 44204 w 325557"/>
                  <a:gd name="connsiteY70" fmla="*/ 305532 h 681403"/>
                  <a:gd name="connsiteX71" fmla="*/ 52996 w 325557"/>
                  <a:gd name="connsiteY71" fmla="*/ 292344 h 681403"/>
                  <a:gd name="connsiteX72" fmla="*/ 50798 w 325557"/>
                  <a:gd name="connsiteY72" fmla="*/ 279155 h 681403"/>
                  <a:gd name="connsiteX73" fmla="*/ 46402 w 325557"/>
                  <a:gd name="connsiteY73" fmla="*/ 272561 h 681403"/>
                  <a:gd name="connsiteX74" fmla="*/ 44204 w 325557"/>
                  <a:gd name="connsiteY74" fmla="*/ 265967 h 681403"/>
                  <a:gd name="connsiteX75" fmla="*/ 46402 w 325557"/>
                  <a:gd name="connsiteY75" fmla="*/ 250580 h 681403"/>
                  <a:gd name="connsiteX76" fmla="*/ 50798 w 325557"/>
                  <a:gd name="connsiteY76" fmla="*/ 243986 h 681403"/>
                  <a:gd name="connsiteX77" fmla="*/ 42005 w 325557"/>
                  <a:gd name="connsiteY77" fmla="*/ 230798 h 681403"/>
                  <a:gd name="connsiteX78" fmla="*/ 35411 w 325557"/>
                  <a:gd name="connsiteY78" fmla="*/ 206619 h 681403"/>
                  <a:gd name="connsiteX79" fmla="*/ 33213 w 325557"/>
                  <a:gd name="connsiteY79" fmla="*/ 195628 h 681403"/>
                  <a:gd name="connsiteX80" fmla="*/ 94759 w 325557"/>
                  <a:gd name="connsiteY80" fmla="*/ 195628 h 681403"/>
                  <a:gd name="connsiteX81" fmla="*/ 94759 w 325557"/>
                  <a:gd name="connsiteY81" fmla="*/ 68140 h 681403"/>
                  <a:gd name="connsiteX82" fmla="*/ 140919 w 325557"/>
                  <a:gd name="connsiteY82" fmla="*/ 68140 h 681403"/>
                  <a:gd name="connsiteX83" fmla="*/ 140919 w 325557"/>
                  <a:gd name="connsiteY83" fmla="*/ 0 h 681403"/>
                  <a:gd name="connsiteX84" fmla="*/ 275002 w 325557"/>
                  <a:gd name="connsiteY84" fmla="*/ 4396 h 681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325557" h="681403">
                    <a:moveTo>
                      <a:pt x="275002" y="4396"/>
                    </a:moveTo>
                    <a:lnTo>
                      <a:pt x="275002" y="90121"/>
                    </a:lnTo>
                    <a:lnTo>
                      <a:pt x="301379" y="90121"/>
                    </a:lnTo>
                    <a:lnTo>
                      <a:pt x="301379" y="358286"/>
                    </a:lnTo>
                    <a:lnTo>
                      <a:pt x="325557" y="358286"/>
                    </a:lnTo>
                    <a:lnTo>
                      <a:pt x="312369" y="364880"/>
                    </a:lnTo>
                    <a:cubicBezTo>
                      <a:pt x="310904" y="371474"/>
                      <a:pt x="310109" y="378254"/>
                      <a:pt x="307973" y="384663"/>
                    </a:cubicBezTo>
                    <a:cubicBezTo>
                      <a:pt x="307138" y="387169"/>
                      <a:pt x="304618" y="388829"/>
                      <a:pt x="303577" y="391257"/>
                    </a:cubicBezTo>
                    <a:cubicBezTo>
                      <a:pt x="302387" y="394034"/>
                      <a:pt x="302247" y="397156"/>
                      <a:pt x="301379" y="400050"/>
                    </a:cubicBezTo>
                    <a:cubicBezTo>
                      <a:pt x="300047" y="404488"/>
                      <a:pt x="298106" y="408742"/>
                      <a:pt x="296982" y="413238"/>
                    </a:cubicBezTo>
                    <a:cubicBezTo>
                      <a:pt x="293660" y="426525"/>
                      <a:pt x="295739" y="419166"/>
                      <a:pt x="290388" y="435219"/>
                    </a:cubicBezTo>
                    <a:cubicBezTo>
                      <a:pt x="289655" y="437417"/>
                      <a:pt x="289475" y="439885"/>
                      <a:pt x="288190" y="441813"/>
                    </a:cubicBezTo>
                    <a:cubicBezTo>
                      <a:pt x="286725" y="444011"/>
                      <a:pt x="285105" y="446113"/>
                      <a:pt x="283794" y="448407"/>
                    </a:cubicBezTo>
                    <a:cubicBezTo>
                      <a:pt x="282168" y="451252"/>
                      <a:pt x="280615" y="454157"/>
                      <a:pt x="279398" y="457200"/>
                    </a:cubicBezTo>
                    <a:cubicBezTo>
                      <a:pt x="277677" y="461502"/>
                      <a:pt x="278279" y="467112"/>
                      <a:pt x="275002" y="470388"/>
                    </a:cubicBezTo>
                    <a:cubicBezTo>
                      <a:pt x="266868" y="478520"/>
                      <a:pt x="271755" y="473059"/>
                      <a:pt x="261813" y="487973"/>
                    </a:cubicBezTo>
                    <a:cubicBezTo>
                      <a:pt x="260348" y="490171"/>
                      <a:pt x="258252" y="492061"/>
                      <a:pt x="257417" y="494567"/>
                    </a:cubicBezTo>
                    <a:lnTo>
                      <a:pt x="250823" y="514350"/>
                    </a:lnTo>
                    <a:cubicBezTo>
                      <a:pt x="250090" y="516548"/>
                      <a:pt x="250263" y="519306"/>
                      <a:pt x="248625" y="520944"/>
                    </a:cubicBezTo>
                    <a:cubicBezTo>
                      <a:pt x="246427" y="523142"/>
                      <a:pt x="243939" y="525084"/>
                      <a:pt x="242030" y="527538"/>
                    </a:cubicBezTo>
                    <a:cubicBezTo>
                      <a:pt x="238786" y="531709"/>
                      <a:pt x="236974" y="536991"/>
                      <a:pt x="233238" y="540727"/>
                    </a:cubicBezTo>
                    <a:cubicBezTo>
                      <a:pt x="231040" y="542925"/>
                      <a:pt x="228552" y="544867"/>
                      <a:pt x="226644" y="547321"/>
                    </a:cubicBezTo>
                    <a:cubicBezTo>
                      <a:pt x="217609" y="558938"/>
                      <a:pt x="220717" y="559220"/>
                      <a:pt x="211257" y="567103"/>
                    </a:cubicBezTo>
                    <a:cubicBezTo>
                      <a:pt x="209227" y="568794"/>
                      <a:pt x="206861" y="570034"/>
                      <a:pt x="204663" y="571500"/>
                    </a:cubicBezTo>
                    <a:cubicBezTo>
                      <a:pt x="192065" y="590397"/>
                      <a:pt x="207169" y="566488"/>
                      <a:pt x="198069" y="584688"/>
                    </a:cubicBezTo>
                    <a:cubicBezTo>
                      <a:pt x="195009" y="590807"/>
                      <a:pt x="191939" y="593016"/>
                      <a:pt x="187079" y="597877"/>
                    </a:cubicBezTo>
                    <a:cubicBezTo>
                      <a:pt x="177160" y="622670"/>
                      <a:pt x="190671" y="593083"/>
                      <a:pt x="167296" y="624253"/>
                    </a:cubicBezTo>
                    <a:cubicBezTo>
                      <a:pt x="159459" y="634704"/>
                      <a:pt x="163293" y="630456"/>
                      <a:pt x="156305" y="637442"/>
                    </a:cubicBezTo>
                    <a:cubicBezTo>
                      <a:pt x="155572" y="639640"/>
                      <a:pt x="155143" y="641964"/>
                      <a:pt x="154107" y="644036"/>
                    </a:cubicBezTo>
                    <a:cubicBezTo>
                      <a:pt x="151335" y="649580"/>
                      <a:pt x="149403" y="650938"/>
                      <a:pt x="145315" y="655027"/>
                    </a:cubicBezTo>
                    <a:cubicBezTo>
                      <a:pt x="143948" y="659127"/>
                      <a:pt x="140116" y="672695"/>
                      <a:pt x="136523" y="677007"/>
                    </a:cubicBezTo>
                    <a:cubicBezTo>
                      <a:pt x="134832" y="679036"/>
                      <a:pt x="132127" y="679938"/>
                      <a:pt x="129929" y="681403"/>
                    </a:cubicBezTo>
                    <a:cubicBezTo>
                      <a:pt x="126998" y="680670"/>
                      <a:pt x="123838" y="680556"/>
                      <a:pt x="121136" y="679205"/>
                    </a:cubicBezTo>
                    <a:cubicBezTo>
                      <a:pt x="90900" y="664088"/>
                      <a:pt x="119591" y="674294"/>
                      <a:pt x="101354" y="668215"/>
                    </a:cubicBezTo>
                    <a:lnTo>
                      <a:pt x="88165" y="655027"/>
                    </a:lnTo>
                    <a:lnTo>
                      <a:pt x="83769" y="650630"/>
                    </a:lnTo>
                    <a:cubicBezTo>
                      <a:pt x="83036" y="646967"/>
                      <a:pt x="83117" y="643041"/>
                      <a:pt x="81571" y="639640"/>
                    </a:cubicBezTo>
                    <a:cubicBezTo>
                      <a:pt x="77429" y="630527"/>
                      <a:pt x="74240" y="627913"/>
                      <a:pt x="68382" y="622055"/>
                    </a:cubicBezTo>
                    <a:cubicBezTo>
                      <a:pt x="67649" y="619857"/>
                      <a:pt x="66184" y="617778"/>
                      <a:pt x="66184" y="615461"/>
                    </a:cubicBezTo>
                    <a:cubicBezTo>
                      <a:pt x="66184" y="610414"/>
                      <a:pt x="69189" y="603665"/>
                      <a:pt x="72779" y="600075"/>
                    </a:cubicBezTo>
                    <a:cubicBezTo>
                      <a:pt x="74647" y="598207"/>
                      <a:pt x="77175" y="597144"/>
                      <a:pt x="79373" y="595678"/>
                    </a:cubicBezTo>
                    <a:cubicBezTo>
                      <a:pt x="89889" y="579904"/>
                      <a:pt x="84429" y="586226"/>
                      <a:pt x="94759" y="575896"/>
                    </a:cubicBezTo>
                    <a:cubicBezTo>
                      <a:pt x="95492" y="564906"/>
                      <a:pt x="95043" y="553772"/>
                      <a:pt x="96957" y="542925"/>
                    </a:cubicBezTo>
                    <a:cubicBezTo>
                      <a:pt x="97317" y="540884"/>
                      <a:pt x="100698" y="540494"/>
                      <a:pt x="101354" y="538528"/>
                    </a:cubicBezTo>
                    <a:cubicBezTo>
                      <a:pt x="102992" y="533613"/>
                      <a:pt x="102063" y="528104"/>
                      <a:pt x="103552" y="523142"/>
                    </a:cubicBezTo>
                    <a:cubicBezTo>
                      <a:pt x="105086" y="518027"/>
                      <a:pt x="111477" y="513631"/>
                      <a:pt x="114542" y="509953"/>
                    </a:cubicBezTo>
                    <a:cubicBezTo>
                      <a:pt x="119277" y="504271"/>
                      <a:pt x="118933" y="503374"/>
                      <a:pt x="121136" y="496765"/>
                    </a:cubicBezTo>
                    <a:cubicBezTo>
                      <a:pt x="119671" y="490171"/>
                      <a:pt x="119761" y="483024"/>
                      <a:pt x="116740" y="476982"/>
                    </a:cubicBezTo>
                    <a:cubicBezTo>
                      <a:pt x="115704" y="474910"/>
                      <a:pt x="112463" y="474784"/>
                      <a:pt x="110146" y="474784"/>
                    </a:cubicBezTo>
                    <a:cubicBezTo>
                      <a:pt x="103511" y="474784"/>
                      <a:pt x="96957" y="476249"/>
                      <a:pt x="90363" y="476982"/>
                    </a:cubicBezTo>
                    <a:cubicBezTo>
                      <a:pt x="88165" y="477715"/>
                      <a:pt x="85578" y="477733"/>
                      <a:pt x="83769" y="479180"/>
                    </a:cubicBezTo>
                    <a:cubicBezTo>
                      <a:pt x="81706" y="480831"/>
                      <a:pt x="81241" y="483907"/>
                      <a:pt x="79373" y="485775"/>
                    </a:cubicBezTo>
                    <a:cubicBezTo>
                      <a:pt x="77505" y="487643"/>
                      <a:pt x="74977" y="488706"/>
                      <a:pt x="72779" y="490171"/>
                    </a:cubicBezTo>
                    <a:cubicBezTo>
                      <a:pt x="72102" y="492200"/>
                      <a:pt x="69177" y="502899"/>
                      <a:pt x="66184" y="503359"/>
                    </a:cubicBezTo>
                    <a:cubicBezTo>
                      <a:pt x="58185" y="504590"/>
                      <a:pt x="50042" y="502107"/>
                      <a:pt x="42005" y="501161"/>
                    </a:cubicBezTo>
                    <a:cubicBezTo>
                      <a:pt x="37579" y="500640"/>
                      <a:pt x="33235" y="499552"/>
                      <a:pt x="28817" y="498963"/>
                    </a:cubicBezTo>
                    <a:cubicBezTo>
                      <a:pt x="22240" y="498086"/>
                      <a:pt x="15628" y="497498"/>
                      <a:pt x="9034" y="496765"/>
                    </a:cubicBezTo>
                    <a:cubicBezTo>
                      <a:pt x="8301" y="494567"/>
                      <a:pt x="7985" y="492183"/>
                      <a:pt x="6836" y="490171"/>
                    </a:cubicBezTo>
                    <a:cubicBezTo>
                      <a:pt x="5018" y="486990"/>
                      <a:pt x="960" y="484970"/>
                      <a:pt x="242" y="481378"/>
                    </a:cubicBezTo>
                    <a:cubicBezTo>
                      <a:pt x="-632" y="477008"/>
                      <a:pt x="1031" y="472418"/>
                      <a:pt x="2440" y="468190"/>
                    </a:cubicBezTo>
                    <a:cubicBezTo>
                      <a:pt x="5026" y="460432"/>
                      <a:pt x="7913" y="462027"/>
                      <a:pt x="13430" y="457200"/>
                    </a:cubicBezTo>
                    <a:cubicBezTo>
                      <a:pt x="17329" y="453788"/>
                      <a:pt x="24421" y="446209"/>
                      <a:pt x="24421" y="446209"/>
                    </a:cubicBezTo>
                    <a:cubicBezTo>
                      <a:pt x="23193" y="435160"/>
                      <a:pt x="19955" y="420007"/>
                      <a:pt x="24421" y="408842"/>
                    </a:cubicBezTo>
                    <a:cubicBezTo>
                      <a:pt x="25402" y="406389"/>
                      <a:pt x="28986" y="406137"/>
                      <a:pt x="31015" y="404446"/>
                    </a:cubicBezTo>
                    <a:cubicBezTo>
                      <a:pt x="33403" y="402456"/>
                      <a:pt x="35155" y="399760"/>
                      <a:pt x="37609" y="397852"/>
                    </a:cubicBezTo>
                    <a:cubicBezTo>
                      <a:pt x="41780" y="394608"/>
                      <a:pt x="50798" y="389059"/>
                      <a:pt x="50798" y="389059"/>
                    </a:cubicBezTo>
                    <a:cubicBezTo>
                      <a:pt x="50452" y="386635"/>
                      <a:pt x="47316" y="363836"/>
                      <a:pt x="46402" y="360484"/>
                    </a:cubicBezTo>
                    <a:cubicBezTo>
                      <a:pt x="45364" y="356677"/>
                      <a:pt x="43770" y="353023"/>
                      <a:pt x="42005" y="349494"/>
                    </a:cubicBezTo>
                    <a:cubicBezTo>
                      <a:pt x="38945" y="343374"/>
                      <a:pt x="35876" y="341167"/>
                      <a:pt x="31015" y="336305"/>
                    </a:cubicBezTo>
                    <a:cubicBezTo>
                      <a:pt x="28520" y="328820"/>
                      <a:pt x="25490" y="323007"/>
                      <a:pt x="31015" y="314325"/>
                    </a:cubicBezTo>
                    <a:cubicBezTo>
                      <a:pt x="33852" y="309867"/>
                      <a:pt x="44204" y="305532"/>
                      <a:pt x="44204" y="305532"/>
                    </a:cubicBezTo>
                    <a:cubicBezTo>
                      <a:pt x="47135" y="301136"/>
                      <a:pt x="53865" y="297555"/>
                      <a:pt x="52996" y="292344"/>
                    </a:cubicBezTo>
                    <a:cubicBezTo>
                      <a:pt x="52263" y="287948"/>
                      <a:pt x="52207" y="283383"/>
                      <a:pt x="50798" y="279155"/>
                    </a:cubicBezTo>
                    <a:cubicBezTo>
                      <a:pt x="49963" y="276649"/>
                      <a:pt x="47583" y="274924"/>
                      <a:pt x="46402" y="272561"/>
                    </a:cubicBezTo>
                    <a:cubicBezTo>
                      <a:pt x="45366" y="270489"/>
                      <a:pt x="44937" y="268165"/>
                      <a:pt x="44204" y="265967"/>
                    </a:cubicBezTo>
                    <a:cubicBezTo>
                      <a:pt x="44937" y="260838"/>
                      <a:pt x="44913" y="255543"/>
                      <a:pt x="46402" y="250580"/>
                    </a:cubicBezTo>
                    <a:cubicBezTo>
                      <a:pt x="47161" y="248050"/>
                      <a:pt x="50364" y="246592"/>
                      <a:pt x="50798" y="243986"/>
                    </a:cubicBezTo>
                    <a:cubicBezTo>
                      <a:pt x="51707" y="238532"/>
                      <a:pt x="44751" y="233543"/>
                      <a:pt x="42005" y="230798"/>
                    </a:cubicBezTo>
                    <a:cubicBezTo>
                      <a:pt x="38848" y="221325"/>
                      <a:pt x="37889" y="219010"/>
                      <a:pt x="35411" y="206619"/>
                    </a:cubicBezTo>
                    <a:lnTo>
                      <a:pt x="33213" y="195628"/>
                    </a:lnTo>
                    <a:lnTo>
                      <a:pt x="94759" y="195628"/>
                    </a:lnTo>
                    <a:lnTo>
                      <a:pt x="94759" y="68140"/>
                    </a:lnTo>
                    <a:lnTo>
                      <a:pt x="140919" y="68140"/>
                    </a:lnTo>
                    <a:lnTo>
                      <a:pt x="140919" y="0"/>
                    </a:lnTo>
                    <a:lnTo>
                      <a:pt x="275002" y="4396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5" name="Freeform 244"/>
              <p:cNvSpPr/>
              <p:nvPr/>
            </p:nvSpPr>
            <p:spPr>
              <a:xfrm>
                <a:off x="4995833" y="2330655"/>
                <a:ext cx="325484" cy="382555"/>
              </a:xfrm>
              <a:custGeom>
                <a:avLst/>
                <a:gdLst>
                  <a:gd name="connsiteX0" fmla="*/ 0 w 345098"/>
                  <a:gd name="connsiteY0" fmla="*/ 54956 h 382470"/>
                  <a:gd name="connsiteX1" fmla="*/ 0 w 345098"/>
                  <a:gd name="connsiteY1" fmla="*/ 54956 h 382470"/>
                  <a:gd name="connsiteX2" fmla="*/ 30773 w 345098"/>
                  <a:gd name="connsiteY2" fmla="*/ 57155 h 382470"/>
                  <a:gd name="connsiteX3" fmla="*/ 37367 w 345098"/>
                  <a:gd name="connsiteY3" fmla="*/ 59353 h 382470"/>
                  <a:gd name="connsiteX4" fmla="*/ 68141 w 345098"/>
                  <a:gd name="connsiteY4" fmla="*/ 65947 h 382470"/>
                  <a:gd name="connsiteX5" fmla="*/ 105508 w 345098"/>
                  <a:gd name="connsiteY5" fmla="*/ 70343 h 382470"/>
                  <a:gd name="connsiteX6" fmla="*/ 167054 w 345098"/>
                  <a:gd name="connsiteY6" fmla="*/ 68145 h 382470"/>
                  <a:gd name="connsiteX7" fmla="*/ 173648 w 345098"/>
                  <a:gd name="connsiteY7" fmla="*/ 65947 h 382470"/>
                  <a:gd name="connsiteX8" fmla="*/ 182441 w 345098"/>
                  <a:gd name="connsiteY8" fmla="*/ 63749 h 382470"/>
                  <a:gd name="connsiteX9" fmla="*/ 197827 w 345098"/>
                  <a:gd name="connsiteY9" fmla="*/ 57155 h 382470"/>
                  <a:gd name="connsiteX10" fmla="*/ 211016 w 345098"/>
                  <a:gd name="connsiteY10" fmla="*/ 52758 h 382470"/>
                  <a:gd name="connsiteX11" fmla="*/ 217610 w 345098"/>
                  <a:gd name="connsiteY11" fmla="*/ 50560 h 382470"/>
                  <a:gd name="connsiteX12" fmla="*/ 226402 w 345098"/>
                  <a:gd name="connsiteY12" fmla="*/ 48362 h 382470"/>
                  <a:gd name="connsiteX13" fmla="*/ 235194 w 345098"/>
                  <a:gd name="connsiteY13" fmla="*/ 41768 h 382470"/>
                  <a:gd name="connsiteX14" fmla="*/ 248383 w 345098"/>
                  <a:gd name="connsiteY14" fmla="*/ 37372 h 382470"/>
                  <a:gd name="connsiteX15" fmla="*/ 254977 w 345098"/>
                  <a:gd name="connsiteY15" fmla="*/ 32976 h 382470"/>
                  <a:gd name="connsiteX16" fmla="*/ 263769 w 345098"/>
                  <a:gd name="connsiteY16" fmla="*/ 30778 h 382470"/>
                  <a:gd name="connsiteX17" fmla="*/ 270364 w 345098"/>
                  <a:gd name="connsiteY17" fmla="*/ 28580 h 382470"/>
                  <a:gd name="connsiteX18" fmla="*/ 279156 w 345098"/>
                  <a:gd name="connsiteY18" fmla="*/ 24183 h 382470"/>
                  <a:gd name="connsiteX19" fmla="*/ 294542 w 345098"/>
                  <a:gd name="connsiteY19" fmla="*/ 19787 h 382470"/>
                  <a:gd name="connsiteX20" fmla="*/ 303335 w 345098"/>
                  <a:gd name="connsiteY20" fmla="*/ 15391 h 382470"/>
                  <a:gd name="connsiteX21" fmla="*/ 316523 w 345098"/>
                  <a:gd name="connsiteY21" fmla="*/ 6599 h 382470"/>
                  <a:gd name="connsiteX22" fmla="*/ 336306 w 345098"/>
                  <a:gd name="connsiteY22" fmla="*/ 2203 h 382470"/>
                  <a:gd name="connsiteX23" fmla="*/ 345098 w 345098"/>
                  <a:gd name="connsiteY23" fmla="*/ 5 h 382470"/>
                  <a:gd name="connsiteX24" fmla="*/ 345098 w 345098"/>
                  <a:gd name="connsiteY24" fmla="*/ 382470 h 382470"/>
                  <a:gd name="connsiteX25" fmla="*/ 21981 w 345098"/>
                  <a:gd name="connsiteY25" fmla="*/ 382470 h 382470"/>
                  <a:gd name="connsiteX26" fmla="*/ 0 w 345098"/>
                  <a:gd name="connsiteY26" fmla="*/ 54956 h 382470"/>
                  <a:gd name="connsiteX0" fmla="*/ 21981 w 345098"/>
                  <a:gd name="connsiteY0" fmla="*/ 382470 h 382470"/>
                  <a:gd name="connsiteX1" fmla="*/ 0 w 345098"/>
                  <a:gd name="connsiteY1" fmla="*/ 54956 h 382470"/>
                  <a:gd name="connsiteX2" fmla="*/ 30773 w 345098"/>
                  <a:gd name="connsiteY2" fmla="*/ 57155 h 382470"/>
                  <a:gd name="connsiteX3" fmla="*/ 37367 w 345098"/>
                  <a:gd name="connsiteY3" fmla="*/ 59353 h 382470"/>
                  <a:gd name="connsiteX4" fmla="*/ 68141 w 345098"/>
                  <a:gd name="connsiteY4" fmla="*/ 65947 h 382470"/>
                  <a:gd name="connsiteX5" fmla="*/ 105508 w 345098"/>
                  <a:gd name="connsiteY5" fmla="*/ 70343 h 382470"/>
                  <a:gd name="connsiteX6" fmla="*/ 167054 w 345098"/>
                  <a:gd name="connsiteY6" fmla="*/ 68145 h 382470"/>
                  <a:gd name="connsiteX7" fmla="*/ 173648 w 345098"/>
                  <a:gd name="connsiteY7" fmla="*/ 65947 h 382470"/>
                  <a:gd name="connsiteX8" fmla="*/ 182441 w 345098"/>
                  <a:gd name="connsiteY8" fmla="*/ 63749 h 382470"/>
                  <a:gd name="connsiteX9" fmla="*/ 197827 w 345098"/>
                  <a:gd name="connsiteY9" fmla="*/ 57155 h 382470"/>
                  <a:gd name="connsiteX10" fmla="*/ 211016 w 345098"/>
                  <a:gd name="connsiteY10" fmla="*/ 52758 h 382470"/>
                  <a:gd name="connsiteX11" fmla="*/ 217610 w 345098"/>
                  <a:gd name="connsiteY11" fmla="*/ 50560 h 382470"/>
                  <a:gd name="connsiteX12" fmla="*/ 226402 w 345098"/>
                  <a:gd name="connsiteY12" fmla="*/ 48362 h 382470"/>
                  <a:gd name="connsiteX13" fmla="*/ 235194 w 345098"/>
                  <a:gd name="connsiteY13" fmla="*/ 41768 h 382470"/>
                  <a:gd name="connsiteX14" fmla="*/ 248383 w 345098"/>
                  <a:gd name="connsiteY14" fmla="*/ 37372 h 382470"/>
                  <a:gd name="connsiteX15" fmla="*/ 254977 w 345098"/>
                  <a:gd name="connsiteY15" fmla="*/ 32976 h 382470"/>
                  <a:gd name="connsiteX16" fmla="*/ 263769 w 345098"/>
                  <a:gd name="connsiteY16" fmla="*/ 30778 h 382470"/>
                  <a:gd name="connsiteX17" fmla="*/ 270364 w 345098"/>
                  <a:gd name="connsiteY17" fmla="*/ 28580 h 382470"/>
                  <a:gd name="connsiteX18" fmla="*/ 279156 w 345098"/>
                  <a:gd name="connsiteY18" fmla="*/ 24183 h 382470"/>
                  <a:gd name="connsiteX19" fmla="*/ 294542 w 345098"/>
                  <a:gd name="connsiteY19" fmla="*/ 19787 h 382470"/>
                  <a:gd name="connsiteX20" fmla="*/ 303335 w 345098"/>
                  <a:gd name="connsiteY20" fmla="*/ 15391 h 382470"/>
                  <a:gd name="connsiteX21" fmla="*/ 316523 w 345098"/>
                  <a:gd name="connsiteY21" fmla="*/ 6599 h 382470"/>
                  <a:gd name="connsiteX22" fmla="*/ 336306 w 345098"/>
                  <a:gd name="connsiteY22" fmla="*/ 2203 h 382470"/>
                  <a:gd name="connsiteX23" fmla="*/ 345098 w 345098"/>
                  <a:gd name="connsiteY23" fmla="*/ 5 h 382470"/>
                  <a:gd name="connsiteX24" fmla="*/ 345098 w 345098"/>
                  <a:gd name="connsiteY24" fmla="*/ 382470 h 382470"/>
                  <a:gd name="connsiteX25" fmla="*/ 21981 w 345098"/>
                  <a:gd name="connsiteY25" fmla="*/ 382470 h 382470"/>
                  <a:gd name="connsiteX0" fmla="*/ 0 w 323117"/>
                  <a:gd name="connsiteY0" fmla="*/ 382470 h 382470"/>
                  <a:gd name="connsiteX1" fmla="*/ 8792 w 323117"/>
                  <a:gd name="connsiteY1" fmla="*/ 57155 h 382470"/>
                  <a:gd name="connsiteX2" fmla="*/ 15386 w 323117"/>
                  <a:gd name="connsiteY2" fmla="*/ 59353 h 382470"/>
                  <a:gd name="connsiteX3" fmla="*/ 46160 w 323117"/>
                  <a:gd name="connsiteY3" fmla="*/ 65947 h 382470"/>
                  <a:gd name="connsiteX4" fmla="*/ 83527 w 323117"/>
                  <a:gd name="connsiteY4" fmla="*/ 70343 h 382470"/>
                  <a:gd name="connsiteX5" fmla="*/ 145073 w 323117"/>
                  <a:gd name="connsiteY5" fmla="*/ 68145 h 382470"/>
                  <a:gd name="connsiteX6" fmla="*/ 151667 w 323117"/>
                  <a:gd name="connsiteY6" fmla="*/ 65947 h 382470"/>
                  <a:gd name="connsiteX7" fmla="*/ 160460 w 323117"/>
                  <a:gd name="connsiteY7" fmla="*/ 63749 h 382470"/>
                  <a:gd name="connsiteX8" fmla="*/ 175846 w 323117"/>
                  <a:gd name="connsiteY8" fmla="*/ 57155 h 382470"/>
                  <a:gd name="connsiteX9" fmla="*/ 189035 w 323117"/>
                  <a:gd name="connsiteY9" fmla="*/ 52758 h 382470"/>
                  <a:gd name="connsiteX10" fmla="*/ 195629 w 323117"/>
                  <a:gd name="connsiteY10" fmla="*/ 50560 h 382470"/>
                  <a:gd name="connsiteX11" fmla="*/ 204421 w 323117"/>
                  <a:gd name="connsiteY11" fmla="*/ 48362 h 382470"/>
                  <a:gd name="connsiteX12" fmla="*/ 213213 w 323117"/>
                  <a:gd name="connsiteY12" fmla="*/ 41768 h 382470"/>
                  <a:gd name="connsiteX13" fmla="*/ 226402 w 323117"/>
                  <a:gd name="connsiteY13" fmla="*/ 37372 h 382470"/>
                  <a:gd name="connsiteX14" fmla="*/ 232996 w 323117"/>
                  <a:gd name="connsiteY14" fmla="*/ 32976 h 382470"/>
                  <a:gd name="connsiteX15" fmla="*/ 241788 w 323117"/>
                  <a:gd name="connsiteY15" fmla="*/ 30778 h 382470"/>
                  <a:gd name="connsiteX16" fmla="*/ 248383 w 323117"/>
                  <a:gd name="connsiteY16" fmla="*/ 28580 h 382470"/>
                  <a:gd name="connsiteX17" fmla="*/ 257175 w 323117"/>
                  <a:gd name="connsiteY17" fmla="*/ 24183 h 382470"/>
                  <a:gd name="connsiteX18" fmla="*/ 272561 w 323117"/>
                  <a:gd name="connsiteY18" fmla="*/ 19787 h 382470"/>
                  <a:gd name="connsiteX19" fmla="*/ 281354 w 323117"/>
                  <a:gd name="connsiteY19" fmla="*/ 15391 h 382470"/>
                  <a:gd name="connsiteX20" fmla="*/ 294542 w 323117"/>
                  <a:gd name="connsiteY20" fmla="*/ 6599 h 382470"/>
                  <a:gd name="connsiteX21" fmla="*/ 314325 w 323117"/>
                  <a:gd name="connsiteY21" fmla="*/ 2203 h 382470"/>
                  <a:gd name="connsiteX22" fmla="*/ 323117 w 323117"/>
                  <a:gd name="connsiteY22" fmla="*/ 5 h 382470"/>
                  <a:gd name="connsiteX23" fmla="*/ 323117 w 323117"/>
                  <a:gd name="connsiteY23" fmla="*/ 382470 h 382470"/>
                  <a:gd name="connsiteX24" fmla="*/ 0 w 323117"/>
                  <a:gd name="connsiteY24" fmla="*/ 382470 h 382470"/>
                  <a:gd name="connsiteX0" fmla="*/ 4397 w 327514"/>
                  <a:gd name="connsiteY0" fmla="*/ 382470 h 382470"/>
                  <a:gd name="connsiteX1" fmla="*/ 0 w 327514"/>
                  <a:gd name="connsiteY1" fmla="*/ 54957 h 382470"/>
                  <a:gd name="connsiteX2" fmla="*/ 19783 w 327514"/>
                  <a:gd name="connsiteY2" fmla="*/ 59353 h 382470"/>
                  <a:gd name="connsiteX3" fmla="*/ 50557 w 327514"/>
                  <a:gd name="connsiteY3" fmla="*/ 65947 h 382470"/>
                  <a:gd name="connsiteX4" fmla="*/ 87924 w 327514"/>
                  <a:gd name="connsiteY4" fmla="*/ 70343 h 382470"/>
                  <a:gd name="connsiteX5" fmla="*/ 149470 w 327514"/>
                  <a:gd name="connsiteY5" fmla="*/ 68145 h 382470"/>
                  <a:gd name="connsiteX6" fmla="*/ 156064 w 327514"/>
                  <a:gd name="connsiteY6" fmla="*/ 65947 h 382470"/>
                  <a:gd name="connsiteX7" fmla="*/ 164857 w 327514"/>
                  <a:gd name="connsiteY7" fmla="*/ 63749 h 382470"/>
                  <a:gd name="connsiteX8" fmla="*/ 180243 w 327514"/>
                  <a:gd name="connsiteY8" fmla="*/ 57155 h 382470"/>
                  <a:gd name="connsiteX9" fmla="*/ 193432 w 327514"/>
                  <a:gd name="connsiteY9" fmla="*/ 52758 h 382470"/>
                  <a:gd name="connsiteX10" fmla="*/ 200026 w 327514"/>
                  <a:gd name="connsiteY10" fmla="*/ 50560 h 382470"/>
                  <a:gd name="connsiteX11" fmla="*/ 208818 w 327514"/>
                  <a:gd name="connsiteY11" fmla="*/ 48362 h 382470"/>
                  <a:gd name="connsiteX12" fmla="*/ 217610 w 327514"/>
                  <a:gd name="connsiteY12" fmla="*/ 41768 h 382470"/>
                  <a:gd name="connsiteX13" fmla="*/ 230799 w 327514"/>
                  <a:gd name="connsiteY13" fmla="*/ 37372 h 382470"/>
                  <a:gd name="connsiteX14" fmla="*/ 237393 w 327514"/>
                  <a:gd name="connsiteY14" fmla="*/ 32976 h 382470"/>
                  <a:gd name="connsiteX15" fmla="*/ 246185 w 327514"/>
                  <a:gd name="connsiteY15" fmla="*/ 30778 h 382470"/>
                  <a:gd name="connsiteX16" fmla="*/ 252780 w 327514"/>
                  <a:gd name="connsiteY16" fmla="*/ 28580 h 382470"/>
                  <a:gd name="connsiteX17" fmla="*/ 261572 w 327514"/>
                  <a:gd name="connsiteY17" fmla="*/ 24183 h 382470"/>
                  <a:gd name="connsiteX18" fmla="*/ 276958 w 327514"/>
                  <a:gd name="connsiteY18" fmla="*/ 19787 h 382470"/>
                  <a:gd name="connsiteX19" fmla="*/ 285751 w 327514"/>
                  <a:gd name="connsiteY19" fmla="*/ 15391 h 382470"/>
                  <a:gd name="connsiteX20" fmla="*/ 298939 w 327514"/>
                  <a:gd name="connsiteY20" fmla="*/ 6599 h 382470"/>
                  <a:gd name="connsiteX21" fmla="*/ 318722 w 327514"/>
                  <a:gd name="connsiteY21" fmla="*/ 2203 h 382470"/>
                  <a:gd name="connsiteX22" fmla="*/ 327514 w 327514"/>
                  <a:gd name="connsiteY22" fmla="*/ 5 h 382470"/>
                  <a:gd name="connsiteX23" fmla="*/ 327514 w 327514"/>
                  <a:gd name="connsiteY23" fmla="*/ 382470 h 382470"/>
                  <a:gd name="connsiteX24" fmla="*/ 4397 w 327514"/>
                  <a:gd name="connsiteY24" fmla="*/ 382470 h 382470"/>
                  <a:gd name="connsiteX0" fmla="*/ 2199 w 325316"/>
                  <a:gd name="connsiteY0" fmla="*/ 382470 h 382470"/>
                  <a:gd name="connsiteX1" fmla="*/ 0 w 325316"/>
                  <a:gd name="connsiteY1" fmla="*/ 54957 h 382470"/>
                  <a:gd name="connsiteX2" fmla="*/ 17585 w 325316"/>
                  <a:gd name="connsiteY2" fmla="*/ 59353 h 382470"/>
                  <a:gd name="connsiteX3" fmla="*/ 48359 w 325316"/>
                  <a:gd name="connsiteY3" fmla="*/ 65947 h 382470"/>
                  <a:gd name="connsiteX4" fmla="*/ 85726 w 325316"/>
                  <a:gd name="connsiteY4" fmla="*/ 70343 h 382470"/>
                  <a:gd name="connsiteX5" fmla="*/ 147272 w 325316"/>
                  <a:gd name="connsiteY5" fmla="*/ 68145 h 382470"/>
                  <a:gd name="connsiteX6" fmla="*/ 153866 w 325316"/>
                  <a:gd name="connsiteY6" fmla="*/ 65947 h 382470"/>
                  <a:gd name="connsiteX7" fmla="*/ 162659 w 325316"/>
                  <a:gd name="connsiteY7" fmla="*/ 63749 h 382470"/>
                  <a:gd name="connsiteX8" fmla="*/ 178045 w 325316"/>
                  <a:gd name="connsiteY8" fmla="*/ 57155 h 382470"/>
                  <a:gd name="connsiteX9" fmla="*/ 191234 w 325316"/>
                  <a:gd name="connsiteY9" fmla="*/ 52758 h 382470"/>
                  <a:gd name="connsiteX10" fmla="*/ 197828 w 325316"/>
                  <a:gd name="connsiteY10" fmla="*/ 50560 h 382470"/>
                  <a:gd name="connsiteX11" fmla="*/ 206620 w 325316"/>
                  <a:gd name="connsiteY11" fmla="*/ 48362 h 382470"/>
                  <a:gd name="connsiteX12" fmla="*/ 215412 w 325316"/>
                  <a:gd name="connsiteY12" fmla="*/ 41768 h 382470"/>
                  <a:gd name="connsiteX13" fmla="*/ 228601 w 325316"/>
                  <a:gd name="connsiteY13" fmla="*/ 37372 h 382470"/>
                  <a:gd name="connsiteX14" fmla="*/ 235195 w 325316"/>
                  <a:gd name="connsiteY14" fmla="*/ 32976 h 382470"/>
                  <a:gd name="connsiteX15" fmla="*/ 243987 w 325316"/>
                  <a:gd name="connsiteY15" fmla="*/ 30778 h 382470"/>
                  <a:gd name="connsiteX16" fmla="*/ 250582 w 325316"/>
                  <a:gd name="connsiteY16" fmla="*/ 28580 h 382470"/>
                  <a:gd name="connsiteX17" fmla="*/ 259374 w 325316"/>
                  <a:gd name="connsiteY17" fmla="*/ 24183 h 382470"/>
                  <a:gd name="connsiteX18" fmla="*/ 274760 w 325316"/>
                  <a:gd name="connsiteY18" fmla="*/ 19787 h 382470"/>
                  <a:gd name="connsiteX19" fmla="*/ 283553 w 325316"/>
                  <a:gd name="connsiteY19" fmla="*/ 15391 h 382470"/>
                  <a:gd name="connsiteX20" fmla="*/ 296741 w 325316"/>
                  <a:gd name="connsiteY20" fmla="*/ 6599 h 382470"/>
                  <a:gd name="connsiteX21" fmla="*/ 316524 w 325316"/>
                  <a:gd name="connsiteY21" fmla="*/ 2203 h 382470"/>
                  <a:gd name="connsiteX22" fmla="*/ 325316 w 325316"/>
                  <a:gd name="connsiteY22" fmla="*/ 5 h 382470"/>
                  <a:gd name="connsiteX23" fmla="*/ 325316 w 325316"/>
                  <a:gd name="connsiteY23" fmla="*/ 382470 h 382470"/>
                  <a:gd name="connsiteX24" fmla="*/ 2199 w 325316"/>
                  <a:gd name="connsiteY24" fmla="*/ 382470 h 38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5316" h="382470">
                    <a:moveTo>
                      <a:pt x="2199" y="382470"/>
                    </a:moveTo>
                    <a:cubicBezTo>
                      <a:pt x="733" y="273299"/>
                      <a:pt x="1466" y="164128"/>
                      <a:pt x="0" y="54957"/>
                    </a:cubicBezTo>
                    <a:cubicBezTo>
                      <a:pt x="2301" y="55228"/>
                      <a:pt x="9525" y="57521"/>
                      <a:pt x="17585" y="59353"/>
                    </a:cubicBezTo>
                    <a:cubicBezTo>
                      <a:pt x="25645" y="61185"/>
                      <a:pt x="-10874" y="51139"/>
                      <a:pt x="48359" y="65947"/>
                    </a:cubicBezTo>
                    <a:cubicBezTo>
                      <a:pt x="62109" y="69384"/>
                      <a:pt x="69540" y="68994"/>
                      <a:pt x="85726" y="70343"/>
                    </a:cubicBezTo>
                    <a:cubicBezTo>
                      <a:pt x="106241" y="69610"/>
                      <a:pt x="126786" y="69467"/>
                      <a:pt x="147272" y="68145"/>
                    </a:cubicBezTo>
                    <a:cubicBezTo>
                      <a:pt x="149584" y="67996"/>
                      <a:pt x="151638" y="66583"/>
                      <a:pt x="153866" y="65947"/>
                    </a:cubicBezTo>
                    <a:cubicBezTo>
                      <a:pt x="156771" y="65117"/>
                      <a:pt x="159728" y="64482"/>
                      <a:pt x="162659" y="63749"/>
                    </a:cubicBezTo>
                    <a:cubicBezTo>
                      <a:pt x="173122" y="56774"/>
                      <a:pt x="165141" y="61027"/>
                      <a:pt x="178045" y="57155"/>
                    </a:cubicBezTo>
                    <a:cubicBezTo>
                      <a:pt x="182484" y="55823"/>
                      <a:pt x="186838" y="54224"/>
                      <a:pt x="191234" y="52758"/>
                    </a:cubicBezTo>
                    <a:cubicBezTo>
                      <a:pt x="193432" y="52025"/>
                      <a:pt x="195580" y="51122"/>
                      <a:pt x="197828" y="50560"/>
                    </a:cubicBezTo>
                    <a:lnTo>
                      <a:pt x="206620" y="48362"/>
                    </a:lnTo>
                    <a:cubicBezTo>
                      <a:pt x="209551" y="46164"/>
                      <a:pt x="212135" y="43406"/>
                      <a:pt x="215412" y="41768"/>
                    </a:cubicBezTo>
                    <a:cubicBezTo>
                      <a:pt x="219557" y="39696"/>
                      <a:pt x="224745" y="39943"/>
                      <a:pt x="228601" y="37372"/>
                    </a:cubicBezTo>
                    <a:cubicBezTo>
                      <a:pt x="230799" y="35907"/>
                      <a:pt x="232767" y="34017"/>
                      <a:pt x="235195" y="32976"/>
                    </a:cubicBezTo>
                    <a:cubicBezTo>
                      <a:pt x="237972" y="31786"/>
                      <a:pt x="241082" y="31608"/>
                      <a:pt x="243987" y="30778"/>
                    </a:cubicBezTo>
                    <a:cubicBezTo>
                      <a:pt x="246215" y="30141"/>
                      <a:pt x="248452" y="29493"/>
                      <a:pt x="250582" y="28580"/>
                    </a:cubicBezTo>
                    <a:cubicBezTo>
                      <a:pt x="253594" y="27289"/>
                      <a:pt x="256306" y="25334"/>
                      <a:pt x="259374" y="24183"/>
                    </a:cubicBezTo>
                    <a:cubicBezTo>
                      <a:pt x="274270" y="18596"/>
                      <a:pt x="262343" y="25108"/>
                      <a:pt x="274760" y="19787"/>
                    </a:cubicBezTo>
                    <a:cubicBezTo>
                      <a:pt x="277772" y="18496"/>
                      <a:pt x="280743" y="17077"/>
                      <a:pt x="283553" y="15391"/>
                    </a:cubicBezTo>
                    <a:cubicBezTo>
                      <a:pt x="288083" y="12673"/>
                      <a:pt x="291729" y="8270"/>
                      <a:pt x="296741" y="6599"/>
                    </a:cubicBezTo>
                    <a:cubicBezTo>
                      <a:pt x="307563" y="2992"/>
                      <a:pt x="301050" y="4782"/>
                      <a:pt x="316524" y="2203"/>
                    </a:cubicBezTo>
                    <a:cubicBezTo>
                      <a:pt x="323813" y="-227"/>
                      <a:pt x="320801" y="5"/>
                      <a:pt x="325316" y="5"/>
                    </a:cubicBezTo>
                    <a:lnTo>
                      <a:pt x="325316" y="382470"/>
                    </a:lnTo>
                    <a:lnTo>
                      <a:pt x="2199" y="38247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6" name="Freeform 245"/>
              <p:cNvSpPr/>
              <p:nvPr/>
            </p:nvSpPr>
            <p:spPr>
              <a:xfrm>
                <a:off x="4336925" y="2383039"/>
                <a:ext cx="663671" cy="393666"/>
              </a:xfrm>
              <a:custGeom>
                <a:avLst/>
                <a:gdLst>
                  <a:gd name="connsiteX0" fmla="*/ 0 w 663819"/>
                  <a:gd name="connsiteY0" fmla="*/ 151668 h 393456"/>
                  <a:gd name="connsiteX1" fmla="*/ 0 w 663819"/>
                  <a:gd name="connsiteY1" fmla="*/ 151668 h 393456"/>
                  <a:gd name="connsiteX2" fmla="*/ 28575 w 663819"/>
                  <a:gd name="connsiteY2" fmla="*/ 149470 h 393456"/>
                  <a:gd name="connsiteX3" fmla="*/ 39565 w 663819"/>
                  <a:gd name="connsiteY3" fmla="*/ 140677 h 393456"/>
                  <a:gd name="connsiteX4" fmla="*/ 52754 w 663819"/>
                  <a:gd name="connsiteY4" fmla="*/ 134083 h 393456"/>
                  <a:gd name="connsiteX5" fmla="*/ 59348 w 663819"/>
                  <a:gd name="connsiteY5" fmla="*/ 129687 h 393456"/>
                  <a:gd name="connsiteX6" fmla="*/ 65942 w 663819"/>
                  <a:gd name="connsiteY6" fmla="*/ 127489 h 393456"/>
                  <a:gd name="connsiteX7" fmla="*/ 74734 w 663819"/>
                  <a:gd name="connsiteY7" fmla="*/ 118697 h 393456"/>
                  <a:gd name="connsiteX8" fmla="*/ 101111 w 663819"/>
                  <a:gd name="connsiteY8" fmla="*/ 127489 h 393456"/>
                  <a:gd name="connsiteX9" fmla="*/ 103309 w 663819"/>
                  <a:gd name="connsiteY9" fmla="*/ 134083 h 393456"/>
                  <a:gd name="connsiteX10" fmla="*/ 105507 w 663819"/>
                  <a:gd name="connsiteY10" fmla="*/ 156064 h 393456"/>
                  <a:gd name="connsiteX11" fmla="*/ 112102 w 663819"/>
                  <a:gd name="connsiteY11" fmla="*/ 158262 h 393456"/>
                  <a:gd name="connsiteX12" fmla="*/ 118696 w 663819"/>
                  <a:gd name="connsiteY12" fmla="*/ 162658 h 393456"/>
                  <a:gd name="connsiteX13" fmla="*/ 131884 w 663819"/>
                  <a:gd name="connsiteY13" fmla="*/ 167054 h 393456"/>
                  <a:gd name="connsiteX14" fmla="*/ 140677 w 663819"/>
                  <a:gd name="connsiteY14" fmla="*/ 175847 h 393456"/>
                  <a:gd name="connsiteX15" fmla="*/ 151667 w 663819"/>
                  <a:gd name="connsiteY15" fmla="*/ 189035 h 393456"/>
                  <a:gd name="connsiteX16" fmla="*/ 158261 w 663819"/>
                  <a:gd name="connsiteY16" fmla="*/ 191233 h 393456"/>
                  <a:gd name="connsiteX17" fmla="*/ 182440 w 663819"/>
                  <a:gd name="connsiteY17" fmla="*/ 182441 h 393456"/>
                  <a:gd name="connsiteX18" fmla="*/ 189034 w 663819"/>
                  <a:gd name="connsiteY18" fmla="*/ 156064 h 393456"/>
                  <a:gd name="connsiteX19" fmla="*/ 195629 w 663819"/>
                  <a:gd name="connsiteY19" fmla="*/ 151668 h 393456"/>
                  <a:gd name="connsiteX20" fmla="*/ 219807 w 663819"/>
                  <a:gd name="connsiteY20" fmla="*/ 156064 h 393456"/>
                  <a:gd name="connsiteX21" fmla="*/ 228600 w 663819"/>
                  <a:gd name="connsiteY21" fmla="*/ 171450 h 393456"/>
                  <a:gd name="connsiteX22" fmla="*/ 232996 w 663819"/>
                  <a:gd name="connsiteY22" fmla="*/ 175847 h 393456"/>
                  <a:gd name="connsiteX23" fmla="*/ 246184 w 663819"/>
                  <a:gd name="connsiteY23" fmla="*/ 182441 h 393456"/>
                  <a:gd name="connsiteX24" fmla="*/ 243986 w 663819"/>
                  <a:gd name="connsiteY24" fmla="*/ 112102 h 393456"/>
                  <a:gd name="connsiteX25" fmla="*/ 239590 w 663819"/>
                  <a:gd name="connsiteY25" fmla="*/ 105508 h 393456"/>
                  <a:gd name="connsiteX26" fmla="*/ 248382 w 663819"/>
                  <a:gd name="connsiteY26" fmla="*/ 92320 h 393456"/>
                  <a:gd name="connsiteX27" fmla="*/ 265967 w 663819"/>
                  <a:gd name="connsiteY27" fmla="*/ 94518 h 393456"/>
                  <a:gd name="connsiteX28" fmla="*/ 268165 w 663819"/>
                  <a:gd name="connsiteY28" fmla="*/ 103310 h 393456"/>
                  <a:gd name="connsiteX29" fmla="*/ 270363 w 663819"/>
                  <a:gd name="connsiteY29" fmla="*/ 109904 h 393456"/>
                  <a:gd name="connsiteX30" fmla="*/ 274759 w 663819"/>
                  <a:gd name="connsiteY30" fmla="*/ 140677 h 393456"/>
                  <a:gd name="connsiteX31" fmla="*/ 279156 w 663819"/>
                  <a:gd name="connsiteY31" fmla="*/ 145073 h 393456"/>
                  <a:gd name="connsiteX32" fmla="*/ 283552 w 663819"/>
                  <a:gd name="connsiteY32" fmla="*/ 151668 h 393456"/>
                  <a:gd name="connsiteX33" fmla="*/ 294542 w 663819"/>
                  <a:gd name="connsiteY33" fmla="*/ 164856 h 393456"/>
                  <a:gd name="connsiteX34" fmla="*/ 309929 w 663819"/>
                  <a:gd name="connsiteY34" fmla="*/ 158262 h 393456"/>
                  <a:gd name="connsiteX35" fmla="*/ 312127 w 663819"/>
                  <a:gd name="connsiteY35" fmla="*/ 147272 h 393456"/>
                  <a:gd name="connsiteX36" fmla="*/ 318721 w 663819"/>
                  <a:gd name="connsiteY36" fmla="*/ 134083 h 393456"/>
                  <a:gd name="connsiteX37" fmla="*/ 325315 w 663819"/>
                  <a:gd name="connsiteY37" fmla="*/ 129687 h 393456"/>
                  <a:gd name="connsiteX38" fmla="*/ 336306 w 663819"/>
                  <a:gd name="connsiteY38" fmla="*/ 118697 h 393456"/>
                  <a:gd name="connsiteX39" fmla="*/ 347296 w 663819"/>
                  <a:gd name="connsiteY39" fmla="*/ 107706 h 393456"/>
                  <a:gd name="connsiteX40" fmla="*/ 358286 w 663819"/>
                  <a:gd name="connsiteY40" fmla="*/ 101112 h 393456"/>
                  <a:gd name="connsiteX41" fmla="*/ 364881 w 663819"/>
                  <a:gd name="connsiteY41" fmla="*/ 96716 h 393456"/>
                  <a:gd name="connsiteX42" fmla="*/ 371475 w 663819"/>
                  <a:gd name="connsiteY42" fmla="*/ 94518 h 393456"/>
                  <a:gd name="connsiteX43" fmla="*/ 378069 w 663819"/>
                  <a:gd name="connsiteY43" fmla="*/ 90122 h 393456"/>
                  <a:gd name="connsiteX44" fmla="*/ 400050 w 663819"/>
                  <a:gd name="connsiteY44" fmla="*/ 83527 h 393456"/>
                  <a:gd name="connsiteX45" fmla="*/ 406644 w 663819"/>
                  <a:gd name="connsiteY45" fmla="*/ 79131 h 393456"/>
                  <a:gd name="connsiteX46" fmla="*/ 426427 w 663819"/>
                  <a:gd name="connsiteY46" fmla="*/ 68141 h 393456"/>
                  <a:gd name="connsiteX47" fmla="*/ 446209 w 663819"/>
                  <a:gd name="connsiteY47" fmla="*/ 52754 h 393456"/>
                  <a:gd name="connsiteX48" fmla="*/ 465992 w 663819"/>
                  <a:gd name="connsiteY48" fmla="*/ 43962 h 393456"/>
                  <a:gd name="connsiteX49" fmla="*/ 472586 w 663819"/>
                  <a:gd name="connsiteY49" fmla="*/ 37368 h 393456"/>
                  <a:gd name="connsiteX50" fmla="*/ 479181 w 663819"/>
                  <a:gd name="connsiteY50" fmla="*/ 32972 h 393456"/>
                  <a:gd name="connsiteX51" fmla="*/ 490171 w 663819"/>
                  <a:gd name="connsiteY51" fmla="*/ 21981 h 393456"/>
                  <a:gd name="connsiteX52" fmla="*/ 503359 w 663819"/>
                  <a:gd name="connsiteY52" fmla="*/ 17585 h 393456"/>
                  <a:gd name="connsiteX53" fmla="*/ 507756 w 663819"/>
                  <a:gd name="connsiteY53" fmla="*/ 13189 h 393456"/>
                  <a:gd name="connsiteX54" fmla="*/ 538529 w 663819"/>
                  <a:gd name="connsiteY54" fmla="*/ 17585 h 393456"/>
                  <a:gd name="connsiteX55" fmla="*/ 545123 w 663819"/>
                  <a:gd name="connsiteY55" fmla="*/ 21981 h 393456"/>
                  <a:gd name="connsiteX56" fmla="*/ 573698 w 663819"/>
                  <a:gd name="connsiteY56" fmla="*/ 21981 h 393456"/>
                  <a:gd name="connsiteX57" fmla="*/ 586886 w 663819"/>
                  <a:gd name="connsiteY57" fmla="*/ 17585 h 393456"/>
                  <a:gd name="connsiteX58" fmla="*/ 602273 w 663819"/>
                  <a:gd name="connsiteY58" fmla="*/ 8793 h 393456"/>
                  <a:gd name="connsiteX59" fmla="*/ 622056 w 663819"/>
                  <a:gd name="connsiteY59" fmla="*/ 2198 h 393456"/>
                  <a:gd name="connsiteX60" fmla="*/ 628650 w 663819"/>
                  <a:gd name="connsiteY60" fmla="*/ 0 h 393456"/>
                  <a:gd name="connsiteX61" fmla="*/ 663819 w 663819"/>
                  <a:gd name="connsiteY61" fmla="*/ 2198 h 393456"/>
                  <a:gd name="connsiteX62" fmla="*/ 663819 w 663819"/>
                  <a:gd name="connsiteY62" fmla="*/ 134083 h 393456"/>
                  <a:gd name="connsiteX63" fmla="*/ 400050 w 663819"/>
                  <a:gd name="connsiteY63" fmla="*/ 134083 h 393456"/>
                  <a:gd name="connsiteX64" fmla="*/ 400050 w 663819"/>
                  <a:gd name="connsiteY64" fmla="*/ 276958 h 393456"/>
                  <a:gd name="connsiteX65" fmla="*/ 279156 w 663819"/>
                  <a:gd name="connsiteY65" fmla="*/ 276958 h 393456"/>
                  <a:gd name="connsiteX66" fmla="*/ 279156 w 663819"/>
                  <a:gd name="connsiteY66" fmla="*/ 393456 h 393456"/>
                  <a:gd name="connsiteX67" fmla="*/ 15386 w 663819"/>
                  <a:gd name="connsiteY67" fmla="*/ 393456 h 393456"/>
                  <a:gd name="connsiteX68" fmla="*/ 0 w 663819"/>
                  <a:gd name="connsiteY68" fmla="*/ 151668 h 39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63819" h="393456">
                    <a:moveTo>
                      <a:pt x="0" y="151668"/>
                    </a:moveTo>
                    <a:lnTo>
                      <a:pt x="0" y="151668"/>
                    </a:lnTo>
                    <a:cubicBezTo>
                      <a:pt x="9525" y="150935"/>
                      <a:pt x="19370" y="152027"/>
                      <a:pt x="28575" y="149470"/>
                    </a:cubicBezTo>
                    <a:cubicBezTo>
                      <a:pt x="33095" y="148214"/>
                      <a:pt x="35812" y="143492"/>
                      <a:pt x="39565" y="140677"/>
                    </a:cubicBezTo>
                    <a:cubicBezTo>
                      <a:pt x="46382" y="135564"/>
                      <a:pt x="45149" y="136618"/>
                      <a:pt x="52754" y="134083"/>
                    </a:cubicBezTo>
                    <a:cubicBezTo>
                      <a:pt x="54952" y="132618"/>
                      <a:pt x="56985" y="130868"/>
                      <a:pt x="59348" y="129687"/>
                    </a:cubicBezTo>
                    <a:cubicBezTo>
                      <a:pt x="61420" y="128651"/>
                      <a:pt x="64304" y="129127"/>
                      <a:pt x="65942" y="127489"/>
                    </a:cubicBezTo>
                    <a:cubicBezTo>
                      <a:pt x="77665" y="115766"/>
                      <a:pt x="57150" y="124558"/>
                      <a:pt x="74734" y="118697"/>
                    </a:cubicBezTo>
                    <a:cubicBezTo>
                      <a:pt x="93123" y="120536"/>
                      <a:pt x="94862" y="114991"/>
                      <a:pt x="101111" y="127489"/>
                    </a:cubicBezTo>
                    <a:cubicBezTo>
                      <a:pt x="102147" y="129561"/>
                      <a:pt x="102576" y="131885"/>
                      <a:pt x="103309" y="134083"/>
                    </a:cubicBezTo>
                    <a:cubicBezTo>
                      <a:pt x="104042" y="141410"/>
                      <a:pt x="102990" y="149144"/>
                      <a:pt x="105507" y="156064"/>
                    </a:cubicBezTo>
                    <a:cubicBezTo>
                      <a:pt x="106299" y="158242"/>
                      <a:pt x="110029" y="157226"/>
                      <a:pt x="112102" y="158262"/>
                    </a:cubicBezTo>
                    <a:cubicBezTo>
                      <a:pt x="114465" y="159443"/>
                      <a:pt x="116282" y="161585"/>
                      <a:pt x="118696" y="162658"/>
                    </a:cubicBezTo>
                    <a:cubicBezTo>
                      <a:pt x="122930" y="164540"/>
                      <a:pt x="131884" y="167054"/>
                      <a:pt x="131884" y="167054"/>
                    </a:cubicBezTo>
                    <a:cubicBezTo>
                      <a:pt x="134815" y="169985"/>
                      <a:pt x="138378" y="172398"/>
                      <a:pt x="140677" y="175847"/>
                    </a:cubicBezTo>
                    <a:cubicBezTo>
                      <a:pt x="143921" y="180713"/>
                      <a:pt x="146590" y="185650"/>
                      <a:pt x="151667" y="189035"/>
                    </a:cubicBezTo>
                    <a:cubicBezTo>
                      <a:pt x="153595" y="190320"/>
                      <a:pt x="156063" y="190500"/>
                      <a:pt x="158261" y="191233"/>
                    </a:cubicBezTo>
                    <a:cubicBezTo>
                      <a:pt x="163899" y="190428"/>
                      <a:pt x="178960" y="190793"/>
                      <a:pt x="182440" y="182441"/>
                    </a:cubicBezTo>
                    <a:cubicBezTo>
                      <a:pt x="189421" y="165686"/>
                      <a:pt x="179169" y="165928"/>
                      <a:pt x="189034" y="156064"/>
                    </a:cubicBezTo>
                    <a:cubicBezTo>
                      <a:pt x="190902" y="154196"/>
                      <a:pt x="193431" y="153133"/>
                      <a:pt x="195629" y="151668"/>
                    </a:cubicBezTo>
                    <a:cubicBezTo>
                      <a:pt x="203688" y="153133"/>
                      <a:pt x="211978" y="153655"/>
                      <a:pt x="219807" y="156064"/>
                    </a:cubicBezTo>
                    <a:cubicBezTo>
                      <a:pt x="224956" y="157648"/>
                      <a:pt x="227314" y="169199"/>
                      <a:pt x="228600" y="171450"/>
                    </a:cubicBezTo>
                    <a:cubicBezTo>
                      <a:pt x="229628" y="173249"/>
                      <a:pt x="231378" y="174552"/>
                      <a:pt x="232996" y="175847"/>
                    </a:cubicBezTo>
                    <a:cubicBezTo>
                      <a:pt x="239082" y="180716"/>
                      <a:pt x="239220" y="180120"/>
                      <a:pt x="246184" y="182441"/>
                    </a:cubicBezTo>
                    <a:cubicBezTo>
                      <a:pt x="245451" y="158995"/>
                      <a:pt x="245989" y="135474"/>
                      <a:pt x="243986" y="112102"/>
                    </a:cubicBezTo>
                    <a:cubicBezTo>
                      <a:pt x="243760" y="109470"/>
                      <a:pt x="239918" y="108129"/>
                      <a:pt x="239590" y="105508"/>
                    </a:cubicBezTo>
                    <a:cubicBezTo>
                      <a:pt x="238105" y="93625"/>
                      <a:pt x="240810" y="94844"/>
                      <a:pt x="248382" y="92320"/>
                    </a:cubicBezTo>
                    <a:cubicBezTo>
                      <a:pt x="254244" y="93053"/>
                      <a:pt x="260803" y="91649"/>
                      <a:pt x="265967" y="94518"/>
                    </a:cubicBezTo>
                    <a:cubicBezTo>
                      <a:pt x="268608" y="95985"/>
                      <a:pt x="267335" y="100405"/>
                      <a:pt x="268165" y="103310"/>
                    </a:cubicBezTo>
                    <a:cubicBezTo>
                      <a:pt x="268802" y="105538"/>
                      <a:pt x="269630" y="107706"/>
                      <a:pt x="270363" y="109904"/>
                    </a:cubicBezTo>
                    <a:cubicBezTo>
                      <a:pt x="270434" y="110611"/>
                      <a:pt x="271771" y="134702"/>
                      <a:pt x="274759" y="140677"/>
                    </a:cubicBezTo>
                    <a:cubicBezTo>
                      <a:pt x="275686" y="142531"/>
                      <a:pt x="277861" y="143455"/>
                      <a:pt x="279156" y="145073"/>
                    </a:cubicBezTo>
                    <a:cubicBezTo>
                      <a:pt x="280806" y="147136"/>
                      <a:pt x="282241" y="149374"/>
                      <a:pt x="283552" y="151668"/>
                    </a:cubicBezTo>
                    <a:cubicBezTo>
                      <a:pt x="290416" y="163680"/>
                      <a:pt x="284185" y="157951"/>
                      <a:pt x="294542" y="164856"/>
                    </a:cubicBezTo>
                    <a:cubicBezTo>
                      <a:pt x="298375" y="163898"/>
                      <a:pt x="307399" y="162689"/>
                      <a:pt x="309929" y="158262"/>
                    </a:cubicBezTo>
                    <a:cubicBezTo>
                      <a:pt x="311783" y="155018"/>
                      <a:pt x="311221" y="150896"/>
                      <a:pt x="312127" y="147272"/>
                    </a:cubicBezTo>
                    <a:cubicBezTo>
                      <a:pt x="313319" y="142504"/>
                      <a:pt x="315139" y="137665"/>
                      <a:pt x="318721" y="134083"/>
                    </a:cubicBezTo>
                    <a:cubicBezTo>
                      <a:pt x="320589" y="132215"/>
                      <a:pt x="323117" y="131152"/>
                      <a:pt x="325315" y="129687"/>
                    </a:cubicBezTo>
                    <a:cubicBezTo>
                      <a:pt x="334109" y="116496"/>
                      <a:pt x="324580" y="128957"/>
                      <a:pt x="336306" y="118697"/>
                    </a:cubicBezTo>
                    <a:cubicBezTo>
                      <a:pt x="340205" y="115285"/>
                      <a:pt x="342853" y="110372"/>
                      <a:pt x="347296" y="107706"/>
                    </a:cubicBezTo>
                    <a:cubicBezTo>
                      <a:pt x="350959" y="105508"/>
                      <a:pt x="354663" y="103376"/>
                      <a:pt x="358286" y="101112"/>
                    </a:cubicBezTo>
                    <a:cubicBezTo>
                      <a:pt x="360526" y="99712"/>
                      <a:pt x="362518" y="97897"/>
                      <a:pt x="364881" y="96716"/>
                    </a:cubicBezTo>
                    <a:cubicBezTo>
                      <a:pt x="366953" y="95680"/>
                      <a:pt x="369403" y="95554"/>
                      <a:pt x="371475" y="94518"/>
                    </a:cubicBezTo>
                    <a:cubicBezTo>
                      <a:pt x="373838" y="93337"/>
                      <a:pt x="375655" y="91195"/>
                      <a:pt x="378069" y="90122"/>
                    </a:cubicBezTo>
                    <a:cubicBezTo>
                      <a:pt x="384955" y="87061"/>
                      <a:pt x="392739" y="85355"/>
                      <a:pt x="400050" y="83527"/>
                    </a:cubicBezTo>
                    <a:cubicBezTo>
                      <a:pt x="402248" y="82062"/>
                      <a:pt x="404281" y="80312"/>
                      <a:pt x="406644" y="79131"/>
                    </a:cubicBezTo>
                    <a:cubicBezTo>
                      <a:pt x="417699" y="73603"/>
                      <a:pt x="412567" y="82001"/>
                      <a:pt x="426427" y="68141"/>
                    </a:cubicBezTo>
                    <a:cubicBezTo>
                      <a:pt x="432631" y="61937"/>
                      <a:pt x="437448" y="56258"/>
                      <a:pt x="446209" y="52754"/>
                    </a:cubicBezTo>
                    <a:cubicBezTo>
                      <a:pt x="450127" y="51187"/>
                      <a:pt x="462071" y="46763"/>
                      <a:pt x="465992" y="43962"/>
                    </a:cubicBezTo>
                    <a:cubicBezTo>
                      <a:pt x="468521" y="42155"/>
                      <a:pt x="470198" y="39358"/>
                      <a:pt x="472586" y="37368"/>
                    </a:cubicBezTo>
                    <a:cubicBezTo>
                      <a:pt x="474616" y="35677"/>
                      <a:pt x="477193" y="34712"/>
                      <a:pt x="479181" y="32972"/>
                    </a:cubicBezTo>
                    <a:cubicBezTo>
                      <a:pt x="483080" y="29560"/>
                      <a:pt x="485256" y="23619"/>
                      <a:pt x="490171" y="21981"/>
                    </a:cubicBezTo>
                    <a:lnTo>
                      <a:pt x="503359" y="17585"/>
                    </a:lnTo>
                    <a:cubicBezTo>
                      <a:pt x="504825" y="16120"/>
                      <a:pt x="505690" y="13348"/>
                      <a:pt x="507756" y="13189"/>
                    </a:cubicBezTo>
                    <a:cubicBezTo>
                      <a:pt x="523405" y="11985"/>
                      <a:pt x="527359" y="13862"/>
                      <a:pt x="538529" y="17585"/>
                    </a:cubicBezTo>
                    <a:cubicBezTo>
                      <a:pt x="540727" y="19050"/>
                      <a:pt x="542760" y="20800"/>
                      <a:pt x="545123" y="21981"/>
                    </a:cubicBezTo>
                    <a:cubicBezTo>
                      <a:pt x="554931" y="26885"/>
                      <a:pt x="561400" y="23211"/>
                      <a:pt x="573698" y="21981"/>
                    </a:cubicBezTo>
                    <a:cubicBezTo>
                      <a:pt x="578094" y="20516"/>
                      <a:pt x="583609" y="20861"/>
                      <a:pt x="586886" y="17585"/>
                    </a:cubicBezTo>
                    <a:cubicBezTo>
                      <a:pt x="596631" y="7842"/>
                      <a:pt x="589480" y="12729"/>
                      <a:pt x="602273" y="8793"/>
                    </a:cubicBezTo>
                    <a:cubicBezTo>
                      <a:pt x="608917" y="6749"/>
                      <a:pt x="615462" y="4396"/>
                      <a:pt x="622056" y="2198"/>
                    </a:cubicBezTo>
                    <a:lnTo>
                      <a:pt x="628650" y="0"/>
                    </a:lnTo>
                    <a:cubicBezTo>
                      <a:pt x="662352" y="2247"/>
                      <a:pt x="650606" y="2198"/>
                      <a:pt x="663819" y="2198"/>
                    </a:cubicBezTo>
                    <a:lnTo>
                      <a:pt x="663819" y="134083"/>
                    </a:lnTo>
                    <a:lnTo>
                      <a:pt x="400050" y="134083"/>
                    </a:lnTo>
                    <a:lnTo>
                      <a:pt x="400050" y="276958"/>
                    </a:lnTo>
                    <a:lnTo>
                      <a:pt x="279156" y="276958"/>
                    </a:lnTo>
                    <a:lnTo>
                      <a:pt x="279156" y="393456"/>
                    </a:lnTo>
                    <a:lnTo>
                      <a:pt x="15386" y="393456"/>
                    </a:lnTo>
                    <a:lnTo>
                      <a:pt x="0" y="15166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7" name="Freeform 246"/>
              <p:cNvSpPr/>
              <p:nvPr/>
            </p:nvSpPr>
            <p:spPr>
              <a:xfrm>
                <a:off x="3820913" y="2684637"/>
                <a:ext cx="271501" cy="403190"/>
              </a:xfrm>
              <a:custGeom>
                <a:avLst/>
                <a:gdLst>
                  <a:gd name="connsiteX0" fmla="*/ 0 w 272561"/>
                  <a:gd name="connsiteY0" fmla="*/ 0 h 404446"/>
                  <a:gd name="connsiteX1" fmla="*/ 272561 w 272561"/>
                  <a:gd name="connsiteY1" fmla="*/ 0 h 404446"/>
                  <a:gd name="connsiteX2" fmla="*/ 272561 w 272561"/>
                  <a:gd name="connsiteY2" fmla="*/ 279156 h 404446"/>
                  <a:gd name="connsiteX3" fmla="*/ 230798 w 272561"/>
                  <a:gd name="connsiteY3" fmla="*/ 279156 h 404446"/>
                  <a:gd name="connsiteX4" fmla="*/ 230798 w 272561"/>
                  <a:gd name="connsiteY4" fmla="*/ 404446 h 404446"/>
                  <a:gd name="connsiteX5" fmla="*/ 145073 w 272561"/>
                  <a:gd name="connsiteY5" fmla="*/ 404446 h 404446"/>
                  <a:gd name="connsiteX6" fmla="*/ 136280 w 272561"/>
                  <a:gd name="connsiteY6" fmla="*/ 386861 h 404446"/>
                  <a:gd name="connsiteX7" fmla="*/ 116498 w 272561"/>
                  <a:gd name="connsiteY7" fmla="*/ 382465 h 404446"/>
                  <a:gd name="connsiteX8" fmla="*/ 109904 w 272561"/>
                  <a:gd name="connsiteY8" fmla="*/ 378069 h 404446"/>
                  <a:gd name="connsiteX9" fmla="*/ 59348 w 272561"/>
                  <a:gd name="connsiteY9" fmla="*/ 373673 h 404446"/>
                  <a:gd name="connsiteX10" fmla="*/ 43961 w 272561"/>
                  <a:gd name="connsiteY10" fmla="*/ 362683 h 404446"/>
                  <a:gd name="connsiteX11" fmla="*/ 46159 w 272561"/>
                  <a:gd name="connsiteY11" fmla="*/ 353890 h 404446"/>
                  <a:gd name="connsiteX12" fmla="*/ 39565 w 272561"/>
                  <a:gd name="connsiteY12" fmla="*/ 351692 h 404446"/>
                  <a:gd name="connsiteX13" fmla="*/ 4396 w 272561"/>
                  <a:gd name="connsiteY13" fmla="*/ 349494 h 404446"/>
                  <a:gd name="connsiteX14" fmla="*/ 6594 w 272561"/>
                  <a:gd name="connsiteY14" fmla="*/ 331910 h 404446"/>
                  <a:gd name="connsiteX15" fmla="*/ 15386 w 272561"/>
                  <a:gd name="connsiteY15" fmla="*/ 318721 h 404446"/>
                  <a:gd name="connsiteX16" fmla="*/ 17584 w 272561"/>
                  <a:gd name="connsiteY16" fmla="*/ 312127 h 404446"/>
                  <a:gd name="connsiteX17" fmla="*/ 19782 w 272561"/>
                  <a:gd name="connsiteY17" fmla="*/ 301136 h 404446"/>
                  <a:gd name="connsiteX18" fmla="*/ 24179 w 272561"/>
                  <a:gd name="connsiteY18" fmla="*/ 292344 h 404446"/>
                  <a:gd name="connsiteX19" fmla="*/ 26377 w 272561"/>
                  <a:gd name="connsiteY19" fmla="*/ 276958 h 404446"/>
                  <a:gd name="connsiteX20" fmla="*/ 19782 w 272561"/>
                  <a:gd name="connsiteY20" fmla="*/ 265967 h 404446"/>
                  <a:gd name="connsiteX21" fmla="*/ 13188 w 272561"/>
                  <a:gd name="connsiteY21" fmla="*/ 263769 h 404446"/>
                  <a:gd name="connsiteX22" fmla="*/ 10990 w 272561"/>
                  <a:gd name="connsiteY22" fmla="*/ 254977 h 404446"/>
                  <a:gd name="connsiteX23" fmla="*/ 8792 w 272561"/>
                  <a:gd name="connsiteY23" fmla="*/ 237392 h 404446"/>
                  <a:gd name="connsiteX24" fmla="*/ 0 w 272561"/>
                  <a:gd name="connsiteY24" fmla="*/ 0 h 40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2561" h="404446">
                    <a:moveTo>
                      <a:pt x="0" y="0"/>
                    </a:moveTo>
                    <a:lnTo>
                      <a:pt x="272561" y="0"/>
                    </a:lnTo>
                    <a:lnTo>
                      <a:pt x="272561" y="279156"/>
                    </a:lnTo>
                    <a:lnTo>
                      <a:pt x="230798" y="279156"/>
                    </a:lnTo>
                    <a:lnTo>
                      <a:pt x="230798" y="404446"/>
                    </a:lnTo>
                    <a:lnTo>
                      <a:pt x="145073" y="404446"/>
                    </a:lnTo>
                    <a:lnTo>
                      <a:pt x="136280" y="386861"/>
                    </a:lnTo>
                    <a:cubicBezTo>
                      <a:pt x="129686" y="385396"/>
                      <a:pt x="122906" y="384601"/>
                      <a:pt x="116498" y="382465"/>
                    </a:cubicBezTo>
                    <a:cubicBezTo>
                      <a:pt x="113992" y="381630"/>
                      <a:pt x="112453" y="378764"/>
                      <a:pt x="109904" y="378069"/>
                    </a:cubicBezTo>
                    <a:cubicBezTo>
                      <a:pt x="101832" y="375868"/>
                      <a:pt x="60095" y="373723"/>
                      <a:pt x="59348" y="373673"/>
                    </a:cubicBezTo>
                    <a:cubicBezTo>
                      <a:pt x="51931" y="371819"/>
                      <a:pt x="46390" y="372398"/>
                      <a:pt x="43961" y="362683"/>
                    </a:cubicBezTo>
                    <a:lnTo>
                      <a:pt x="46159" y="353890"/>
                    </a:lnTo>
                    <a:cubicBezTo>
                      <a:pt x="43961" y="353157"/>
                      <a:pt x="41869" y="351935"/>
                      <a:pt x="39565" y="351692"/>
                    </a:cubicBezTo>
                    <a:cubicBezTo>
                      <a:pt x="27884" y="350462"/>
                      <a:pt x="14468" y="355537"/>
                      <a:pt x="4396" y="349494"/>
                    </a:cubicBezTo>
                    <a:cubicBezTo>
                      <a:pt x="-669" y="346455"/>
                      <a:pt x="4607" y="337473"/>
                      <a:pt x="6594" y="331910"/>
                    </a:cubicBezTo>
                    <a:cubicBezTo>
                      <a:pt x="8371" y="326934"/>
                      <a:pt x="13715" y="323733"/>
                      <a:pt x="15386" y="318721"/>
                    </a:cubicBezTo>
                    <a:cubicBezTo>
                      <a:pt x="16119" y="316523"/>
                      <a:pt x="17022" y="314375"/>
                      <a:pt x="17584" y="312127"/>
                    </a:cubicBezTo>
                    <a:cubicBezTo>
                      <a:pt x="18490" y="308502"/>
                      <a:pt x="18600" y="304680"/>
                      <a:pt x="19782" y="301136"/>
                    </a:cubicBezTo>
                    <a:cubicBezTo>
                      <a:pt x="20818" y="298027"/>
                      <a:pt x="22713" y="295275"/>
                      <a:pt x="24179" y="292344"/>
                    </a:cubicBezTo>
                    <a:cubicBezTo>
                      <a:pt x="24912" y="287215"/>
                      <a:pt x="26377" y="282139"/>
                      <a:pt x="26377" y="276958"/>
                    </a:cubicBezTo>
                    <a:cubicBezTo>
                      <a:pt x="26377" y="272807"/>
                      <a:pt x="23266" y="268057"/>
                      <a:pt x="19782" y="265967"/>
                    </a:cubicBezTo>
                    <a:cubicBezTo>
                      <a:pt x="17795" y="264775"/>
                      <a:pt x="15386" y="264502"/>
                      <a:pt x="13188" y="263769"/>
                    </a:cubicBezTo>
                    <a:cubicBezTo>
                      <a:pt x="12455" y="260838"/>
                      <a:pt x="11487" y="257957"/>
                      <a:pt x="10990" y="254977"/>
                    </a:cubicBezTo>
                    <a:cubicBezTo>
                      <a:pt x="10019" y="249150"/>
                      <a:pt x="8792" y="237392"/>
                      <a:pt x="8792" y="23739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8" name="Freeform 247"/>
              <p:cNvSpPr/>
              <p:nvPr/>
            </p:nvSpPr>
            <p:spPr bwMode="auto">
              <a:xfrm>
                <a:off x="3641499" y="1786191"/>
                <a:ext cx="422336" cy="226992"/>
              </a:xfrm>
              <a:custGeom>
                <a:avLst/>
                <a:gdLst>
                  <a:gd name="connsiteX0" fmla="*/ 142875 w 422031"/>
                  <a:gd name="connsiteY0" fmla="*/ 213213 h 213213"/>
                  <a:gd name="connsiteX1" fmla="*/ 142875 w 422031"/>
                  <a:gd name="connsiteY1" fmla="*/ 213213 h 213213"/>
                  <a:gd name="connsiteX2" fmla="*/ 156064 w 422031"/>
                  <a:gd name="connsiteY2" fmla="*/ 197826 h 213213"/>
                  <a:gd name="connsiteX3" fmla="*/ 158262 w 422031"/>
                  <a:gd name="connsiteY3" fmla="*/ 191232 h 213213"/>
                  <a:gd name="connsiteX4" fmla="*/ 171450 w 422031"/>
                  <a:gd name="connsiteY4" fmla="*/ 180242 h 213213"/>
                  <a:gd name="connsiteX5" fmla="*/ 211016 w 422031"/>
                  <a:gd name="connsiteY5" fmla="*/ 178044 h 213213"/>
                  <a:gd name="connsiteX6" fmla="*/ 213214 w 422031"/>
                  <a:gd name="connsiteY6" fmla="*/ 171450 h 213213"/>
                  <a:gd name="connsiteX7" fmla="*/ 217610 w 422031"/>
                  <a:gd name="connsiteY7" fmla="*/ 151667 h 213213"/>
                  <a:gd name="connsiteX8" fmla="*/ 219808 w 422031"/>
                  <a:gd name="connsiteY8" fmla="*/ 145073 h 213213"/>
                  <a:gd name="connsiteX9" fmla="*/ 230799 w 422031"/>
                  <a:gd name="connsiteY9" fmla="*/ 134082 h 213213"/>
                  <a:gd name="connsiteX10" fmla="*/ 250581 w 422031"/>
                  <a:gd name="connsiteY10" fmla="*/ 129686 h 213213"/>
                  <a:gd name="connsiteX11" fmla="*/ 268166 w 422031"/>
                  <a:gd name="connsiteY11" fmla="*/ 125290 h 213213"/>
                  <a:gd name="connsiteX12" fmla="*/ 294543 w 422031"/>
                  <a:gd name="connsiteY12" fmla="*/ 103309 h 213213"/>
                  <a:gd name="connsiteX13" fmla="*/ 298939 w 422031"/>
                  <a:gd name="connsiteY13" fmla="*/ 96715 h 213213"/>
                  <a:gd name="connsiteX14" fmla="*/ 296741 w 422031"/>
                  <a:gd name="connsiteY14" fmla="*/ 90121 h 213213"/>
                  <a:gd name="connsiteX15" fmla="*/ 290147 w 422031"/>
                  <a:gd name="connsiteY15" fmla="*/ 76932 h 213213"/>
                  <a:gd name="connsiteX16" fmla="*/ 292345 w 422031"/>
                  <a:gd name="connsiteY16" fmla="*/ 61546 h 213213"/>
                  <a:gd name="connsiteX17" fmla="*/ 327514 w 422031"/>
                  <a:gd name="connsiteY17" fmla="*/ 59348 h 213213"/>
                  <a:gd name="connsiteX18" fmla="*/ 345099 w 422031"/>
                  <a:gd name="connsiteY18" fmla="*/ 54951 h 213213"/>
                  <a:gd name="connsiteX19" fmla="*/ 419833 w 422031"/>
                  <a:gd name="connsiteY19" fmla="*/ 54951 h 213213"/>
                  <a:gd name="connsiteX20" fmla="*/ 422031 w 422031"/>
                  <a:gd name="connsiteY20" fmla="*/ 48357 h 213213"/>
                  <a:gd name="connsiteX21" fmla="*/ 419833 w 422031"/>
                  <a:gd name="connsiteY21" fmla="*/ 30773 h 213213"/>
                  <a:gd name="connsiteX22" fmla="*/ 417635 w 422031"/>
                  <a:gd name="connsiteY22" fmla="*/ 24178 h 213213"/>
                  <a:gd name="connsiteX23" fmla="*/ 393456 w 422031"/>
                  <a:gd name="connsiteY23" fmla="*/ 13188 h 213213"/>
                  <a:gd name="connsiteX24" fmla="*/ 362683 w 422031"/>
                  <a:gd name="connsiteY24" fmla="*/ 6594 h 213213"/>
                  <a:gd name="connsiteX25" fmla="*/ 325316 w 422031"/>
                  <a:gd name="connsiteY25" fmla="*/ 0 h 213213"/>
                  <a:gd name="connsiteX26" fmla="*/ 219808 w 422031"/>
                  <a:gd name="connsiteY26" fmla="*/ 2198 h 213213"/>
                  <a:gd name="connsiteX27" fmla="*/ 206620 w 422031"/>
                  <a:gd name="connsiteY27" fmla="*/ 4396 h 213213"/>
                  <a:gd name="connsiteX28" fmla="*/ 184639 w 422031"/>
                  <a:gd name="connsiteY28" fmla="*/ 17584 h 213213"/>
                  <a:gd name="connsiteX29" fmla="*/ 178045 w 422031"/>
                  <a:gd name="connsiteY29" fmla="*/ 21980 h 213213"/>
                  <a:gd name="connsiteX30" fmla="*/ 164856 w 422031"/>
                  <a:gd name="connsiteY30" fmla="*/ 30773 h 213213"/>
                  <a:gd name="connsiteX31" fmla="*/ 160460 w 422031"/>
                  <a:gd name="connsiteY31" fmla="*/ 37367 h 213213"/>
                  <a:gd name="connsiteX32" fmla="*/ 142875 w 422031"/>
                  <a:gd name="connsiteY32" fmla="*/ 43961 h 213213"/>
                  <a:gd name="connsiteX33" fmla="*/ 129687 w 422031"/>
                  <a:gd name="connsiteY33" fmla="*/ 48357 h 213213"/>
                  <a:gd name="connsiteX34" fmla="*/ 123093 w 422031"/>
                  <a:gd name="connsiteY34" fmla="*/ 52753 h 213213"/>
                  <a:gd name="connsiteX35" fmla="*/ 112102 w 422031"/>
                  <a:gd name="connsiteY35" fmla="*/ 54951 h 213213"/>
                  <a:gd name="connsiteX36" fmla="*/ 103310 w 422031"/>
                  <a:gd name="connsiteY36" fmla="*/ 57150 h 213213"/>
                  <a:gd name="connsiteX37" fmla="*/ 87924 w 422031"/>
                  <a:gd name="connsiteY37" fmla="*/ 65942 h 213213"/>
                  <a:gd name="connsiteX38" fmla="*/ 81329 w 422031"/>
                  <a:gd name="connsiteY38" fmla="*/ 70338 h 213213"/>
                  <a:gd name="connsiteX39" fmla="*/ 65943 w 422031"/>
                  <a:gd name="connsiteY39" fmla="*/ 72536 h 213213"/>
                  <a:gd name="connsiteX40" fmla="*/ 52754 w 422031"/>
                  <a:gd name="connsiteY40" fmla="*/ 76932 h 213213"/>
                  <a:gd name="connsiteX41" fmla="*/ 41764 w 422031"/>
                  <a:gd name="connsiteY41" fmla="*/ 85725 h 213213"/>
                  <a:gd name="connsiteX42" fmla="*/ 37368 w 422031"/>
                  <a:gd name="connsiteY42" fmla="*/ 92319 h 213213"/>
                  <a:gd name="connsiteX43" fmla="*/ 26377 w 422031"/>
                  <a:gd name="connsiteY43" fmla="*/ 101111 h 213213"/>
                  <a:gd name="connsiteX44" fmla="*/ 15387 w 422031"/>
                  <a:gd name="connsiteY44" fmla="*/ 114300 h 213213"/>
                  <a:gd name="connsiteX45" fmla="*/ 8793 w 422031"/>
                  <a:gd name="connsiteY45" fmla="*/ 127488 h 213213"/>
                  <a:gd name="connsiteX46" fmla="*/ 2199 w 422031"/>
                  <a:gd name="connsiteY46" fmla="*/ 147271 h 213213"/>
                  <a:gd name="connsiteX47" fmla="*/ 0 w 422031"/>
                  <a:gd name="connsiteY47" fmla="*/ 153865 h 213213"/>
                  <a:gd name="connsiteX48" fmla="*/ 0 w 422031"/>
                  <a:gd name="connsiteY48" fmla="*/ 164855 h 213213"/>
                  <a:gd name="connsiteX49" fmla="*/ 101112 w 422031"/>
                  <a:gd name="connsiteY49" fmla="*/ 164855 h 213213"/>
                  <a:gd name="connsiteX50" fmla="*/ 142875 w 422031"/>
                  <a:gd name="connsiteY50" fmla="*/ 213213 h 213213"/>
                  <a:gd name="connsiteX0" fmla="*/ 142875 w 422031"/>
                  <a:gd name="connsiteY0" fmla="*/ 213213 h 213213"/>
                  <a:gd name="connsiteX1" fmla="*/ 142875 w 422031"/>
                  <a:gd name="connsiteY1" fmla="*/ 213213 h 213213"/>
                  <a:gd name="connsiteX2" fmla="*/ 156064 w 422031"/>
                  <a:gd name="connsiteY2" fmla="*/ 197826 h 213213"/>
                  <a:gd name="connsiteX3" fmla="*/ 158262 w 422031"/>
                  <a:gd name="connsiteY3" fmla="*/ 191232 h 213213"/>
                  <a:gd name="connsiteX4" fmla="*/ 171450 w 422031"/>
                  <a:gd name="connsiteY4" fmla="*/ 180242 h 213213"/>
                  <a:gd name="connsiteX5" fmla="*/ 211016 w 422031"/>
                  <a:gd name="connsiteY5" fmla="*/ 178044 h 213213"/>
                  <a:gd name="connsiteX6" fmla="*/ 213214 w 422031"/>
                  <a:gd name="connsiteY6" fmla="*/ 171450 h 213213"/>
                  <a:gd name="connsiteX7" fmla="*/ 217610 w 422031"/>
                  <a:gd name="connsiteY7" fmla="*/ 151667 h 213213"/>
                  <a:gd name="connsiteX8" fmla="*/ 219808 w 422031"/>
                  <a:gd name="connsiteY8" fmla="*/ 145073 h 213213"/>
                  <a:gd name="connsiteX9" fmla="*/ 230799 w 422031"/>
                  <a:gd name="connsiteY9" fmla="*/ 134082 h 213213"/>
                  <a:gd name="connsiteX10" fmla="*/ 250581 w 422031"/>
                  <a:gd name="connsiteY10" fmla="*/ 129686 h 213213"/>
                  <a:gd name="connsiteX11" fmla="*/ 268166 w 422031"/>
                  <a:gd name="connsiteY11" fmla="*/ 125290 h 213213"/>
                  <a:gd name="connsiteX12" fmla="*/ 294543 w 422031"/>
                  <a:gd name="connsiteY12" fmla="*/ 103309 h 213213"/>
                  <a:gd name="connsiteX13" fmla="*/ 298939 w 422031"/>
                  <a:gd name="connsiteY13" fmla="*/ 96715 h 213213"/>
                  <a:gd name="connsiteX14" fmla="*/ 296741 w 422031"/>
                  <a:gd name="connsiteY14" fmla="*/ 90121 h 213213"/>
                  <a:gd name="connsiteX15" fmla="*/ 290147 w 422031"/>
                  <a:gd name="connsiteY15" fmla="*/ 76932 h 213213"/>
                  <a:gd name="connsiteX16" fmla="*/ 292345 w 422031"/>
                  <a:gd name="connsiteY16" fmla="*/ 61546 h 213213"/>
                  <a:gd name="connsiteX17" fmla="*/ 327514 w 422031"/>
                  <a:gd name="connsiteY17" fmla="*/ 59348 h 213213"/>
                  <a:gd name="connsiteX18" fmla="*/ 345099 w 422031"/>
                  <a:gd name="connsiteY18" fmla="*/ 54951 h 213213"/>
                  <a:gd name="connsiteX19" fmla="*/ 419833 w 422031"/>
                  <a:gd name="connsiteY19" fmla="*/ 54951 h 213213"/>
                  <a:gd name="connsiteX20" fmla="*/ 422031 w 422031"/>
                  <a:gd name="connsiteY20" fmla="*/ 48357 h 213213"/>
                  <a:gd name="connsiteX21" fmla="*/ 419833 w 422031"/>
                  <a:gd name="connsiteY21" fmla="*/ 30773 h 213213"/>
                  <a:gd name="connsiteX22" fmla="*/ 417635 w 422031"/>
                  <a:gd name="connsiteY22" fmla="*/ 24178 h 213213"/>
                  <a:gd name="connsiteX23" fmla="*/ 393456 w 422031"/>
                  <a:gd name="connsiteY23" fmla="*/ 13188 h 213213"/>
                  <a:gd name="connsiteX24" fmla="*/ 362683 w 422031"/>
                  <a:gd name="connsiteY24" fmla="*/ 6594 h 213213"/>
                  <a:gd name="connsiteX25" fmla="*/ 325316 w 422031"/>
                  <a:gd name="connsiteY25" fmla="*/ 0 h 213213"/>
                  <a:gd name="connsiteX26" fmla="*/ 219808 w 422031"/>
                  <a:gd name="connsiteY26" fmla="*/ 2198 h 213213"/>
                  <a:gd name="connsiteX27" fmla="*/ 206620 w 422031"/>
                  <a:gd name="connsiteY27" fmla="*/ 4396 h 213213"/>
                  <a:gd name="connsiteX28" fmla="*/ 184639 w 422031"/>
                  <a:gd name="connsiteY28" fmla="*/ 17584 h 213213"/>
                  <a:gd name="connsiteX29" fmla="*/ 178045 w 422031"/>
                  <a:gd name="connsiteY29" fmla="*/ 21980 h 213213"/>
                  <a:gd name="connsiteX30" fmla="*/ 164856 w 422031"/>
                  <a:gd name="connsiteY30" fmla="*/ 30773 h 213213"/>
                  <a:gd name="connsiteX31" fmla="*/ 160460 w 422031"/>
                  <a:gd name="connsiteY31" fmla="*/ 37367 h 213213"/>
                  <a:gd name="connsiteX32" fmla="*/ 142875 w 422031"/>
                  <a:gd name="connsiteY32" fmla="*/ 43961 h 213213"/>
                  <a:gd name="connsiteX33" fmla="*/ 129687 w 422031"/>
                  <a:gd name="connsiteY33" fmla="*/ 48357 h 213213"/>
                  <a:gd name="connsiteX34" fmla="*/ 123093 w 422031"/>
                  <a:gd name="connsiteY34" fmla="*/ 52753 h 213213"/>
                  <a:gd name="connsiteX35" fmla="*/ 112102 w 422031"/>
                  <a:gd name="connsiteY35" fmla="*/ 54951 h 213213"/>
                  <a:gd name="connsiteX36" fmla="*/ 103310 w 422031"/>
                  <a:gd name="connsiteY36" fmla="*/ 57150 h 213213"/>
                  <a:gd name="connsiteX37" fmla="*/ 87924 w 422031"/>
                  <a:gd name="connsiteY37" fmla="*/ 65942 h 213213"/>
                  <a:gd name="connsiteX38" fmla="*/ 81329 w 422031"/>
                  <a:gd name="connsiteY38" fmla="*/ 70338 h 213213"/>
                  <a:gd name="connsiteX39" fmla="*/ 65943 w 422031"/>
                  <a:gd name="connsiteY39" fmla="*/ 72536 h 213213"/>
                  <a:gd name="connsiteX40" fmla="*/ 52754 w 422031"/>
                  <a:gd name="connsiteY40" fmla="*/ 76932 h 213213"/>
                  <a:gd name="connsiteX41" fmla="*/ 41764 w 422031"/>
                  <a:gd name="connsiteY41" fmla="*/ 85725 h 213213"/>
                  <a:gd name="connsiteX42" fmla="*/ 37368 w 422031"/>
                  <a:gd name="connsiteY42" fmla="*/ 92319 h 213213"/>
                  <a:gd name="connsiteX43" fmla="*/ 26377 w 422031"/>
                  <a:gd name="connsiteY43" fmla="*/ 101111 h 213213"/>
                  <a:gd name="connsiteX44" fmla="*/ 15387 w 422031"/>
                  <a:gd name="connsiteY44" fmla="*/ 114300 h 213213"/>
                  <a:gd name="connsiteX45" fmla="*/ 8793 w 422031"/>
                  <a:gd name="connsiteY45" fmla="*/ 127488 h 213213"/>
                  <a:gd name="connsiteX46" fmla="*/ 2199 w 422031"/>
                  <a:gd name="connsiteY46" fmla="*/ 147271 h 213213"/>
                  <a:gd name="connsiteX47" fmla="*/ 0 w 422031"/>
                  <a:gd name="connsiteY47" fmla="*/ 153865 h 213213"/>
                  <a:gd name="connsiteX48" fmla="*/ 0 w 422031"/>
                  <a:gd name="connsiteY48" fmla="*/ 164855 h 213213"/>
                  <a:gd name="connsiteX49" fmla="*/ 101112 w 422031"/>
                  <a:gd name="connsiteY49" fmla="*/ 164855 h 213213"/>
                  <a:gd name="connsiteX50" fmla="*/ 118697 w 422031"/>
                  <a:gd name="connsiteY50" fmla="*/ 182440 h 213213"/>
                  <a:gd name="connsiteX51" fmla="*/ 142875 w 422031"/>
                  <a:gd name="connsiteY51" fmla="*/ 213213 h 213213"/>
                  <a:gd name="connsiteX0" fmla="*/ 142875 w 422031"/>
                  <a:gd name="connsiteY0" fmla="*/ 213213 h 224204"/>
                  <a:gd name="connsiteX1" fmla="*/ 142875 w 422031"/>
                  <a:gd name="connsiteY1" fmla="*/ 213213 h 224204"/>
                  <a:gd name="connsiteX2" fmla="*/ 156064 w 422031"/>
                  <a:gd name="connsiteY2" fmla="*/ 197826 h 224204"/>
                  <a:gd name="connsiteX3" fmla="*/ 158262 w 422031"/>
                  <a:gd name="connsiteY3" fmla="*/ 191232 h 224204"/>
                  <a:gd name="connsiteX4" fmla="*/ 171450 w 422031"/>
                  <a:gd name="connsiteY4" fmla="*/ 180242 h 224204"/>
                  <a:gd name="connsiteX5" fmla="*/ 211016 w 422031"/>
                  <a:gd name="connsiteY5" fmla="*/ 178044 h 224204"/>
                  <a:gd name="connsiteX6" fmla="*/ 213214 w 422031"/>
                  <a:gd name="connsiteY6" fmla="*/ 171450 h 224204"/>
                  <a:gd name="connsiteX7" fmla="*/ 217610 w 422031"/>
                  <a:gd name="connsiteY7" fmla="*/ 151667 h 224204"/>
                  <a:gd name="connsiteX8" fmla="*/ 219808 w 422031"/>
                  <a:gd name="connsiteY8" fmla="*/ 145073 h 224204"/>
                  <a:gd name="connsiteX9" fmla="*/ 230799 w 422031"/>
                  <a:gd name="connsiteY9" fmla="*/ 134082 h 224204"/>
                  <a:gd name="connsiteX10" fmla="*/ 250581 w 422031"/>
                  <a:gd name="connsiteY10" fmla="*/ 129686 h 224204"/>
                  <a:gd name="connsiteX11" fmla="*/ 268166 w 422031"/>
                  <a:gd name="connsiteY11" fmla="*/ 125290 h 224204"/>
                  <a:gd name="connsiteX12" fmla="*/ 294543 w 422031"/>
                  <a:gd name="connsiteY12" fmla="*/ 103309 h 224204"/>
                  <a:gd name="connsiteX13" fmla="*/ 298939 w 422031"/>
                  <a:gd name="connsiteY13" fmla="*/ 96715 h 224204"/>
                  <a:gd name="connsiteX14" fmla="*/ 296741 w 422031"/>
                  <a:gd name="connsiteY14" fmla="*/ 90121 h 224204"/>
                  <a:gd name="connsiteX15" fmla="*/ 290147 w 422031"/>
                  <a:gd name="connsiteY15" fmla="*/ 76932 h 224204"/>
                  <a:gd name="connsiteX16" fmla="*/ 292345 w 422031"/>
                  <a:gd name="connsiteY16" fmla="*/ 61546 h 224204"/>
                  <a:gd name="connsiteX17" fmla="*/ 327514 w 422031"/>
                  <a:gd name="connsiteY17" fmla="*/ 59348 h 224204"/>
                  <a:gd name="connsiteX18" fmla="*/ 345099 w 422031"/>
                  <a:gd name="connsiteY18" fmla="*/ 54951 h 224204"/>
                  <a:gd name="connsiteX19" fmla="*/ 419833 w 422031"/>
                  <a:gd name="connsiteY19" fmla="*/ 54951 h 224204"/>
                  <a:gd name="connsiteX20" fmla="*/ 422031 w 422031"/>
                  <a:gd name="connsiteY20" fmla="*/ 48357 h 224204"/>
                  <a:gd name="connsiteX21" fmla="*/ 419833 w 422031"/>
                  <a:gd name="connsiteY21" fmla="*/ 30773 h 224204"/>
                  <a:gd name="connsiteX22" fmla="*/ 417635 w 422031"/>
                  <a:gd name="connsiteY22" fmla="*/ 24178 h 224204"/>
                  <a:gd name="connsiteX23" fmla="*/ 393456 w 422031"/>
                  <a:gd name="connsiteY23" fmla="*/ 13188 h 224204"/>
                  <a:gd name="connsiteX24" fmla="*/ 362683 w 422031"/>
                  <a:gd name="connsiteY24" fmla="*/ 6594 h 224204"/>
                  <a:gd name="connsiteX25" fmla="*/ 325316 w 422031"/>
                  <a:gd name="connsiteY25" fmla="*/ 0 h 224204"/>
                  <a:gd name="connsiteX26" fmla="*/ 219808 w 422031"/>
                  <a:gd name="connsiteY26" fmla="*/ 2198 h 224204"/>
                  <a:gd name="connsiteX27" fmla="*/ 206620 w 422031"/>
                  <a:gd name="connsiteY27" fmla="*/ 4396 h 224204"/>
                  <a:gd name="connsiteX28" fmla="*/ 184639 w 422031"/>
                  <a:gd name="connsiteY28" fmla="*/ 17584 h 224204"/>
                  <a:gd name="connsiteX29" fmla="*/ 178045 w 422031"/>
                  <a:gd name="connsiteY29" fmla="*/ 21980 h 224204"/>
                  <a:gd name="connsiteX30" fmla="*/ 164856 w 422031"/>
                  <a:gd name="connsiteY30" fmla="*/ 30773 h 224204"/>
                  <a:gd name="connsiteX31" fmla="*/ 160460 w 422031"/>
                  <a:gd name="connsiteY31" fmla="*/ 37367 h 224204"/>
                  <a:gd name="connsiteX32" fmla="*/ 142875 w 422031"/>
                  <a:gd name="connsiteY32" fmla="*/ 43961 h 224204"/>
                  <a:gd name="connsiteX33" fmla="*/ 129687 w 422031"/>
                  <a:gd name="connsiteY33" fmla="*/ 48357 h 224204"/>
                  <a:gd name="connsiteX34" fmla="*/ 123093 w 422031"/>
                  <a:gd name="connsiteY34" fmla="*/ 52753 h 224204"/>
                  <a:gd name="connsiteX35" fmla="*/ 112102 w 422031"/>
                  <a:gd name="connsiteY35" fmla="*/ 54951 h 224204"/>
                  <a:gd name="connsiteX36" fmla="*/ 103310 w 422031"/>
                  <a:gd name="connsiteY36" fmla="*/ 57150 h 224204"/>
                  <a:gd name="connsiteX37" fmla="*/ 87924 w 422031"/>
                  <a:gd name="connsiteY37" fmla="*/ 65942 h 224204"/>
                  <a:gd name="connsiteX38" fmla="*/ 81329 w 422031"/>
                  <a:gd name="connsiteY38" fmla="*/ 70338 h 224204"/>
                  <a:gd name="connsiteX39" fmla="*/ 65943 w 422031"/>
                  <a:gd name="connsiteY39" fmla="*/ 72536 h 224204"/>
                  <a:gd name="connsiteX40" fmla="*/ 52754 w 422031"/>
                  <a:gd name="connsiteY40" fmla="*/ 76932 h 224204"/>
                  <a:gd name="connsiteX41" fmla="*/ 41764 w 422031"/>
                  <a:gd name="connsiteY41" fmla="*/ 85725 h 224204"/>
                  <a:gd name="connsiteX42" fmla="*/ 37368 w 422031"/>
                  <a:gd name="connsiteY42" fmla="*/ 92319 h 224204"/>
                  <a:gd name="connsiteX43" fmla="*/ 26377 w 422031"/>
                  <a:gd name="connsiteY43" fmla="*/ 101111 h 224204"/>
                  <a:gd name="connsiteX44" fmla="*/ 15387 w 422031"/>
                  <a:gd name="connsiteY44" fmla="*/ 114300 h 224204"/>
                  <a:gd name="connsiteX45" fmla="*/ 8793 w 422031"/>
                  <a:gd name="connsiteY45" fmla="*/ 127488 h 224204"/>
                  <a:gd name="connsiteX46" fmla="*/ 2199 w 422031"/>
                  <a:gd name="connsiteY46" fmla="*/ 147271 h 224204"/>
                  <a:gd name="connsiteX47" fmla="*/ 0 w 422031"/>
                  <a:gd name="connsiteY47" fmla="*/ 153865 h 224204"/>
                  <a:gd name="connsiteX48" fmla="*/ 0 w 422031"/>
                  <a:gd name="connsiteY48" fmla="*/ 164855 h 224204"/>
                  <a:gd name="connsiteX49" fmla="*/ 101112 w 422031"/>
                  <a:gd name="connsiteY49" fmla="*/ 164855 h 224204"/>
                  <a:gd name="connsiteX50" fmla="*/ 105508 w 422031"/>
                  <a:gd name="connsiteY50" fmla="*/ 224204 h 224204"/>
                  <a:gd name="connsiteX51" fmla="*/ 142875 w 422031"/>
                  <a:gd name="connsiteY51" fmla="*/ 213213 h 224204"/>
                  <a:gd name="connsiteX0" fmla="*/ 151668 w 422031"/>
                  <a:gd name="connsiteY0" fmla="*/ 226402 h 226402"/>
                  <a:gd name="connsiteX1" fmla="*/ 142875 w 422031"/>
                  <a:gd name="connsiteY1" fmla="*/ 213213 h 226402"/>
                  <a:gd name="connsiteX2" fmla="*/ 156064 w 422031"/>
                  <a:gd name="connsiteY2" fmla="*/ 197826 h 226402"/>
                  <a:gd name="connsiteX3" fmla="*/ 158262 w 422031"/>
                  <a:gd name="connsiteY3" fmla="*/ 191232 h 226402"/>
                  <a:gd name="connsiteX4" fmla="*/ 171450 w 422031"/>
                  <a:gd name="connsiteY4" fmla="*/ 180242 h 226402"/>
                  <a:gd name="connsiteX5" fmla="*/ 211016 w 422031"/>
                  <a:gd name="connsiteY5" fmla="*/ 178044 h 226402"/>
                  <a:gd name="connsiteX6" fmla="*/ 213214 w 422031"/>
                  <a:gd name="connsiteY6" fmla="*/ 171450 h 226402"/>
                  <a:gd name="connsiteX7" fmla="*/ 217610 w 422031"/>
                  <a:gd name="connsiteY7" fmla="*/ 151667 h 226402"/>
                  <a:gd name="connsiteX8" fmla="*/ 219808 w 422031"/>
                  <a:gd name="connsiteY8" fmla="*/ 145073 h 226402"/>
                  <a:gd name="connsiteX9" fmla="*/ 230799 w 422031"/>
                  <a:gd name="connsiteY9" fmla="*/ 134082 h 226402"/>
                  <a:gd name="connsiteX10" fmla="*/ 250581 w 422031"/>
                  <a:gd name="connsiteY10" fmla="*/ 129686 h 226402"/>
                  <a:gd name="connsiteX11" fmla="*/ 268166 w 422031"/>
                  <a:gd name="connsiteY11" fmla="*/ 125290 h 226402"/>
                  <a:gd name="connsiteX12" fmla="*/ 294543 w 422031"/>
                  <a:gd name="connsiteY12" fmla="*/ 103309 h 226402"/>
                  <a:gd name="connsiteX13" fmla="*/ 298939 w 422031"/>
                  <a:gd name="connsiteY13" fmla="*/ 96715 h 226402"/>
                  <a:gd name="connsiteX14" fmla="*/ 296741 w 422031"/>
                  <a:gd name="connsiteY14" fmla="*/ 90121 h 226402"/>
                  <a:gd name="connsiteX15" fmla="*/ 290147 w 422031"/>
                  <a:gd name="connsiteY15" fmla="*/ 76932 h 226402"/>
                  <a:gd name="connsiteX16" fmla="*/ 292345 w 422031"/>
                  <a:gd name="connsiteY16" fmla="*/ 61546 h 226402"/>
                  <a:gd name="connsiteX17" fmla="*/ 327514 w 422031"/>
                  <a:gd name="connsiteY17" fmla="*/ 59348 h 226402"/>
                  <a:gd name="connsiteX18" fmla="*/ 345099 w 422031"/>
                  <a:gd name="connsiteY18" fmla="*/ 54951 h 226402"/>
                  <a:gd name="connsiteX19" fmla="*/ 419833 w 422031"/>
                  <a:gd name="connsiteY19" fmla="*/ 54951 h 226402"/>
                  <a:gd name="connsiteX20" fmla="*/ 422031 w 422031"/>
                  <a:gd name="connsiteY20" fmla="*/ 48357 h 226402"/>
                  <a:gd name="connsiteX21" fmla="*/ 419833 w 422031"/>
                  <a:gd name="connsiteY21" fmla="*/ 30773 h 226402"/>
                  <a:gd name="connsiteX22" fmla="*/ 417635 w 422031"/>
                  <a:gd name="connsiteY22" fmla="*/ 24178 h 226402"/>
                  <a:gd name="connsiteX23" fmla="*/ 393456 w 422031"/>
                  <a:gd name="connsiteY23" fmla="*/ 13188 h 226402"/>
                  <a:gd name="connsiteX24" fmla="*/ 362683 w 422031"/>
                  <a:gd name="connsiteY24" fmla="*/ 6594 h 226402"/>
                  <a:gd name="connsiteX25" fmla="*/ 325316 w 422031"/>
                  <a:gd name="connsiteY25" fmla="*/ 0 h 226402"/>
                  <a:gd name="connsiteX26" fmla="*/ 219808 w 422031"/>
                  <a:gd name="connsiteY26" fmla="*/ 2198 h 226402"/>
                  <a:gd name="connsiteX27" fmla="*/ 206620 w 422031"/>
                  <a:gd name="connsiteY27" fmla="*/ 4396 h 226402"/>
                  <a:gd name="connsiteX28" fmla="*/ 184639 w 422031"/>
                  <a:gd name="connsiteY28" fmla="*/ 17584 h 226402"/>
                  <a:gd name="connsiteX29" fmla="*/ 178045 w 422031"/>
                  <a:gd name="connsiteY29" fmla="*/ 21980 h 226402"/>
                  <a:gd name="connsiteX30" fmla="*/ 164856 w 422031"/>
                  <a:gd name="connsiteY30" fmla="*/ 30773 h 226402"/>
                  <a:gd name="connsiteX31" fmla="*/ 160460 w 422031"/>
                  <a:gd name="connsiteY31" fmla="*/ 37367 h 226402"/>
                  <a:gd name="connsiteX32" fmla="*/ 142875 w 422031"/>
                  <a:gd name="connsiteY32" fmla="*/ 43961 h 226402"/>
                  <a:gd name="connsiteX33" fmla="*/ 129687 w 422031"/>
                  <a:gd name="connsiteY33" fmla="*/ 48357 h 226402"/>
                  <a:gd name="connsiteX34" fmla="*/ 123093 w 422031"/>
                  <a:gd name="connsiteY34" fmla="*/ 52753 h 226402"/>
                  <a:gd name="connsiteX35" fmla="*/ 112102 w 422031"/>
                  <a:gd name="connsiteY35" fmla="*/ 54951 h 226402"/>
                  <a:gd name="connsiteX36" fmla="*/ 103310 w 422031"/>
                  <a:gd name="connsiteY36" fmla="*/ 57150 h 226402"/>
                  <a:gd name="connsiteX37" fmla="*/ 87924 w 422031"/>
                  <a:gd name="connsiteY37" fmla="*/ 65942 h 226402"/>
                  <a:gd name="connsiteX38" fmla="*/ 81329 w 422031"/>
                  <a:gd name="connsiteY38" fmla="*/ 70338 h 226402"/>
                  <a:gd name="connsiteX39" fmla="*/ 65943 w 422031"/>
                  <a:gd name="connsiteY39" fmla="*/ 72536 h 226402"/>
                  <a:gd name="connsiteX40" fmla="*/ 52754 w 422031"/>
                  <a:gd name="connsiteY40" fmla="*/ 76932 h 226402"/>
                  <a:gd name="connsiteX41" fmla="*/ 41764 w 422031"/>
                  <a:gd name="connsiteY41" fmla="*/ 85725 h 226402"/>
                  <a:gd name="connsiteX42" fmla="*/ 37368 w 422031"/>
                  <a:gd name="connsiteY42" fmla="*/ 92319 h 226402"/>
                  <a:gd name="connsiteX43" fmla="*/ 26377 w 422031"/>
                  <a:gd name="connsiteY43" fmla="*/ 101111 h 226402"/>
                  <a:gd name="connsiteX44" fmla="*/ 15387 w 422031"/>
                  <a:gd name="connsiteY44" fmla="*/ 114300 h 226402"/>
                  <a:gd name="connsiteX45" fmla="*/ 8793 w 422031"/>
                  <a:gd name="connsiteY45" fmla="*/ 127488 h 226402"/>
                  <a:gd name="connsiteX46" fmla="*/ 2199 w 422031"/>
                  <a:gd name="connsiteY46" fmla="*/ 147271 h 226402"/>
                  <a:gd name="connsiteX47" fmla="*/ 0 w 422031"/>
                  <a:gd name="connsiteY47" fmla="*/ 153865 h 226402"/>
                  <a:gd name="connsiteX48" fmla="*/ 0 w 422031"/>
                  <a:gd name="connsiteY48" fmla="*/ 164855 h 226402"/>
                  <a:gd name="connsiteX49" fmla="*/ 101112 w 422031"/>
                  <a:gd name="connsiteY49" fmla="*/ 164855 h 226402"/>
                  <a:gd name="connsiteX50" fmla="*/ 105508 w 422031"/>
                  <a:gd name="connsiteY50" fmla="*/ 224204 h 226402"/>
                  <a:gd name="connsiteX51" fmla="*/ 151668 w 422031"/>
                  <a:gd name="connsiteY51" fmla="*/ 226402 h 22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22031" h="226402">
                    <a:moveTo>
                      <a:pt x="151668" y="226402"/>
                    </a:moveTo>
                    <a:cubicBezTo>
                      <a:pt x="148737" y="222006"/>
                      <a:pt x="142142" y="217976"/>
                      <a:pt x="142875" y="213213"/>
                    </a:cubicBezTo>
                    <a:cubicBezTo>
                      <a:pt x="143608" y="208450"/>
                      <a:pt x="152190" y="203360"/>
                      <a:pt x="156064" y="197826"/>
                    </a:cubicBezTo>
                    <a:cubicBezTo>
                      <a:pt x="157393" y="195928"/>
                      <a:pt x="157112" y="193244"/>
                      <a:pt x="158262" y="191232"/>
                    </a:cubicBezTo>
                    <a:cubicBezTo>
                      <a:pt x="161945" y="184787"/>
                      <a:pt x="164101" y="180942"/>
                      <a:pt x="171450" y="180242"/>
                    </a:cubicBezTo>
                    <a:cubicBezTo>
                      <a:pt x="184600" y="178990"/>
                      <a:pt x="197827" y="178777"/>
                      <a:pt x="211016" y="178044"/>
                    </a:cubicBezTo>
                    <a:cubicBezTo>
                      <a:pt x="211749" y="175846"/>
                      <a:pt x="212652" y="173698"/>
                      <a:pt x="213214" y="171450"/>
                    </a:cubicBezTo>
                    <a:cubicBezTo>
                      <a:pt x="214852" y="164896"/>
                      <a:pt x="215972" y="158221"/>
                      <a:pt x="217610" y="151667"/>
                    </a:cubicBezTo>
                    <a:cubicBezTo>
                      <a:pt x="218172" y="149419"/>
                      <a:pt x="218418" y="146927"/>
                      <a:pt x="219808" y="145073"/>
                    </a:cubicBezTo>
                    <a:cubicBezTo>
                      <a:pt x="222917" y="140928"/>
                      <a:pt x="225718" y="135098"/>
                      <a:pt x="230799" y="134082"/>
                    </a:cubicBezTo>
                    <a:cubicBezTo>
                      <a:pt x="263963" y="127449"/>
                      <a:pt x="222630" y="135897"/>
                      <a:pt x="250581" y="129686"/>
                    </a:cubicBezTo>
                    <a:cubicBezTo>
                      <a:pt x="253829" y="128964"/>
                      <a:pt x="264238" y="127472"/>
                      <a:pt x="268166" y="125290"/>
                    </a:cubicBezTo>
                    <a:cubicBezTo>
                      <a:pt x="276753" y="120520"/>
                      <a:pt x="289120" y="111443"/>
                      <a:pt x="294543" y="103309"/>
                    </a:cubicBezTo>
                    <a:lnTo>
                      <a:pt x="298939" y="96715"/>
                    </a:lnTo>
                    <a:cubicBezTo>
                      <a:pt x="298206" y="94517"/>
                      <a:pt x="297777" y="92193"/>
                      <a:pt x="296741" y="90121"/>
                    </a:cubicBezTo>
                    <a:cubicBezTo>
                      <a:pt x="288219" y="73077"/>
                      <a:pt x="295671" y="93505"/>
                      <a:pt x="290147" y="76932"/>
                    </a:cubicBezTo>
                    <a:cubicBezTo>
                      <a:pt x="290880" y="71803"/>
                      <a:pt x="287657" y="63752"/>
                      <a:pt x="292345" y="61546"/>
                    </a:cubicBezTo>
                    <a:cubicBezTo>
                      <a:pt x="302973" y="56545"/>
                      <a:pt x="315821" y="60462"/>
                      <a:pt x="327514" y="59348"/>
                    </a:cubicBezTo>
                    <a:cubicBezTo>
                      <a:pt x="334943" y="58640"/>
                      <a:pt x="338578" y="57125"/>
                      <a:pt x="345099" y="54951"/>
                    </a:cubicBezTo>
                    <a:cubicBezTo>
                      <a:pt x="370123" y="56739"/>
                      <a:pt x="394683" y="59742"/>
                      <a:pt x="419833" y="54951"/>
                    </a:cubicBezTo>
                    <a:cubicBezTo>
                      <a:pt x="422109" y="54517"/>
                      <a:pt x="421298" y="50555"/>
                      <a:pt x="422031" y="48357"/>
                    </a:cubicBezTo>
                    <a:cubicBezTo>
                      <a:pt x="421298" y="42496"/>
                      <a:pt x="420890" y="36585"/>
                      <a:pt x="419833" y="30773"/>
                    </a:cubicBezTo>
                    <a:cubicBezTo>
                      <a:pt x="419419" y="28493"/>
                      <a:pt x="419273" y="25817"/>
                      <a:pt x="417635" y="24178"/>
                    </a:cubicBezTo>
                    <a:cubicBezTo>
                      <a:pt x="406521" y="13064"/>
                      <a:pt x="405962" y="16599"/>
                      <a:pt x="393456" y="13188"/>
                    </a:cubicBezTo>
                    <a:cubicBezTo>
                      <a:pt x="366953" y="5960"/>
                      <a:pt x="394697" y="10595"/>
                      <a:pt x="362683" y="6594"/>
                    </a:cubicBezTo>
                    <a:cubicBezTo>
                      <a:pt x="338662" y="589"/>
                      <a:pt x="351104" y="2865"/>
                      <a:pt x="325316" y="0"/>
                    </a:cubicBezTo>
                    <a:lnTo>
                      <a:pt x="219808" y="2198"/>
                    </a:lnTo>
                    <a:cubicBezTo>
                      <a:pt x="215354" y="2363"/>
                      <a:pt x="210889" y="3115"/>
                      <a:pt x="206620" y="4396"/>
                    </a:cubicBezTo>
                    <a:cubicBezTo>
                      <a:pt x="200473" y="6240"/>
                      <a:pt x="188668" y="14898"/>
                      <a:pt x="184639" y="17584"/>
                    </a:cubicBezTo>
                    <a:cubicBezTo>
                      <a:pt x="182441" y="19049"/>
                      <a:pt x="179913" y="20112"/>
                      <a:pt x="178045" y="21980"/>
                    </a:cubicBezTo>
                    <a:cubicBezTo>
                      <a:pt x="169812" y="30213"/>
                      <a:pt x="174399" y="27592"/>
                      <a:pt x="164856" y="30773"/>
                    </a:cubicBezTo>
                    <a:cubicBezTo>
                      <a:pt x="163391" y="32971"/>
                      <a:pt x="162328" y="35499"/>
                      <a:pt x="160460" y="37367"/>
                    </a:cubicBezTo>
                    <a:cubicBezTo>
                      <a:pt x="154244" y="43583"/>
                      <a:pt x="151525" y="41602"/>
                      <a:pt x="142875" y="43961"/>
                    </a:cubicBezTo>
                    <a:cubicBezTo>
                      <a:pt x="138404" y="45180"/>
                      <a:pt x="133543" y="45787"/>
                      <a:pt x="129687" y="48357"/>
                    </a:cubicBezTo>
                    <a:cubicBezTo>
                      <a:pt x="127489" y="49822"/>
                      <a:pt x="125566" y="51825"/>
                      <a:pt x="123093" y="52753"/>
                    </a:cubicBezTo>
                    <a:cubicBezTo>
                      <a:pt x="119595" y="54065"/>
                      <a:pt x="115749" y="54140"/>
                      <a:pt x="112102" y="54951"/>
                    </a:cubicBezTo>
                    <a:cubicBezTo>
                      <a:pt x="109153" y="55606"/>
                      <a:pt x="106241" y="56417"/>
                      <a:pt x="103310" y="57150"/>
                    </a:cubicBezTo>
                    <a:cubicBezTo>
                      <a:pt x="82054" y="73092"/>
                      <a:pt x="104704" y="57553"/>
                      <a:pt x="87924" y="65942"/>
                    </a:cubicBezTo>
                    <a:cubicBezTo>
                      <a:pt x="85561" y="67123"/>
                      <a:pt x="83860" y="69579"/>
                      <a:pt x="81329" y="70338"/>
                    </a:cubicBezTo>
                    <a:cubicBezTo>
                      <a:pt x="76367" y="71827"/>
                      <a:pt x="71072" y="71803"/>
                      <a:pt x="65943" y="72536"/>
                    </a:cubicBezTo>
                    <a:cubicBezTo>
                      <a:pt x="61547" y="74001"/>
                      <a:pt x="56610" y="74361"/>
                      <a:pt x="52754" y="76932"/>
                    </a:cubicBezTo>
                    <a:cubicBezTo>
                      <a:pt x="47855" y="80198"/>
                      <a:pt x="45345" y="81248"/>
                      <a:pt x="41764" y="85725"/>
                    </a:cubicBezTo>
                    <a:cubicBezTo>
                      <a:pt x="40114" y="87788"/>
                      <a:pt x="39236" y="90451"/>
                      <a:pt x="37368" y="92319"/>
                    </a:cubicBezTo>
                    <a:cubicBezTo>
                      <a:pt x="25945" y="103742"/>
                      <a:pt x="35078" y="90236"/>
                      <a:pt x="26377" y="101111"/>
                    </a:cubicBezTo>
                    <a:cubicBezTo>
                      <a:pt x="14126" y="116424"/>
                      <a:pt x="31064" y="98621"/>
                      <a:pt x="15387" y="114300"/>
                    </a:cubicBezTo>
                    <a:cubicBezTo>
                      <a:pt x="7371" y="138348"/>
                      <a:pt x="20155" y="101923"/>
                      <a:pt x="8793" y="127488"/>
                    </a:cubicBezTo>
                    <a:cubicBezTo>
                      <a:pt x="8787" y="127501"/>
                      <a:pt x="3300" y="143968"/>
                      <a:pt x="2199" y="147271"/>
                    </a:cubicBezTo>
                    <a:cubicBezTo>
                      <a:pt x="1466" y="149469"/>
                      <a:pt x="0" y="151548"/>
                      <a:pt x="0" y="153865"/>
                    </a:cubicBezTo>
                    <a:lnTo>
                      <a:pt x="0" y="164855"/>
                    </a:lnTo>
                    <a:lnTo>
                      <a:pt x="101112" y="164855"/>
                    </a:lnTo>
                    <a:lnTo>
                      <a:pt x="105508" y="224204"/>
                    </a:lnTo>
                    <a:lnTo>
                      <a:pt x="151668" y="22640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9" name="Freeform 248"/>
              <p:cNvSpPr/>
              <p:nvPr/>
            </p:nvSpPr>
            <p:spPr>
              <a:xfrm>
                <a:off x="3371585" y="2540187"/>
                <a:ext cx="460441" cy="392079"/>
              </a:xfrm>
              <a:custGeom>
                <a:avLst/>
                <a:gdLst>
                  <a:gd name="connsiteX0" fmla="*/ 0 w 459398"/>
                  <a:gd name="connsiteY0" fmla="*/ 0 h 391258"/>
                  <a:gd name="connsiteX1" fmla="*/ 459398 w 459398"/>
                  <a:gd name="connsiteY1" fmla="*/ 0 h 391258"/>
                  <a:gd name="connsiteX2" fmla="*/ 459398 w 459398"/>
                  <a:gd name="connsiteY2" fmla="*/ 391258 h 391258"/>
                  <a:gd name="connsiteX3" fmla="*/ 437417 w 459398"/>
                  <a:gd name="connsiteY3" fmla="*/ 382465 h 391258"/>
                  <a:gd name="connsiteX4" fmla="*/ 422031 w 459398"/>
                  <a:gd name="connsiteY4" fmla="*/ 371475 h 391258"/>
                  <a:gd name="connsiteX5" fmla="*/ 404446 w 459398"/>
                  <a:gd name="connsiteY5" fmla="*/ 367079 h 391258"/>
                  <a:gd name="connsiteX6" fmla="*/ 397852 w 459398"/>
                  <a:gd name="connsiteY6" fmla="*/ 364881 h 391258"/>
                  <a:gd name="connsiteX7" fmla="*/ 340702 w 459398"/>
                  <a:gd name="connsiteY7" fmla="*/ 362683 h 391258"/>
                  <a:gd name="connsiteX8" fmla="*/ 336306 w 459398"/>
                  <a:gd name="connsiteY8" fmla="*/ 356088 h 391258"/>
                  <a:gd name="connsiteX9" fmla="*/ 329712 w 459398"/>
                  <a:gd name="connsiteY9" fmla="*/ 351692 h 391258"/>
                  <a:gd name="connsiteX10" fmla="*/ 312127 w 459398"/>
                  <a:gd name="connsiteY10" fmla="*/ 345098 h 391258"/>
                  <a:gd name="connsiteX11" fmla="*/ 301137 w 459398"/>
                  <a:gd name="connsiteY11" fmla="*/ 334108 h 391258"/>
                  <a:gd name="connsiteX12" fmla="*/ 287948 w 459398"/>
                  <a:gd name="connsiteY12" fmla="*/ 329711 h 391258"/>
                  <a:gd name="connsiteX13" fmla="*/ 263769 w 459398"/>
                  <a:gd name="connsiteY13" fmla="*/ 331910 h 391258"/>
                  <a:gd name="connsiteX14" fmla="*/ 257175 w 459398"/>
                  <a:gd name="connsiteY14" fmla="*/ 334108 h 391258"/>
                  <a:gd name="connsiteX15" fmla="*/ 239590 w 459398"/>
                  <a:gd name="connsiteY15" fmla="*/ 329711 h 391258"/>
                  <a:gd name="connsiteX16" fmla="*/ 232996 w 459398"/>
                  <a:gd name="connsiteY16" fmla="*/ 325315 h 391258"/>
                  <a:gd name="connsiteX17" fmla="*/ 226402 w 459398"/>
                  <a:gd name="connsiteY17" fmla="*/ 318721 h 391258"/>
                  <a:gd name="connsiteX18" fmla="*/ 204421 w 459398"/>
                  <a:gd name="connsiteY18" fmla="*/ 323117 h 391258"/>
                  <a:gd name="connsiteX19" fmla="*/ 197827 w 459398"/>
                  <a:gd name="connsiteY19" fmla="*/ 331910 h 391258"/>
                  <a:gd name="connsiteX20" fmla="*/ 182440 w 459398"/>
                  <a:gd name="connsiteY20" fmla="*/ 340702 h 391258"/>
                  <a:gd name="connsiteX21" fmla="*/ 162658 w 459398"/>
                  <a:gd name="connsiteY21" fmla="*/ 338504 h 391258"/>
                  <a:gd name="connsiteX22" fmla="*/ 151667 w 459398"/>
                  <a:gd name="connsiteY22" fmla="*/ 329711 h 391258"/>
                  <a:gd name="connsiteX23" fmla="*/ 145073 w 459398"/>
                  <a:gd name="connsiteY23" fmla="*/ 325315 h 391258"/>
                  <a:gd name="connsiteX24" fmla="*/ 140677 w 459398"/>
                  <a:gd name="connsiteY24" fmla="*/ 318721 h 391258"/>
                  <a:gd name="connsiteX25" fmla="*/ 107706 w 459398"/>
                  <a:gd name="connsiteY25" fmla="*/ 314325 h 391258"/>
                  <a:gd name="connsiteX26" fmla="*/ 101112 w 459398"/>
                  <a:gd name="connsiteY26" fmla="*/ 316523 h 391258"/>
                  <a:gd name="connsiteX27" fmla="*/ 83527 w 459398"/>
                  <a:gd name="connsiteY27" fmla="*/ 314325 h 391258"/>
                  <a:gd name="connsiteX28" fmla="*/ 8792 w 459398"/>
                  <a:gd name="connsiteY28" fmla="*/ 243986 h 391258"/>
                  <a:gd name="connsiteX29" fmla="*/ 0 w 459398"/>
                  <a:gd name="connsiteY29" fmla="*/ 0 h 39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9398" h="391258">
                    <a:moveTo>
                      <a:pt x="0" y="0"/>
                    </a:moveTo>
                    <a:lnTo>
                      <a:pt x="459398" y="0"/>
                    </a:lnTo>
                    <a:lnTo>
                      <a:pt x="459398" y="391258"/>
                    </a:lnTo>
                    <a:lnTo>
                      <a:pt x="437417" y="382465"/>
                    </a:lnTo>
                    <a:cubicBezTo>
                      <a:pt x="432288" y="378802"/>
                      <a:pt x="427435" y="374718"/>
                      <a:pt x="422031" y="371475"/>
                    </a:cubicBezTo>
                    <a:cubicBezTo>
                      <a:pt x="418442" y="369321"/>
                      <a:pt x="407148" y="367754"/>
                      <a:pt x="404446" y="367079"/>
                    </a:cubicBezTo>
                    <a:cubicBezTo>
                      <a:pt x="402198" y="366517"/>
                      <a:pt x="400163" y="365040"/>
                      <a:pt x="397852" y="364881"/>
                    </a:cubicBezTo>
                    <a:cubicBezTo>
                      <a:pt x="378833" y="363569"/>
                      <a:pt x="359752" y="363416"/>
                      <a:pt x="340702" y="362683"/>
                    </a:cubicBezTo>
                    <a:cubicBezTo>
                      <a:pt x="339237" y="360485"/>
                      <a:pt x="338174" y="357956"/>
                      <a:pt x="336306" y="356088"/>
                    </a:cubicBezTo>
                    <a:cubicBezTo>
                      <a:pt x="334438" y="354220"/>
                      <a:pt x="332006" y="353003"/>
                      <a:pt x="329712" y="351692"/>
                    </a:cubicBezTo>
                    <a:cubicBezTo>
                      <a:pt x="320772" y="346584"/>
                      <a:pt x="321742" y="347502"/>
                      <a:pt x="312127" y="345098"/>
                    </a:cubicBezTo>
                    <a:cubicBezTo>
                      <a:pt x="308116" y="339082"/>
                      <a:pt x="308078" y="337193"/>
                      <a:pt x="301137" y="334108"/>
                    </a:cubicBezTo>
                    <a:cubicBezTo>
                      <a:pt x="296902" y="332226"/>
                      <a:pt x="287948" y="329711"/>
                      <a:pt x="287948" y="329711"/>
                    </a:cubicBezTo>
                    <a:cubicBezTo>
                      <a:pt x="279888" y="330444"/>
                      <a:pt x="271781" y="330765"/>
                      <a:pt x="263769" y="331910"/>
                    </a:cubicBezTo>
                    <a:cubicBezTo>
                      <a:pt x="261475" y="332238"/>
                      <a:pt x="259482" y="334318"/>
                      <a:pt x="257175" y="334108"/>
                    </a:cubicBezTo>
                    <a:cubicBezTo>
                      <a:pt x="251158" y="333561"/>
                      <a:pt x="245452" y="331177"/>
                      <a:pt x="239590" y="329711"/>
                    </a:cubicBezTo>
                    <a:cubicBezTo>
                      <a:pt x="237392" y="328246"/>
                      <a:pt x="235025" y="327006"/>
                      <a:pt x="232996" y="325315"/>
                    </a:cubicBezTo>
                    <a:cubicBezTo>
                      <a:pt x="230608" y="323325"/>
                      <a:pt x="229501" y="318959"/>
                      <a:pt x="226402" y="318721"/>
                    </a:cubicBezTo>
                    <a:cubicBezTo>
                      <a:pt x="218952" y="318148"/>
                      <a:pt x="211748" y="321652"/>
                      <a:pt x="204421" y="323117"/>
                    </a:cubicBezTo>
                    <a:cubicBezTo>
                      <a:pt x="202223" y="326048"/>
                      <a:pt x="200417" y="329319"/>
                      <a:pt x="197827" y="331910"/>
                    </a:cubicBezTo>
                    <a:cubicBezTo>
                      <a:pt x="194720" y="335017"/>
                      <a:pt x="185888" y="338978"/>
                      <a:pt x="182440" y="340702"/>
                    </a:cubicBezTo>
                    <a:cubicBezTo>
                      <a:pt x="175846" y="339969"/>
                      <a:pt x="169095" y="340113"/>
                      <a:pt x="162658" y="338504"/>
                    </a:cubicBezTo>
                    <a:cubicBezTo>
                      <a:pt x="157734" y="337273"/>
                      <a:pt x="155268" y="332592"/>
                      <a:pt x="151667" y="329711"/>
                    </a:cubicBezTo>
                    <a:cubicBezTo>
                      <a:pt x="149604" y="328061"/>
                      <a:pt x="147271" y="326780"/>
                      <a:pt x="145073" y="325315"/>
                    </a:cubicBezTo>
                    <a:cubicBezTo>
                      <a:pt x="143608" y="323117"/>
                      <a:pt x="142368" y="320750"/>
                      <a:pt x="140677" y="318721"/>
                    </a:cubicBezTo>
                    <a:cubicBezTo>
                      <a:pt x="129844" y="305722"/>
                      <a:pt x="131504" y="312342"/>
                      <a:pt x="107706" y="314325"/>
                    </a:cubicBezTo>
                    <a:cubicBezTo>
                      <a:pt x="105508" y="315058"/>
                      <a:pt x="103429" y="316523"/>
                      <a:pt x="101112" y="316523"/>
                    </a:cubicBezTo>
                    <a:cubicBezTo>
                      <a:pt x="95205" y="316523"/>
                      <a:pt x="83527" y="314325"/>
                      <a:pt x="83527" y="314325"/>
                    </a:cubicBezTo>
                    <a:lnTo>
                      <a:pt x="8792" y="243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0" name="Freeform 249"/>
              <p:cNvSpPr/>
              <p:nvPr/>
            </p:nvSpPr>
            <p:spPr>
              <a:xfrm>
                <a:off x="3833615" y="2200492"/>
                <a:ext cx="533477" cy="701614"/>
              </a:xfrm>
              <a:custGeom>
                <a:avLst/>
                <a:gdLst>
                  <a:gd name="connsiteX0" fmla="*/ 48358 w 534133"/>
                  <a:gd name="connsiteY0" fmla="*/ 0 h 701187"/>
                  <a:gd name="connsiteX1" fmla="*/ 48358 w 534133"/>
                  <a:gd name="connsiteY1" fmla="*/ 0 h 701187"/>
                  <a:gd name="connsiteX2" fmla="*/ 87923 w 534133"/>
                  <a:gd name="connsiteY2" fmla="*/ 8792 h 701187"/>
                  <a:gd name="connsiteX3" fmla="*/ 105508 w 534133"/>
                  <a:gd name="connsiteY3" fmla="*/ 21981 h 701187"/>
                  <a:gd name="connsiteX4" fmla="*/ 123092 w 534133"/>
                  <a:gd name="connsiteY4" fmla="*/ 26377 h 701187"/>
                  <a:gd name="connsiteX5" fmla="*/ 131885 w 534133"/>
                  <a:gd name="connsiteY5" fmla="*/ 30773 h 701187"/>
                  <a:gd name="connsiteX6" fmla="*/ 206619 w 534133"/>
                  <a:gd name="connsiteY6" fmla="*/ 32971 h 701187"/>
                  <a:gd name="connsiteX7" fmla="*/ 213213 w 534133"/>
                  <a:gd name="connsiteY7" fmla="*/ 35169 h 701187"/>
                  <a:gd name="connsiteX8" fmla="*/ 226402 w 534133"/>
                  <a:gd name="connsiteY8" fmla="*/ 50556 h 701187"/>
                  <a:gd name="connsiteX9" fmla="*/ 241788 w 534133"/>
                  <a:gd name="connsiteY9" fmla="*/ 65942 h 701187"/>
                  <a:gd name="connsiteX10" fmla="*/ 261571 w 534133"/>
                  <a:gd name="connsiteY10" fmla="*/ 83527 h 701187"/>
                  <a:gd name="connsiteX11" fmla="*/ 274760 w 534133"/>
                  <a:gd name="connsiteY11" fmla="*/ 103310 h 701187"/>
                  <a:gd name="connsiteX12" fmla="*/ 279156 w 534133"/>
                  <a:gd name="connsiteY12" fmla="*/ 109904 h 701187"/>
                  <a:gd name="connsiteX13" fmla="*/ 281354 w 534133"/>
                  <a:gd name="connsiteY13" fmla="*/ 120894 h 701187"/>
                  <a:gd name="connsiteX14" fmla="*/ 287948 w 534133"/>
                  <a:gd name="connsiteY14" fmla="*/ 125290 h 701187"/>
                  <a:gd name="connsiteX15" fmla="*/ 290146 w 534133"/>
                  <a:gd name="connsiteY15" fmla="*/ 131885 h 701187"/>
                  <a:gd name="connsiteX16" fmla="*/ 303335 w 534133"/>
                  <a:gd name="connsiteY16" fmla="*/ 145073 h 701187"/>
                  <a:gd name="connsiteX17" fmla="*/ 318721 w 534133"/>
                  <a:gd name="connsiteY17" fmla="*/ 162658 h 701187"/>
                  <a:gd name="connsiteX18" fmla="*/ 320919 w 534133"/>
                  <a:gd name="connsiteY18" fmla="*/ 169252 h 701187"/>
                  <a:gd name="connsiteX19" fmla="*/ 325315 w 534133"/>
                  <a:gd name="connsiteY19" fmla="*/ 175846 h 701187"/>
                  <a:gd name="connsiteX20" fmla="*/ 336306 w 534133"/>
                  <a:gd name="connsiteY20" fmla="*/ 193431 h 701187"/>
                  <a:gd name="connsiteX21" fmla="*/ 342900 w 534133"/>
                  <a:gd name="connsiteY21" fmla="*/ 206619 h 701187"/>
                  <a:gd name="connsiteX22" fmla="*/ 345098 w 534133"/>
                  <a:gd name="connsiteY22" fmla="*/ 213213 h 701187"/>
                  <a:gd name="connsiteX23" fmla="*/ 349494 w 534133"/>
                  <a:gd name="connsiteY23" fmla="*/ 217610 h 701187"/>
                  <a:gd name="connsiteX24" fmla="*/ 353890 w 534133"/>
                  <a:gd name="connsiteY24" fmla="*/ 224204 h 701187"/>
                  <a:gd name="connsiteX25" fmla="*/ 367079 w 534133"/>
                  <a:gd name="connsiteY25" fmla="*/ 232996 h 701187"/>
                  <a:gd name="connsiteX26" fmla="*/ 373673 w 534133"/>
                  <a:gd name="connsiteY26" fmla="*/ 237392 h 701187"/>
                  <a:gd name="connsiteX27" fmla="*/ 384663 w 534133"/>
                  <a:gd name="connsiteY27" fmla="*/ 246185 h 701187"/>
                  <a:gd name="connsiteX28" fmla="*/ 389060 w 534133"/>
                  <a:gd name="connsiteY28" fmla="*/ 250581 h 701187"/>
                  <a:gd name="connsiteX29" fmla="*/ 395654 w 534133"/>
                  <a:gd name="connsiteY29" fmla="*/ 254977 h 701187"/>
                  <a:gd name="connsiteX30" fmla="*/ 397852 w 534133"/>
                  <a:gd name="connsiteY30" fmla="*/ 261571 h 701187"/>
                  <a:gd name="connsiteX31" fmla="*/ 406644 w 534133"/>
                  <a:gd name="connsiteY31" fmla="*/ 314325 h 701187"/>
                  <a:gd name="connsiteX32" fmla="*/ 411040 w 534133"/>
                  <a:gd name="connsiteY32" fmla="*/ 323117 h 701187"/>
                  <a:gd name="connsiteX33" fmla="*/ 424229 w 534133"/>
                  <a:gd name="connsiteY33" fmla="*/ 329712 h 701187"/>
                  <a:gd name="connsiteX34" fmla="*/ 459398 w 534133"/>
                  <a:gd name="connsiteY34" fmla="*/ 331910 h 701187"/>
                  <a:gd name="connsiteX35" fmla="*/ 534133 w 534133"/>
                  <a:gd name="connsiteY35" fmla="*/ 334108 h 701187"/>
                  <a:gd name="connsiteX36" fmla="*/ 534133 w 534133"/>
                  <a:gd name="connsiteY36" fmla="*/ 573698 h 701187"/>
                  <a:gd name="connsiteX37" fmla="*/ 457200 w 534133"/>
                  <a:gd name="connsiteY37" fmla="*/ 573698 h 701187"/>
                  <a:gd name="connsiteX38" fmla="*/ 457200 w 534133"/>
                  <a:gd name="connsiteY38" fmla="*/ 701187 h 701187"/>
                  <a:gd name="connsiteX39" fmla="*/ 259373 w 534133"/>
                  <a:gd name="connsiteY39" fmla="*/ 701187 h 701187"/>
                  <a:gd name="connsiteX40" fmla="*/ 259373 w 534133"/>
                  <a:gd name="connsiteY40" fmla="*/ 496765 h 701187"/>
                  <a:gd name="connsiteX41" fmla="*/ 0 w 534133"/>
                  <a:gd name="connsiteY41" fmla="*/ 496765 h 701187"/>
                  <a:gd name="connsiteX42" fmla="*/ 0 w 534133"/>
                  <a:gd name="connsiteY42" fmla="*/ 327513 h 701187"/>
                  <a:gd name="connsiteX43" fmla="*/ 0 w 534133"/>
                  <a:gd name="connsiteY43" fmla="*/ 151667 h 701187"/>
                  <a:gd name="connsiteX44" fmla="*/ 83527 w 534133"/>
                  <a:gd name="connsiteY44" fmla="*/ 151667 h 701187"/>
                  <a:gd name="connsiteX45" fmla="*/ 83527 w 534133"/>
                  <a:gd name="connsiteY45" fmla="*/ 120894 h 701187"/>
                  <a:gd name="connsiteX46" fmla="*/ 50556 w 534133"/>
                  <a:gd name="connsiteY46" fmla="*/ 120894 h 701187"/>
                  <a:gd name="connsiteX47" fmla="*/ 48358 w 534133"/>
                  <a:gd name="connsiteY47" fmla="*/ 0 h 701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34133" h="701187">
                    <a:moveTo>
                      <a:pt x="48358" y="0"/>
                    </a:moveTo>
                    <a:lnTo>
                      <a:pt x="48358" y="0"/>
                    </a:lnTo>
                    <a:cubicBezTo>
                      <a:pt x="83601" y="7048"/>
                      <a:pt x="70696" y="3050"/>
                      <a:pt x="87923" y="8792"/>
                    </a:cubicBezTo>
                    <a:cubicBezTo>
                      <a:pt x="93785" y="13188"/>
                      <a:pt x="98400" y="20204"/>
                      <a:pt x="105508" y="21981"/>
                    </a:cubicBezTo>
                    <a:cubicBezTo>
                      <a:pt x="111369" y="23446"/>
                      <a:pt x="117688" y="23675"/>
                      <a:pt x="123092" y="26377"/>
                    </a:cubicBezTo>
                    <a:cubicBezTo>
                      <a:pt x="126023" y="27842"/>
                      <a:pt x="128618" y="30515"/>
                      <a:pt x="131885" y="30773"/>
                    </a:cubicBezTo>
                    <a:cubicBezTo>
                      <a:pt x="156730" y="32734"/>
                      <a:pt x="181708" y="32238"/>
                      <a:pt x="206619" y="32971"/>
                    </a:cubicBezTo>
                    <a:cubicBezTo>
                      <a:pt x="208817" y="33704"/>
                      <a:pt x="211328" y="33822"/>
                      <a:pt x="213213" y="35169"/>
                    </a:cubicBezTo>
                    <a:cubicBezTo>
                      <a:pt x="226494" y="44656"/>
                      <a:pt x="218037" y="41261"/>
                      <a:pt x="226402" y="50556"/>
                    </a:cubicBezTo>
                    <a:cubicBezTo>
                      <a:pt x="231254" y="55947"/>
                      <a:pt x="235753" y="61919"/>
                      <a:pt x="241788" y="65942"/>
                    </a:cubicBezTo>
                    <a:cubicBezTo>
                      <a:pt x="249718" y="71228"/>
                      <a:pt x="255546" y="74490"/>
                      <a:pt x="261571" y="83527"/>
                    </a:cubicBezTo>
                    <a:lnTo>
                      <a:pt x="274760" y="103310"/>
                    </a:lnTo>
                    <a:lnTo>
                      <a:pt x="279156" y="109904"/>
                    </a:lnTo>
                    <a:cubicBezTo>
                      <a:pt x="279889" y="113567"/>
                      <a:pt x="279500" y="117650"/>
                      <a:pt x="281354" y="120894"/>
                    </a:cubicBezTo>
                    <a:cubicBezTo>
                      <a:pt x="282665" y="123188"/>
                      <a:pt x="286298" y="123227"/>
                      <a:pt x="287948" y="125290"/>
                    </a:cubicBezTo>
                    <a:cubicBezTo>
                      <a:pt x="289395" y="127100"/>
                      <a:pt x="288723" y="130056"/>
                      <a:pt x="290146" y="131885"/>
                    </a:cubicBezTo>
                    <a:cubicBezTo>
                      <a:pt x="293963" y="136792"/>
                      <a:pt x="299887" y="139900"/>
                      <a:pt x="303335" y="145073"/>
                    </a:cubicBezTo>
                    <a:cubicBezTo>
                      <a:pt x="313592" y="160460"/>
                      <a:pt x="307731" y="155331"/>
                      <a:pt x="318721" y="162658"/>
                    </a:cubicBezTo>
                    <a:cubicBezTo>
                      <a:pt x="319454" y="164856"/>
                      <a:pt x="319883" y="167180"/>
                      <a:pt x="320919" y="169252"/>
                    </a:cubicBezTo>
                    <a:cubicBezTo>
                      <a:pt x="322100" y="171615"/>
                      <a:pt x="324242" y="173432"/>
                      <a:pt x="325315" y="175846"/>
                    </a:cubicBezTo>
                    <a:cubicBezTo>
                      <a:pt x="333024" y="193193"/>
                      <a:pt x="324442" y="185523"/>
                      <a:pt x="336306" y="193431"/>
                    </a:cubicBezTo>
                    <a:cubicBezTo>
                      <a:pt x="341831" y="210005"/>
                      <a:pt x="334378" y="189575"/>
                      <a:pt x="342900" y="206619"/>
                    </a:cubicBezTo>
                    <a:cubicBezTo>
                      <a:pt x="343936" y="208691"/>
                      <a:pt x="343906" y="211226"/>
                      <a:pt x="345098" y="213213"/>
                    </a:cubicBezTo>
                    <a:cubicBezTo>
                      <a:pt x="346164" y="214990"/>
                      <a:pt x="348199" y="215992"/>
                      <a:pt x="349494" y="217610"/>
                    </a:cubicBezTo>
                    <a:cubicBezTo>
                      <a:pt x="351144" y="219673"/>
                      <a:pt x="351902" y="222465"/>
                      <a:pt x="353890" y="224204"/>
                    </a:cubicBezTo>
                    <a:cubicBezTo>
                      <a:pt x="357866" y="227683"/>
                      <a:pt x="362683" y="230065"/>
                      <a:pt x="367079" y="232996"/>
                    </a:cubicBezTo>
                    <a:lnTo>
                      <a:pt x="373673" y="237392"/>
                    </a:lnTo>
                    <a:cubicBezTo>
                      <a:pt x="382427" y="250525"/>
                      <a:pt x="372868" y="239108"/>
                      <a:pt x="384663" y="246185"/>
                    </a:cubicBezTo>
                    <a:cubicBezTo>
                      <a:pt x="386440" y="247251"/>
                      <a:pt x="387442" y="249286"/>
                      <a:pt x="389060" y="250581"/>
                    </a:cubicBezTo>
                    <a:cubicBezTo>
                      <a:pt x="391123" y="252231"/>
                      <a:pt x="393456" y="253512"/>
                      <a:pt x="395654" y="254977"/>
                    </a:cubicBezTo>
                    <a:cubicBezTo>
                      <a:pt x="396387" y="257175"/>
                      <a:pt x="397565" y="259272"/>
                      <a:pt x="397852" y="261571"/>
                    </a:cubicBezTo>
                    <a:cubicBezTo>
                      <a:pt x="407392" y="337896"/>
                      <a:pt x="392838" y="290164"/>
                      <a:pt x="406644" y="314325"/>
                    </a:cubicBezTo>
                    <a:cubicBezTo>
                      <a:pt x="408270" y="317170"/>
                      <a:pt x="408942" y="320600"/>
                      <a:pt x="411040" y="323117"/>
                    </a:cubicBezTo>
                    <a:cubicBezTo>
                      <a:pt x="413247" y="325765"/>
                      <a:pt x="420668" y="329337"/>
                      <a:pt x="424229" y="329712"/>
                    </a:cubicBezTo>
                    <a:cubicBezTo>
                      <a:pt x="435910" y="330942"/>
                      <a:pt x="447675" y="331177"/>
                      <a:pt x="459398" y="331910"/>
                    </a:cubicBezTo>
                    <a:cubicBezTo>
                      <a:pt x="489515" y="339439"/>
                      <a:pt x="465169" y="334108"/>
                      <a:pt x="534133" y="334108"/>
                    </a:cubicBezTo>
                    <a:lnTo>
                      <a:pt x="534133" y="573698"/>
                    </a:lnTo>
                    <a:lnTo>
                      <a:pt x="457200" y="573698"/>
                    </a:lnTo>
                    <a:lnTo>
                      <a:pt x="457200" y="701187"/>
                    </a:lnTo>
                    <a:lnTo>
                      <a:pt x="259373" y="701187"/>
                    </a:lnTo>
                    <a:lnTo>
                      <a:pt x="259373" y="496765"/>
                    </a:lnTo>
                    <a:lnTo>
                      <a:pt x="0" y="496765"/>
                    </a:lnTo>
                    <a:lnTo>
                      <a:pt x="0" y="327513"/>
                    </a:lnTo>
                    <a:lnTo>
                      <a:pt x="0" y="151667"/>
                    </a:lnTo>
                    <a:lnTo>
                      <a:pt x="83527" y="151667"/>
                    </a:lnTo>
                    <a:lnTo>
                      <a:pt x="83527" y="120894"/>
                    </a:lnTo>
                    <a:lnTo>
                      <a:pt x="50556" y="120894"/>
                    </a:lnTo>
                    <a:cubicBezTo>
                      <a:pt x="49823" y="80596"/>
                      <a:pt x="49091" y="40298"/>
                      <a:pt x="48358" y="0"/>
                    </a:cubicBez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1" name="Freeform 250"/>
              <p:cNvSpPr/>
              <p:nvPr/>
            </p:nvSpPr>
            <p:spPr>
              <a:xfrm>
                <a:off x="3538298" y="2165570"/>
                <a:ext cx="381055" cy="390491"/>
              </a:xfrm>
              <a:custGeom>
                <a:avLst/>
                <a:gdLst>
                  <a:gd name="connsiteX0" fmla="*/ 140677 w 380267"/>
                  <a:gd name="connsiteY0" fmla="*/ 8792 h 391257"/>
                  <a:gd name="connsiteX1" fmla="*/ 140677 w 380267"/>
                  <a:gd name="connsiteY1" fmla="*/ 8792 h 391257"/>
                  <a:gd name="connsiteX2" fmla="*/ 120894 w 380267"/>
                  <a:gd name="connsiteY2" fmla="*/ 43961 h 391257"/>
                  <a:gd name="connsiteX3" fmla="*/ 118696 w 380267"/>
                  <a:gd name="connsiteY3" fmla="*/ 50556 h 391257"/>
                  <a:gd name="connsiteX4" fmla="*/ 116498 w 380267"/>
                  <a:gd name="connsiteY4" fmla="*/ 57150 h 391257"/>
                  <a:gd name="connsiteX5" fmla="*/ 125290 w 380267"/>
                  <a:gd name="connsiteY5" fmla="*/ 103309 h 391257"/>
                  <a:gd name="connsiteX6" fmla="*/ 129686 w 380267"/>
                  <a:gd name="connsiteY6" fmla="*/ 107706 h 391257"/>
                  <a:gd name="connsiteX7" fmla="*/ 136281 w 380267"/>
                  <a:gd name="connsiteY7" fmla="*/ 109904 h 391257"/>
                  <a:gd name="connsiteX8" fmla="*/ 160459 w 380267"/>
                  <a:gd name="connsiteY8" fmla="*/ 116498 h 391257"/>
                  <a:gd name="connsiteX9" fmla="*/ 167054 w 380267"/>
                  <a:gd name="connsiteY9" fmla="*/ 114300 h 391257"/>
                  <a:gd name="connsiteX10" fmla="*/ 171450 w 380267"/>
                  <a:gd name="connsiteY10" fmla="*/ 107706 h 391257"/>
                  <a:gd name="connsiteX11" fmla="*/ 175846 w 380267"/>
                  <a:gd name="connsiteY11" fmla="*/ 103309 h 391257"/>
                  <a:gd name="connsiteX12" fmla="*/ 178044 w 380267"/>
                  <a:gd name="connsiteY12" fmla="*/ 90121 h 391257"/>
                  <a:gd name="connsiteX13" fmla="*/ 182440 w 380267"/>
                  <a:gd name="connsiteY13" fmla="*/ 76932 h 391257"/>
                  <a:gd name="connsiteX14" fmla="*/ 189034 w 380267"/>
                  <a:gd name="connsiteY14" fmla="*/ 61546 h 391257"/>
                  <a:gd name="connsiteX15" fmla="*/ 193431 w 380267"/>
                  <a:gd name="connsiteY15" fmla="*/ 57150 h 391257"/>
                  <a:gd name="connsiteX16" fmla="*/ 202223 w 380267"/>
                  <a:gd name="connsiteY16" fmla="*/ 54952 h 391257"/>
                  <a:gd name="connsiteX17" fmla="*/ 215411 w 380267"/>
                  <a:gd name="connsiteY17" fmla="*/ 43961 h 391257"/>
                  <a:gd name="connsiteX18" fmla="*/ 219808 w 380267"/>
                  <a:gd name="connsiteY18" fmla="*/ 39565 h 391257"/>
                  <a:gd name="connsiteX19" fmla="*/ 226402 w 380267"/>
                  <a:gd name="connsiteY19" fmla="*/ 37367 h 391257"/>
                  <a:gd name="connsiteX20" fmla="*/ 232996 w 380267"/>
                  <a:gd name="connsiteY20" fmla="*/ 32971 h 391257"/>
                  <a:gd name="connsiteX21" fmla="*/ 239590 w 380267"/>
                  <a:gd name="connsiteY21" fmla="*/ 30773 h 391257"/>
                  <a:gd name="connsiteX22" fmla="*/ 254977 w 380267"/>
                  <a:gd name="connsiteY22" fmla="*/ 24179 h 391257"/>
                  <a:gd name="connsiteX23" fmla="*/ 265967 w 380267"/>
                  <a:gd name="connsiteY23" fmla="*/ 15386 h 391257"/>
                  <a:gd name="connsiteX24" fmla="*/ 272561 w 380267"/>
                  <a:gd name="connsiteY24" fmla="*/ 13188 h 391257"/>
                  <a:gd name="connsiteX25" fmla="*/ 276958 w 380267"/>
                  <a:gd name="connsiteY25" fmla="*/ 8792 h 391257"/>
                  <a:gd name="connsiteX26" fmla="*/ 290146 w 380267"/>
                  <a:gd name="connsiteY26" fmla="*/ 0 h 391257"/>
                  <a:gd name="connsiteX27" fmla="*/ 298938 w 380267"/>
                  <a:gd name="connsiteY27" fmla="*/ 2198 h 391257"/>
                  <a:gd name="connsiteX28" fmla="*/ 301136 w 380267"/>
                  <a:gd name="connsiteY28" fmla="*/ 17584 h 391257"/>
                  <a:gd name="connsiteX29" fmla="*/ 294542 w 380267"/>
                  <a:gd name="connsiteY29" fmla="*/ 24179 h 391257"/>
                  <a:gd name="connsiteX30" fmla="*/ 292344 w 380267"/>
                  <a:gd name="connsiteY30" fmla="*/ 30773 h 391257"/>
                  <a:gd name="connsiteX31" fmla="*/ 292344 w 380267"/>
                  <a:gd name="connsiteY31" fmla="*/ 37367 h 391257"/>
                  <a:gd name="connsiteX32" fmla="*/ 329711 w 380267"/>
                  <a:gd name="connsiteY32" fmla="*/ 35169 h 391257"/>
                  <a:gd name="connsiteX33" fmla="*/ 356088 w 380267"/>
                  <a:gd name="connsiteY33" fmla="*/ 37367 h 391257"/>
                  <a:gd name="connsiteX34" fmla="*/ 356088 w 380267"/>
                  <a:gd name="connsiteY34" fmla="*/ 142875 h 391257"/>
                  <a:gd name="connsiteX35" fmla="*/ 380267 w 380267"/>
                  <a:gd name="connsiteY35" fmla="*/ 142875 h 391257"/>
                  <a:gd name="connsiteX36" fmla="*/ 380267 w 380267"/>
                  <a:gd name="connsiteY36" fmla="*/ 215411 h 391257"/>
                  <a:gd name="connsiteX37" fmla="*/ 294542 w 380267"/>
                  <a:gd name="connsiteY37" fmla="*/ 215411 h 391257"/>
                  <a:gd name="connsiteX38" fmla="*/ 294542 w 380267"/>
                  <a:gd name="connsiteY38" fmla="*/ 391257 h 391257"/>
                  <a:gd name="connsiteX39" fmla="*/ 0 w 380267"/>
                  <a:gd name="connsiteY39" fmla="*/ 391257 h 391257"/>
                  <a:gd name="connsiteX40" fmla="*/ 0 w 380267"/>
                  <a:gd name="connsiteY40" fmla="*/ 50556 h 391257"/>
                  <a:gd name="connsiteX41" fmla="*/ 79131 w 380267"/>
                  <a:gd name="connsiteY41" fmla="*/ 50556 h 391257"/>
                  <a:gd name="connsiteX42" fmla="*/ 79131 w 380267"/>
                  <a:gd name="connsiteY42" fmla="*/ 2198 h 391257"/>
                  <a:gd name="connsiteX43" fmla="*/ 140677 w 380267"/>
                  <a:gd name="connsiteY43" fmla="*/ 8792 h 39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80267" h="391257">
                    <a:moveTo>
                      <a:pt x="140677" y="8792"/>
                    </a:moveTo>
                    <a:lnTo>
                      <a:pt x="140677" y="8792"/>
                    </a:lnTo>
                    <a:cubicBezTo>
                      <a:pt x="122634" y="34567"/>
                      <a:pt x="128118" y="22289"/>
                      <a:pt x="120894" y="43961"/>
                    </a:cubicBezTo>
                    <a:lnTo>
                      <a:pt x="118696" y="50556"/>
                    </a:lnTo>
                    <a:lnTo>
                      <a:pt x="116498" y="57150"/>
                    </a:lnTo>
                    <a:cubicBezTo>
                      <a:pt x="118507" y="91299"/>
                      <a:pt x="111328" y="86554"/>
                      <a:pt x="125290" y="103309"/>
                    </a:cubicBezTo>
                    <a:cubicBezTo>
                      <a:pt x="126617" y="104901"/>
                      <a:pt x="127909" y="106640"/>
                      <a:pt x="129686" y="107706"/>
                    </a:cubicBezTo>
                    <a:cubicBezTo>
                      <a:pt x="131673" y="108898"/>
                      <a:pt x="134083" y="109171"/>
                      <a:pt x="136281" y="109904"/>
                    </a:cubicBezTo>
                    <a:cubicBezTo>
                      <a:pt x="151330" y="119937"/>
                      <a:pt x="145170" y="120320"/>
                      <a:pt x="160459" y="116498"/>
                    </a:cubicBezTo>
                    <a:cubicBezTo>
                      <a:pt x="162707" y="115936"/>
                      <a:pt x="164856" y="115033"/>
                      <a:pt x="167054" y="114300"/>
                    </a:cubicBezTo>
                    <a:cubicBezTo>
                      <a:pt x="168519" y="112102"/>
                      <a:pt x="169800" y="109769"/>
                      <a:pt x="171450" y="107706"/>
                    </a:cubicBezTo>
                    <a:cubicBezTo>
                      <a:pt x="172745" y="106088"/>
                      <a:pt x="175118" y="105250"/>
                      <a:pt x="175846" y="103309"/>
                    </a:cubicBezTo>
                    <a:cubicBezTo>
                      <a:pt x="177411" y="99136"/>
                      <a:pt x="176963" y="94445"/>
                      <a:pt x="178044" y="90121"/>
                    </a:cubicBezTo>
                    <a:cubicBezTo>
                      <a:pt x="179168" y="85625"/>
                      <a:pt x="181316" y="81428"/>
                      <a:pt x="182440" y="76932"/>
                    </a:cubicBezTo>
                    <a:cubicBezTo>
                      <a:pt x="184647" y="68103"/>
                      <a:pt x="183515" y="68444"/>
                      <a:pt x="189034" y="61546"/>
                    </a:cubicBezTo>
                    <a:cubicBezTo>
                      <a:pt x="190329" y="59928"/>
                      <a:pt x="191577" y="58077"/>
                      <a:pt x="193431" y="57150"/>
                    </a:cubicBezTo>
                    <a:cubicBezTo>
                      <a:pt x="196133" y="55799"/>
                      <a:pt x="199292" y="55685"/>
                      <a:pt x="202223" y="54952"/>
                    </a:cubicBezTo>
                    <a:cubicBezTo>
                      <a:pt x="217875" y="39297"/>
                      <a:pt x="200120" y="56192"/>
                      <a:pt x="215411" y="43961"/>
                    </a:cubicBezTo>
                    <a:cubicBezTo>
                      <a:pt x="217029" y="42666"/>
                      <a:pt x="218031" y="40631"/>
                      <a:pt x="219808" y="39565"/>
                    </a:cubicBezTo>
                    <a:cubicBezTo>
                      <a:pt x="221795" y="38373"/>
                      <a:pt x="224330" y="38403"/>
                      <a:pt x="226402" y="37367"/>
                    </a:cubicBezTo>
                    <a:cubicBezTo>
                      <a:pt x="228765" y="36186"/>
                      <a:pt x="230633" y="34152"/>
                      <a:pt x="232996" y="32971"/>
                    </a:cubicBezTo>
                    <a:cubicBezTo>
                      <a:pt x="235068" y="31935"/>
                      <a:pt x="237518" y="31809"/>
                      <a:pt x="239590" y="30773"/>
                    </a:cubicBezTo>
                    <a:cubicBezTo>
                      <a:pt x="254769" y="23184"/>
                      <a:pt x="236678" y="28753"/>
                      <a:pt x="254977" y="24179"/>
                    </a:cubicBezTo>
                    <a:cubicBezTo>
                      <a:pt x="259066" y="20089"/>
                      <a:pt x="260420" y="18159"/>
                      <a:pt x="265967" y="15386"/>
                    </a:cubicBezTo>
                    <a:cubicBezTo>
                      <a:pt x="268039" y="14350"/>
                      <a:pt x="270363" y="13921"/>
                      <a:pt x="272561" y="13188"/>
                    </a:cubicBezTo>
                    <a:cubicBezTo>
                      <a:pt x="274027" y="11723"/>
                      <a:pt x="275300" y="10035"/>
                      <a:pt x="276958" y="8792"/>
                    </a:cubicBezTo>
                    <a:cubicBezTo>
                      <a:pt x="281185" y="5622"/>
                      <a:pt x="290146" y="0"/>
                      <a:pt x="290146" y="0"/>
                    </a:cubicBezTo>
                    <a:cubicBezTo>
                      <a:pt x="293077" y="733"/>
                      <a:pt x="296424" y="522"/>
                      <a:pt x="298938" y="2198"/>
                    </a:cubicBezTo>
                    <a:cubicBezTo>
                      <a:pt x="304792" y="6101"/>
                      <a:pt x="304223" y="12181"/>
                      <a:pt x="301136" y="17584"/>
                    </a:cubicBezTo>
                    <a:cubicBezTo>
                      <a:pt x="299594" y="20283"/>
                      <a:pt x="296740" y="21981"/>
                      <a:pt x="294542" y="24179"/>
                    </a:cubicBezTo>
                    <a:cubicBezTo>
                      <a:pt x="293809" y="26377"/>
                      <a:pt x="293791" y="28964"/>
                      <a:pt x="292344" y="30773"/>
                    </a:cubicBezTo>
                    <a:cubicBezTo>
                      <a:pt x="286962" y="37501"/>
                      <a:pt x="280490" y="33416"/>
                      <a:pt x="292344" y="37367"/>
                    </a:cubicBezTo>
                    <a:cubicBezTo>
                      <a:pt x="304800" y="36634"/>
                      <a:pt x="317234" y="35169"/>
                      <a:pt x="329711" y="35169"/>
                    </a:cubicBezTo>
                    <a:cubicBezTo>
                      <a:pt x="338534" y="35169"/>
                      <a:pt x="356088" y="37367"/>
                      <a:pt x="356088" y="37367"/>
                    </a:cubicBezTo>
                    <a:lnTo>
                      <a:pt x="356088" y="142875"/>
                    </a:lnTo>
                    <a:lnTo>
                      <a:pt x="380267" y="142875"/>
                    </a:lnTo>
                    <a:lnTo>
                      <a:pt x="380267" y="215411"/>
                    </a:lnTo>
                    <a:lnTo>
                      <a:pt x="294542" y="215411"/>
                    </a:lnTo>
                    <a:lnTo>
                      <a:pt x="294542" y="391257"/>
                    </a:lnTo>
                    <a:lnTo>
                      <a:pt x="0" y="391257"/>
                    </a:lnTo>
                    <a:lnTo>
                      <a:pt x="0" y="50556"/>
                    </a:lnTo>
                    <a:lnTo>
                      <a:pt x="79131" y="50556"/>
                    </a:lnTo>
                    <a:lnTo>
                      <a:pt x="79131" y="2198"/>
                    </a:lnTo>
                    <a:lnTo>
                      <a:pt x="140677" y="879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2" name="Freeform 251"/>
              <p:cNvSpPr/>
              <p:nvPr/>
            </p:nvSpPr>
            <p:spPr>
              <a:xfrm>
                <a:off x="3376349" y="1925879"/>
                <a:ext cx="417572" cy="630182"/>
              </a:xfrm>
              <a:custGeom>
                <a:avLst/>
                <a:gdLst>
                  <a:gd name="connsiteX0" fmla="*/ 46160 w 417635"/>
                  <a:gd name="connsiteY0" fmla="*/ 184651 h 630860"/>
                  <a:gd name="connsiteX1" fmla="*/ 46160 w 417635"/>
                  <a:gd name="connsiteY1" fmla="*/ 184651 h 630860"/>
                  <a:gd name="connsiteX2" fmla="*/ 61546 w 417635"/>
                  <a:gd name="connsiteY2" fmla="*/ 169264 h 630860"/>
                  <a:gd name="connsiteX3" fmla="*/ 68141 w 417635"/>
                  <a:gd name="connsiteY3" fmla="*/ 164868 h 630860"/>
                  <a:gd name="connsiteX4" fmla="*/ 76933 w 417635"/>
                  <a:gd name="connsiteY4" fmla="*/ 158274 h 630860"/>
                  <a:gd name="connsiteX5" fmla="*/ 98914 w 417635"/>
                  <a:gd name="connsiteY5" fmla="*/ 140689 h 630860"/>
                  <a:gd name="connsiteX6" fmla="*/ 107706 w 417635"/>
                  <a:gd name="connsiteY6" fmla="*/ 120907 h 630860"/>
                  <a:gd name="connsiteX7" fmla="*/ 114300 w 417635"/>
                  <a:gd name="connsiteY7" fmla="*/ 107718 h 630860"/>
                  <a:gd name="connsiteX8" fmla="*/ 127489 w 417635"/>
                  <a:gd name="connsiteY8" fmla="*/ 98926 h 630860"/>
                  <a:gd name="connsiteX9" fmla="*/ 134083 w 417635"/>
                  <a:gd name="connsiteY9" fmla="*/ 94530 h 630860"/>
                  <a:gd name="connsiteX10" fmla="*/ 160460 w 417635"/>
                  <a:gd name="connsiteY10" fmla="*/ 83539 h 630860"/>
                  <a:gd name="connsiteX11" fmla="*/ 169252 w 417635"/>
                  <a:gd name="connsiteY11" fmla="*/ 70351 h 630860"/>
                  <a:gd name="connsiteX12" fmla="*/ 175846 w 417635"/>
                  <a:gd name="connsiteY12" fmla="*/ 63757 h 630860"/>
                  <a:gd name="connsiteX13" fmla="*/ 180242 w 417635"/>
                  <a:gd name="connsiteY13" fmla="*/ 57162 h 630860"/>
                  <a:gd name="connsiteX14" fmla="*/ 193431 w 417635"/>
                  <a:gd name="connsiteY14" fmla="*/ 52766 h 630860"/>
                  <a:gd name="connsiteX15" fmla="*/ 200025 w 417635"/>
                  <a:gd name="connsiteY15" fmla="*/ 50568 h 630860"/>
                  <a:gd name="connsiteX16" fmla="*/ 206619 w 417635"/>
                  <a:gd name="connsiteY16" fmla="*/ 48370 h 630860"/>
                  <a:gd name="connsiteX17" fmla="*/ 211016 w 417635"/>
                  <a:gd name="connsiteY17" fmla="*/ 43974 h 630860"/>
                  <a:gd name="connsiteX18" fmla="*/ 217610 w 417635"/>
                  <a:gd name="connsiteY18" fmla="*/ 41776 h 630860"/>
                  <a:gd name="connsiteX19" fmla="*/ 226402 w 417635"/>
                  <a:gd name="connsiteY19" fmla="*/ 37380 h 630860"/>
                  <a:gd name="connsiteX20" fmla="*/ 239591 w 417635"/>
                  <a:gd name="connsiteY20" fmla="*/ 26389 h 630860"/>
                  <a:gd name="connsiteX21" fmla="*/ 248383 w 417635"/>
                  <a:gd name="connsiteY21" fmla="*/ 19795 h 630860"/>
                  <a:gd name="connsiteX22" fmla="*/ 259373 w 417635"/>
                  <a:gd name="connsiteY22" fmla="*/ 15399 h 630860"/>
                  <a:gd name="connsiteX23" fmla="*/ 263769 w 417635"/>
                  <a:gd name="connsiteY23" fmla="*/ 8805 h 630860"/>
                  <a:gd name="connsiteX24" fmla="*/ 270364 w 417635"/>
                  <a:gd name="connsiteY24" fmla="*/ 6607 h 630860"/>
                  <a:gd name="connsiteX25" fmla="*/ 276958 w 417635"/>
                  <a:gd name="connsiteY25" fmla="*/ 12 h 630860"/>
                  <a:gd name="connsiteX26" fmla="*/ 386862 w 417635"/>
                  <a:gd name="connsiteY26" fmla="*/ 12 h 630860"/>
                  <a:gd name="connsiteX27" fmla="*/ 386862 w 417635"/>
                  <a:gd name="connsiteY27" fmla="*/ 65955 h 630860"/>
                  <a:gd name="connsiteX28" fmla="*/ 417635 w 417635"/>
                  <a:gd name="connsiteY28" fmla="*/ 65955 h 630860"/>
                  <a:gd name="connsiteX29" fmla="*/ 417635 w 417635"/>
                  <a:gd name="connsiteY29" fmla="*/ 92332 h 630860"/>
                  <a:gd name="connsiteX30" fmla="*/ 411041 w 417635"/>
                  <a:gd name="connsiteY30" fmla="*/ 112114 h 630860"/>
                  <a:gd name="connsiteX31" fmla="*/ 406644 w 417635"/>
                  <a:gd name="connsiteY31" fmla="*/ 118709 h 630860"/>
                  <a:gd name="connsiteX32" fmla="*/ 404446 w 417635"/>
                  <a:gd name="connsiteY32" fmla="*/ 125303 h 630860"/>
                  <a:gd name="connsiteX33" fmla="*/ 397852 w 417635"/>
                  <a:gd name="connsiteY33" fmla="*/ 127501 h 630860"/>
                  <a:gd name="connsiteX34" fmla="*/ 378069 w 417635"/>
                  <a:gd name="connsiteY34" fmla="*/ 131897 h 630860"/>
                  <a:gd name="connsiteX35" fmla="*/ 369277 w 417635"/>
                  <a:gd name="connsiteY35" fmla="*/ 145085 h 630860"/>
                  <a:gd name="connsiteX36" fmla="*/ 364881 w 417635"/>
                  <a:gd name="connsiteY36" fmla="*/ 149482 h 630860"/>
                  <a:gd name="connsiteX37" fmla="*/ 356089 w 417635"/>
                  <a:gd name="connsiteY37" fmla="*/ 162670 h 630860"/>
                  <a:gd name="connsiteX38" fmla="*/ 347296 w 417635"/>
                  <a:gd name="connsiteY38" fmla="*/ 173660 h 630860"/>
                  <a:gd name="connsiteX39" fmla="*/ 342900 w 417635"/>
                  <a:gd name="connsiteY39" fmla="*/ 178057 h 630860"/>
                  <a:gd name="connsiteX40" fmla="*/ 334108 w 417635"/>
                  <a:gd name="connsiteY40" fmla="*/ 191245 h 630860"/>
                  <a:gd name="connsiteX41" fmla="*/ 329712 w 417635"/>
                  <a:gd name="connsiteY41" fmla="*/ 197839 h 630860"/>
                  <a:gd name="connsiteX42" fmla="*/ 325316 w 417635"/>
                  <a:gd name="connsiteY42" fmla="*/ 204434 h 630860"/>
                  <a:gd name="connsiteX43" fmla="*/ 320919 w 417635"/>
                  <a:gd name="connsiteY43" fmla="*/ 208830 h 630860"/>
                  <a:gd name="connsiteX44" fmla="*/ 312127 w 417635"/>
                  <a:gd name="connsiteY44" fmla="*/ 222018 h 630860"/>
                  <a:gd name="connsiteX45" fmla="*/ 309929 w 417635"/>
                  <a:gd name="connsiteY45" fmla="*/ 228612 h 630860"/>
                  <a:gd name="connsiteX46" fmla="*/ 307731 w 417635"/>
                  <a:gd name="connsiteY46" fmla="*/ 237405 h 630860"/>
                  <a:gd name="connsiteX47" fmla="*/ 305533 w 417635"/>
                  <a:gd name="connsiteY47" fmla="*/ 250593 h 630860"/>
                  <a:gd name="connsiteX48" fmla="*/ 298939 w 417635"/>
                  <a:gd name="connsiteY48" fmla="*/ 259385 h 630860"/>
                  <a:gd name="connsiteX49" fmla="*/ 257175 w 417635"/>
                  <a:gd name="connsiteY49" fmla="*/ 259385 h 630860"/>
                  <a:gd name="connsiteX50" fmla="*/ 257175 w 417635"/>
                  <a:gd name="connsiteY50" fmla="*/ 309941 h 630860"/>
                  <a:gd name="connsiteX51" fmla="*/ 182441 w 417635"/>
                  <a:gd name="connsiteY51" fmla="*/ 309941 h 630860"/>
                  <a:gd name="connsiteX52" fmla="*/ 182441 w 417635"/>
                  <a:gd name="connsiteY52" fmla="*/ 630860 h 630860"/>
                  <a:gd name="connsiteX53" fmla="*/ 0 w 417635"/>
                  <a:gd name="connsiteY53" fmla="*/ 630860 h 630860"/>
                  <a:gd name="connsiteX54" fmla="*/ 0 w 417635"/>
                  <a:gd name="connsiteY54" fmla="*/ 428637 h 630860"/>
                  <a:gd name="connsiteX55" fmla="*/ 72537 w 417635"/>
                  <a:gd name="connsiteY55" fmla="*/ 428637 h 630860"/>
                  <a:gd name="connsiteX56" fmla="*/ 72537 w 417635"/>
                  <a:gd name="connsiteY56" fmla="*/ 380280 h 630860"/>
                  <a:gd name="connsiteX57" fmla="*/ 46160 w 417635"/>
                  <a:gd name="connsiteY57" fmla="*/ 380280 h 630860"/>
                  <a:gd name="connsiteX58" fmla="*/ 46160 w 417635"/>
                  <a:gd name="connsiteY58" fmla="*/ 184651 h 63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17635" h="630860">
                    <a:moveTo>
                      <a:pt x="46160" y="184651"/>
                    </a:moveTo>
                    <a:lnTo>
                      <a:pt x="46160" y="184651"/>
                    </a:lnTo>
                    <a:cubicBezTo>
                      <a:pt x="51289" y="179522"/>
                      <a:pt x="56155" y="174116"/>
                      <a:pt x="61546" y="169264"/>
                    </a:cubicBezTo>
                    <a:cubicBezTo>
                      <a:pt x="63510" y="167497"/>
                      <a:pt x="65991" y="166404"/>
                      <a:pt x="68141" y="164868"/>
                    </a:cubicBezTo>
                    <a:cubicBezTo>
                      <a:pt x="71122" y="162739"/>
                      <a:pt x="73932" y="160375"/>
                      <a:pt x="76933" y="158274"/>
                    </a:cubicBezTo>
                    <a:cubicBezTo>
                      <a:pt x="84282" y="153130"/>
                      <a:pt x="93672" y="148552"/>
                      <a:pt x="98914" y="140689"/>
                    </a:cubicBezTo>
                    <a:cubicBezTo>
                      <a:pt x="105880" y="130240"/>
                      <a:pt x="102475" y="136600"/>
                      <a:pt x="107706" y="120907"/>
                    </a:cubicBezTo>
                    <a:cubicBezTo>
                      <a:pt x="109274" y="116203"/>
                      <a:pt x="110289" y="111227"/>
                      <a:pt x="114300" y="107718"/>
                    </a:cubicBezTo>
                    <a:cubicBezTo>
                      <a:pt x="118276" y="104239"/>
                      <a:pt x="123093" y="101857"/>
                      <a:pt x="127489" y="98926"/>
                    </a:cubicBezTo>
                    <a:cubicBezTo>
                      <a:pt x="129687" y="97461"/>
                      <a:pt x="131577" y="95365"/>
                      <a:pt x="134083" y="94530"/>
                    </a:cubicBezTo>
                    <a:cubicBezTo>
                      <a:pt x="156372" y="87100"/>
                      <a:pt x="148082" y="91791"/>
                      <a:pt x="160460" y="83539"/>
                    </a:cubicBezTo>
                    <a:cubicBezTo>
                      <a:pt x="163391" y="79143"/>
                      <a:pt x="165516" y="74087"/>
                      <a:pt x="169252" y="70351"/>
                    </a:cubicBezTo>
                    <a:cubicBezTo>
                      <a:pt x="171450" y="68153"/>
                      <a:pt x="173856" y="66145"/>
                      <a:pt x="175846" y="63757"/>
                    </a:cubicBezTo>
                    <a:cubicBezTo>
                      <a:pt x="177537" y="61727"/>
                      <a:pt x="178002" y="58562"/>
                      <a:pt x="180242" y="57162"/>
                    </a:cubicBezTo>
                    <a:cubicBezTo>
                      <a:pt x="184172" y="54706"/>
                      <a:pt x="189035" y="54231"/>
                      <a:pt x="193431" y="52766"/>
                    </a:cubicBezTo>
                    <a:lnTo>
                      <a:pt x="200025" y="50568"/>
                    </a:lnTo>
                    <a:lnTo>
                      <a:pt x="206619" y="48370"/>
                    </a:lnTo>
                    <a:cubicBezTo>
                      <a:pt x="208085" y="46905"/>
                      <a:pt x="209239" y="45040"/>
                      <a:pt x="211016" y="43974"/>
                    </a:cubicBezTo>
                    <a:cubicBezTo>
                      <a:pt x="213003" y="42782"/>
                      <a:pt x="215480" y="42689"/>
                      <a:pt x="217610" y="41776"/>
                    </a:cubicBezTo>
                    <a:cubicBezTo>
                      <a:pt x="220622" y="40485"/>
                      <a:pt x="223471" y="38845"/>
                      <a:pt x="226402" y="37380"/>
                    </a:cubicBezTo>
                    <a:cubicBezTo>
                      <a:pt x="236665" y="27115"/>
                      <a:pt x="228878" y="34040"/>
                      <a:pt x="239591" y="26389"/>
                    </a:cubicBezTo>
                    <a:cubicBezTo>
                      <a:pt x="242572" y="24260"/>
                      <a:pt x="245181" y="21574"/>
                      <a:pt x="248383" y="19795"/>
                    </a:cubicBezTo>
                    <a:cubicBezTo>
                      <a:pt x="251832" y="17879"/>
                      <a:pt x="255710" y="16864"/>
                      <a:pt x="259373" y="15399"/>
                    </a:cubicBezTo>
                    <a:cubicBezTo>
                      <a:pt x="260838" y="13201"/>
                      <a:pt x="261706" y="10455"/>
                      <a:pt x="263769" y="8805"/>
                    </a:cubicBezTo>
                    <a:cubicBezTo>
                      <a:pt x="265579" y="7358"/>
                      <a:pt x="268555" y="8055"/>
                      <a:pt x="270364" y="6607"/>
                    </a:cubicBezTo>
                    <a:cubicBezTo>
                      <a:pt x="279370" y="-598"/>
                      <a:pt x="270952" y="12"/>
                      <a:pt x="276958" y="12"/>
                    </a:cubicBezTo>
                    <a:lnTo>
                      <a:pt x="386862" y="12"/>
                    </a:lnTo>
                    <a:lnTo>
                      <a:pt x="386862" y="65955"/>
                    </a:lnTo>
                    <a:lnTo>
                      <a:pt x="417635" y="65955"/>
                    </a:lnTo>
                    <a:lnTo>
                      <a:pt x="417635" y="92332"/>
                    </a:lnTo>
                    <a:cubicBezTo>
                      <a:pt x="415437" y="98926"/>
                      <a:pt x="413714" y="105698"/>
                      <a:pt x="411041" y="112114"/>
                    </a:cubicBezTo>
                    <a:cubicBezTo>
                      <a:pt x="410025" y="114553"/>
                      <a:pt x="407826" y="116346"/>
                      <a:pt x="406644" y="118709"/>
                    </a:cubicBezTo>
                    <a:cubicBezTo>
                      <a:pt x="405608" y="120781"/>
                      <a:pt x="406084" y="123665"/>
                      <a:pt x="404446" y="125303"/>
                    </a:cubicBezTo>
                    <a:cubicBezTo>
                      <a:pt x="402808" y="126941"/>
                      <a:pt x="400114" y="126998"/>
                      <a:pt x="397852" y="127501"/>
                    </a:cubicBezTo>
                    <a:cubicBezTo>
                      <a:pt x="374638" y="132660"/>
                      <a:pt x="392917" y="126949"/>
                      <a:pt x="378069" y="131897"/>
                    </a:cubicBezTo>
                    <a:cubicBezTo>
                      <a:pt x="375138" y="136293"/>
                      <a:pt x="373012" y="141349"/>
                      <a:pt x="369277" y="145085"/>
                    </a:cubicBezTo>
                    <a:cubicBezTo>
                      <a:pt x="367812" y="146551"/>
                      <a:pt x="366124" y="147824"/>
                      <a:pt x="364881" y="149482"/>
                    </a:cubicBezTo>
                    <a:cubicBezTo>
                      <a:pt x="361711" y="153709"/>
                      <a:pt x="359825" y="158935"/>
                      <a:pt x="356089" y="162670"/>
                    </a:cubicBezTo>
                    <a:cubicBezTo>
                      <a:pt x="345481" y="173276"/>
                      <a:pt x="358377" y="159807"/>
                      <a:pt x="347296" y="173660"/>
                    </a:cubicBezTo>
                    <a:cubicBezTo>
                      <a:pt x="346001" y="175278"/>
                      <a:pt x="344143" y="176399"/>
                      <a:pt x="342900" y="178057"/>
                    </a:cubicBezTo>
                    <a:cubicBezTo>
                      <a:pt x="339730" y="182284"/>
                      <a:pt x="337039" y="186849"/>
                      <a:pt x="334108" y="191245"/>
                    </a:cubicBezTo>
                    <a:lnTo>
                      <a:pt x="329712" y="197839"/>
                    </a:lnTo>
                    <a:cubicBezTo>
                      <a:pt x="328247" y="200037"/>
                      <a:pt x="327184" y="202566"/>
                      <a:pt x="325316" y="204434"/>
                    </a:cubicBezTo>
                    <a:lnTo>
                      <a:pt x="320919" y="208830"/>
                    </a:lnTo>
                    <a:cubicBezTo>
                      <a:pt x="315693" y="224509"/>
                      <a:pt x="323103" y="205553"/>
                      <a:pt x="312127" y="222018"/>
                    </a:cubicBezTo>
                    <a:cubicBezTo>
                      <a:pt x="310842" y="223946"/>
                      <a:pt x="310565" y="226384"/>
                      <a:pt x="309929" y="228612"/>
                    </a:cubicBezTo>
                    <a:cubicBezTo>
                      <a:pt x="309099" y="231517"/>
                      <a:pt x="308323" y="234442"/>
                      <a:pt x="307731" y="237405"/>
                    </a:cubicBezTo>
                    <a:cubicBezTo>
                      <a:pt x="306857" y="241775"/>
                      <a:pt x="306942" y="246365"/>
                      <a:pt x="305533" y="250593"/>
                    </a:cubicBezTo>
                    <a:cubicBezTo>
                      <a:pt x="304290" y="254321"/>
                      <a:pt x="301543" y="256781"/>
                      <a:pt x="298939" y="259385"/>
                    </a:cubicBezTo>
                    <a:lnTo>
                      <a:pt x="257175" y="259385"/>
                    </a:lnTo>
                    <a:lnTo>
                      <a:pt x="257175" y="309941"/>
                    </a:lnTo>
                    <a:lnTo>
                      <a:pt x="182441" y="309941"/>
                    </a:lnTo>
                    <a:lnTo>
                      <a:pt x="182441" y="630860"/>
                    </a:lnTo>
                    <a:lnTo>
                      <a:pt x="0" y="630860"/>
                    </a:lnTo>
                    <a:lnTo>
                      <a:pt x="0" y="428637"/>
                    </a:lnTo>
                    <a:lnTo>
                      <a:pt x="72537" y="428637"/>
                    </a:lnTo>
                    <a:lnTo>
                      <a:pt x="72537" y="380280"/>
                    </a:lnTo>
                    <a:lnTo>
                      <a:pt x="46160" y="380280"/>
                    </a:lnTo>
                    <a:lnTo>
                      <a:pt x="46160" y="18465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3" name="Freeform 252"/>
              <p:cNvSpPr/>
              <p:nvPr/>
            </p:nvSpPr>
            <p:spPr>
              <a:xfrm>
                <a:off x="2936548" y="2098901"/>
                <a:ext cx="531890" cy="547640"/>
              </a:xfrm>
              <a:custGeom>
                <a:avLst/>
                <a:gdLst>
                  <a:gd name="connsiteX0" fmla="*/ 0 w 531934"/>
                  <a:gd name="connsiteY0" fmla="*/ 186837 h 542925"/>
                  <a:gd name="connsiteX1" fmla="*/ 48357 w 531934"/>
                  <a:gd name="connsiteY1" fmla="*/ 153866 h 542925"/>
                  <a:gd name="connsiteX2" fmla="*/ 65942 w 531934"/>
                  <a:gd name="connsiteY2" fmla="*/ 142875 h 542925"/>
                  <a:gd name="connsiteX3" fmla="*/ 127488 w 531934"/>
                  <a:gd name="connsiteY3" fmla="*/ 147272 h 542925"/>
                  <a:gd name="connsiteX4" fmla="*/ 173648 w 531934"/>
                  <a:gd name="connsiteY4" fmla="*/ 145073 h 542925"/>
                  <a:gd name="connsiteX5" fmla="*/ 180242 w 531934"/>
                  <a:gd name="connsiteY5" fmla="*/ 142875 h 542925"/>
                  <a:gd name="connsiteX6" fmla="*/ 197827 w 531934"/>
                  <a:gd name="connsiteY6" fmla="*/ 136281 h 542925"/>
                  <a:gd name="connsiteX7" fmla="*/ 254977 w 531934"/>
                  <a:gd name="connsiteY7" fmla="*/ 134083 h 542925"/>
                  <a:gd name="connsiteX8" fmla="*/ 268165 w 531934"/>
                  <a:gd name="connsiteY8" fmla="*/ 125291 h 542925"/>
                  <a:gd name="connsiteX9" fmla="*/ 281354 w 531934"/>
                  <a:gd name="connsiteY9" fmla="*/ 120895 h 542925"/>
                  <a:gd name="connsiteX10" fmla="*/ 290146 w 531934"/>
                  <a:gd name="connsiteY10" fmla="*/ 116498 h 542925"/>
                  <a:gd name="connsiteX11" fmla="*/ 294542 w 531934"/>
                  <a:gd name="connsiteY11" fmla="*/ 109904 h 542925"/>
                  <a:gd name="connsiteX12" fmla="*/ 307730 w 531934"/>
                  <a:gd name="connsiteY12" fmla="*/ 105508 h 542925"/>
                  <a:gd name="connsiteX13" fmla="*/ 323117 w 531934"/>
                  <a:gd name="connsiteY13" fmla="*/ 98914 h 542925"/>
                  <a:gd name="connsiteX14" fmla="*/ 329711 w 531934"/>
                  <a:gd name="connsiteY14" fmla="*/ 92320 h 542925"/>
                  <a:gd name="connsiteX15" fmla="*/ 336305 w 531934"/>
                  <a:gd name="connsiteY15" fmla="*/ 87923 h 542925"/>
                  <a:gd name="connsiteX16" fmla="*/ 353890 w 531934"/>
                  <a:gd name="connsiteY16" fmla="*/ 68141 h 542925"/>
                  <a:gd name="connsiteX17" fmla="*/ 373673 w 531934"/>
                  <a:gd name="connsiteY17" fmla="*/ 57150 h 542925"/>
                  <a:gd name="connsiteX18" fmla="*/ 380267 w 531934"/>
                  <a:gd name="connsiteY18" fmla="*/ 52754 h 542925"/>
                  <a:gd name="connsiteX19" fmla="*/ 386861 w 531934"/>
                  <a:gd name="connsiteY19" fmla="*/ 50556 h 542925"/>
                  <a:gd name="connsiteX20" fmla="*/ 393455 w 531934"/>
                  <a:gd name="connsiteY20" fmla="*/ 46160 h 542925"/>
                  <a:gd name="connsiteX21" fmla="*/ 404446 w 531934"/>
                  <a:gd name="connsiteY21" fmla="*/ 37368 h 542925"/>
                  <a:gd name="connsiteX22" fmla="*/ 444011 w 531934"/>
                  <a:gd name="connsiteY22" fmla="*/ 32972 h 542925"/>
                  <a:gd name="connsiteX23" fmla="*/ 457200 w 531934"/>
                  <a:gd name="connsiteY23" fmla="*/ 28575 h 542925"/>
                  <a:gd name="connsiteX24" fmla="*/ 463794 w 531934"/>
                  <a:gd name="connsiteY24" fmla="*/ 24179 h 542925"/>
                  <a:gd name="connsiteX25" fmla="*/ 476982 w 531934"/>
                  <a:gd name="connsiteY25" fmla="*/ 19783 h 542925"/>
                  <a:gd name="connsiteX26" fmla="*/ 483577 w 531934"/>
                  <a:gd name="connsiteY26" fmla="*/ 17585 h 542925"/>
                  <a:gd name="connsiteX27" fmla="*/ 503359 w 531934"/>
                  <a:gd name="connsiteY27" fmla="*/ 6595 h 542925"/>
                  <a:gd name="connsiteX28" fmla="*/ 503359 w 531934"/>
                  <a:gd name="connsiteY28" fmla="*/ 0 h 542925"/>
                  <a:gd name="connsiteX29" fmla="*/ 503359 w 531934"/>
                  <a:gd name="connsiteY29" fmla="*/ 193431 h 542925"/>
                  <a:gd name="connsiteX30" fmla="*/ 531934 w 531934"/>
                  <a:gd name="connsiteY30" fmla="*/ 193431 h 542925"/>
                  <a:gd name="connsiteX31" fmla="*/ 531934 w 531934"/>
                  <a:gd name="connsiteY31" fmla="*/ 263770 h 542925"/>
                  <a:gd name="connsiteX32" fmla="*/ 455002 w 531934"/>
                  <a:gd name="connsiteY32" fmla="*/ 263770 h 542925"/>
                  <a:gd name="connsiteX33" fmla="*/ 455002 w 531934"/>
                  <a:gd name="connsiteY33" fmla="*/ 542925 h 542925"/>
                  <a:gd name="connsiteX34" fmla="*/ 239590 w 531934"/>
                  <a:gd name="connsiteY34" fmla="*/ 542925 h 542925"/>
                  <a:gd name="connsiteX35" fmla="*/ 239590 w 531934"/>
                  <a:gd name="connsiteY35" fmla="*/ 397852 h 542925"/>
                  <a:gd name="connsiteX36" fmla="*/ 59348 w 531934"/>
                  <a:gd name="connsiteY36" fmla="*/ 397852 h 542925"/>
                  <a:gd name="connsiteX37" fmla="*/ 59348 w 531934"/>
                  <a:gd name="connsiteY37" fmla="*/ 327514 h 542925"/>
                  <a:gd name="connsiteX38" fmla="*/ 0 w 531934"/>
                  <a:gd name="connsiteY38" fmla="*/ 327514 h 542925"/>
                  <a:gd name="connsiteX39" fmla="*/ 0 w 531934"/>
                  <a:gd name="connsiteY39" fmla="*/ 186837 h 542925"/>
                  <a:gd name="connsiteX0" fmla="*/ 0 w 531934"/>
                  <a:gd name="connsiteY0" fmla="*/ 180242 h 536330"/>
                  <a:gd name="connsiteX1" fmla="*/ 48357 w 531934"/>
                  <a:gd name="connsiteY1" fmla="*/ 147271 h 536330"/>
                  <a:gd name="connsiteX2" fmla="*/ 65942 w 531934"/>
                  <a:gd name="connsiteY2" fmla="*/ 136280 h 536330"/>
                  <a:gd name="connsiteX3" fmla="*/ 127488 w 531934"/>
                  <a:gd name="connsiteY3" fmla="*/ 140677 h 536330"/>
                  <a:gd name="connsiteX4" fmla="*/ 173648 w 531934"/>
                  <a:gd name="connsiteY4" fmla="*/ 138478 h 536330"/>
                  <a:gd name="connsiteX5" fmla="*/ 180242 w 531934"/>
                  <a:gd name="connsiteY5" fmla="*/ 136280 h 536330"/>
                  <a:gd name="connsiteX6" fmla="*/ 197827 w 531934"/>
                  <a:gd name="connsiteY6" fmla="*/ 129686 h 536330"/>
                  <a:gd name="connsiteX7" fmla="*/ 254977 w 531934"/>
                  <a:gd name="connsiteY7" fmla="*/ 127488 h 536330"/>
                  <a:gd name="connsiteX8" fmla="*/ 268165 w 531934"/>
                  <a:gd name="connsiteY8" fmla="*/ 118696 h 536330"/>
                  <a:gd name="connsiteX9" fmla="*/ 281354 w 531934"/>
                  <a:gd name="connsiteY9" fmla="*/ 114300 h 536330"/>
                  <a:gd name="connsiteX10" fmla="*/ 290146 w 531934"/>
                  <a:gd name="connsiteY10" fmla="*/ 109903 h 536330"/>
                  <a:gd name="connsiteX11" fmla="*/ 294542 w 531934"/>
                  <a:gd name="connsiteY11" fmla="*/ 103309 h 536330"/>
                  <a:gd name="connsiteX12" fmla="*/ 307730 w 531934"/>
                  <a:gd name="connsiteY12" fmla="*/ 98913 h 536330"/>
                  <a:gd name="connsiteX13" fmla="*/ 323117 w 531934"/>
                  <a:gd name="connsiteY13" fmla="*/ 92319 h 536330"/>
                  <a:gd name="connsiteX14" fmla="*/ 329711 w 531934"/>
                  <a:gd name="connsiteY14" fmla="*/ 85725 h 536330"/>
                  <a:gd name="connsiteX15" fmla="*/ 336305 w 531934"/>
                  <a:gd name="connsiteY15" fmla="*/ 81328 h 536330"/>
                  <a:gd name="connsiteX16" fmla="*/ 353890 w 531934"/>
                  <a:gd name="connsiteY16" fmla="*/ 61546 h 536330"/>
                  <a:gd name="connsiteX17" fmla="*/ 373673 w 531934"/>
                  <a:gd name="connsiteY17" fmla="*/ 50555 h 536330"/>
                  <a:gd name="connsiteX18" fmla="*/ 380267 w 531934"/>
                  <a:gd name="connsiteY18" fmla="*/ 46159 h 536330"/>
                  <a:gd name="connsiteX19" fmla="*/ 386861 w 531934"/>
                  <a:gd name="connsiteY19" fmla="*/ 43961 h 536330"/>
                  <a:gd name="connsiteX20" fmla="*/ 393455 w 531934"/>
                  <a:gd name="connsiteY20" fmla="*/ 39565 h 536330"/>
                  <a:gd name="connsiteX21" fmla="*/ 404446 w 531934"/>
                  <a:gd name="connsiteY21" fmla="*/ 30773 h 536330"/>
                  <a:gd name="connsiteX22" fmla="*/ 444011 w 531934"/>
                  <a:gd name="connsiteY22" fmla="*/ 26377 h 536330"/>
                  <a:gd name="connsiteX23" fmla="*/ 457200 w 531934"/>
                  <a:gd name="connsiteY23" fmla="*/ 21980 h 536330"/>
                  <a:gd name="connsiteX24" fmla="*/ 463794 w 531934"/>
                  <a:gd name="connsiteY24" fmla="*/ 17584 h 536330"/>
                  <a:gd name="connsiteX25" fmla="*/ 476982 w 531934"/>
                  <a:gd name="connsiteY25" fmla="*/ 13188 h 536330"/>
                  <a:gd name="connsiteX26" fmla="*/ 483577 w 531934"/>
                  <a:gd name="connsiteY26" fmla="*/ 10990 h 536330"/>
                  <a:gd name="connsiteX27" fmla="*/ 503359 w 531934"/>
                  <a:gd name="connsiteY27" fmla="*/ 0 h 536330"/>
                  <a:gd name="connsiteX28" fmla="*/ 503359 w 531934"/>
                  <a:gd name="connsiteY28" fmla="*/ 186836 h 536330"/>
                  <a:gd name="connsiteX29" fmla="*/ 531934 w 531934"/>
                  <a:gd name="connsiteY29" fmla="*/ 186836 h 536330"/>
                  <a:gd name="connsiteX30" fmla="*/ 531934 w 531934"/>
                  <a:gd name="connsiteY30" fmla="*/ 257175 h 536330"/>
                  <a:gd name="connsiteX31" fmla="*/ 455002 w 531934"/>
                  <a:gd name="connsiteY31" fmla="*/ 257175 h 536330"/>
                  <a:gd name="connsiteX32" fmla="*/ 455002 w 531934"/>
                  <a:gd name="connsiteY32" fmla="*/ 536330 h 536330"/>
                  <a:gd name="connsiteX33" fmla="*/ 239590 w 531934"/>
                  <a:gd name="connsiteY33" fmla="*/ 536330 h 536330"/>
                  <a:gd name="connsiteX34" fmla="*/ 239590 w 531934"/>
                  <a:gd name="connsiteY34" fmla="*/ 391257 h 536330"/>
                  <a:gd name="connsiteX35" fmla="*/ 59348 w 531934"/>
                  <a:gd name="connsiteY35" fmla="*/ 391257 h 536330"/>
                  <a:gd name="connsiteX36" fmla="*/ 59348 w 531934"/>
                  <a:gd name="connsiteY36" fmla="*/ 320919 h 536330"/>
                  <a:gd name="connsiteX37" fmla="*/ 0 w 531934"/>
                  <a:gd name="connsiteY37" fmla="*/ 320919 h 536330"/>
                  <a:gd name="connsiteX38" fmla="*/ 0 w 531934"/>
                  <a:gd name="connsiteY38" fmla="*/ 180242 h 536330"/>
                  <a:gd name="connsiteX0" fmla="*/ 0 w 531934"/>
                  <a:gd name="connsiteY0" fmla="*/ 191356 h 547444"/>
                  <a:gd name="connsiteX1" fmla="*/ 48357 w 531934"/>
                  <a:gd name="connsiteY1" fmla="*/ 158385 h 547444"/>
                  <a:gd name="connsiteX2" fmla="*/ 65942 w 531934"/>
                  <a:gd name="connsiteY2" fmla="*/ 147394 h 547444"/>
                  <a:gd name="connsiteX3" fmla="*/ 127488 w 531934"/>
                  <a:gd name="connsiteY3" fmla="*/ 151791 h 547444"/>
                  <a:gd name="connsiteX4" fmla="*/ 173648 w 531934"/>
                  <a:gd name="connsiteY4" fmla="*/ 149592 h 547444"/>
                  <a:gd name="connsiteX5" fmla="*/ 180242 w 531934"/>
                  <a:gd name="connsiteY5" fmla="*/ 147394 h 547444"/>
                  <a:gd name="connsiteX6" fmla="*/ 197827 w 531934"/>
                  <a:gd name="connsiteY6" fmla="*/ 140800 h 547444"/>
                  <a:gd name="connsiteX7" fmla="*/ 254977 w 531934"/>
                  <a:gd name="connsiteY7" fmla="*/ 138602 h 547444"/>
                  <a:gd name="connsiteX8" fmla="*/ 268165 w 531934"/>
                  <a:gd name="connsiteY8" fmla="*/ 129810 h 547444"/>
                  <a:gd name="connsiteX9" fmla="*/ 281354 w 531934"/>
                  <a:gd name="connsiteY9" fmla="*/ 125414 h 547444"/>
                  <a:gd name="connsiteX10" fmla="*/ 290146 w 531934"/>
                  <a:gd name="connsiteY10" fmla="*/ 121017 h 547444"/>
                  <a:gd name="connsiteX11" fmla="*/ 294542 w 531934"/>
                  <a:gd name="connsiteY11" fmla="*/ 114423 h 547444"/>
                  <a:gd name="connsiteX12" fmla="*/ 307730 w 531934"/>
                  <a:gd name="connsiteY12" fmla="*/ 110027 h 547444"/>
                  <a:gd name="connsiteX13" fmla="*/ 323117 w 531934"/>
                  <a:gd name="connsiteY13" fmla="*/ 103433 h 547444"/>
                  <a:gd name="connsiteX14" fmla="*/ 329711 w 531934"/>
                  <a:gd name="connsiteY14" fmla="*/ 96839 h 547444"/>
                  <a:gd name="connsiteX15" fmla="*/ 336305 w 531934"/>
                  <a:gd name="connsiteY15" fmla="*/ 92442 h 547444"/>
                  <a:gd name="connsiteX16" fmla="*/ 353890 w 531934"/>
                  <a:gd name="connsiteY16" fmla="*/ 72660 h 547444"/>
                  <a:gd name="connsiteX17" fmla="*/ 373673 w 531934"/>
                  <a:gd name="connsiteY17" fmla="*/ 61669 h 547444"/>
                  <a:gd name="connsiteX18" fmla="*/ 380267 w 531934"/>
                  <a:gd name="connsiteY18" fmla="*/ 57273 h 547444"/>
                  <a:gd name="connsiteX19" fmla="*/ 386861 w 531934"/>
                  <a:gd name="connsiteY19" fmla="*/ 55075 h 547444"/>
                  <a:gd name="connsiteX20" fmla="*/ 393455 w 531934"/>
                  <a:gd name="connsiteY20" fmla="*/ 50679 h 547444"/>
                  <a:gd name="connsiteX21" fmla="*/ 404446 w 531934"/>
                  <a:gd name="connsiteY21" fmla="*/ 41887 h 547444"/>
                  <a:gd name="connsiteX22" fmla="*/ 444011 w 531934"/>
                  <a:gd name="connsiteY22" fmla="*/ 37491 h 547444"/>
                  <a:gd name="connsiteX23" fmla="*/ 457200 w 531934"/>
                  <a:gd name="connsiteY23" fmla="*/ 33094 h 547444"/>
                  <a:gd name="connsiteX24" fmla="*/ 463794 w 531934"/>
                  <a:gd name="connsiteY24" fmla="*/ 28698 h 547444"/>
                  <a:gd name="connsiteX25" fmla="*/ 476982 w 531934"/>
                  <a:gd name="connsiteY25" fmla="*/ 24302 h 547444"/>
                  <a:gd name="connsiteX26" fmla="*/ 483577 w 531934"/>
                  <a:gd name="connsiteY26" fmla="*/ 22104 h 547444"/>
                  <a:gd name="connsiteX27" fmla="*/ 503359 w 531934"/>
                  <a:gd name="connsiteY27" fmla="*/ 11114 h 547444"/>
                  <a:gd name="connsiteX28" fmla="*/ 503359 w 531934"/>
                  <a:gd name="connsiteY28" fmla="*/ 197950 h 547444"/>
                  <a:gd name="connsiteX29" fmla="*/ 531934 w 531934"/>
                  <a:gd name="connsiteY29" fmla="*/ 197950 h 547444"/>
                  <a:gd name="connsiteX30" fmla="*/ 531934 w 531934"/>
                  <a:gd name="connsiteY30" fmla="*/ 268289 h 547444"/>
                  <a:gd name="connsiteX31" fmla="*/ 455002 w 531934"/>
                  <a:gd name="connsiteY31" fmla="*/ 268289 h 547444"/>
                  <a:gd name="connsiteX32" fmla="*/ 455002 w 531934"/>
                  <a:gd name="connsiteY32" fmla="*/ 547444 h 547444"/>
                  <a:gd name="connsiteX33" fmla="*/ 239590 w 531934"/>
                  <a:gd name="connsiteY33" fmla="*/ 547444 h 547444"/>
                  <a:gd name="connsiteX34" fmla="*/ 239590 w 531934"/>
                  <a:gd name="connsiteY34" fmla="*/ 402371 h 547444"/>
                  <a:gd name="connsiteX35" fmla="*/ 59348 w 531934"/>
                  <a:gd name="connsiteY35" fmla="*/ 402371 h 547444"/>
                  <a:gd name="connsiteX36" fmla="*/ 59348 w 531934"/>
                  <a:gd name="connsiteY36" fmla="*/ 332033 h 547444"/>
                  <a:gd name="connsiteX37" fmla="*/ 0 w 531934"/>
                  <a:gd name="connsiteY37" fmla="*/ 332033 h 547444"/>
                  <a:gd name="connsiteX38" fmla="*/ 0 w 531934"/>
                  <a:gd name="connsiteY38" fmla="*/ 191356 h 54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31934" h="547444">
                    <a:moveTo>
                      <a:pt x="0" y="191356"/>
                    </a:moveTo>
                    <a:lnTo>
                      <a:pt x="48357" y="158385"/>
                    </a:lnTo>
                    <a:cubicBezTo>
                      <a:pt x="54219" y="154721"/>
                      <a:pt x="59080" y="148226"/>
                      <a:pt x="65942" y="147394"/>
                    </a:cubicBezTo>
                    <a:cubicBezTo>
                      <a:pt x="102905" y="142913"/>
                      <a:pt x="106070" y="144648"/>
                      <a:pt x="127488" y="151791"/>
                    </a:cubicBezTo>
                    <a:cubicBezTo>
                      <a:pt x="142875" y="151058"/>
                      <a:pt x="158297" y="150871"/>
                      <a:pt x="173648" y="149592"/>
                    </a:cubicBezTo>
                    <a:cubicBezTo>
                      <a:pt x="175957" y="149400"/>
                      <a:pt x="178112" y="148307"/>
                      <a:pt x="180242" y="147394"/>
                    </a:cubicBezTo>
                    <a:cubicBezTo>
                      <a:pt x="187428" y="144314"/>
                      <a:pt x="189827" y="141333"/>
                      <a:pt x="197827" y="140800"/>
                    </a:cubicBezTo>
                    <a:cubicBezTo>
                      <a:pt x="216849" y="139532"/>
                      <a:pt x="235927" y="139335"/>
                      <a:pt x="254977" y="138602"/>
                    </a:cubicBezTo>
                    <a:cubicBezTo>
                      <a:pt x="282535" y="131713"/>
                      <a:pt x="247924" y="142460"/>
                      <a:pt x="268165" y="129810"/>
                    </a:cubicBezTo>
                    <a:cubicBezTo>
                      <a:pt x="272095" y="127354"/>
                      <a:pt x="277051" y="127135"/>
                      <a:pt x="281354" y="125414"/>
                    </a:cubicBezTo>
                    <a:cubicBezTo>
                      <a:pt x="284396" y="124197"/>
                      <a:pt x="287215" y="122483"/>
                      <a:pt x="290146" y="121017"/>
                    </a:cubicBezTo>
                    <a:cubicBezTo>
                      <a:pt x="291611" y="118819"/>
                      <a:pt x="292302" y="115823"/>
                      <a:pt x="294542" y="114423"/>
                    </a:cubicBezTo>
                    <a:cubicBezTo>
                      <a:pt x="298471" y="111967"/>
                      <a:pt x="303585" y="112099"/>
                      <a:pt x="307730" y="110027"/>
                    </a:cubicBezTo>
                    <a:cubicBezTo>
                      <a:pt x="318595" y="104595"/>
                      <a:pt x="313414" y="106667"/>
                      <a:pt x="323117" y="103433"/>
                    </a:cubicBezTo>
                    <a:cubicBezTo>
                      <a:pt x="325315" y="101235"/>
                      <a:pt x="327323" y="98829"/>
                      <a:pt x="329711" y="96839"/>
                    </a:cubicBezTo>
                    <a:cubicBezTo>
                      <a:pt x="331740" y="95148"/>
                      <a:pt x="334437" y="94310"/>
                      <a:pt x="336305" y="92442"/>
                    </a:cubicBezTo>
                    <a:cubicBezTo>
                      <a:pt x="343634" y="85113"/>
                      <a:pt x="340052" y="77273"/>
                      <a:pt x="353890" y="72660"/>
                    </a:cubicBezTo>
                    <a:cubicBezTo>
                      <a:pt x="365497" y="68791"/>
                      <a:pt x="358556" y="71747"/>
                      <a:pt x="373673" y="61669"/>
                    </a:cubicBezTo>
                    <a:cubicBezTo>
                      <a:pt x="375871" y="60204"/>
                      <a:pt x="377761" y="58108"/>
                      <a:pt x="380267" y="57273"/>
                    </a:cubicBezTo>
                    <a:cubicBezTo>
                      <a:pt x="382465" y="56540"/>
                      <a:pt x="384789" y="56111"/>
                      <a:pt x="386861" y="55075"/>
                    </a:cubicBezTo>
                    <a:cubicBezTo>
                      <a:pt x="389224" y="53894"/>
                      <a:pt x="391392" y="52329"/>
                      <a:pt x="393455" y="50679"/>
                    </a:cubicBezTo>
                    <a:cubicBezTo>
                      <a:pt x="397741" y="47250"/>
                      <a:pt x="398650" y="43819"/>
                      <a:pt x="404446" y="41887"/>
                    </a:cubicBezTo>
                    <a:cubicBezTo>
                      <a:pt x="411743" y="39455"/>
                      <a:pt x="442084" y="37652"/>
                      <a:pt x="444011" y="37491"/>
                    </a:cubicBezTo>
                    <a:cubicBezTo>
                      <a:pt x="448407" y="36025"/>
                      <a:pt x="453344" y="35665"/>
                      <a:pt x="457200" y="33094"/>
                    </a:cubicBezTo>
                    <a:cubicBezTo>
                      <a:pt x="459398" y="31629"/>
                      <a:pt x="461380" y="29771"/>
                      <a:pt x="463794" y="28698"/>
                    </a:cubicBezTo>
                    <a:cubicBezTo>
                      <a:pt x="468028" y="26816"/>
                      <a:pt x="472586" y="25767"/>
                      <a:pt x="476982" y="24302"/>
                    </a:cubicBezTo>
                    <a:lnTo>
                      <a:pt x="483577" y="22104"/>
                    </a:lnTo>
                    <a:cubicBezTo>
                      <a:pt x="487973" y="19906"/>
                      <a:pt x="503359" y="-18379"/>
                      <a:pt x="503359" y="11114"/>
                    </a:cubicBezTo>
                    <a:lnTo>
                      <a:pt x="503359" y="197950"/>
                    </a:lnTo>
                    <a:lnTo>
                      <a:pt x="531934" y="197950"/>
                    </a:lnTo>
                    <a:lnTo>
                      <a:pt x="531934" y="268289"/>
                    </a:lnTo>
                    <a:lnTo>
                      <a:pt x="455002" y="268289"/>
                    </a:lnTo>
                    <a:lnTo>
                      <a:pt x="455002" y="547444"/>
                    </a:lnTo>
                    <a:lnTo>
                      <a:pt x="239590" y="547444"/>
                    </a:lnTo>
                    <a:lnTo>
                      <a:pt x="239590" y="402371"/>
                    </a:lnTo>
                    <a:lnTo>
                      <a:pt x="59348" y="402371"/>
                    </a:lnTo>
                    <a:lnTo>
                      <a:pt x="59348" y="332033"/>
                    </a:lnTo>
                    <a:lnTo>
                      <a:pt x="0" y="332033"/>
                    </a:lnTo>
                    <a:lnTo>
                      <a:pt x="0" y="191356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4" name="Freeform 253"/>
              <p:cNvSpPr/>
              <p:nvPr/>
            </p:nvSpPr>
            <p:spPr>
              <a:xfrm>
                <a:off x="5321317" y="5784754"/>
                <a:ext cx="266739" cy="253978"/>
              </a:xfrm>
              <a:custGeom>
                <a:avLst/>
                <a:gdLst>
                  <a:gd name="connsiteX0" fmla="*/ 265968 w 265968"/>
                  <a:gd name="connsiteY0" fmla="*/ 0 h 252778"/>
                  <a:gd name="connsiteX1" fmla="*/ 265968 w 265968"/>
                  <a:gd name="connsiteY1" fmla="*/ 252778 h 252778"/>
                  <a:gd name="connsiteX2" fmla="*/ 0 w 265968"/>
                  <a:gd name="connsiteY2" fmla="*/ 252778 h 252778"/>
                  <a:gd name="connsiteX3" fmla="*/ 0 w 265968"/>
                  <a:gd name="connsiteY3" fmla="*/ 17584 h 252778"/>
                  <a:gd name="connsiteX4" fmla="*/ 265968 w 265968"/>
                  <a:gd name="connsiteY4" fmla="*/ 0 h 25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968" h="252778">
                    <a:moveTo>
                      <a:pt x="265968" y="0"/>
                    </a:moveTo>
                    <a:lnTo>
                      <a:pt x="265968" y="252778"/>
                    </a:lnTo>
                    <a:lnTo>
                      <a:pt x="0" y="252778"/>
                    </a:lnTo>
                    <a:lnTo>
                      <a:pt x="0" y="17584"/>
                    </a:lnTo>
                    <a:lnTo>
                      <a:pt x="265968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5" name="Freeform 254"/>
              <p:cNvSpPr/>
              <p:nvPr/>
            </p:nvSpPr>
            <p:spPr>
              <a:xfrm>
                <a:off x="5630925" y="5537126"/>
                <a:ext cx="336599" cy="268265"/>
              </a:xfrm>
              <a:custGeom>
                <a:avLst/>
                <a:gdLst>
                  <a:gd name="connsiteX0" fmla="*/ 4396 w 336306"/>
                  <a:gd name="connsiteY0" fmla="*/ 274759 h 274759"/>
                  <a:gd name="connsiteX1" fmla="*/ 336306 w 336306"/>
                  <a:gd name="connsiteY1" fmla="*/ 254976 h 274759"/>
                  <a:gd name="connsiteX2" fmla="*/ 329712 w 336306"/>
                  <a:gd name="connsiteY2" fmla="*/ 0 h 274759"/>
                  <a:gd name="connsiteX3" fmla="*/ 26377 w 336306"/>
                  <a:gd name="connsiteY3" fmla="*/ 13188 h 274759"/>
                  <a:gd name="connsiteX4" fmla="*/ 0 w 336306"/>
                  <a:gd name="connsiteY4" fmla="*/ 10990 h 274759"/>
                  <a:gd name="connsiteX5" fmla="*/ 4396 w 336306"/>
                  <a:gd name="connsiteY5" fmla="*/ 274759 h 274759"/>
                  <a:gd name="connsiteX0" fmla="*/ 4396 w 336306"/>
                  <a:gd name="connsiteY0" fmla="*/ 274759 h 274759"/>
                  <a:gd name="connsiteX1" fmla="*/ 336306 w 336306"/>
                  <a:gd name="connsiteY1" fmla="*/ 254976 h 274759"/>
                  <a:gd name="connsiteX2" fmla="*/ 329712 w 336306"/>
                  <a:gd name="connsiteY2" fmla="*/ 0 h 274759"/>
                  <a:gd name="connsiteX3" fmla="*/ 83527 w 336306"/>
                  <a:gd name="connsiteY3" fmla="*/ 6594 h 274759"/>
                  <a:gd name="connsiteX4" fmla="*/ 26377 w 336306"/>
                  <a:gd name="connsiteY4" fmla="*/ 13188 h 274759"/>
                  <a:gd name="connsiteX5" fmla="*/ 0 w 336306"/>
                  <a:gd name="connsiteY5" fmla="*/ 10990 h 274759"/>
                  <a:gd name="connsiteX6" fmla="*/ 4396 w 336306"/>
                  <a:gd name="connsiteY6" fmla="*/ 274759 h 274759"/>
                  <a:gd name="connsiteX0" fmla="*/ 4396 w 336306"/>
                  <a:gd name="connsiteY0" fmla="*/ 274759 h 274759"/>
                  <a:gd name="connsiteX1" fmla="*/ 336306 w 336306"/>
                  <a:gd name="connsiteY1" fmla="*/ 254976 h 274759"/>
                  <a:gd name="connsiteX2" fmla="*/ 329712 w 336306"/>
                  <a:gd name="connsiteY2" fmla="*/ 0 h 274759"/>
                  <a:gd name="connsiteX3" fmla="*/ 83527 w 336306"/>
                  <a:gd name="connsiteY3" fmla="*/ 17584 h 274759"/>
                  <a:gd name="connsiteX4" fmla="*/ 26377 w 336306"/>
                  <a:gd name="connsiteY4" fmla="*/ 13188 h 274759"/>
                  <a:gd name="connsiteX5" fmla="*/ 0 w 336306"/>
                  <a:gd name="connsiteY5" fmla="*/ 10990 h 274759"/>
                  <a:gd name="connsiteX6" fmla="*/ 4396 w 336306"/>
                  <a:gd name="connsiteY6" fmla="*/ 274759 h 274759"/>
                  <a:gd name="connsiteX0" fmla="*/ 4396 w 336306"/>
                  <a:gd name="connsiteY0" fmla="*/ 274759 h 274759"/>
                  <a:gd name="connsiteX1" fmla="*/ 336306 w 336306"/>
                  <a:gd name="connsiteY1" fmla="*/ 263768 h 274759"/>
                  <a:gd name="connsiteX2" fmla="*/ 329712 w 336306"/>
                  <a:gd name="connsiteY2" fmla="*/ 0 h 274759"/>
                  <a:gd name="connsiteX3" fmla="*/ 83527 w 336306"/>
                  <a:gd name="connsiteY3" fmla="*/ 17584 h 274759"/>
                  <a:gd name="connsiteX4" fmla="*/ 26377 w 336306"/>
                  <a:gd name="connsiteY4" fmla="*/ 13188 h 274759"/>
                  <a:gd name="connsiteX5" fmla="*/ 0 w 336306"/>
                  <a:gd name="connsiteY5" fmla="*/ 10990 h 274759"/>
                  <a:gd name="connsiteX6" fmla="*/ 4396 w 336306"/>
                  <a:gd name="connsiteY6" fmla="*/ 274759 h 274759"/>
                  <a:gd name="connsiteX0" fmla="*/ 4396 w 336306"/>
                  <a:gd name="connsiteY0" fmla="*/ 268165 h 268165"/>
                  <a:gd name="connsiteX1" fmla="*/ 336306 w 336306"/>
                  <a:gd name="connsiteY1" fmla="*/ 257174 h 268165"/>
                  <a:gd name="connsiteX2" fmla="*/ 331910 w 336306"/>
                  <a:gd name="connsiteY2" fmla="*/ 0 h 268165"/>
                  <a:gd name="connsiteX3" fmla="*/ 83527 w 336306"/>
                  <a:gd name="connsiteY3" fmla="*/ 10990 h 268165"/>
                  <a:gd name="connsiteX4" fmla="*/ 26377 w 336306"/>
                  <a:gd name="connsiteY4" fmla="*/ 6594 h 268165"/>
                  <a:gd name="connsiteX5" fmla="*/ 0 w 336306"/>
                  <a:gd name="connsiteY5" fmla="*/ 4396 h 268165"/>
                  <a:gd name="connsiteX6" fmla="*/ 4396 w 336306"/>
                  <a:gd name="connsiteY6" fmla="*/ 268165 h 26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306" h="268165">
                    <a:moveTo>
                      <a:pt x="4396" y="268165"/>
                    </a:moveTo>
                    <a:lnTo>
                      <a:pt x="336306" y="257174"/>
                    </a:lnTo>
                    <a:cubicBezTo>
                      <a:pt x="334841" y="171449"/>
                      <a:pt x="333375" y="85725"/>
                      <a:pt x="331910" y="0"/>
                    </a:cubicBezTo>
                    <a:lnTo>
                      <a:pt x="83527" y="10990"/>
                    </a:lnTo>
                    <a:lnTo>
                      <a:pt x="26377" y="6594"/>
                    </a:lnTo>
                    <a:lnTo>
                      <a:pt x="0" y="4396"/>
                    </a:lnTo>
                    <a:cubicBezTo>
                      <a:pt x="1465" y="92319"/>
                      <a:pt x="2931" y="180242"/>
                      <a:pt x="4396" y="26816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" name="Freeform 255"/>
              <p:cNvSpPr/>
              <p:nvPr/>
            </p:nvSpPr>
            <p:spPr>
              <a:xfrm>
                <a:off x="5314966" y="5545063"/>
                <a:ext cx="338187" cy="268264"/>
              </a:xfrm>
              <a:custGeom>
                <a:avLst/>
                <a:gdLst>
                  <a:gd name="connsiteX0" fmla="*/ 2198 w 338504"/>
                  <a:gd name="connsiteY0" fmla="*/ 0 h 268165"/>
                  <a:gd name="connsiteX1" fmla="*/ 331910 w 338504"/>
                  <a:gd name="connsiteY1" fmla="*/ 0 h 268165"/>
                  <a:gd name="connsiteX2" fmla="*/ 338504 w 338504"/>
                  <a:gd name="connsiteY2" fmla="*/ 261571 h 268165"/>
                  <a:gd name="connsiteX3" fmla="*/ 0 w 338504"/>
                  <a:gd name="connsiteY3" fmla="*/ 268165 h 268165"/>
                  <a:gd name="connsiteX4" fmla="*/ 2198 w 338504"/>
                  <a:gd name="connsiteY4" fmla="*/ 0 h 26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504" h="268165">
                    <a:moveTo>
                      <a:pt x="2198" y="0"/>
                    </a:moveTo>
                    <a:lnTo>
                      <a:pt x="331910" y="0"/>
                    </a:lnTo>
                    <a:lnTo>
                      <a:pt x="338504" y="261571"/>
                    </a:lnTo>
                    <a:lnTo>
                      <a:pt x="0" y="268165"/>
                    </a:lnTo>
                    <a:cubicBezTo>
                      <a:pt x="733" y="178777"/>
                      <a:pt x="1465" y="89388"/>
                      <a:pt x="2198" y="0"/>
                    </a:cubicBez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7" name="Freeform 256"/>
              <p:cNvSpPr/>
              <p:nvPr/>
            </p:nvSpPr>
            <p:spPr>
              <a:xfrm>
                <a:off x="5422932" y="5281561"/>
                <a:ext cx="282616" cy="263502"/>
              </a:xfrm>
              <a:custGeom>
                <a:avLst/>
                <a:gdLst>
                  <a:gd name="connsiteX0" fmla="*/ 0 w 301137"/>
                  <a:gd name="connsiteY0" fmla="*/ 0 h 263769"/>
                  <a:gd name="connsiteX1" fmla="*/ 301137 w 301137"/>
                  <a:gd name="connsiteY1" fmla="*/ 0 h 263769"/>
                  <a:gd name="connsiteX2" fmla="*/ 301137 w 301137"/>
                  <a:gd name="connsiteY2" fmla="*/ 263769 h 263769"/>
                  <a:gd name="connsiteX3" fmla="*/ 21981 w 301137"/>
                  <a:gd name="connsiteY3" fmla="*/ 263769 h 263769"/>
                  <a:gd name="connsiteX4" fmla="*/ 0 w 301137"/>
                  <a:gd name="connsiteY4" fmla="*/ 0 h 263769"/>
                  <a:gd name="connsiteX0" fmla="*/ 0 w 283552"/>
                  <a:gd name="connsiteY0" fmla="*/ 0 h 263769"/>
                  <a:gd name="connsiteX1" fmla="*/ 283552 w 283552"/>
                  <a:gd name="connsiteY1" fmla="*/ 0 h 263769"/>
                  <a:gd name="connsiteX2" fmla="*/ 283552 w 283552"/>
                  <a:gd name="connsiteY2" fmla="*/ 263769 h 263769"/>
                  <a:gd name="connsiteX3" fmla="*/ 4396 w 283552"/>
                  <a:gd name="connsiteY3" fmla="*/ 263769 h 263769"/>
                  <a:gd name="connsiteX4" fmla="*/ 0 w 283552"/>
                  <a:gd name="connsiteY4" fmla="*/ 0 h 26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552" h="263769">
                    <a:moveTo>
                      <a:pt x="0" y="0"/>
                    </a:moveTo>
                    <a:lnTo>
                      <a:pt x="283552" y="0"/>
                    </a:lnTo>
                    <a:lnTo>
                      <a:pt x="283552" y="263769"/>
                    </a:lnTo>
                    <a:lnTo>
                      <a:pt x="4396" y="263769"/>
                    </a:lnTo>
                    <a:cubicBezTo>
                      <a:pt x="2931" y="175846"/>
                      <a:pt x="1465" y="87923"/>
                      <a:pt x="0" y="0"/>
                    </a:cubicBez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8" name="Freeform 257"/>
              <p:cNvSpPr/>
              <p:nvPr/>
            </p:nvSpPr>
            <p:spPr>
              <a:xfrm>
                <a:off x="5170483" y="5281561"/>
                <a:ext cx="281028" cy="266677"/>
              </a:xfrm>
              <a:custGeom>
                <a:avLst/>
                <a:gdLst>
                  <a:gd name="connsiteX0" fmla="*/ 0 w 281354"/>
                  <a:gd name="connsiteY0" fmla="*/ 0 h 270363"/>
                  <a:gd name="connsiteX1" fmla="*/ 281354 w 281354"/>
                  <a:gd name="connsiteY1" fmla="*/ 0 h 270363"/>
                  <a:gd name="connsiteX2" fmla="*/ 281354 w 281354"/>
                  <a:gd name="connsiteY2" fmla="*/ 270363 h 270363"/>
                  <a:gd name="connsiteX3" fmla="*/ 2198 w 281354"/>
                  <a:gd name="connsiteY3" fmla="*/ 270363 h 270363"/>
                  <a:gd name="connsiteX4" fmla="*/ 0 w 281354"/>
                  <a:gd name="connsiteY4" fmla="*/ 0 h 270363"/>
                  <a:gd name="connsiteX0" fmla="*/ 0 w 281354"/>
                  <a:gd name="connsiteY0" fmla="*/ 0 h 270363"/>
                  <a:gd name="connsiteX1" fmla="*/ 281354 w 281354"/>
                  <a:gd name="connsiteY1" fmla="*/ 0 h 270363"/>
                  <a:gd name="connsiteX2" fmla="*/ 281354 w 281354"/>
                  <a:gd name="connsiteY2" fmla="*/ 265967 h 270363"/>
                  <a:gd name="connsiteX3" fmla="*/ 2198 w 281354"/>
                  <a:gd name="connsiteY3" fmla="*/ 270363 h 270363"/>
                  <a:gd name="connsiteX4" fmla="*/ 0 w 281354"/>
                  <a:gd name="connsiteY4" fmla="*/ 0 h 270363"/>
                  <a:gd name="connsiteX0" fmla="*/ 0 w 281354"/>
                  <a:gd name="connsiteY0" fmla="*/ 0 h 265967"/>
                  <a:gd name="connsiteX1" fmla="*/ 281354 w 281354"/>
                  <a:gd name="connsiteY1" fmla="*/ 0 h 265967"/>
                  <a:gd name="connsiteX2" fmla="*/ 281354 w 281354"/>
                  <a:gd name="connsiteY2" fmla="*/ 265967 h 265967"/>
                  <a:gd name="connsiteX3" fmla="*/ 2198 w 281354"/>
                  <a:gd name="connsiteY3" fmla="*/ 265967 h 265967"/>
                  <a:gd name="connsiteX4" fmla="*/ 0 w 281354"/>
                  <a:gd name="connsiteY4" fmla="*/ 0 h 265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354" h="265967">
                    <a:moveTo>
                      <a:pt x="0" y="0"/>
                    </a:moveTo>
                    <a:lnTo>
                      <a:pt x="281354" y="0"/>
                    </a:lnTo>
                    <a:lnTo>
                      <a:pt x="281354" y="265967"/>
                    </a:lnTo>
                    <a:lnTo>
                      <a:pt x="2198" y="265967"/>
                    </a:lnTo>
                    <a:cubicBezTo>
                      <a:pt x="1465" y="175846"/>
                      <a:pt x="733" y="90121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9" name="Freeform 258"/>
              <p:cNvSpPr/>
              <p:nvPr/>
            </p:nvSpPr>
            <p:spPr>
              <a:xfrm>
                <a:off x="5048228" y="5813327"/>
                <a:ext cx="277853" cy="222231"/>
              </a:xfrm>
              <a:custGeom>
                <a:avLst/>
                <a:gdLst>
                  <a:gd name="connsiteX0" fmla="*/ 0 w 276957"/>
                  <a:gd name="connsiteY0" fmla="*/ 0 h 222006"/>
                  <a:gd name="connsiteX1" fmla="*/ 276957 w 276957"/>
                  <a:gd name="connsiteY1" fmla="*/ 0 h 222006"/>
                  <a:gd name="connsiteX2" fmla="*/ 276957 w 276957"/>
                  <a:gd name="connsiteY2" fmla="*/ 222006 h 222006"/>
                  <a:gd name="connsiteX3" fmla="*/ 10990 w 276957"/>
                  <a:gd name="connsiteY3" fmla="*/ 222006 h 222006"/>
                  <a:gd name="connsiteX4" fmla="*/ 0 w 276957"/>
                  <a:gd name="connsiteY4" fmla="*/ 0 h 22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957" h="222006">
                    <a:moveTo>
                      <a:pt x="0" y="0"/>
                    </a:moveTo>
                    <a:lnTo>
                      <a:pt x="276957" y="0"/>
                    </a:lnTo>
                    <a:lnTo>
                      <a:pt x="276957" y="222006"/>
                    </a:lnTo>
                    <a:lnTo>
                      <a:pt x="10990" y="22200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0" name="Freeform 259"/>
              <p:cNvSpPr/>
              <p:nvPr/>
            </p:nvSpPr>
            <p:spPr>
              <a:xfrm>
                <a:off x="5052991" y="5543475"/>
                <a:ext cx="277852" cy="273026"/>
              </a:xfrm>
              <a:custGeom>
                <a:avLst/>
                <a:gdLst>
                  <a:gd name="connsiteX0" fmla="*/ 134083 w 276958"/>
                  <a:gd name="connsiteY0" fmla="*/ 4396 h 272561"/>
                  <a:gd name="connsiteX1" fmla="*/ 276958 w 276958"/>
                  <a:gd name="connsiteY1" fmla="*/ 4396 h 272561"/>
                  <a:gd name="connsiteX2" fmla="*/ 276958 w 276958"/>
                  <a:gd name="connsiteY2" fmla="*/ 272561 h 272561"/>
                  <a:gd name="connsiteX3" fmla="*/ 0 w 276958"/>
                  <a:gd name="connsiteY3" fmla="*/ 272561 h 272561"/>
                  <a:gd name="connsiteX4" fmla="*/ 0 w 276958"/>
                  <a:gd name="connsiteY4" fmla="*/ 0 h 272561"/>
                  <a:gd name="connsiteX5" fmla="*/ 134083 w 276958"/>
                  <a:gd name="connsiteY5" fmla="*/ 4396 h 27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958" h="272561">
                    <a:moveTo>
                      <a:pt x="134083" y="4396"/>
                    </a:moveTo>
                    <a:lnTo>
                      <a:pt x="276958" y="4396"/>
                    </a:lnTo>
                    <a:lnTo>
                      <a:pt x="276958" y="272561"/>
                    </a:lnTo>
                    <a:lnTo>
                      <a:pt x="0" y="272561"/>
                    </a:lnTo>
                    <a:lnTo>
                      <a:pt x="0" y="0"/>
                    </a:lnTo>
                    <a:lnTo>
                      <a:pt x="134083" y="4396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1" name="Freeform 260"/>
              <p:cNvSpPr/>
              <p:nvPr/>
            </p:nvSpPr>
            <p:spPr>
              <a:xfrm>
                <a:off x="4795779" y="5802216"/>
                <a:ext cx="271501" cy="236516"/>
              </a:xfrm>
              <a:custGeom>
                <a:avLst/>
                <a:gdLst>
                  <a:gd name="connsiteX0" fmla="*/ 270363 w 270363"/>
                  <a:gd name="connsiteY0" fmla="*/ 0 h 235194"/>
                  <a:gd name="connsiteX1" fmla="*/ 270363 w 270363"/>
                  <a:gd name="connsiteY1" fmla="*/ 235194 h 235194"/>
                  <a:gd name="connsiteX2" fmla="*/ 0 w 270363"/>
                  <a:gd name="connsiteY2" fmla="*/ 235194 h 235194"/>
                  <a:gd name="connsiteX3" fmla="*/ 0 w 270363"/>
                  <a:gd name="connsiteY3" fmla="*/ 6594 h 235194"/>
                  <a:gd name="connsiteX4" fmla="*/ 270363 w 270363"/>
                  <a:gd name="connsiteY4" fmla="*/ 0 h 235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63" h="235194">
                    <a:moveTo>
                      <a:pt x="270363" y="0"/>
                    </a:moveTo>
                    <a:lnTo>
                      <a:pt x="270363" y="235194"/>
                    </a:lnTo>
                    <a:lnTo>
                      <a:pt x="0" y="235194"/>
                    </a:lnTo>
                    <a:lnTo>
                      <a:pt x="0" y="6594"/>
                    </a:lnTo>
                    <a:lnTo>
                      <a:pt x="270363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2" name="Freeform 261"/>
              <p:cNvSpPr/>
              <p:nvPr/>
            </p:nvSpPr>
            <p:spPr>
              <a:xfrm>
                <a:off x="4784665" y="5281561"/>
                <a:ext cx="411222" cy="266677"/>
              </a:xfrm>
              <a:custGeom>
                <a:avLst/>
                <a:gdLst>
                  <a:gd name="connsiteX0" fmla="*/ 0 w 411041"/>
                  <a:gd name="connsiteY0" fmla="*/ 263769 h 265967"/>
                  <a:gd name="connsiteX1" fmla="*/ 0 w 411041"/>
                  <a:gd name="connsiteY1" fmla="*/ 263769 h 265967"/>
                  <a:gd name="connsiteX2" fmla="*/ 2198 w 411041"/>
                  <a:gd name="connsiteY2" fmla="*/ 243987 h 265967"/>
                  <a:gd name="connsiteX3" fmla="*/ 6595 w 411041"/>
                  <a:gd name="connsiteY3" fmla="*/ 230798 h 265967"/>
                  <a:gd name="connsiteX4" fmla="*/ 8793 w 411041"/>
                  <a:gd name="connsiteY4" fmla="*/ 224204 h 265967"/>
                  <a:gd name="connsiteX5" fmla="*/ 10991 w 411041"/>
                  <a:gd name="connsiteY5" fmla="*/ 217610 h 265967"/>
                  <a:gd name="connsiteX6" fmla="*/ 13189 w 411041"/>
                  <a:gd name="connsiteY6" fmla="*/ 208817 h 265967"/>
                  <a:gd name="connsiteX7" fmla="*/ 26377 w 411041"/>
                  <a:gd name="connsiteY7" fmla="*/ 182440 h 265967"/>
                  <a:gd name="connsiteX8" fmla="*/ 28575 w 411041"/>
                  <a:gd name="connsiteY8" fmla="*/ 175846 h 265967"/>
                  <a:gd name="connsiteX9" fmla="*/ 30773 w 411041"/>
                  <a:gd name="connsiteY9" fmla="*/ 57150 h 265967"/>
                  <a:gd name="connsiteX10" fmla="*/ 35170 w 411041"/>
                  <a:gd name="connsiteY10" fmla="*/ 50556 h 265967"/>
                  <a:gd name="connsiteX11" fmla="*/ 37368 w 411041"/>
                  <a:gd name="connsiteY11" fmla="*/ 43962 h 265967"/>
                  <a:gd name="connsiteX12" fmla="*/ 41764 w 411041"/>
                  <a:gd name="connsiteY12" fmla="*/ 21981 h 265967"/>
                  <a:gd name="connsiteX13" fmla="*/ 43962 w 411041"/>
                  <a:gd name="connsiteY13" fmla="*/ 15387 h 265967"/>
                  <a:gd name="connsiteX14" fmla="*/ 43962 w 411041"/>
                  <a:gd name="connsiteY14" fmla="*/ 0 h 265967"/>
                  <a:gd name="connsiteX15" fmla="*/ 408843 w 411041"/>
                  <a:gd name="connsiteY15" fmla="*/ 0 h 265967"/>
                  <a:gd name="connsiteX16" fmla="*/ 411041 w 411041"/>
                  <a:gd name="connsiteY16" fmla="*/ 19783 h 265967"/>
                  <a:gd name="connsiteX17" fmla="*/ 411041 w 411041"/>
                  <a:gd name="connsiteY17" fmla="*/ 265967 h 265967"/>
                  <a:gd name="connsiteX18" fmla="*/ 0 w 411041"/>
                  <a:gd name="connsiteY18" fmla="*/ 263769 h 265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1041" h="265967">
                    <a:moveTo>
                      <a:pt x="0" y="263769"/>
                    </a:moveTo>
                    <a:lnTo>
                      <a:pt x="0" y="263769"/>
                    </a:lnTo>
                    <a:cubicBezTo>
                      <a:pt x="733" y="257175"/>
                      <a:pt x="897" y="250493"/>
                      <a:pt x="2198" y="243987"/>
                    </a:cubicBezTo>
                    <a:cubicBezTo>
                      <a:pt x="3107" y="239443"/>
                      <a:pt x="5129" y="235194"/>
                      <a:pt x="6595" y="230798"/>
                    </a:cubicBezTo>
                    <a:lnTo>
                      <a:pt x="8793" y="224204"/>
                    </a:lnTo>
                    <a:cubicBezTo>
                      <a:pt x="9526" y="222006"/>
                      <a:pt x="10429" y="219858"/>
                      <a:pt x="10991" y="217610"/>
                    </a:cubicBezTo>
                    <a:cubicBezTo>
                      <a:pt x="11724" y="214679"/>
                      <a:pt x="11838" y="211519"/>
                      <a:pt x="13189" y="208817"/>
                    </a:cubicBezTo>
                    <a:cubicBezTo>
                      <a:pt x="30234" y="174725"/>
                      <a:pt x="15326" y="215594"/>
                      <a:pt x="26377" y="182440"/>
                    </a:cubicBezTo>
                    <a:lnTo>
                      <a:pt x="28575" y="175846"/>
                    </a:lnTo>
                    <a:cubicBezTo>
                      <a:pt x="29308" y="136281"/>
                      <a:pt x="28693" y="96667"/>
                      <a:pt x="30773" y="57150"/>
                    </a:cubicBezTo>
                    <a:cubicBezTo>
                      <a:pt x="30912" y="54512"/>
                      <a:pt x="33988" y="52919"/>
                      <a:pt x="35170" y="50556"/>
                    </a:cubicBezTo>
                    <a:cubicBezTo>
                      <a:pt x="36206" y="48484"/>
                      <a:pt x="36732" y="46190"/>
                      <a:pt x="37368" y="43962"/>
                    </a:cubicBezTo>
                    <a:cubicBezTo>
                      <a:pt x="41747" y="28634"/>
                      <a:pt x="37446" y="41410"/>
                      <a:pt x="41764" y="21981"/>
                    </a:cubicBezTo>
                    <a:cubicBezTo>
                      <a:pt x="42267" y="19719"/>
                      <a:pt x="43731" y="17692"/>
                      <a:pt x="43962" y="15387"/>
                    </a:cubicBezTo>
                    <a:cubicBezTo>
                      <a:pt x="44472" y="10283"/>
                      <a:pt x="43962" y="5129"/>
                      <a:pt x="43962" y="0"/>
                    </a:cubicBezTo>
                    <a:lnTo>
                      <a:pt x="408843" y="0"/>
                    </a:lnTo>
                    <a:lnTo>
                      <a:pt x="411041" y="19783"/>
                    </a:lnTo>
                    <a:lnTo>
                      <a:pt x="411041" y="265967"/>
                    </a:lnTo>
                    <a:lnTo>
                      <a:pt x="0" y="26376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3" name="Freeform 262"/>
              <p:cNvSpPr/>
              <p:nvPr/>
            </p:nvSpPr>
            <p:spPr>
              <a:xfrm>
                <a:off x="4730682" y="5548238"/>
                <a:ext cx="336599" cy="269851"/>
              </a:xfrm>
              <a:custGeom>
                <a:avLst/>
                <a:gdLst>
                  <a:gd name="connsiteX0" fmla="*/ 0 w 336305"/>
                  <a:gd name="connsiteY0" fmla="*/ 149469 h 270364"/>
                  <a:gd name="connsiteX1" fmla="*/ 0 w 336305"/>
                  <a:gd name="connsiteY1" fmla="*/ 149469 h 270364"/>
                  <a:gd name="connsiteX2" fmla="*/ 6594 w 336305"/>
                  <a:gd name="connsiteY2" fmla="*/ 129687 h 270364"/>
                  <a:gd name="connsiteX3" fmla="*/ 13188 w 336305"/>
                  <a:gd name="connsiteY3" fmla="*/ 125291 h 270364"/>
                  <a:gd name="connsiteX4" fmla="*/ 21980 w 336305"/>
                  <a:gd name="connsiteY4" fmla="*/ 114300 h 270364"/>
                  <a:gd name="connsiteX5" fmla="*/ 32971 w 336305"/>
                  <a:gd name="connsiteY5" fmla="*/ 92319 h 270364"/>
                  <a:gd name="connsiteX6" fmla="*/ 37367 w 336305"/>
                  <a:gd name="connsiteY6" fmla="*/ 79131 h 270364"/>
                  <a:gd name="connsiteX7" fmla="*/ 39565 w 336305"/>
                  <a:gd name="connsiteY7" fmla="*/ 65942 h 270364"/>
                  <a:gd name="connsiteX8" fmla="*/ 41763 w 336305"/>
                  <a:gd name="connsiteY8" fmla="*/ 59348 h 270364"/>
                  <a:gd name="connsiteX9" fmla="*/ 43961 w 336305"/>
                  <a:gd name="connsiteY9" fmla="*/ 48358 h 270364"/>
                  <a:gd name="connsiteX10" fmla="*/ 48357 w 336305"/>
                  <a:gd name="connsiteY10" fmla="*/ 41764 h 270364"/>
                  <a:gd name="connsiteX11" fmla="*/ 50555 w 336305"/>
                  <a:gd name="connsiteY11" fmla="*/ 32971 h 270364"/>
                  <a:gd name="connsiteX12" fmla="*/ 54951 w 336305"/>
                  <a:gd name="connsiteY12" fmla="*/ 15387 h 270364"/>
                  <a:gd name="connsiteX13" fmla="*/ 54951 w 336305"/>
                  <a:gd name="connsiteY13" fmla="*/ 0 h 270364"/>
                  <a:gd name="connsiteX14" fmla="*/ 336305 w 336305"/>
                  <a:gd name="connsiteY14" fmla="*/ 0 h 270364"/>
                  <a:gd name="connsiteX15" fmla="*/ 336305 w 336305"/>
                  <a:gd name="connsiteY15" fmla="*/ 270364 h 270364"/>
                  <a:gd name="connsiteX16" fmla="*/ 57150 w 336305"/>
                  <a:gd name="connsiteY16" fmla="*/ 270364 h 270364"/>
                  <a:gd name="connsiteX17" fmla="*/ 57150 w 336305"/>
                  <a:gd name="connsiteY17" fmla="*/ 147271 h 270364"/>
                  <a:gd name="connsiteX18" fmla="*/ 0 w 336305"/>
                  <a:gd name="connsiteY18" fmla="*/ 149469 h 270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6305" h="270364">
                    <a:moveTo>
                      <a:pt x="0" y="149469"/>
                    </a:moveTo>
                    <a:lnTo>
                      <a:pt x="0" y="149469"/>
                    </a:lnTo>
                    <a:cubicBezTo>
                      <a:pt x="2198" y="142875"/>
                      <a:pt x="3266" y="135789"/>
                      <a:pt x="6594" y="129687"/>
                    </a:cubicBezTo>
                    <a:cubicBezTo>
                      <a:pt x="7859" y="127368"/>
                      <a:pt x="11538" y="127354"/>
                      <a:pt x="13188" y="125291"/>
                    </a:cubicBezTo>
                    <a:cubicBezTo>
                      <a:pt x="25321" y="110123"/>
                      <a:pt x="3084" y="126897"/>
                      <a:pt x="21980" y="114300"/>
                    </a:cubicBezTo>
                    <a:cubicBezTo>
                      <a:pt x="34662" y="95279"/>
                      <a:pt x="28226" y="108136"/>
                      <a:pt x="32971" y="92319"/>
                    </a:cubicBezTo>
                    <a:cubicBezTo>
                      <a:pt x="34302" y="87881"/>
                      <a:pt x="37367" y="79131"/>
                      <a:pt x="37367" y="79131"/>
                    </a:cubicBezTo>
                    <a:cubicBezTo>
                      <a:pt x="38100" y="74735"/>
                      <a:pt x="38598" y="70293"/>
                      <a:pt x="39565" y="65942"/>
                    </a:cubicBezTo>
                    <a:cubicBezTo>
                      <a:pt x="40068" y="63680"/>
                      <a:pt x="41201" y="61596"/>
                      <a:pt x="41763" y="59348"/>
                    </a:cubicBezTo>
                    <a:cubicBezTo>
                      <a:pt x="42669" y="55724"/>
                      <a:pt x="42649" y="51856"/>
                      <a:pt x="43961" y="48358"/>
                    </a:cubicBezTo>
                    <a:cubicBezTo>
                      <a:pt x="44889" y="45885"/>
                      <a:pt x="46892" y="43962"/>
                      <a:pt x="48357" y="41764"/>
                    </a:cubicBezTo>
                    <a:cubicBezTo>
                      <a:pt x="49090" y="38833"/>
                      <a:pt x="49725" y="35876"/>
                      <a:pt x="50555" y="32971"/>
                    </a:cubicBezTo>
                    <a:cubicBezTo>
                      <a:pt x="52779" y="25188"/>
                      <a:pt x="54162" y="24851"/>
                      <a:pt x="54951" y="15387"/>
                    </a:cubicBezTo>
                    <a:cubicBezTo>
                      <a:pt x="55377" y="10276"/>
                      <a:pt x="54951" y="5129"/>
                      <a:pt x="54951" y="0"/>
                    </a:cubicBezTo>
                    <a:lnTo>
                      <a:pt x="336305" y="0"/>
                    </a:lnTo>
                    <a:lnTo>
                      <a:pt x="336305" y="270364"/>
                    </a:lnTo>
                    <a:lnTo>
                      <a:pt x="57150" y="270364"/>
                    </a:lnTo>
                    <a:lnTo>
                      <a:pt x="57150" y="147271"/>
                    </a:lnTo>
                    <a:lnTo>
                      <a:pt x="0" y="149469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4" name="Freeform 263"/>
              <p:cNvSpPr/>
              <p:nvPr/>
            </p:nvSpPr>
            <p:spPr>
              <a:xfrm>
                <a:off x="4482996" y="5683163"/>
                <a:ext cx="325485" cy="355569"/>
              </a:xfrm>
              <a:custGeom>
                <a:avLst/>
                <a:gdLst>
                  <a:gd name="connsiteX0" fmla="*/ 0 w 325632"/>
                  <a:gd name="connsiteY0" fmla="*/ 355234 h 355234"/>
                  <a:gd name="connsiteX1" fmla="*/ 0 w 325632"/>
                  <a:gd name="connsiteY1" fmla="*/ 355234 h 355234"/>
                  <a:gd name="connsiteX2" fmla="*/ 19736 w 325632"/>
                  <a:gd name="connsiteY2" fmla="*/ 335499 h 355234"/>
                  <a:gd name="connsiteX3" fmla="*/ 29603 w 325632"/>
                  <a:gd name="connsiteY3" fmla="*/ 332210 h 355234"/>
                  <a:gd name="connsiteX4" fmla="*/ 59206 w 325632"/>
                  <a:gd name="connsiteY4" fmla="*/ 315764 h 355234"/>
                  <a:gd name="connsiteX5" fmla="*/ 78941 w 325632"/>
                  <a:gd name="connsiteY5" fmla="*/ 302607 h 355234"/>
                  <a:gd name="connsiteX6" fmla="*/ 95387 w 325632"/>
                  <a:gd name="connsiteY6" fmla="*/ 292739 h 355234"/>
                  <a:gd name="connsiteX7" fmla="*/ 118412 w 325632"/>
                  <a:gd name="connsiteY7" fmla="*/ 273004 h 355234"/>
                  <a:gd name="connsiteX8" fmla="*/ 121701 w 325632"/>
                  <a:gd name="connsiteY8" fmla="*/ 263136 h 355234"/>
                  <a:gd name="connsiteX9" fmla="*/ 134858 w 325632"/>
                  <a:gd name="connsiteY9" fmla="*/ 243401 h 355234"/>
                  <a:gd name="connsiteX10" fmla="*/ 144726 w 325632"/>
                  <a:gd name="connsiteY10" fmla="*/ 223666 h 355234"/>
                  <a:gd name="connsiteX11" fmla="*/ 148015 w 325632"/>
                  <a:gd name="connsiteY11" fmla="*/ 164460 h 355234"/>
                  <a:gd name="connsiteX12" fmla="*/ 154593 w 325632"/>
                  <a:gd name="connsiteY12" fmla="*/ 151303 h 355234"/>
                  <a:gd name="connsiteX13" fmla="*/ 157882 w 325632"/>
                  <a:gd name="connsiteY13" fmla="*/ 138146 h 355234"/>
                  <a:gd name="connsiteX14" fmla="*/ 167750 w 325632"/>
                  <a:gd name="connsiteY14" fmla="*/ 131568 h 355234"/>
                  <a:gd name="connsiteX15" fmla="*/ 171039 w 325632"/>
                  <a:gd name="connsiteY15" fmla="*/ 115122 h 355234"/>
                  <a:gd name="connsiteX16" fmla="*/ 177618 w 325632"/>
                  <a:gd name="connsiteY16" fmla="*/ 108543 h 355234"/>
                  <a:gd name="connsiteX17" fmla="*/ 184196 w 325632"/>
                  <a:gd name="connsiteY17" fmla="*/ 88808 h 355234"/>
                  <a:gd name="connsiteX18" fmla="*/ 207221 w 325632"/>
                  <a:gd name="connsiteY18" fmla="*/ 59205 h 355234"/>
                  <a:gd name="connsiteX19" fmla="*/ 226956 w 325632"/>
                  <a:gd name="connsiteY19" fmla="*/ 36181 h 355234"/>
                  <a:gd name="connsiteX20" fmla="*/ 240113 w 325632"/>
                  <a:gd name="connsiteY20" fmla="*/ 23024 h 355234"/>
                  <a:gd name="connsiteX21" fmla="*/ 249980 w 325632"/>
                  <a:gd name="connsiteY21" fmla="*/ 19735 h 355234"/>
                  <a:gd name="connsiteX22" fmla="*/ 256559 w 325632"/>
                  <a:gd name="connsiteY22" fmla="*/ 0 h 355234"/>
                  <a:gd name="connsiteX23" fmla="*/ 325632 w 325632"/>
                  <a:gd name="connsiteY23" fmla="*/ 0 h 355234"/>
                  <a:gd name="connsiteX24" fmla="*/ 325632 w 325632"/>
                  <a:gd name="connsiteY24" fmla="*/ 355234 h 355234"/>
                  <a:gd name="connsiteX25" fmla="*/ 0 w 325632"/>
                  <a:gd name="connsiteY25" fmla="*/ 355234 h 35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25632" h="355234">
                    <a:moveTo>
                      <a:pt x="0" y="355234"/>
                    </a:moveTo>
                    <a:lnTo>
                      <a:pt x="0" y="355234"/>
                    </a:lnTo>
                    <a:cubicBezTo>
                      <a:pt x="6579" y="348656"/>
                      <a:pt x="12392" y="341211"/>
                      <a:pt x="19736" y="335499"/>
                    </a:cubicBezTo>
                    <a:cubicBezTo>
                      <a:pt x="22473" y="333371"/>
                      <a:pt x="26572" y="333894"/>
                      <a:pt x="29603" y="332210"/>
                    </a:cubicBezTo>
                    <a:cubicBezTo>
                      <a:pt x="63531" y="313361"/>
                      <a:pt x="36879" y="323206"/>
                      <a:pt x="59206" y="315764"/>
                    </a:cubicBezTo>
                    <a:cubicBezTo>
                      <a:pt x="84301" y="290669"/>
                      <a:pt x="55139" y="316889"/>
                      <a:pt x="78941" y="302607"/>
                    </a:cubicBezTo>
                    <a:cubicBezTo>
                      <a:pt x="101515" y="289062"/>
                      <a:pt x="67438" y="302055"/>
                      <a:pt x="95387" y="292739"/>
                    </a:cubicBezTo>
                    <a:cubicBezTo>
                      <a:pt x="111339" y="276787"/>
                      <a:pt x="103383" y="283022"/>
                      <a:pt x="118412" y="273004"/>
                    </a:cubicBezTo>
                    <a:cubicBezTo>
                      <a:pt x="119508" y="269715"/>
                      <a:pt x="120017" y="266167"/>
                      <a:pt x="121701" y="263136"/>
                    </a:cubicBezTo>
                    <a:cubicBezTo>
                      <a:pt x="125541" y="256225"/>
                      <a:pt x="132358" y="250902"/>
                      <a:pt x="134858" y="243401"/>
                    </a:cubicBezTo>
                    <a:cubicBezTo>
                      <a:pt x="139397" y="229783"/>
                      <a:pt x="136224" y="236418"/>
                      <a:pt x="144726" y="223666"/>
                    </a:cubicBezTo>
                    <a:cubicBezTo>
                      <a:pt x="145822" y="203931"/>
                      <a:pt x="145345" y="184045"/>
                      <a:pt x="148015" y="164460"/>
                    </a:cubicBezTo>
                    <a:cubicBezTo>
                      <a:pt x="148677" y="159602"/>
                      <a:pt x="152871" y="155894"/>
                      <a:pt x="154593" y="151303"/>
                    </a:cubicBezTo>
                    <a:cubicBezTo>
                      <a:pt x="156180" y="147070"/>
                      <a:pt x="155374" y="141907"/>
                      <a:pt x="157882" y="138146"/>
                    </a:cubicBezTo>
                    <a:cubicBezTo>
                      <a:pt x="160075" y="134857"/>
                      <a:pt x="164461" y="133761"/>
                      <a:pt x="167750" y="131568"/>
                    </a:cubicBezTo>
                    <a:cubicBezTo>
                      <a:pt x="168846" y="126086"/>
                      <a:pt x="168837" y="120261"/>
                      <a:pt x="171039" y="115122"/>
                    </a:cubicBezTo>
                    <a:cubicBezTo>
                      <a:pt x="172261" y="112271"/>
                      <a:pt x="176231" y="111317"/>
                      <a:pt x="177618" y="108543"/>
                    </a:cubicBezTo>
                    <a:cubicBezTo>
                      <a:pt x="180719" y="102341"/>
                      <a:pt x="179293" y="93711"/>
                      <a:pt x="184196" y="88808"/>
                    </a:cubicBezTo>
                    <a:cubicBezTo>
                      <a:pt x="199655" y="73350"/>
                      <a:pt x="191483" y="82812"/>
                      <a:pt x="207221" y="59205"/>
                    </a:cubicBezTo>
                    <a:cubicBezTo>
                      <a:pt x="217240" y="44176"/>
                      <a:pt x="211003" y="52135"/>
                      <a:pt x="226956" y="36181"/>
                    </a:cubicBezTo>
                    <a:lnTo>
                      <a:pt x="240113" y="23024"/>
                    </a:lnTo>
                    <a:lnTo>
                      <a:pt x="249980" y="19735"/>
                    </a:lnTo>
                    <a:cubicBezTo>
                      <a:pt x="253864" y="4200"/>
                      <a:pt x="251247" y="10621"/>
                      <a:pt x="256559" y="0"/>
                    </a:cubicBezTo>
                    <a:lnTo>
                      <a:pt x="325632" y="0"/>
                    </a:lnTo>
                    <a:lnTo>
                      <a:pt x="325632" y="355234"/>
                    </a:lnTo>
                    <a:lnTo>
                      <a:pt x="0" y="35523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Freeform 264"/>
              <p:cNvSpPr/>
              <p:nvPr/>
            </p:nvSpPr>
            <p:spPr>
              <a:xfrm>
                <a:off x="2661871" y="2281448"/>
                <a:ext cx="731943" cy="514305"/>
              </a:xfrm>
              <a:custGeom>
                <a:avLst/>
                <a:gdLst>
                  <a:gd name="connsiteX0" fmla="*/ 0 w 731960"/>
                  <a:gd name="connsiteY0" fmla="*/ 139227 h 515098"/>
                  <a:gd name="connsiteX1" fmla="*/ 0 w 731960"/>
                  <a:gd name="connsiteY1" fmla="*/ 139227 h 515098"/>
                  <a:gd name="connsiteX2" fmla="*/ 17585 w 731960"/>
                  <a:gd name="connsiteY2" fmla="*/ 132632 h 515098"/>
                  <a:gd name="connsiteX3" fmla="*/ 26377 w 731960"/>
                  <a:gd name="connsiteY3" fmla="*/ 130434 h 515098"/>
                  <a:gd name="connsiteX4" fmla="*/ 48358 w 731960"/>
                  <a:gd name="connsiteY4" fmla="*/ 121642 h 515098"/>
                  <a:gd name="connsiteX5" fmla="*/ 54952 w 731960"/>
                  <a:gd name="connsiteY5" fmla="*/ 117246 h 515098"/>
                  <a:gd name="connsiteX6" fmla="*/ 68141 w 731960"/>
                  <a:gd name="connsiteY6" fmla="*/ 112850 h 515098"/>
                  <a:gd name="connsiteX7" fmla="*/ 74735 w 731960"/>
                  <a:gd name="connsiteY7" fmla="*/ 106256 h 515098"/>
                  <a:gd name="connsiteX8" fmla="*/ 92319 w 731960"/>
                  <a:gd name="connsiteY8" fmla="*/ 104057 h 515098"/>
                  <a:gd name="connsiteX9" fmla="*/ 98914 w 731960"/>
                  <a:gd name="connsiteY9" fmla="*/ 101859 h 515098"/>
                  <a:gd name="connsiteX10" fmla="*/ 105508 w 731960"/>
                  <a:gd name="connsiteY10" fmla="*/ 97463 h 515098"/>
                  <a:gd name="connsiteX11" fmla="*/ 142875 w 731960"/>
                  <a:gd name="connsiteY11" fmla="*/ 90869 h 515098"/>
                  <a:gd name="connsiteX12" fmla="*/ 149469 w 731960"/>
                  <a:gd name="connsiteY12" fmla="*/ 88671 h 515098"/>
                  <a:gd name="connsiteX13" fmla="*/ 158262 w 731960"/>
                  <a:gd name="connsiteY13" fmla="*/ 86473 h 515098"/>
                  <a:gd name="connsiteX14" fmla="*/ 169252 w 731960"/>
                  <a:gd name="connsiteY14" fmla="*/ 77681 h 515098"/>
                  <a:gd name="connsiteX15" fmla="*/ 173648 w 731960"/>
                  <a:gd name="connsiteY15" fmla="*/ 73284 h 515098"/>
                  <a:gd name="connsiteX16" fmla="*/ 186837 w 731960"/>
                  <a:gd name="connsiteY16" fmla="*/ 68888 h 515098"/>
                  <a:gd name="connsiteX17" fmla="*/ 193431 w 731960"/>
                  <a:gd name="connsiteY17" fmla="*/ 64492 h 515098"/>
                  <a:gd name="connsiteX18" fmla="*/ 211016 w 731960"/>
                  <a:gd name="connsiteY18" fmla="*/ 60096 h 515098"/>
                  <a:gd name="connsiteX19" fmla="*/ 217610 w 731960"/>
                  <a:gd name="connsiteY19" fmla="*/ 57898 h 515098"/>
                  <a:gd name="connsiteX20" fmla="*/ 232996 w 731960"/>
                  <a:gd name="connsiteY20" fmla="*/ 46907 h 515098"/>
                  <a:gd name="connsiteX21" fmla="*/ 239591 w 731960"/>
                  <a:gd name="connsiteY21" fmla="*/ 44709 h 515098"/>
                  <a:gd name="connsiteX22" fmla="*/ 252779 w 731960"/>
                  <a:gd name="connsiteY22" fmla="*/ 35917 h 515098"/>
                  <a:gd name="connsiteX23" fmla="*/ 268166 w 731960"/>
                  <a:gd name="connsiteY23" fmla="*/ 20531 h 515098"/>
                  <a:gd name="connsiteX24" fmla="*/ 272562 w 731960"/>
                  <a:gd name="connsiteY24" fmla="*/ 16134 h 515098"/>
                  <a:gd name="connsiteX25" fmla="*/ 281354 w 731960"/>
                  <a:gd name="connsiteY25" fmla="*/ 748 h 515098"/>
                  <a:gd name="connsiteX26" fmla="*/ 298939 w 731960"/>
                  <a:gd name="connsiteY26" fmla="*/ 748 h 515098"/>
                  <a:gd name="connsiteX27" fmla="*/ 298939 w 731960"/>
                  <a:gd name="connsiteY27" fmla="*/ 130434 h 515098"/>
                  <a:gd name="connsiteX28" fmla="*/ 351692 w 731960"/>
                  <a:gd name="connsiteY28" fmla="*/ 130434 h 515098"/>
                  <a:gd name="connsiteX29" fmla="*/ 351692 w 731960"/>
                  <a:gd name="connsiteY29" fmla="*/ 202971 h 515098"/>
                  <a:gd name="connsiteX30" fmla="*/ 523142 w 731960"/>
                  <a:gd name="connsiteY30" fmla="*/ 202971 h 515098"/>
                  <a:gd name="connsiteX31" fmla="*/ 523142 w 731960"/>
                  <a:gd name="connsiteY31" fmla="*/ 339252 h 515098"/>
                  <a:gd name="connsiteX32" fmla="*/ 549519 w 731960"/>
                  <a:gd name="connsiteY32" fmla="*/ 339252 h 515098"/>
                  <a:gd name="connsiteX33" fmla="*/ 731960 w 731960"/>
                  <a:gd name="connsiteY33" fmla="*/ 339252 h 515098"/>
                  <a:gd name="connsiteX34" fmla="*/ 731960 w 731960"/>
                  <a:gd name="connsiteY34" fmla="*/ 515098 h 515098"/>
                  <a:gd name="connsiteX35" fmla="*/ 681404 w 731960"/>
                  <a:gd name="connsiteY35" fmla="*/ 479929 h 515098"/>
                  <a:gd name="connsiteX36" fmla="*/ 145073 w 731960"/>
                  <a:gd name="connsiteY36" fmla="*/ 312875 h 515098"/>
                  <a:gd name="connsiteX37" fmla="*/ 145073 w 731960"/>
                  <a:gd name="connsiteY37" fmla="*/ 288696 h 515098"/>
                  <a:gd name="connsiteX38" fmla="*/ 140677 w 731960"/>
                  <a:gd name="connsiteY38" fmla="*/ 251329 h 515098"/>
                  <a:gd name="connsiteX39" fmla="*/ 138479 w 731960"/>
                  <a:gd name="connsiteY39" fmla="*/ 244734 h 515098"/>
                  <a:gd name="connsiteX40" fmla="*/ 131885 w 731960"/>
                  <a:gd name="connsiteY40" fmla="*/ 238140 h 515098"/>
                  <a:gd name="connsiteX41" fmla="*/ 127489 w 731960"/>
                  <a:gd name="connsiteY41" fmla="*/ 224952 h 515098"/>
                  <a:gd name="connsiteX42" fmla="*/ 118696 w 731960"/>
                  <a:gd name="connsiteY42" fmla="*/ 216159 h 515098"/>
                  <a:gd name="connsiteX43" fmla="*/ 112102 w 731960"/>
                  <a:gd name="connsiteY43" fmla="*/ 209565 h 515098"/>
                  <a:gd name="connsiteX44" fmla="*/ 103310 w 731960"/>
                  <a:gd name="connsiteY44" fmla="*/ 196377 h 515098"/>
                  <a:gd name="connsiteX45" fmla="*/ 96716 w 731960"/>
                  <a:gd name="connsiteY45" fmla="*/ 191981 h 515098"/>
                  <a:gd name="connsiteX46" fmla="*/ 92319 w 731960"/>
                  <a:gd name="connsiteY46" fmla="*/ 187584 h 515098"/>
                  <a:gd name="connsiteX47" fmla="*/ 74735 w 731960"/>
                  <a:gd name="connsiteY47" fmla="*/ 178792 h 515098"/>
                  <a:gd name="connsiteX48" fmla="*/ 61546 w 731960"/>
                  <a:gd name="connsiteY48" fmla="*/ 174396 h 515098"/>
                  <a:gd name="connsiteX49" fmla="*/ 54952 w 731960"/>
                  <a:gd name="connsiteY49" fmla="*/ 172198 h 515098"/>
                  <a:gd name="connsiteX50" fmla="*/ 35169 w 731960"/>
                  <a:gd name="connsiteY50" fmla="*/ 167802 h 515098"/>
                  <a:gd name="connsiteX51" fmla="*/ 28575 w 731960"/>
                  <a:gd name="connsiteY51" fmla="*/ 165604 h 515098"/>
                  <a:gd name="connsiteX52" fmla="*/ 21981 w 731960"/>
                  <a:gd name="connsiteY52" fmla="*/ 159009 h 515098"/>
                  <a:gd name="connsiteX53" fmla="*/ 17585 w 731960"/>
                  <a:gd name="connsiteY53" fmla="*/ 141425 h 515098"/>
                  <a:gd name="connsiteX54" fmla="*/ 0 w 731960"/>
                  <a:gd name="connsiteY54" fmla="*/ 139227 h 51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731960" h="515098">
                    <a:moveTo>
                      <a:pt x="0" y="139227"/>
                    </a:moveTo>
                    <a:lnTo>
                      <a:pt x="0" y="139227"/>
                    </a:lnTo>
                    <a:cubicBezTo>
                      <a:pt x="5862" y="137029"/>
                      <a:pt x="11646" y="134612"/>
                      <a:pt x="17585" y="132632"/>
                    </a:cubicBezTo>
                    <a:cubicBezTo>
                      <a:pt x="20451" y="131677"/>
                      <a:pt x="23484" y="131302"/>
                      <a:pt x="26377" y="130434"/>
                    </a:cubicBezTo>
                    <a:cubicBezTo>
                      <a:pt x="35859" y="127589"/>
                      <a:pt x="40240" y="126281"/>
                      <a:pt x="48358" y="121642"/>
                    </a:cubicBezTo>
                    <a:cubicBezTo>
                      <a:pt x="50652" y="120331"/>
                      <a:pt x="52538" y="118319"/>
                      <a:pt x="54952" y="117246"/>
                    </a:cubicBezTo>
                    <a:cubicBezTo>
                      <a:pt x="59187" y="115364"/>
                      <a:pt x="68141" y="112850"/>
                      <a:pt x="68141" y="112850"/>
                    </a:cubicBezTo>
                    <a:cubicBezTo>
                      <a:pt x="70339" y="110652"/>
                      <a:pt x="71814" y="107318"/>
                      <a:pt x="74735" y="106256"/>
                    </a:cubicBezTo>
                    <a:cubicBezTo>
                      <a:pt x="80286" y="104237"/>
                      <a:pt x="86507" y="105114"/>
                      <a:pt x="92319" y="104057"/>
                    </a:cubicBezTo>
                    <a:cubicBezTo>
                      <a:pt x="94599" y="103642"/>
                      <a:pt x="96716" y="102592"/>
                      <a:pt x="98914" y="101859"/>
                    </a:cubicBezTo>
                    <a:cubicBezTo>
                      <a:pt x="101112" y="100394"/>
                      <a:pt x="103094" y="98536"/>
                      <a:pt x="105508" y="97463"/>
                    </a:cubicBezTo>
                    <a:cubicBezTo>
                      <a:pt x="119816" y="91104"/>
                      <a:pt x="125534" y="92445"/>
                      <a:pt x="142875" y="90869"/>
                    </a:cubicBezTo>
                    <a:cubicBezTo>
                      <a:pt x="145073" y="90136"/>
                      <a:pt x="147241" y="89307"/>
                      <a:pt x="149469" y="88671"/>
                    </a:cubicBezTo>
                    <a:cubicBezTo>
                      <a:pt x="152374" y="87841"/>
                      <a:pt x="155748" y="88149"/>
                      <a:pt x="158262" y="86473"/>
                    </a:cubicBezTo>
                    <a:cubicBezTo>
                      <a:pt x="178149" y="73216"/>
                      <a:pt x="147692" y="84868"/>
                      <a:pt x="169252" y="77681"/>
                    </a:cubicBezTo>
                    <a:cubicBezTo>
                      <a:pt x="170717" y="76215"/>
                      <a:pt x="171794" y="74211"/>
                      <a:pt x="173648" y="73284"/>
                    </a:cubicBezTo>
                    <a:cubicBezTo>
                      <a:pt x="177793" y="71211"/>
                      <a:pt x="186837" y="68888"/>
                      <a:pt x="186837" y="68888"/>
                    </a:cubicBezTo>
                    <a:cubicBezTo>
                      <a:pt x="189035" y="67423"/>
                      <a:pt x="191068" y="65673"/>
                      <a:pt x="193431" y="64492"/>
                    </a:cubicBezTo>
                    <a:cubicBezTo>
                      <a:pt x="198456" y="61980"/>
                      <a:pt x="205999" y="61350"/>
                      <a:pt x="211016" y="60096"/>
                    </a:cubicBezTo>
                    <a:cubicBezTo>
                      <a:pt x="213264" y="59534"/>
                      <a:pt x="215412" y="58631"/>
                      <a:pt x="217610" y="57898"/>
                    </a:cubicBezTo>
                    <a:cubicBezTo>
                      <a:pt x="219595" y="56409"/>
                      <a:pt x="229787" y="48511"/>
                      <a:pt x="232996" y="46907"/>
                    </a:cubicBezTo>
                    <a:cubicBezTo>
                      <a:pt x="235069" y="45871"/>
                      <a:pt x="237393" y="45442"/>
                      <a:pt x="239591" y="44709"/>
                    </a:cubicBezTo>
                    <a:cubicBezTo>
                      <a:pt x="254936" y="29364"/>
                      <a:pt x="237934" y="44400"/>
                      <a:pt x="252779" y="35917"/>
                    </a:cubicBezTo>
                    <a:cubicBezTo>
                      <a:pt x="263034" y="30057"/>
                      <a:pt x="260841" y="29321"/>
                      <a:pt x="268166" y="20531"/>
                    </a:cubicBezTo>
                    <a:cubicBezTo>
                      <a:pt x="269493" y="18939"/>
                      <a:pt x="271412" y="17858"/>
                      <a:pt x="272562" y="16134"/>
                    </a:cubicBezTo>
                    <a:cubicBezTo>
                      <a:pt x="272756" y="15842"/>
                      <a:pt x="279480" y="1310"/>
                      <a:pt x="281354" y="748"/>
                    </a:cubicBezTo>
                    <a:cubicBezTo>
                      <a:pt x="286968" y="-936"/>
                      <a:pt x="293077" y="748"/>
                      <a:pt x="298939" y="748"/>
                    </a:cubicBezTo>
                    <a:lnTo>
                      <a:pt x="298939" y="130434"/>
                    </a:lnTo>
                    <a:lnTo>
                      <a:pt x="351692" y="130434"/>
                    </a:lnTo>
                    <a:lnTo>
                      <a:pt x="351692" y="202971"/>
                    </a:lnTo>
                    <a:lnTo>
                      <a:pt x="523142" y="202971"/>
                    </a:lnTo>
                    <a:lnTo>
                      <a:pt x="523142" y="339252"/>
                    </a:lnTo>
                    <a:lnTo>
                      <a:pt x="549519" y="339252"/>
                    </a:lnTo>
                    <a:lnTo>
                      <a:pt x="731960" y="339252"/>
                    </a:lnTo>
                    <a:lnTo>
                      <a:pt x="731960" y="515098"/>
                    </a:lnTo>
                    <a:lnTo>
                      <a:pt x="681404" y="479929"/>
                    </a:lnTo>
                    <a:lnTo>
                      <a:pt x="145073" y="312875"/>
                    </a:lnTo>
                    <a:lnTo>
                      <a:pt x="145073" y="288696"/>
                    </a:lnTo>
                    <a:cubicBezTo>
                      <a:pt x="143608" y="276240"/>
                      <a:pt x="142537" y="263732"/>
                      <a:pt x="140677" y="251329"/>
                    </a:cubicBezTo>
                    <a:cubicBezTo>
                      <a:pt x="140333" y="249037"/>
                      <a:pt x="139764" y="246662"/>
                      <a:pt x="138479" y="244734"/>
                    </a:cubicBezTo>
                    <a:cubicBezTo>
                      <a:pt x="136755" y="242148"/>
                      <a:pt x="134083" y="240338"/>
                      <a:pt x="131885" y="238140"/>
                    </a:cubicBezTo>
                    <a:cubicBezTo>
                      <a:pt x="130420" y="233744"/>
                      <a:pt x="130766" y="228229"/>
                      <a:pt x="127489" y="224952"/>
                    </a:cubicBezTo>
                    <a:lnTo>
                      <a:pt x="118696" y="216159"/>
                    </a:lnTo>
                    <a:cubicBezTo>
                      <a:pt x="116498" y="213961"/>
                      <a:pt x="113826" y="212151"/>
                      <a:pt x="112102" y="209565"/>
                    </a:cubicBezTo>
                    <a:cubicBezTo>
                      <a:pt x="109171" y="205169"/>
                      <a:pt x="107706" y="199308"/>
                      <a:pt x="103310" y="196377"/>
                    </a:cubicBezTo>
                    <a:cubicBezTo>
                      <a:pt x="101112" y="194912"/>
                      <a:pt x="98779" y="193631"/>
                      <a:pt x="96716" y="191981"/>
                    </a:cubicBezTo>
                    <a:cubicBezTo>
                      <a:pt x="95097" y="190686"/>
                      <a:pt x="94096" y="188650"/>
                      <a:pt x="92319" y="187584"/>
                    </a:cubicBezTo>
                    <a:cubicBezTo>
                      <a:pt x="86700" y="184212"/>
                      <a:pt x="80952" y="180864"/>
                      <a:pt x="74735" y="178792"/>
                    </a:cubicBezTo>
                    <a:lnTo>
                      <a:pt x="61546" y="174396"/>
                    </a:lnTo>
                    <a:cubicBezTo>
                      <a:pt x="59348" y="173663"/>
                      <a:pt x="57224" y="172652"/>
                      <a:pt x="54952" y="172198"/>
                    </a:cubicBezTo>
                    <a:cubicBezTo>
                      <a:pt x="47400" y="170688"/>
                      <a:pt x="42410" y="169871"/>
                      <a:pt x="35169" y="167802"/>
                    </a:cubicBezTo>
                    <a:cubicBezTo>
                      <a:pt x="32941" y="167166"/>
                      <a:pt x="30773" y="166337"/>
                      <a:pt x="28575" y="165604"/>
                    </a:cubicBezTo>
                    <a:cubicBezTo>
                      <a:pt x="26377" y="163406"/>
                      <a:pt x="23705" y="161596"/>
                      <a:pt x="21981" y="159009"/>
                    </a:cubicBezTo>
                    <a:cubicBezTo>
                      <a:pt x="19420" y="155168"/>
                      <a:pt x="18917" y="144533"/>
                      <a:pt x="17585" y="141425"/>
                    </a:cubicBezTo>
                    <a:cubicBezTo>
                      <a:pt x="16769" y="139520"/>
                      <a:pt x="2931" y="139593"/>
                      <a:pt x="0" y="139227"/>
                    </a:cubicBez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6" name="Freeform 265"/>
              <p:cNvSpPr/>
              <p:nvPr/>
            </p:nvSpPr>
            <p:spPr>
              <a:xfrm>
                <a:off x="6293007" y="4295809"/>
                <a:ext cx="474732" cy="306361"/>
              </a:xfrm>
              <a:custGeom>
                <a:avLst/>
                <a:gdLst>
                  <a:gd name="connsiteX0" fmla="*/ 0 w 475073"/>
                  <a:gd name="connsiteY0" fmla="*/ 263770 h 279156"/>
                  <a:gd name="connsiteX1" fmla="*/ 0 w 475073"/>
                  <a:gd name="connsiteY1" fmla="*/ 263770 h 279156"/>
                  <a:gd name="connsiteX2" fmla="*/ 17585 w 475073"/>
                  <a:gd name="connsiteY2" fmla="*/ 248383 h 279156"/>
                  <a:gd name="connsiteX3" fmla="*/ 21981 w 475073"/>
                  <a:gd name="connsiteY3" fmla="*/ 235195 h 279156"/>
                  <a:gd name="connsiteX4" fmla="*/ 21981 w 475073"/>
                  <a:gd name="connsiteY4" fmla="*/ 204421 h 279156"/>
                  <a:gd name="connsiteX5" fmla="*/ 26377 w 475073"/>
                  <a:gd name="connsiteY5" fmla="*/ 197827 h 279156"/>
                  <a:gd name="connsiteX6" fmla="*/ 32971 w 475073"/>
                  <a:gd name="connsiteY6" fmla="*/ 195629 h 279156"/>
                  <a:gd name="connsiteX7" fmla="*/ 43962 w 475073"/>
                  <a:gd name="connsiteY7" fmla="*/ 184639 h 279156"/>
                  <a:gd name="connsiteX8" fmla="*/ 50556 w 475073"/>
                  <a:gd name="connsiteY8" fmla="*/ 178045 h 279156"/>
                  <a:gd name="connsiteX9" fmla="*/ 52754 w 475073"/>
                  <a:gd name="connsiteY9" fmla="*/ 167054 h 279156"/>
                  <a:gd name="connsiteX10" fmla="*/ 54952 w 475073"/>
                  <a:gd name="connsiteY10" fmla="*/ 151668 h 279156"/>
                  <a:gd name="connsiteX11" fmla="*/ 63744 w 475073"/>
                  <a:gd name="connsiteY11" fmla="*/ 138479 h 279156"/>
                  <a:gd name="connsiteX12" fmla="*/ 79131 w 475073"/>
                  <a:gd name="connsiteY12" fmla="*/ 136281 h 279156"/>
                  <a:gd name="connsiteX13" fmla="*/ 79131 w 475073"/>
                  <a:gd name="connsiteY13" fmla="*/ 105508 h 279156"/>
                  <a:gd name="connsiteX14" fmla="*/ 81329 w 475073"/>
                  <a:gd name="connsiteY14" fmla="*/ 98914 h 279156"/>
                  <a:gd name="connsiteX15" fmla="*/ 87923 w 475073"/>
                  <a:gd name="connsiteY15" fmla="*/ 96716 h 279156"/>
                  <a:gd name="connsiteX16" fmla="*/ 92319 w 475073"/>
                  <a:gd name="connsiteY16" fmla="*/ 90121 h 279156"/>
                  <a:gd name="connsiteX17" fmla="*/ 98914 w 475073"/>
                  <a:gd name="connsiteY17" fmla="*/ 87923 h 279156"/>
                  <a:gd name="connsiteX18" fmla="*/ 105508 w 475073"/>
                  <a:gd name="connsiteY18" fmla="*/ 83527 h 279156"/>
                  <a:gd name="connsiteX19" fmla="*/ 112102 w 475073"/>
                  <a:gd name="connsiteY19" fmla="*/ 76933 h 279156"/>
                  <a:gd name="connsiteX20" fmla="*/ 116498 w 475073"/>
                  <a:gd name="connsiteY20" fmla="*/ 70339 h 279156"/>
                  <a:gd name="connsiteX21" fmla="*/ 123093 w 475073"/>
                  <a:gd name="connsiteY21" fmla="*/ 68141 h 279156"/>
                  <a:gd name="connsiteX22" fmla="*/ 151668 w 475073"/>
                  <a:gd name="connsiteY22" fmla="*/ 65943 h 279156"/>
                  <a:gd name="connsiteX23" fmla="*/ 162658 w 475073"/>
                  <a:gd name="connsiteY23" fmla="*/ 63745 h 279156"/>
                  <a:gd name="connsiteX24" fmla="*/ 195629 w 475073"/>
                  <a:gd name="connsiteY24" fmla="*/ 61546 h 279156"/>
                  <a:gd name="connsiteX25" fmla="*/ 208818 w 475073"/>
                  <a:gd name="connsiteY25" fmla="*/ 57150 h 279156"/>
                  <a:gd name="connsiteX26" fmla="*/ 219808 w 475073"/>
                  <a:gd name="connsiteY26" fmla="*/ 54952 h 279156"/>
                  <a:gd name="connsiteX27" fmla="*/ 228600 w 475073"/>
                  <a:gd name="connsiteY27" fmla="*/ 48358 h 279156"/>
                  <a:gd name="connsiteX28" fmla="*/ 232996 w 475073"/>
                  <a:gd name="connsiteY28" fmla="*/ 39566 h 279156"/>
                  <a:gd name="connsiteX29" fmla="*/ 239591 w 475073"/>
                  <a:gd name="connsiteY29" fmla="*/ 24179 h 279156"/>
                  <a:gd name="connsiteX30" fmla="*/ 246185 w 475073"/>
                  <a:gd name="connsiteY30" fmla="*/ 17585 h 279156"/>
                  <a:gd name="connsiteX31" fmla="*/ 250581 w 475073"/>
                  <a:gd name="connsiteY31" fmla="*/ 10991 h 279156"/>
                  <a:gd name="connsiteX32" fmla="*/ 270364 w 475073"/>
                  <a:gd name="connsiteY32" fmla="*/ 0 h 279156"/>
                  <a:gd name="connsiteX33" fmla="*/ 312127 w 475073"/>
                  <a:gd name="connsiteY33" fmla="*/ 2198 h 279156"/>
                  <a:gd name="connsiteX34" fmla="*/ 325316 w 475073"/>
                  <a:gd name="connsiteY34" fmla="*/ 6595 h 279156"/>
                  <a:gd name="connsiteX35" fmla="*/ 331910 w 475073"/>
                  <a:gd name="connsiteY35" fmla="*/ 13189 h 279156"/>
                  <a:gd name="connsiteX36" fmla="*/ 353891 w 475073"/>
                  <a:gd name="connsiteY36" fmla="*/ 26377 h 279156"/>
                  <a:gd name="connsiteX37" fmla="*/ 360485 w 475073"/>
                  <a:gd name="connsiteY37" fmla="*/ 30773 h 279156"/>
                  <a:gd name="connsiteX38" fmla="*/ 364881 w 475073"/>
                  <a:gd name="connsiteY38" fmla="*/ 35170 h 279156"/>
                  <a:gd name="connsiteX39" fmla="*/ 375871 w 475073"/>
                  <a:gd name="connsiteY39" fmla="*/ 37368 h 279156"/>
                  <a:gd name="connsiteX40" fmla="*/ 384664 w 475073"/>
                  <a:gd name="connsiteY40" fmla="*/ 43962 h 279156"/>
                  <a:gd name="connsiteX41" fmla="*/ 391258 w 475073"/>
                  <a:gd name="connsiteY41" fmla="*/ 50556 h 279156"/>
                  <a:gd name="connsiteX42" fmla="*/ 404446 w 475073"/>
                  <a:gd name="connsiteY42" fmla="*/ 61546 h 279156"/>
                  <a:gd name="connsiteX43" fmla="*/ 419833 w 475073"/>
                  <a:gd name="connsiteY43" fmla="*/ 92320 h 279156"/>
                  <a:gd name="connsiteX44" fmla="*/ 424229 w 475073"/>
                  <a:gd name="connsiteY44" fmla="*/ 101112 h 279156"/>
                  <a:gd name="connsiteX45" fmla="*/ 437418 w 475073"/>
                  <a:gd name="connsiteY45" fmla="*/ 118696 h 279156"/>
                  <a:gd name="connsiteX46" fmla="*/ 439616 w 475073"/>
                  <a:gd name="connsiteY46" fmla="*/ 127489 h 279156"/>
                  <a:gd name="connsiteX47" fmla="*/ 444012 w 475073"/>
                  <a:gd name="connsiteY47" fmla="*/ 134083 h 279156"/>
                  <a:gd name="connsiteX48" fmla="*/ 446210 w 475073"/>
                  <a:gd name="connsiteY48" fmla="*/ 156064 h 279156"/>
                  <a:gd name="connsiteX49" fmla="*/ 455002 w 475073"/>
                  <a:gd name="connsiteY49" fmla="*/ 175846 h 279156"/>
                  <a:gd name="connsiteX50" fmla="*/ 463794 w 475073"/>
                  <a:gd name="connsiteY50" fmla="*/ 191233 h 279156"/>
                  <a:gd name="connsiteX51" fmla="*/ 465993 w 475073"/>
                  <a:gd name="connsiteY51" fmla="*/ 200025 h 279156"/>
                  <a:gd name="connsiteX52" fmla="*/ 470389 w 475073"/>
                  <a:gd name="connsiteY52" fmla="*/ 213214 h 279156"/>
                  <a:gd name="connsiteX53" fmla="*/ 472587 w 475073"/>
                  <a:gd name="connsiteY53" fmla="*/ 222006 h 279156"/>
                  <a:gd name="connsiteX54" fmla="*/ 474785 w 475073"/>
                  <a:gd name="connsiteY54" fmla="*/ 228600 h 279156"/>
                  <a:gd name="connsiteX55" fmla="*/ 474785 w 475073"/>
                  <a:gd name="connsiteY55" fmla="*/ 279156 h 279156"/>
                  <a:gd name="connsiteX56" fmla="*/ 0 w 475073"/>
                  <a:gd name="connsiteY56" fmla="*/ 263770 h 279156"/>
                  <a:gd name="connsiteX0" fmla="*/ 0 w 475073"/>
                  <a:gd name="connsiteY0" fmla="*/ 263770 h 279156"/>
                  <a:gd name="connsiteX1" fmla="*/ 0 w 475073"/>
                  <a:gd name="connsiteY1" fmla="*/ 263770 h 279156"/>
                  <a:gd name="connsiteX2" fmla="*/ 17585 w 475073"/>
                  <a:gd name="connsiteY2" fmla="*/ 248383 h 279156"/>
                  <a:gd name="connsiteX3" fmla="*/ 21981 w 475073"/>
                  <a:gd name="connsiteY3" fmla="*/ 235195 h 279156"/>
                  <a:gd name="connsiteX4" fmla="*/ 21981 w 475073"/>
                  <a:gd name="connsiteY4" fmla="*/ 204421 h 279156"/>
                  <a:gd name="connsiteX5" fmla="*/ 26377 w 475073"/>
                  <a:gd name="connsiteY5" fmla="*/ 197827 h 279156"/>
                  <a:gd name="connsiteX6" fmla="*/ 32971 w 475073"/>
                  <a:gd name="connsiteY6" fmla="*/ 195629 h 279156"/>
                  <a:gd name="connsiteX7" fmla="*/ 43962 w 475073"/>
                  <a:gd name="connsiteY7" fmla="*/ 184639 h 279156"/>
                  <a:gd name="connsiteX8" fmla="*/ 50556 w 475073"/>
                  <a:gd name="connsiteY8" fmla="*/ 178045 h 279156"/>
                  <a:gd name="connsiteX9" fmla="*/ 52754 w 475073"/>
                  <a:gd name="connsiteY9" fmla="*/ 167054 h 279156"/>
                  <a:gd name="connsiteX10" fmla="*/ 54952 w 475073"/>
                  <a:gd name="connsiteY10" fmla="*/ 151668 h 279156"/>
                  <a:gd name="connsiteX11" fmla="*/ 63744 w 475073"/>
                  <a:gd name="connsiteY11" fmla="*/ 138479 h 279156"/>
                  <a:gd name="connsiteX12" fmla="*/ 79131 w 475073"/>
                  <a:gd name="connsiteY12" fmla="*/ 136281 h 279156"/>
                  <a:gd name="connsiteX13" fmla="*/ 79131 w 475073"/>
                  <a:gd name="connsiteY13" fmla="*/ 105508 h 279156"/>
                  <a:gd name="connsiteX14" fmla="*/ 81329 w 475073"/>
                  <a:gd name="connsiteY14" fmla="*/ 98914 h 279156"/>
                  <a:gd name="connsiteX15" fmla="*/ 87923 w 475073"/>
                  <a:gd name="connsiteY15" fmla="*/ 96716 h 279156"/>
                  <a:gd name="connsiteX16" fmla="*/ 92319 w 475073"/>
                  <a:gd name="connsiteY16" fmla="*/ 90121 h 279156"/>
                  <a:gd name="connsiteX17" fmla="*/ 98914 w 475073"/>
                  <a:gd name="connsiteY17" fmla="*/ 87923 h 279156"/>
                  <a:gd name="connsiteX18" fmla="*/ 105508 w 475073"/>
                  <a:gd name="connsiteY18" fmla="*/ 83527 h 279156"/>
                  <a:gd name="connsiteX19" fmla="*/ 112102 w 475073"/>
                  <a:gd name="connsiteY19" fmla="*/ 76933 h 279156"/>
                  <a:gd name="connsiteX20" fmla="*/ 116498 w 475073"/>
                  <a:gd name="connsiteY20" fmla="*/ 70339 h 279156"/>
                  <a:gd name="connsiteX21" fmla="*/ 123093 w 475073"/>
                  <a:gd name="connsiteY21" fmla="*/ 68141 h 279156"/>
                  <a:gd name="connsiteX22" fmla="*/ 151668 w 475073"/>
                  <a:gd name="connsiteY22" fmla="*/ 65943 h 279156"/>
                  <a:gd name="connsiteX23" fmla="*/ 162658 w 475073"/>
                  <a:gd name="connsiteY23" fmla="*/ 63745 h 279156"/>
                  <a:gd name="connsiteX24" fmla="*/ 195629 w 475073"/>
                  <a:gd name="connsiteY24" fmla="*/ 61546 h 279156"/>
                  <a:gd name="connsiteX25" fmla="*/ 208818 w 475073"/>
                  <a:gd name="connsiteY25" fmla="*/ 57150 h 279156"/>
                  <a:gd name="connsiteX26" fmla="*/ 219808 w 475073"/>
                  <a:gd name="connsiteY26" fmla="*/ 54952 h 279156"/>
                  <a:gd name="connsiteX27" fmla="*/ 228600 w 475073"/>
                  <a:gd name="connsiteY27" fmla="*/ 48358 h 279156"/>
                  <a:gd name="connsiteX28" fmla="*/ 232996 w 475073"/>
                  <a:gd name="connsiteY28" fmla="*/ 39566 h 279156"/>
                  <a:gd name="connsiteX29" fmla="*/ 239591 w 475073"/>
                  <a:gd name="connsiteY29" fmla="*/ 24179 h 279156"/>
                  <a:gd name="connsiteX30" fmla="*/ 246185 w 475073"/>
                  <a:gd name="connsiteY30" fmla="*/ 17585 h 279156"/>
                  <a:gd name="connsiteX31" fmla="*/ 250581 w 475073"/>
                  <a:gd name="connsiteY31" fmla="*/ 10991 h 279156"/>
                  <a:gd name="connsiteX32" fmla="*/ 270364 w 475073"/>
                  <a:gd name="connsiteY32" fmla="*/ 0 h 279156"/>
                  <a:gd name="connsiteX33" fmla="*/ 312127 w 475073"/>
                  <a:gd name="connsiteY33" fmla="*/ 2198 h 279156"/>
                  <a:gd name="connsiteX34" fmla="*/ 325316 w 475073"/>
                  <a:gd name="connsiteY34" fmla="*/ 6595 h 279156"/>
                  <a:gd name="connsiteX35" fmla="*/ 331910 w 475073"/>
                  <a:gd name="connsiteY35" fmla="*/ 13189 h 279156"/>
                  <a:gd name="connsiteX36" fmla="*/ 353891 w 475073"/>
                  <a:gd name="connsiteY36" fmla="*/ 26377 h 279156"/>
                  <a:gd name="connsiteX37" fmla="*/ 360485 w 475073"/>
                  <a:gd name="connsiteY37" fmla="*/ 30773 h 279156"/>
                  <a:gd name="connsiteX38" fmla="*/ 364881 w 475073"/>
                  <a:gd name="connsiteY38" fmla="*/ 35170 h 279156"/>
                  <a:gd name="connsiteX39" fmla="*/ 375871 w 475073"/>
                  <a:gd name="connsiteY39" fmla="*/ 37368 h 279156"/>
                  <a:gd name="connsiteX40" fmla="*/ 384664 w 475073"/>
                  <a:gd name="connsiteY40" fmla="*/ 43962 h 279156"/>
                  <a:gd name="connsiteX41" fmla="*/ 391258 w 475073"/>
                  <a:gd name="connsiteY41" fmla="*/ 50556 h 279156"/>
                  <a:gd name="connsiteX42" fmla="*/ 404446 w 475073"/>
                  <a:gd name="connsiteY42" fmla="*/ 61546 h 279156"/>
                  <a:gd name="connsiteX43" fmla="*/ 419833 w 475073"/>
                  <a:gd name="connsiteY43" fmla="*/ 92320 h 279156"/>
                  <a:gd name="connsiteX44" fmla="*/ 424229 w 475073"/>
                  <a:gd name="connsiteY44" fmla="*/ 101112 h 279156"/>
                  <a:gd name="connsiteX45" fmla="*/ 437418 w 475073"/>
                  <a:gd name="connsiteY45" fmla="*/ 118696 h 279156"/>
                  <a:gd name="connsiteX46" fmla="*/ 439616 w 475073"/>
                  <a:gd name="connsiteY46" fmla="*/ 127489 h 279156"/>
                  <a:gd name="connsiteX47" fmla="*/ 444012 w 475073"/>
                  <a:gd name="connsiteY47" fmla="*/ 134083 h 279156"/>
                  <a:gd name="connsiteX48" fmla="*/ 446210 w 475073"/>
                  <a:gd name="connsiteY48" fmla="*/ 156064 h 279156"/>
                  <a:gd name="connsiteX49" fmla="*/ 455002 w 475073"/>
                  <a:gd name="connsiteY49" fmla="*/ 175846 h 279156"/>
                  <a:gd name="connsiteX50" fmla="*/ 463794 w 475073"/>
                  <a:gd name="connsiteY50" fmla="*/ 191233 h 279156"/>
                  <a:gd name="connsiteX51" fmla="*/ 465993 w 475073"/>
                  <a:gd name="connsiteY51" fmla="*/ 200025 h 279156"/>
                  <a:gd name="connsiteX52" fmla="*/ 470389 w 475073"/>
                  <a:gd name="connsiteY52" fmla="*/ 213214 h 279156"/>
                  <a:gd name="connsiteX53" fmla="*/ 472587 w 475073"/>
                  <a:gd name="connsiteY53" fmla="*/ 222006 h 279156"/>
                  <a:gd name="connsiteX54" fmla="*/ 474785 w 475073"/>
                  <a:gd name="connsiteY54" fmla="*/ 228600 h 279156"/>
                  <a:gd name="connsiteX55" fmla="*/ 474785 w 475073"/>
                  <a:gd name="connsiteY55" fmla="*/ 279156 h 279156"/>
                  <a:gd name="connsiteX56" fmla="*/ 54952 w 475073"/>
                  <a:gd name="connsiteY56" fmla="*/ 263770 h 279156"/>
                  <a:gd name="connsiteX57" fmla="*/ 0 w 475073"/>
                  <a:gd name="connsiteY57" fmla="*/ 263770 h 279156"/>
                  <a:gd name="connsiteX0" fmla="*/ 0 w 475073"/>
                  <a:gd name="connsiteY0" fmla="*/ 263770 h 307731"/>
                  <a:gd name="connsiteX1" fmla="*/ 0 w 475073"/>
                  <a:gd name="connsiteY1" fmla="*/ 263770 h 307731"/>
                  <a:gd name="connsiteX2" fmla="*/ 17585 w 475073"/>
                  <a:gd name="connsiteY2" fmla="*/ 248383 h 307731"/>
                  <a:gd name="connsiteX3" fmla="*/ 21981 w 475073"/>
                  <a:gd name="connsiteY3" fmla="*/ 235195 h 307731"/>
                  <a:gd name="connsiteX4" fmla="*/ 21981 w 475073"/>
                  <a:gd name="connsiteY4" fmla="*/ 204421 h 307731"/>
                  <a:gd name="connsiteX5" fmla="*/ 26377 w 475073"/>
                  <a:gd name="connsiteY5" fmla="*/ 197827 h 307731"/>
                  <a:gd name="connsiteX6" fmla="*/ 32971 w 475073"/>
                  <a:gd name="connsiteY6" fmla="*/ 195629 h 307731"/>
                  <a:gd name="connsiteX7" fmla="*/ 43962 w 475073"/>
                  <a:gd name="connsiteY7" fmla="*/ 184639 h 307731"/>
                  <a:gd name="connsiteX8" fmla="*/ 50556 w 475073"/>
                  <a:gd name="connsiteY8" fmla="*/ 178045 h 307731"/>
                  <a:gd name="connsiteX9" fmla="*/ 52754 w 475073"/>
                  <a:gd name="connsiteY9" fmla="*/ 167054 h 307731"/>
                  <a:gd name="connsiteX10" fmla="*/ 54952 w 475073"/>
                  <a:gd name="connsiteY10" fmla="*/ 151668 h 307731"/>
                  <a:gd name="connsiteX11" fmla="*/ 63744 w 475073"/>
                  <a:gd name="connsiteY11" fmla="*/ 138479 h 307731"/>
                  <a:gd name="connsiteX12" fmla="*/ 79131 w 475073"/>
                  <a:gd name="connsiteY12" fmla="*/ 136281 h 307731"/>
                  <a:gd name="connsiteX13" fmla="*/ 79131 w 475073"/>
                  <a:gd name="connsiteY13" fmla="*/ 105508 h 307731"/>
                  <a:gd name="connsiteX14" fmla="*/ 81329 w 475073"/>
                  <a:gd name="connsiteY14" fmla="*/ 98914 h 307731"/>
                  <a:gd name="connsiteX15" fmla="*/ 87923 w 475073"/>
                  <a:gd name="connsiteY15" fmla="*/ 96716 h 307731"/>
                  <a:gd name="connsiteX16" fmla="*/ 92319 w 475073"/>
                  <a:gd name="connsiteY16" fmla="*/ 90121 h 307731"/>
                  <a:gd name="connsiteX17" fmla="*/ 98914 w 475073"/>
                  <a:gd name="connsiteY17" fmla="*/ 87923 h 307731"/>
                  <a:gd name="connsiteX18" fmla="*/ 105508 w 475073"/>
                  <a:gd name="connsiteY18" fmla="*/ 83527 h 307731"/>
                  <a:gd name="connsiteX19" fmla="*/ 112102 w 475073"/>
                  <a:gd name="connsiteY19" fmla="*/ 76933 h 307731"/>
                  <a:gd name="connsiteX20" fmla="*/ 116498 w 475073"/>
                  <a:gd name="connsiteY20" fmla="*/ 70339 h 307731"/>
                  <a:gd name="connsiteX21" fmla="*/ 123093 w 475073"/>
                  <a:gd name="connsiteY21" fmla="*/ 68141 h 307731"/>
                  <a:gd name="connsiteX22" fmla="*/ 151668 w 475073"/>
                  <a:gd name="connsiteY22" fmla="*/ 65943 h 307731"/>
                  <a:gd name="connsiteX23" fmla="*/ 162658 w 475073"/>
                  <a:gd name="connsiteY23" fmla="*/ 63745 h 307731"/>
                  <a:gd name="connsiteX24" fmla="*/ 195629 w 475073"/>
                  <a:gd name="connsiteY24" fmla="*/ 61546 h 307731"/>
                  <a:gd name="connsiteX25" fmla="*/ 208818 w 475073"/>
                  <a:gd name="connsiteY25" fmla="*/ 57150 h 307731"/>
                  <a:gd name="connsiteX26" fmla="*/ 219808 w 475073"/>
                  <a:gd name="connsiteY26" fmla="*/ 54952 h 307731"/>
                  <a:gd name="connsiteX27" fmla="*/ 228600 w 475073"/>
                  <a:gd name="connsiteY27" fmla="*/ 48358 h 307731"/>
                  <a:gd name="connsiteX28" fmla="*/ 232996 w 475073"/>
                  <a:gd name="connsiteY28" fmla="*/ 39566 h 307731"/>
                  <a:gd name="connsiteX29" fmla="*/ 239591 w 475073"/>
                  <a:gd name="connsiteY29" fmla="*/ 24179 h 307731"/>
                  <a:gd name="connsiteX30" fmla="*/ 246185 w 475073"/>
                  <a:gd name="connsiteY30" fmla="*/ 17585 h 307731"/>
                  <a:gd name="connsiteX31" fmla="*/ 250581 w 475073"/>
                  <a:gd name="connsiteY31" fmla="*/ 10991 h 307731"/>
                  <a:gd name="connsiteX32" fmla="*/ 270364 w 475073"/>
                  <a:gd name="connsiteY32" fmla="*/ 0 h 307731"/>
                  <a:gd name="connsiteX33" fmla="*/ 312127 w 475073"/>
                  <a:gd name="connsiteY33" fmla="*/ 2198 h 307731"/>
                  <a:gd name="connsiteX34" fmla="*/ 325316 w 475073"/>
                  <a:gd name="connsiteY34" fmla="*/ 6595 h 307731"/>
                  <a:gd name="connsiteX35" fmla="*/ 331910 w 475073"/>
                  <a:gd name="connsiteY35" fmla="*/ 13189 h 307731"/>
                  <a:gd name="connsiteX36" fmla="*/ 353891 w 475073"/>
                  <a:gd name="connsiteY36" fmla="*/ 26377 h 307731"/>
                  <a:gd name="connsiteX37" fmla="*/ 360485 w 475073"/>
                  <a:gd name="connsiteY37" fmla="*/ 30773 h 307731"/>
                  <a:gd name="connsiteX38" fmla="*/ 364881 w 475073"/>
                  <a:gd name="connsiteY38" fmla="*/ 35170 h 307731"/>
                  <a:gd name="connsiteX39" fmla="*/ 375871 w 475073"/>
                  <a:gd name="connsiteY39" fmla="*/ 37368 h 307731"/>
                  <a:gd name="connsiteX40" fmla="*/ 384664 w 475073"/>
                  <a:gd name="connsiteY40" fmla="*/ 43962 h 307731"/>
                  <a:gd name="connsiteX41" fmla="*/ 391258 w 475073"/>
                  <a:gd name="connsiteY41" fmla="*/ 50556 h 307731"/>
                  <a:gd name="connsiteX42" fmla="*/ 404446 w 475073"/>
                  <a:gd name="connsiteY42" fmla="*/ 61546 h 307731"/>
                  <a:gd name="connsiteX43" fmla="*/ 419833 w 475073"/>
                  <a:gd name="connsiteY43" fmla="*/ 92320 h 307731"/>
                  <a:gd name="connsiteX44" fmla="*/ 424229 w 475073"/>
                  <a:gd name="connsiteY44" fmla="*/ 101112 h 307731"/>
                  <a:gd name="connsiteX45" fmla="*/ 437418 w 475073"/>
                  <a:gd name="connsiteY45" fmla="*/ 118696 h 307731"/>
                  <a:gd name="connsiteX46" fmla="*/ 439616 w 475073"/>
                  <a:gd name="connsiteY46" fmla="*/ 127489 h 307731"/>
                  <a:gd name="connsiteX47" fmla="*/ 444012 w 475073"/>
                  <a:gd name="connsiteY47" fmla="*/ 134083 h 307731"/>
                  <a:gd name="connsiteX48" fmla="*/ 446210 w 475073"/>
                  <a:gd name="connsiteY48" fmla="*/ 156064 h 307731"/>
                  <a:gd name="connsiteX49" fmla="*/ 455002 w 475073"/>
                  <a:gd name="connsiteY49" fmla="*/ 175846 h 307731"/>
                  <a:gd name="connsiteX50" fmla="*/ 463794 w 475073"/>
                  <a:gd name="connsiteY50" fmla="*/ 191233 h 307731"/>
                  <a:gd name="connsiteX51" fmla="*/ 465993 w 475073"/>
                  <a:gd name="connsiteY51" fmla="*/ 200025 h 307731"/>
                  <a:gd name="connsiteX52" fmla="*/ 470389 w 475073"/>
                  <a:gd name="connsiteY52" fmla="*/ 213214 h 307731"/>
                  <a:gd name="connsiteX53" fmla="*/ 472587 w 475073"/>
                  <a:gd name="connsiteY53" fmla="*/ 222006 h 307731"/>
                  <a:gd name="connsiteX54" fmla="*/ 474785 w 475073"/>
                  <a:gd name="connsiteY54" fmla="*/ 228600 h 307731"/>
                  <a:gd name="connsiteX55" fmla="*/ 474785 w 475073"/>
                  <a:gd name="connsiteY55" fmla="*/ 279156 h 307731"/>
                  <a:gd name="connsiteX56" fmla="*/ 4396 w 475073"/>
                  <a:gd name="connsiteY56" fmla="*/ 307731 h 307731"/>
                  <a:gd name="connsiteX57" fmla="*/ 0 w 475073"/>
                  <a:gd name="connsiteY57" fmla="*/ 263770 h 307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475073" h="307731">
                    <a:moveTo>
                      <a:pt x="0" y="263770"/>
                    </a:moveTo>
                    <a:lnTo>
                      <a:pt x="0" y="263770"/>
                    </a:lnTo>
                    <a:cubicBezTo>
                      <a:pt x="5862" y="258641"/>
                      <a:pt x="12836" y="254557"/>
                      <a:pt x="17585" y="248383"/>
                    </a:cubicBezTo>
                    <a:cubicBezTo>
                      <a:pt x="20410" y="244710"/>
                      <a:pt x="21981" y="235195"/>
                      <a:pt x="21981" y="235195"/>
                    </a:cubicBezTo>
                    <a:cubicBezTo>
                      <a:pt x="20613" y="222885"/>
                      <a:pt x="17782" y="215619"/>
                      <a:pt x="21981" y="204421"/>
                    </a:cubicBezTo>
                    <a:cubicBezTo>
                      <a:pt x="22909" y="201948"/>
                      <a:pt x="24314" y="199477"/>
                      <a:pt x="26377" y="197827"/>
                    </a:cubicBezTo>
                    <a:cubicBezTo>
                      <a:pt x="28186" y="196380"/>
                      <a:pt x="30773" y="196362"/>
                      <a:pt x="32971" y="195629"/>
                    </a:cubicBezTo>
                    <a:lnTo>
                      <a:pt x="43962" y="184639"/>
                    </a:lnTo>
                    <a:lnTo>
                      <a:pt x="50556" y="178045"/>
                    </a:lnTo>
                    <a:cubicBezTo>
                      <a:pt x="51289" y="174381"/>
                      <a:pt x="52140" y="170739"/>
                      <a:pt x="52754" y="167054"/>
                    </a:cubicBezTo>
                    <a:cubicBezTo>
                      <a:pt x="53606" y="161944"/>
                      <a:pt x="53092" y="156503"/>
                      <a:pt x="54952" y="151668"/>
                    </a:cubicBezTo>
                    <a:cubicBezTo>
                      <a:pt x="56849" y="146737"/>
                      <a:pt x="58513" y="139226"/>
                      <a:pt x="63744" y="138479"/>
                    </a:cubicBezTo>
                    <a:lnTo>
                      <a:pt x="79131" y="136281"/>
                    </a:lnTo>
                    <a:cubicBezTo>
                      <a:pt x="76413" y="119973"/>
                      <a:pt x="75782" y="123927"/>
                      <a:pt x="79131" y="105508"/>
                    </a:cubicBezTo>
                    <a:cubicBezTo>
                      <a:pt x="79545" y="103228"/>
                      <a:pt x="79691" y="100552"/>
                      <a:pt x="81329" y="98914"/>
                    </a:cubicBezTo>
                    <a:cubicBezTo>
                      <a:pt x="82967" y="97276"/>
                      <a:pt x="85725" y="97449"/>
                      <a:pt x="87923" y="96716"/>
                    </a:cubicBezTo>
                    <a:cubicBezTo>
                      <a:pt x="89388" y="94518"/>
                      <a:pt x="90256" y="91771"/>
                      <a:pt x="92319" y="90121"/>
                    </a:cubicBezTo>
                    <a:cubicBezTo>
                      <a:pt x="94128" y="88673"/>
                      <a:pt x="96841" y="88959"/>
                      <a:pt x="98914" y="87923"/>
                    </a:cubicBezTo>
                    <a:cubicBezTo>
                      <a:pt x="101277" y="86742"/>
                      <a:pt x="103479" y="85218"/>
                      <a:pt x="105508" y="83527"/>
                    </a:cubicBezTo>
                    <a:cubicBezTo>
                      <a:pt x="107896" y="81537"/>
                      <a:pt x="110112" y="79321"/>
                      <a:pt x="112102" y="76933"/>
                    </a:cubicBezTo>
                    <a:cubicBezTo>
                      <a:pt x="113793" y="74904"/>
                      <a:pt x="114435" y="71989"/>
                      <a:pt x="116498" y="70339"/>
                    </a:cubicBezTo>
                    <a:cubicBezTo>
                      <a:pt x="118308" y="68892"/>
                      <a:pt x="120794" y="68428"/>
                      <a:pt x="123093" y="68141"/>
                    </a:cubicBezTo>
                    <a:cubicBezTo>
                      <a:pt x="132572" y="66956"/>
                      <a:pt x="142143" y="66676"/>
                      <a:pt x="151668" y="65943"/>
                    </a:cubicBezTo>
                    <a:cubicBezTo>
                      <a:pt x="155331" y="65210"/>
                      <a:pt x="158941" y="64117"/>
                      <a:pt x="162658" y="63745"/>
                    </a:cubicBezTo>
                    <a:cubicBezTo>
                      <a:pt x="173618" y="62649"/>
                      <a:pt x="184725" y="63104"/>
                      <a:pt x="195629" y="61546"/>
                    </a:cubicBezTo>
                    <a:cubicBezTo>
                      <a:pt x="200217" y="60891"/>
                      <a:pt x="204274" y="58059"/>
                      <a:pt x="208818" y="57150"/>
                    </a:cubicBezTo>
                    <a:lnTo>
                      <a:pt x="219808" y="54952"/>
                    </a:lnTo>
                    <a:cubicBezTo>
                      <a:pt x="222739" y="52754"/>
                      <a:pt x="226216" y="51139"/>
                      <a:pt x="228600" y="48358"/>
                    </a:cubicBezTo>
                    <a:cubicBezTo>
                      <a:pt x="230732" y="45870"/>
                      <a:pt x="231705" y="42578"/>
                      <a:pt x="232996" y="39566"/>
                    </a:cubicBezTo>
                    <a:cubicBezTo>
                      <a:pt x="236072" y="32387"/>
                      <a:pt x="234380" y="31473"/>
                      <a:pt x="239591" y="24179"/>
                    </a:cubicBezTo>
                    <a:cubicBezTo>
                      <a:pt x="241398" y="21650"/>
                      <a:pt x="244195" y="19973"/>
                      <a:pt x="246185" y="17585"/>
                    </a:cubicBezTo>
                    <a:cubicBezTo>
                      <a:pt x="247876" y="15556"/>
                      <a:pt x="248593" y="12731"/>
                      <a:pt x="250581" y="10991"/>
                    </a:cubicBezTo>
                    <a:cubicBezTo>
                      <a:pt x="259885" y="2850"/>
                      <a:pt x="261306" y="3019"/>
                      <a:pt x="270364" y="0"/>
                    </a:cubicBezTo>
                    <a:cubicBezTo>
                      <a:pt x="284285" y="733"/>
                      <a:pt x="298286" y="537"/>
                      <a:pt x="312127" y="2198"/>
                    </a:cubicBezTo>
                    <a:cubicBezTo>
                      <a:pt x="316728" y="2750"/>
                      <a:pt x="325316" y="6595"/>
                      <a:pt x="325316" y="6595"/>
                    </a:cubicBezTo>
                    <a:cubicBezTo>
                      <a:pt x="327514" y="8793"/>
                      <a:pt x="329456" y="11281"/>
                      <a:pt x="331910" y="13189"/>
                    </a:cubicBezTo>
                    <a:cubicBezTo>
                      <a:pt x="346802" y="24772"/>
                      <a:pt x="341006" y="19015"/>
                      <a:pt x="353891" y="26377"/>
                    </a:cubicBezTo>
                    <a:cubicBezTo>
                      <a:pt x="356185" y="27688"/>
                      <a:pt x="358422" y="29123"/>
                      <a:pt x="360485" y="30773"/>
                    </a:cubicBezTo>
                    <a:cubicBezTo>
                      <a:pt x="362103" y="32068"/>
                      <a:pt x="362976" y="34353"/>
                      <a:pt x="364881" y="35170"/>
                    </a:cubicBezTo>
                    <a:cubicBezTo>
                      <a:pt x="368315" y="36642"/>
                      <a:pt x="372208" y="36635"/>
                      <a:pt x="375871" y="37368"/>
                    </a:cubicBezTo>
                    <a:cubicBezTo>
                      <a:pt x="378802" y="39566"/>
                      <a:pt x="381882" y="41578"/>
                      <a:pt x="384664" y="43962"/>
                    </a:cubicBezTo>
                    <a:cubicBezTo>
                      <a:pt x="387024" y="45985"/>
                      <a:pt x="388870" y="48566"/>
                      <a:pt x="391258" y="50556"/>
                    </a:cubicBezTo>
                    <a:cubicBezTo>
                      <a:pt x="409619" y="65857"/>
                      <a:pt x="385182" y="42282"/>
                      <a:pt x="404446" y="61546"/>
                    </a:cubicBezTo>
                    <a:cubicBezTo>
                      <a:pt x="414636" y="92111"/>
                      <a:pt x="401007" y="54669"/>
                      <a:pt x="419833" y="92320"/>
                    </a:cubicBezTo>
                    <a:cubicBezTo>
                      <a:pt x="421298" y="95251"/>
                      <a:pt x="422411" y="98386"/>
                      <a:pt x="424229" y="101112"/>
                    </a:cubicBezTo>
                    <a:cubicBezTo>
                      <a:pt x="428293" y="107208"/>
                      <a:pt x="437418" y="118696"/>
                      <a:pt x="437418" y="118696"/>
                    </a:cubicBezTo>
                    <a:cubicBezTo>
                      <a:pt x="438151" y="121627"/>
                      <a:pt x="438426" y="124712"/>
                      <a:pt x="439616" y="127489"/>
                    </a:cubicBezTo>
                    <a:cubicBezTo>
                      <a:pt x="440657" y="129917"/>
                      <a:pt x="443418" y="131509"/>
                      <a:pt x="444012" y="134083"/>
                    </a:cubicBezTo>
                    <a:cubicBezTo>
                      <a:pt x="445668" y="141258"/>
                      <a:pt x="444853" y="148827"/>
                      <a:pt x="446210" y="156064"/>
                    </a:cubicBezTo>
                    <a:cubicBezTo>
                      <a:pt x="448888" y="170345"/>
                      <a:pt x="449491" y="166202"/>
                      <a:pt x="455002" y="175846"/>
                    </a:cubicBezTo>
                    <a:cubicBezTo>
                      <a:pt x="466157" y="195368"/>
                      <a:pt x="453084" y="175168"/>
                      <a:pt x="463794" y="191233"/>
                    </a:cubicBezTo>
                    <a:cubicBezTo>
                      <a:pt x="464527" y="194164"/>
                      <a:pt x="465125" y="197131"/>
                      <a:pt x="465993" y="200025"/>
                    </a:cubicBezTo>
                    <a:cubicBezTo>
                      <a:pt x="467325" y="204464"/>
                      <a:pt x="469265" y="208718"/>
                      <a:pt x="470389" y="213214"/>
                    </a:cubicBezTo>
                    <a:cubicBezTo>
                      <a:pt x="471122" y="216145"/>
                      <a:pt x="471757" y="219101"/>
                      <a:pt x="472587" y="222006"/>
                    </a:cubicBezTo>
                    <a:cubicBezTo>
                      <a:pt x="473224" y="224234"/>
                      <a:pt x="474696" y="226285"/>
                      <a:pt x="474785" y="228600"/>
                    </a:cubicBezTo>
                    <a:cubicBezTo>
                      <a:pt x="475433" y="245440"/>
                      <a:pt x="474785" y="262304"/>
                      <a:pt x="474785" y="279156"/>
                    </a:cubicBezTo>
                    <a:lnTo>
                      <a:pt x="4396" y="307731"/>
                    </a:lnTo>
                    <a:lnTo>
                      <a:pt x="0" y="26377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>
              <a:xfrm>
                <a:off x="5945295" y="5259338"/>
                <a:ext cx="282616" cy="279376"/>
              </a:xfrm>
              <a:custGeom>
                <a:avLst/>
                <a:gdLst>
                  <a:gd name="connsiteX0" fmla="*/ 15387 w 281354"/>
                  <a:gd name="connsiteY0" fmla="*/ 279156 h 279156"/>
                  <a:gd name="connsiteX1" fmla="*/ 0 w 281354"/>
                  <a:gd name="connsiteY1" fmla="*/ 13189 h 279156"/>
                  <a:gd name="connsiteX2" fmla="*/ 261571 w 281354"/>
                  <a:gd name="connsiteY2" fmla="*/ 0 h 279156"/>
                  <a:gd name="connsiteX3" fmla="*/ 281354 w 281354"/>
                  <a:gd name="connsiteY3" fmla="*/ 261571 h 279156"/>
                  <a:gd name="connsiteX4" fmla="*/ 15387 w 281354"/>
                  <a:gd name="connsiteY4" fmla="*/ 279156 h 279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354" h="279156">
                    <a:moveTo>
                      <a:pt x="15387" y="279156"/>
                    </a:moveTo>
                    <a:lnTo>
                      <a:pt x="0" y="13189"/>
                    </a:lnTo>
                    <a:lnTo>
                      <a:pt x="261571" y="0"/>
                    </a:lnTo>
                    <a:lnTo>
                      <a:pt x="281354" y="261571"/>
                    </a:lnTo>
                    <a:lnTo>
                      <a:pt x="15387" y="279156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>
              <a:xfrm>
                <a:off x="6202507" y="5173621"/>
                <a:ext cx="341361" cy="350806"/>
              </a:xfrm>
              <a:custGeom>
                <a:avLst/>
                <a:gdLst>
                  <a:gd name="connsiteX0" fmla="*/ 2198 w 340702"/>
                  <a:gd name="connsiteY0" fmla="*/ 87923 h 349494"/>
                  <a:gd name="connsiteX1" fmla="*/ 0 w 340702"/>
                  <a:gd name="connsiteY1" fmla="*/ 24179 h 349494"/>
                  <a:gd name="connsiteX2" fmla="*/ 314325 w 340702"/>
                  <a:gd name="connsiteY2" fmla="*/ 0 h 349494"/>
                  <a:gd name="connsiteX3" fmla="*/ 340702 w 340702"/>
                  <a:gd name="connsiteY3" fmla="*/ 320919 h 349494"/>
                  <a:gd name="connsiteX4" fmla="*/ 13189 w 340702"/>
                  <a:gd name="connsiteY4" fmla="*/ 349494 h 349494"/>
                  <a:gd name="connsiteX5" fmla="*/ 2198 w 340702"/>
                  <a:gd name="connsiteY5" fmla="*/ 87923 h 34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702" h="349494">
                    <a:moveTo>
                      <a:pt x="2198" y="87923"/>
                    </a:moveTo>
                    <a:cubicBezTo>
                      <a:pt x="1465" y="66675"/>
                      <a:pt x="733" y="45427"/>
                      <a:pt x="0" y="24179"/>
                    </a:cubicBezTo>
                    <a:lnTo>
                      <a:pt x="314325" y="0"/>
                    </a:lnTo>
                    <a:lnTo>
                      <a:pt x="340702" y="320919"/>
                    </a:lnTo>
                    <a:lnTo>
                      <a:pt x="13189" y="349494"/>
                    </a:lnTo>
                    <a:lnTo>
                      <a:pt x="2198" y="87923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69" name="Group 66562"/>
              <p:cNvGrpSpPr>
                <a:grpSpLocks/>
              </p:cNvGrpSpPr>
              <p:nvPr/>
            </p:nvGrpSpPr>
            <p:grpSpPr bwMode="auto">
              <a:xfrm>
                <a:off x="4848225" y="3485173"/>
                <a:ext cx="335280" cy="319112"/>
                <a:chOff x="4848225" y="3485173"/>
                <a:chExt cx="335280" cy="319112"/>
              </a:xfrm>
              <a:grpFill/>
            </p:grpSpPr>
            <p:sp>
              <p:nvSpPr>
                <p:cNvPr id="278" name="Freeform 277"/>
                <p:cNvSpPr/>
                <p:nvPr/>
              </p:nvSpPr>
              <p:spPr>
                <a:xfrm>
                  <a:off x="4892630" y="3484668"/>
                  <a:ext cx="290555" cy="319059"/>
                </a:xfrm>
                <a:custGeom>
                  <a:avLst/>
                  <a:gdLst>
                    <a:gd name="connsiteX0" fmla="*/ 0 w 291465"/>
                    <a:gd name="connsiteY0" fmla="*/ 315302 h 319112"/>
                    <a:gd name="connsiteX1" fmla="*/ 1905 w 291465"/>
                    <a:gd name="connsiteY1" fmla="*/ 216242 h 319112"/>
                    <a:gd name="connsiteX2" fmla="*/ 32385 w 291465"/>
                    <a:gd name="connsiteY2" fmla="*/ 221957 h 319112"/>
                    <a:gd name="connsiteX3" fmla="*/ 43815 w 291465"/>
                    <a:gd name="connsiteY3" fmla="*/ 225767 h 319112"/>
                    <a:gd name="connsiteX4" fmla="*/ 51435 w 291465"/>
                    <a:gd name="connsiteY4" fmla="*/ 223862 h 319112"/>
                    <a:gd name="connsiteX5" fmla="*/ 57150 w 291465"/>
                    <a:gd name="connsiteY5" fmla="*/ 212432 h 319112"/>
                    <a:gd name="connsiteX6" fmla="*/ 59055 w 291465"/>
                    <a:gd name="connsiteY6" fmla="*/ 197192 h 319112"/>
                    <a:gd name="connsiteX7" fmla="*/ 60960 w 291465"/>
                    <a:gd name="connsiteY7" fmla="*/ 187667 h 319112"/>
                    <a:gd name="connsiteX8" fmla="*/ 72390 w 291465"/>
                    <a:gd name="connsiteY8" fmla="*/ 183857 h 319112"/>
                    <a:gd name="connsiteX9" fmla="*/ 80010 w 291465"/>
                    <a:gd name="connsiteY9" fmla="*/ 180047 h 319112"/>
                    <a:gd name="connsiteX10" fmla="*/ 91440 w 291465"/>
                    <a:gd name="connsiteY10" fmla="*/ 172427 h 319112"/>
                    <a:gd name="connsiteX11" fmla="*/ 104775 w 291465"/>
                    <a:gd name="connsiteY11" fmla="*/ 180047 h 319112"/>
                    <a:gd name="connsiteX12" fmla="*/ 106680 w 291465"/>
                    <a:gd name="connsiteY12" fmla="*/ 185762 h 319112"/>
                    <a:gd name="connsiteX13" fmla="*/ 118110 w 291465"/>
                    <a:gd name="connsiteY13" fmla="*/ 189572 h 319112"/>
                    <a:gd name="connsiteX14" fmla="*/ 137160 w 291465"/>
                    <a:gd name="connsiteY14" fmla="*/ 185762 h 319112"/>
                    <a:gd name="connsiteX15" fmla="*/ 142875 w 291465"/>
                    <a:gd name="connsiteY15" fmla="*/ 180047 h 319112"/>
                    <a:gd name="connsiteX16" fmla="*/ 148590 w 291465"/>
                    <a:gd name="connsiteY16" fmla="*/ 178142 h 319112"/>
                    <a:gd name="connsiteX17" fmla="*/ 154305 w 291465"/>
                    <a:gd name="connsiteY17" fmla="*/ 174332 h 319112"/>
                    <a:gd name="connsiteX18" fmla="*/ 163830 w 291465"/>
                    <a:gd name="connsiteY18" fmla="*/ 157187 h 319112"/>
                    <a:gd name="connsiteX19" fmla="*/ 165735 w 291465"/>
                    <a:gd name="connsiteY19" fmla="*/ 149567 h 319112"/>
                    <a:gd name="connsiteX20" fmla="*/ 169545 w 291465"/>
                    <a:gd name="connsiteY20" fmla="*/ 138137 h 319112"/>
                    <a:gd name="connsiteX21" fmla="*/ 173355 w 291465"/>
                    <a:gd name="connsiteY21" fmla="*/ 119087 h 319112"/>
                    <a:gd name="connsiteX22" fmla="*/ 177165 w 291465"/>
                    <a:gd name="connsiteY22" fmla="*/ 111467 h 319112"/>
                    <a:gd name="connsiteX23" fmla="*/ 184785 w 291465"/>
                    <a:gd name="connsiteY23" fmla="*/ 105752 h 319112"/>
                    <a:gd name="connsiteX24" fmla="*/ 190500 w 291465"/>
                    <a:gd name="connsiteY24" fmla="*/ 100037 h 319112"/>
                    <a:gd name="connsiteX25" fmla="*/ 201930 w 291465"/>
                    <a:gd name="connsiteY25" fmla="*/ 90512 h 319112"/>
                    <a:gd name="connsiteX26" fmla="*/ 207645 w 291465"/>
                    <a:gd name="connsiteY26" fmla="*/ 75272 h 319112"/>
                    <a:gd name="connsiteX27" fmla="*/ 209550 w 291465"/>
                    <a:gd name="connsiteY27" fmla="*/ 65747 h 319112"/>
                    <a:gd name="connsiteX28" fmla="*/ 213360 w 291465"/>
                    <a:gd name="connsiteY28" fmla="*/ 60032 h 319112"/>
                    <a:gd name="connsiteX29" fmla="*/ 217170 w 291465"/>
                    <a:gd name="connsiteY29" fmla="*/ 44792 h 319112"/>
                    <a:gd name="connsiteX30" fmla="*/ 220980 w 291465"/>
                    <a:gd name="connsiteY30" fmla="*/ 39077 h 319112"/>
                    <a:gd name="connsiteX31" fmla="*/ 226695 w 291465"/>
                    <a:gd name="connsiteY31" fmla="*/ 29552 h 319112"/>
                    <a:gd name="connsiteX32" fmla="*/ 232410 w 291465"/>
                    <a:gd name="connsiteY32" fmla="*/ 21932 h 319112"/>
                    <a:gd name="connsiteX33" fmla="*/ 234315 w 291465"/>
                    <a:gd name="connsiteY33" fmla="*/ 16217 h 319112"/>
                    <a:gd name="connsiteX34" fmla="*/ 251460 w 291465"/>
                    <a:gd name="connsiteY34" fmla="*/ 6692 h 319112"/>
                    <a:gd name="connsiteX35" fmla="*/ 272415 w 291465"/>
                    <a:gd name="connsiteY35" fmla="*/ 4787 h 319112"/>
                    <a:gd name="connsiteX36" fmla="*/ 287655 w 291465"/>
                    <a:gd name="connsiteY36" fmla="*/ 2882 h 319112"/>
                    <a:gd name="connsiteX37" fmla="*/ 291465 w 291465"/>
                    <a:gd name="connsiteY37" fmla="*/ 14312 h 319112"/>
                    <a:gd name="connsiteX38" fmla="*/ 283845 w 291465"/>
                    <a:gd name="connsiteY38" fmla="*/ 31457 h 319112"/>
                    <a:gd name="connsiteX39" fmla="*/ 278130 w 291465"/>
                    <a:gd name="connsiteY39" fmla="*/ 33362 h 319112"/>
                    <a:gd name="connsiteX40" fmla="*/ 262890 w 291465"/>
                    <a:gd name="connsiteY40" fmla="*/ 37172 h 319112"/>
                    <a:gd name="connsiteX41" fmla="*/ 251460 w 291465"/>
                    <a:gd name="connsiteY41" fmla="*/ 40982 h 319112"/>
                    <a:gd name="connsiteX42" fmla="*/ 249555 w 291465"/>
                    <a:gd name="connsiteY42" fmla="*/ 69557 h 319112"/>
                    <a:gd name="connsiteX43" fmla="*/ 255270 w 291465"/>
                    <a:gd name="connsiteY43" fmla="*/ 77177 h 319112"/>
                    <a:gd name="connsiteX44" fmla="*/ 262890 w 291465"/>
                    <a:gd name="connsiteY44" fmla="*/ 88607 h 319112"/>
                    <a:gd name="connsiteX45" fmla="*/ 266700 w 291465"/>
                    <a:gd name="connsiteY45" fmla="*/ 101942 h 319112"/>
                    <a:gd name="connsiteX46" fmla="*/ 270510 w 291465"/>
                    <a:gd name="connsiteY46" fmla="*/ 115277 h 319112"/>
                    <a:gd name="connsiteX47" fmla="*/ 268605 w 291465"/>
                    <a:gd name="connsiteY47" fmla="*/ 120992 h 319112"/>
                    <a:gd name="connsiteX48" fmla="*/ 262890 w 291465"/>
                    <a:gd name="connsiteY48" fmla="*/ 122897 h 319112"/>
                    <a:gd name="connsiteX49" fmla="*/ 243840 w 291465"/>
                    <a:gd name="connsiteY49" fmla="*/ 124802 h 319112"/>
                    <a:gd name="connsiteX50" fmla="*/ 238125 w 291465"/>
                    <a:gd name="connsiteY50" fmla="*/ 143852 h 319112"/>
                    <a:gd name="connsiteX51" fmla="*/ 243840 w 291465"/>
                    <a:gd name="connsiteY51" fmla="*/ 160997 h 319112"/>
                    <a:gd name="connsiteX52" fmla="*/ 247650 w 291465"/>
                    <a:gd name="connsiteY52" fmla="*/ 166712 h 319112"/>
                    <a:gd name="connsiteX53" fmla="*/ 253365 w 291465"/>
                    <a:gd name="connsiteY53" fmla="*/ 178142 h 319112"/>
                    <a:gd name="connsiteX54" fmla="*/ 249555 w 291465"/>
                    <a:gd name="connsiteY54" fmla="*/ 214337 h 319112"/>
                    <a:gd name="connsiteX55" fmla="*/ 247650 w 291465"/>
                    <a:gd name="connsiteY55" fmla="*/ 220052 h 319112"/>
                    <a:gd name="connsiteX56" fmla="*/ 241935 w 291465"/>
                    <a:gd name="connsiteY56" fmla="*/ 223862 h 319112"/>
                    <a:gd name="connsiteX57" fmla="*/ 238125 w 291465"/>
                    <a:gd name="connsiteY57" fmla="*/ 231482 h 319112"/>
                    <a:gd name="connsiteX58" fmla="*/ 234315 w 291465"/>
                    <a:gd name="connsiteY58" fmla="*/ 237197 h 319112"/>
                    <a:gd name="connsiteX59" fmla="*/ 230505 w 291465"/>
                    <a:gd name="connsiteY59" fmla="*/ 248627 h 319112"/>
                    <a:gd name="connsiteX60" fmla="*/ 224790 w 291465"/>
                    <a:gd name="connsiteY60" fmla="*/ 260057 h 319112"/>
                    <a:gd name="connsiteX61" fmla="*/ 226695 w 291465"/>
                    <a:gd name="connsiteY61" fmla="*/ 281012 h 319112"/>
                    <a:gd name="connsiteX62" fmla="*/ 230505 w 291465"/>
                    <a:gd name="connsiteY62" fmla="*/ 288632 h 319112"/>
                    <a:gd name="connsiteX63" fmla="*/ 240030 w 291465"/>
                    <a:gd name="connsiteY63" fmla="*/ 301967 h 319112"/>
                    <a:gd name="connsiteX64" fmla="*/ 241935 w 291465"/>
                    <a:gd name="connsiteY64" fmla="*/ 307682 h 319112"/>
                    <a:gd name="connsiteX65" fmla="*/ 243840 w 291465"/>
                    <a:gd name="connsiteY65" fmla="*/ 319112 h 319112"/>
                    <a:gd name="connsiteX66" fmla="*/ 0 w 291465"/>
                    <a:gd name="connsiteY66" fmla="*/ 315302 h 319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291465" h="319112">
                      <a:moveTo>
                        <a:pt x="0" y="315302"/>
                      </a:moveTo>
                      <a:lnTo>
                        <a:pt x="1905" y="216242"/>
                      </a:lnTo>
                      <a:cubicBezTo>
                        <a:pt x="39889" y="219407"/>
                        <a:pt x="13360" y="214347"/>
                        <a:pt x="32385" y="221957"/>
                      </a:cubicBezTo>
                      <a:cubicBezTo>
                        <a:pt x="36114" y="223449"/>
                        <a:pt x="43815" y="225767"/>
                        <a:pt x="43815" y="225767"/>
                      </a:cubicBezTo>
                      <a:cubicBezTo>
                        <a:pt x="46355" y="225132"/>
                        <a:pt x="49257" y="225314"/>
                        <a:pt x="51435" y="223862"/>
                      </a:cubicBezTo>
                      <a:cubicBezTo>
                        <a:pt x="54600" y="221752"/>
                        <a:pt x="56063" y="215692"/>
                        <a:pt x="57150" y="212432"/>
                      </a:cubicBezTo>
                      <a:cubicBezTo>
                        <a:pt x="57785" y="207352"/>
                        <a:pt x="58277" y="202252"/>
                        <a:pt x="59055" y="197192"/>
                      </a:cubicBezTo>
                      <a:cubicBezTo>
                        <a:pt x="59547" y="193992"/>
                        <a:pt x="58670" y="189957"/>
                        <a:pt x="60960" y="187667"/>
                      </a:cubicBezTo>
                      <a:cubicBezTo>
                        <a:pt x="63800" y="184827"/>
                        <a:pt x="68798" y="185653"/>
                        <a:pt x="72390" y="183857"/>
                      </a:cubicBezTo>
                      <a:cubicBezTo>
                        <a:pt x="74930" y="182587"/>
                        <a:pt x="77699" y="181698"/>
                        <a:pt x="80010" y="180047"/>
                      </a:cubicBezTo>
                      <a:cubicBezTo>
                        <a:pt x="92496" y="171128"/>
                        <a:pt x="79181" y="176513"/>
                        <a:pt x="91440" y="172427"/>
                      </a:cubicBezTo>
                      <a:cubicBezTo>
                        <a:pt x="98732" y="174250"/>
                        <a:pt x="100235" y="173237"/>
                        <a:pt x="104775" y="180047"/>
                      </a:cubicBezTo>
                      <a:cubicBezTo>
                        <a:pt x="105889" y="181718"/>
                        <a:pt x="105046" y="184595"/>
                        <a:pt x="106680" y="185762"/>
                      </a:cubicBezTo>
                      <a:cubicBezTo>
                        <a:pt x="109948" y="188096"/>
                        <a:pt x="118110" y="189572"/>
                        <a:pt x="118110" y="189572"/>
                      </a:cubicBezTo>
                      <a:cubicBezTo>
                        <a:pt x="119239" y="189411"/>
                        <a:pt x="133533" y="188180"/>
                        <a:pt x="137160" y="185762"/>
                      </a:cubicBezTo>
                      <a:cubicBezTo>
                        <a:pt x="139402" y="184268"/>
                        <a:pt x="140633" y="181541"/>
                        <a:pt x="142875" y="180047"/>
                      </a:cubicBezTo>
                      <a:cubicBezTo>
                        <a:pt x="144546" y="178933"/>
                        <a:pt x="146794" y="179040"/>
                        <a:pt x="148590" y="178142"/>
                      </a:cubicBezTo>
                      <a:cubicBezTo>
                        <a:pt x="150638" y="177118"/>
                        <a:pt x="152400" y="175602"/>
                        <a:pt x="154305" y="174332"/>
                      </a:cubicBezTo>
                      <a:cubicBezTo>
                        <a:pt x="161127" y="164098"/>
                        <a:pt x="161315" y="165989"/>
                        <a:pt x="163830" y="157187"/>
                      </a:cubicBezTo>
                      <a:cubicBezTo>
                        <a:pt x="164549" y="154670"/>
                        <a:pt x="164983" y="152075"/>
                        <a:pt x="165735" y="149567"/>
                      </a:cubicBezTo>
                      <a:cubicBezTo>
                        <a:pt x="166889" y="145720"/>
                        <a:pt x="169545" y="138137"/>
                        <a:pt x="169545" y="138137"/>
                      </a:cubicBezTo>
                      <a:cubicBezTo>
                        <a:pt x="170672" y="130249"/>
                        <a:pt x="170505" y="125737"/>
                        <a:pt x="173355" y="119087"/>
                      </a:cubicBezTo>
                      <a:cubicBezTo>
                        <a:pt x="174474" y="116477"/>
                        <a:pt x="175317" y="113623"/>
                        <a:pt x="177165" y="111467"/>
                      </a:cubicBezTo>
                      <a:cubicBezTo>
                        <a:pt x="179231" y="109056"/>
                        <a:pt x="182374" y="107818"/>
                        <a:pt x="184785" y="105752"/>
                      </a:cubicBezTo>
                      <a:cubicBezTo>
                        <a:pt x="186830" y="103999"/>
                        <a:pt x="188430" y="101762"/>
                        <a:pt x="190500" y="100037"/>
                      </a:cubicBezTo>
                      <a:cubicBezTo>
                        <a:pt x="196397" y="95123"/>
                        <a:pt x="197019" y="97387"/>
                        <a:pt x="201930" y="90512"/>
                      </a:cubicBezTo>
                      <a:cubicBezTo>
                        <a:pt x="205493" y="85524"/>
                        <a:pt x="206358" y="81062"/>
                        <a:pt x="207645" y="75272"/>
                      </a:cubicBezTo>
                      <a:cubicBezTo>
                        <a:pt x="208347" y="72111"/>
                        <a:pt x="208413" y="68779"/>
                        <a:pt x="209550" y="65747"/>
                      </a:cubicBezTo>
                      <a:cubicBezTo>
                        <a:pt x="210354" y="63603"/>
                        <a:pt x="212090" y="61937"/>
                        <a:pt x="213360" y="60032"/>
                      </a:cubicBezTo>
                      <a:cubicBezTo>
                        <a:pt x="214630" y="54952"/>
                        <a:pt x="214265" y="49149"/>
                        <a:pt x="217170" y="44792"/>
                      </a:cubicBezTo>
                      <a:cubicBezTo>
                        <a:pt x="218440" y="42887"/>
                        <a:pt x="219767" y="41019"/>
                        <a:pt x="220980" y="39077"/>
                      </a:cubicBezTo>
                      <a:cubicBezTo>
                        <a:pt x="222942" y="35937"/>
                        <a:pt x="224641" y="32633"/>
                        <a:pt x="226695" y="29552"/>
                      </a:cubicBezTo>
                      <a:cubicBezTo>
                        <a:pt x="228456" y="26910"/>
                        <a:pt x="230505" y="24472"/>
                        <a:pt x="232410" y="21932"/>
                      </a:cubicBezTo>
                      <a:cubicBezTo>
                        <a:pt x="233045" y="20027"/>
                        <a:pt x="232895" y="17637"/>
                        <a:pt x="234315" y="16217"/>
                      </a:cubicBezTo>
                      <a:cubicBezTo>
                        <a:pt x="237224" y="13308"/>
                        <a:pt x="245870" y="7491"/>
                        <a:pt x="251460" y="6692"/>
                      </a:cubicBezTo>
                      <a:cubicBezTo>
                        <a:pt x="258403" y="5700"/>
                        <a:pt x="265430" y="5422"/>
                        <a:pt x="272415" y="4787"/>
                      </a:cubicBezTo>
                      <a:cubicBezTo>
                        <a:pt x="276829" y="1844"/>
                        <a:pt x="281535" y="-3238"/>
                        <a:pt x="287655" y="2882"/>
                      </a:cubicBezTo>
                      <a:cubicBezTo>
                        <a:pt x="290495" y="5722"/>
                        <a:pt x="291465" y="14312"/>
                        <a:pt x="291465" y="14312"/>
                      </a:cubicBezTo>
                      <a:cubicBezTo>
                        <a:pt x="290301" y="17805"/>
                        <a:pt x="287962" y="28164"/>
                        <a:pt x="283845" y="31457"/>
                      </a:cubicBezTo>
                      <a:cubicBezTo>
                        <a:pt x="282277" y="32711"/>
                        <a:pt x="280067" y="32834"/>
                        <a:pt x="278130" y="33362"/>
                      </a:cubicBezTo>
                      <a:cubicBezTo>
                        <a:pt x="273078" y="34740"/>
                        <a:pt x="267858" y="35516"/>
                        <a:pt x="262890" y="37172"/>
                      </a:cubicBezTo>
                      <a:lnTo>
                        <a:pt x="251460" y="40982"/>
                      </a:lnTo>
                      <a:cubicBezTo>
                        <a:pt x="244321" y="51690"/>
                        <a:pt x="244412" y="48987"/>
                        <a:pt x="249555" y="69557"/>
                      </a:cubicBezTo>
                      <a:cubicBezTo>
                        <a:pt x="250325" y="72637"/>
                        <a:pt x="253449" y="74576"/>
                        <a:pt x="255270" y="77177"/>
                      </a:cubicBezTo>
                      <a:cubicBezTo>
                        <a:pt x="257896" y="80928"/>
                        <a:pt x="262890" y="88607"/>
                        <a:pt x="262890" y="88607"/>
                      </a:cubicBezTo>
                      <a:cubicBezTo>
                        <a:pt x="268845" y="112428"/>
                        <a:pt x="261234" y="82811"/>
                        <a:pt x="266700" y="101942"/>
                      </a:cubicBezTo>
                      <a:cubicBezTo>
                        <a:pt x="271484" y="118686"/>
                        <a:pt x="265942" y="101574"/>
                        <a:pt x="270510" y="115277"/>
                      </a:cubicBezTo>
                      <a:cubicBezTo>
                        <a:pt x="269875" y="117182"/>
                        <a:pt x="270025" y="119572"/>
                        <a:pt x="268605" y="120992"/>
                      </a:cubicBezTo>
                      <a:cubicBezTo>
                        <a:pt x="267185" y="122412"/>
                        <a:pt x="264875" y="122592"/>
                        <a:pt x="262890" y="122897"/>
                      </a:cubicBezTo>
                      <a:cubicBezTo>
                        <a:pt x="256583" y="123867"/>
                        <a:pt x="250190" y="124167"/>
                        <a:pt x="243840" y="124802"/>
                      </a:cubicBezTo>
                      <a:cubicBezTo>
                        <a:pt x="239202" y="138716"/>
                        <a:pt x="241004" y="132336"/>
                        <a:pt x="238125" y="143852"/>
                      </a:cubicBezTo>
                      <a:cubicBezTo>
                        <a:pt x="240030" y="149567"/>
                        <a:pt x="240498" y="155985"/>
                        <a:pt x="243840" y="160997"/>
                      </a:cubicBezTo>
                      <a:cubicBezTo>
                        <a:pt x="245110" y="162902"/>
                        <a:pt x="246626" y="164664"/>
                        <a:pt x="247650" y="166712"/>
                      </a:cubicBezTo>
                      <a:cubicBezTo>
                        <a:pt x="255537" y="182486"/>
                        <a:pt x="242446" y="161764"/>
                        <a:pt x="253365" y="178142"/>
                      </a:cubicBezTo>
                      <a:cubicBezTo>
                        <a:pt x="252095" y="190207"/>
                        <a:pt x="251194" y="202317"/>
                        <a:pt x="249555" y="214337"/>
                      </a:cubicBezTo>
                      <a:cubicBezTo>
                        <a:pt x="249284" y="216327"/>
                        <a:pt x="248904" y="218484"/>
                        <a:pt x="247650" y="220052"/>
                      </a:cubicBezTo>
                      <a:cubicBezTo>
                        <a:pt x="246220" y="221840"/>
                        <a:pt x="243840" y="222592"/>
                        <a:pt x="241935" y="223862"/>
                      </a:cubicBezTo>
                      <a:cubicBezTo>
                        <a:pt x="240665" y="226402"/>
                        <a:pt x="239534" y="229016"/>
                        <a:pt x="238125" y="231482"/>
                      </a:cubicBezTo>
                      <a:cubicBezTo>
                        <a:pt x="236989" y="233470"/>
                        <a:pt x="235245" y="235105"/>
                        <a:pt x="234315" y="237197"/>
                      </a:cubicBezTo>
                      <a:cubicBezTo>
                        <a:pt x="232684" y="240867"/>
                        <a:pt x="232733" y="245285"/>
                        <a:pt x="230505" y="248627"/>
                      </a:cubicBezTo>
                      <a:cubicBezTo>
                        <a:pt x="225581" y="256013"/>
                        <a:pt x="227419" y="252170"/>
                        <a:pt x="224790" y="260057"/>
                      </a:cubicBezTo>
                      <a:cubicBezTo>
                        <a:pt x="225425" y="267042"/>
                        <a:pt x="225319" y="274134"/>
                        <a:pt x="226695" y="281012"/>
                      </a:cubicBezTo>
                      <a:cubicBezTo>
                        <a:pt x="227252" y="283797"/>
                        <a:pt x="229000" y="286224"/>
                        <a:pt x="230505" y="288632"/>
                      </a:cubicBezTo>
                      <a:cubicBezTo>
                        <a:pt x="232662" y="292084"/>
                        <a:pt x="238015" y="297937"/>
                        <a:pt x="240030" y="301967"/>
                      </a:cubicBezTo>
                      <a:cubicBezTo>
                        <a:pt x="240928" y="303763"/>
                        <a:pt x="241499" y="305722"/>
                        <a:pt x="241935" y="307682"/>
                      </a:cubicBezTo>
                      <a:cubicBezTo>
                        <a:pt x="242773" y="311453"/>
                        <a:pt x="243840" y="319112"/>
                        <a:pt x="243840" y="319112"/>
                      </a:cubicBezTo>
                      <a:lnTo>
                        <a:pt x="0" y="31530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>
                <a:xfrm>
                  <a:off x="4895806" y="3521177"/>
                  <a:ext cx="55571" cy="74606"/>
                </a:xfrm>
                <a:custGeom>
                  <a:avLst/>
                  <a:gdLst>
                    <a:gd name="connsiteX0" fmla="*/ 38100 w 55245"/>
                    <a:gd name="connsiteY0" fmla="*/ 6600 h 75217"/>
                    <a:gd name="connsiteX1" fmla="*/ 38100 w 55245"/>
                    <a:gd name="connsiteY1" fmla="*/ 6600 h 75217"/>
                    <a:gd name="connsiteX2" fmla="*/ 7620 w 55245"/>
                    <a:gd name="connsiteY2" fmla="*/ 2790 h 75217"/>
                    <a:gd name="connsiteX3" fmla="*/ 5715 w 55245"/>
                    <a:gd name="connsiteY3" fmla="*/ 14220 h 75217"/>
                    <a:gd name="connsiteX4" fmla="*/ 1905 w 55245"/>
                    <a:gd name="connsiteY4" fmla="*/ 19935 h 75217"/>
                    <a:gd name="connsiteX5" fmla="*/ 0 w 55245"/>
                    <a:gd name="connsiteY5" fmla="*/ 25650 h 75217"/>
                    <a:gd name="connsiteX6" fmla="*/ 3810 w 55245"/>
                    <a:gd name="connsiteY6" fmla="*/ 44700 h 75217"/>
                    <a:gd name="connsiteX7" fmla="*/ 15240 w 55245"/>
                    <a:gd name="connsiteY7" fmla="*/ 56130 h 75217"/>
                    <a:gd name="connsiteX8" fmla="*/ 26670 w 55245"/>
                    <a:gd name="connsiteY8" fmla="*/ 63750 h 75217"/>
                    <a:gd name="connsiteX9" fmla="*/ 32385 w 55245"/>
                    <a:gd name="connsiteY9" fmla="*/ 67560 h 75217"/>
                    <a:gd name="connsiteX10" fmla="*/ 38100 w 55245"/>
                    <a:gd name="connsiteY10" fmla="*/ 69465 h 75217"/>
                    <a:gd name="connsiteX11" fmla="*/ 43815 w 55245"/>
                    <a:gd name="connsiteY11" fmla="*/ 75180 h 75217"/>
                    <a:gd name="connsiteX12" fmla="*/ 49530 w 55245"/>
                    <a:gd name="connsiteY12" fmla="*/ 71370 h 75217"/>
                    <a:gd name="connsiteX13" fmla="*/ 55245 w 55245"/>
                    <a:gd name="connsiteY13" fmla="*/ 59940 h 75217"/>
                    <a:gd name="connsiteX14" fmla="*/ 53340 w 55245"/>
                    <a:gd name="connsiteY14" fmla="*/ 40890 h 75217"/>
                    <a:gd name="connsiteX15" fmla="*/ 47625 w 55245"/>
                    <a:gd name="connsiteY15" fmla="*/ 38985 h 75217"/>
                    <a:gd name="connsiteX16" fmla="*/ 41910 w 55245"/>
                    <a:gd name="connsiteY16" fmla="*/ 33270 h 75217"/>
                    <a:gd name="connsiteX17" fmla="*/ 40005 w 55245"/>
                    <a:gd name="connsiteY17" fmla="*/ 27555 h 75217"/>
                    <a:gd name="connsiteX18" fmla="*/ 38100 w 55245"/>
                    <a:gd name="connsiteY18" fmla="*/ 6600 h 75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5245" h="75217">
                      <a:moveTo>
                        <a:pt x="38100" y="6600"/>
                      </a:moveTo>
                      <a:lnTo>
                        <a:pt x="38100" y="6600"/>
                      </a:lnTo>
                      <a:cubicBezTo>
                        <a:pt x="30443" y="3728"/>
                        <a:pt x="16565" y="-4167"/>
                        <a:pt x="7620" y="2790"/>
                      </a:cubicBezTo>
                      <a:cubicBezTo>
                        <a:pt x="4571" y="5161"/>
                        <a:pt x="6936" y="10556"/>
                        <a:pt x="5715" y="14220"/>
                      </a:cubicBezTo>
                      <a:cubicBezTo>
                        <a:pt x="4991" y="16392"/>
                        <a:pt x="2929" y="17887"/>
                        <a:pt x="1905" y="19935"/>
                      </a:cubicBezTo>
                      <a:cubicBezTo>
                        <a:pt x="1007" y="21731"/>
                        <a:pt x="635" y="23745"/>
                        <a:pt x="0" y="25650"/>
                      </a:cubicBezTo>
                      <a:cubicBezTo>
                        <a:pt x="1270" y="32000"/>
                        <a:pt x="914" y="38908"/>
                        <a:pt x="3810" y="44700"/>
                      </a:cubicBezTo>
                      <a:cubicBezTo>
                        <a:pt x="6220" y="49519"/>
                        <a:pt x="10757" y="53141"/>
                        <a:pt x="15240" y="56130"/>
                      </a:cubicBezTo>
                      <a:lnTo>
                        <a:pt x="26670" y="63750"/>
                      </a:lnTo>
                      <a:cubicBezTo>
                        <a:pt x="28575" y="65020"/>
                        <a:pt x="30213" y="66836"/>
                        <a:pt x="32385" y="67560"/>
                      </a:cubicBezTo>
                      <a:lnTo>
                        <a:pt x="38100" y="69465"/>
                      </a:lnTo>
                      <a:cubicBezTo>
                        <a:pt x="40005" y="71370"/>
                        <a:pt x="41158" y="74737"/>
                        <a:pt x="43815" y="75180"/>
                      </a:cubicBezTo>
                      <a:cubicBezTo>
                        <a:pt x="46073" y="75556"/>
                        <a:pt x="47911" y="72989"/>
                        <a:pt x="49530" y="71370"/>
                      </a:cubicBezTo>
                      <a:cubicBezTo>
                        <a:pt x="53223" y="67677"/>
                        <a:pt x="53696" y="64588"/>
                        <a:pt x="55245" y="59940"/>
                      </a:cubicBezTo>
                      <a:cubicBezTo>
                        <a:pt x="54610" y="53590"/>
                        <a:pt x="55521" y="46887"/>
                        <a:pt x="53340" y="40890"/>
                      </a:cubicBezTo>
                      <a:cubicBezTo>
                        <a:pt x="52654" y="39003"/>
                        <a:pt x="49296" y="40099"/>
                        <a:pt x="47625" y="38985"/>
                      </a:cubicBezTo>
                      <a:cubicBezTo>
                        <a:pt x="45383" y="37491"/>
                        <a:pt x="43815" y="35175"/>
                        <a:pt x="41910" y="33270"/>
                      </a:cubicBezTo>
                      <a:cubicBezTo>
                        <a:pt x="41275" y="31365"/>
                        <a:pt x="40227" y="29551"/>
                        <a:pt x="40005" y="27555"/>
                      </a:cubicBezTo>
                      <a:cubicBezTo>
                        <a:pt x="36760" y="-1654"/>
                        <a:pt x="38417" y="10092"/>
                        <a:pt x="38100" y="660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>
                  <a:off x="4848174" y="3603720"/>
                  <a:ext cx="31755" cy="47621"/>
                </a:xfrm>
                <a:custGeom>
                  <a:avLst/>
                  <a:gdLst>
                    <a:gd name="connsiteX0" fmla="*/ 13335 w 32385"/>
                    <a:gd name="connsiteY0" fmla="*/ 0 h 47715"/>
                    <a:gd name="connsiteX1" fmla="*/ 13335 w 32385"/>
                    <a:gd name="connsiteY1" fmla="*/ 0 h 47715"/>
                    <a:gd name="connsiteX2" fmla="*/ 5715 w 32385"/>
                    <a:gd name="connsiteY2" fmla="*/ 15240 h 47715"/>
                    <a:gd name="connsiteX3" fmla="*/ 1905 w 32385"/>
                    <a:gd name="connsiteY3" fmla="*/ 28575 h 47715"/>
                    <a:gd name="connsiteX4" fmla="*/ 0 w 32385"/>
                    <a:gd name="connsiteY4" fmla="*/ 34290 h 47715"/>
                    <a:gd name="connsiteX5" fmla="*/ 1905 w 32385"/>
                    <a:gd name="connsiteY5" fmla="*/ 45720 h 47715"/>
                    <a:gd name="connsiteX6" fmla="*/ 32385 w 32385"/>
                    <a:gd name="connsiteY6" fmla="*/ 45720 h 47715"/>
                    <a:gd name="connsiteX7" fmla="*/ 13335 w 32385"/>
                    <a:gd name="connsiteY7" fmla="*/ 0 h 4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385" h="47715">
                      <a:moveTo>
                        <a:pt x="13335" y="0"/>
                      </a:moveTo>
                      <a:lnTo>
                        <a:pt x="13335" y="0"/>
                      </a:lnTo>
                      <a:cubicBezTo>
                        <a:pt x="10795" y="5080"/>
                        <a:pt x="8065" y="10069"/>
                        <a:pt x="5715" y="15240"/>
                      </a:cubicBezTo>
                      <a:cubicBezTo>
                        <a:pt x="3958" y="19105"/>
                        <a:pt x="3024" y="24658"/>
                        <a:pt x="1905" y="28575"/>
                      </a:cubicBezTo>
                      <a:cubicBezTo>
                        <a:pt x="1353" y="30506"/>
                        <a:pt x="635" y="32385"/>
                        <a:pt x="0" y="34290"/>
                      </a:cubicBezTo>
                      <a:cubicBezTo>
                        <a:pt x="635" y="38100"/>
                        <a:pt x="-1002" y="43176"/>
                        <a:pt x="1905" y="45720"/>
                      </a:cubicBezTo>
                      <a:cubicBezTo>
                        <a:pt x="6805" y="50008"/>
                        <a:pt x="28869" y="46111"/>
                        <a:pt x="32385" y="45720"/>
                      </a:cubicBezTo>
                      <a:cubicBezTo>
                        <a:pt x="30149" y="-5708"/>
                        <a:pt x="16510" y="7620"/>
                        <a:pt x="133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70" name="Freeform 269"/>
              <p:cNvSpPr/>
              <p:nvPr/>
            </p:nvSpPr>
            <p:spPr>
              <a:xfrm>
                <a:off x="5389590" y="3038619"/>
                <a:ext cx="201641" cy="390491"/>
              </a:xfrm>
              <a:custGeom>
                <a:avLst/>
                <a:gdLst>
                  <a:gd name="connsiteX0" fmla="*/ 201930 w 201930"/>
                  <a:gd name="connsiteY0" fmla="*/ 1905 h 390525"/>
                  <a:gd name="connsiteX1" fmla="*/ 201930 w 201930"/>
                  <a:gd name="connsiteY1" fmla="*/ 377190 h 390525"/>
                  <a:gd name="connsiteX2" fmla="*/ 93345 w 201930"/>
                  <a:gd name="connsiteY2" fmla="*/ 377190 h 390525"/>
                  <a:gd name="connsiteX3" fmla="*/ 80010 w 201930"/>
                  <a:gd name="connsiteY3" fmla="*/ 390525 h 390525"/>
                  <a:gd name="connsiteX4" fmla="*/ 62865 w 201930"/>
                  <a:gd name="connsiteY4" fmla="*/ 382905 h 390525"/>
                  <a:gd name="connsiteX5" fmla="*/ 60960 w 201930"/>
                  <a:gd name="connsiteY5" fmla="*/ 377190 h 390525"/>
                  <a:gd name="connsiteX6" fmla="*/ 55245 w 201930"/>
                  <a:gd name="connsiteY6" fmla="*/ 367665 h 390525"/>
                  <a:gd name="connsiteX7" fmla="*/ 51435 w 201930"/>
                  <a:gd name="connsiteY7" fmla="*/ 352425 h 390525"/>
                  <a:gd name="connsiteX8" fmla="*/ 47625 w 201930"/>
                  <a:gd name="connsiteY8" fmla="*/ 346710 h 390525"/>
                  <a:gd name="connsiteX9" fmla="*/ 36195 w 201930"/>
                  <a:gd name="connsiteY9" fmla="*/ 342900 h 390525"/>
                  <a:gd name="connsiteX10" fmla="*/ 11430 w 201930"/>
                  <a:gd name="connsiteY10" fmla="*/ 339090 h 390525"/>
                  <a:gd name="connsiteX11" fmla="*/ 5715 w 201930"/>
                  <a:gd name="connsiteY11" fmla="*/ 335280 h 390525"/>
                  <a:gd name="connsiteX12" fmla="*/ 5715 w 201930"/>
                  <a:gd name="connsiteY12" fmla="*/ 316230 h 390525"/>
                  <a:gd name="connsiteX13" fmla="*/ 20955 w 201930"/>
                  <a:gd name="connsiteY13" fmla="*/ 321945 h 390525"/>
                  <a:gd name="connsiteX14" fmla="*/ 28575 w 201930"/>
                  <a:gd name="connsiteY14" fmla="*/ 323850 h 390525"/>
                  <a:gd name="connsiteX15" fmla="*/ 64770 w 201930"/>
                  <a:gd name="connsiteY15" fmla="*/ 321945 h 390525"/>
                  <a:gd name="connsiteX16" fmla="*/ 78105 w 201930"/>
                  <a:gd name="connsiteY16" fmla="*/ 316230 h 390525"/>
                  <a:gd name="connsiteX17" fmla="*/ 85725 w 201930"/>
                  <a:gd name="connsiteY17" fmla="*/ 314325 h 390525"/>
                  <a:gd name="connsiteX18" fmla="*/ 91440 w 201930"/>
                  <a:gd name="connsiteY18" fmla="*/ 308610 h 390525"/>
                  <a:gd name="connsiteX19" fmla="*/ 97155 w 201930"/>
                  <a:gd name="connsiteY19" fmla="*/ 306705 h 390525"/>
                  <a:gd name="connsiteX20" fmla="*/ 106680 w 201930"/>
                  <a:gd name="connsiteY20" fmla="*/ 299085 h 390525"/>
                  <a:gd name="connsiteX21" fmla="*/ 112395 w 201930"/>
                  <a:gd name="connsiteY21" fmla="*/ 293370 h 390525"/>
                  <a:gd name="connsiteX22" fmla="*/ 89535 w 201930"/>
                  <a:gd name="connsiteY22" fmla="*/ 280035 h 390525"/>
                  <a:gd name="connsiteX23" fmla="*/ 83820 w 201930"/>
                  <a:gd name="connsiteY23" fmla="*/ 278130 h 390525"/>
                  <a:gd name="connsiteX24" fmla="*/ 74295 w 201930"/>
                  <a:gd name="connsiteY24" fmla="*/ 276225 h 390525"/>
                  <a:gd name="connsiteX25" fmla="*/ 59055 w 201930"/>
                  <a:gd name="connsiteY25" fmla="*/ 268605 h 390525"/>
                  <a:gd name="connsiteX26" fmla="*/ 47625 w 201930"/>
                  <a:gd name="connsiteY26" fmla="*/ 260985 h 390525"/>
                  <a:gd name="connsiteX27" fmla="*/ 41910 w 201930"/>
                  <a:gd name="connsiteY27" fmla="*/ 255270 h 390525"/>
                  <a:gd name="connsiteX28" fmla="*/ 34290 w 201930"/>
                  <a:gd name="connsiteY28" fmla="*/ 253365 h 390525"/>
                  <a:gd name="connsiteX29" fmla="*/ 28575 w 201930"/>
                  <a:gd name="connsiteY29" fmla="*/ 247650 h 390525"/>
                  <a:gd name="connsiteX30" fmla="*/ 22860 w 201930"/>
                  <a:gd name="connsiteY30" fmla="*/ 243840 h 390525"/>
                  <a:gd name="connsiteX31" fmla="*/ 17145 w 201930"/>
                  <a:gd name="connsiteY31" fmla="*/ 232410 h 390525"/>
                  <a:gd name="connsiteX32" fmla="*/ 13335 w 201930"/>
                  <a:gd name="connsiteY32" fmla="*/ 226695 h 390525"/>
                  <a:gd name="connsiteX33" fmla="*/ 9525 w 201930"/>
                  <a:gd name="connsiteY33" fmla="*/ 219075 h 390525"/>
                  <a:gd name="connsiteX34" fmla="*/ 5715 w 201930"/>
                  <a:gd name="connsiteY34" fmla="*/ 213360 h 390525"/>
                  <a:gd name="connsiteX35" fmla="*/ 3810 w 201930"/>
                  <a:gd name="connsiteY35" fmla="*/ 207645 h 390525"/>
                  <a:gd name="connsiteX36" fmla="*/ 0 w 201930"/>
                  <a:gd name="connsiteY36" fmla="*/ 198120 h 390525"/>
                  <a:gd name="connsiteX37" fmla="*/ 1905 w 201930"/>
                  <a:gd name="connsiteY37" fmla="*/ 152400 h 390525"/>
                  <a:gd name="connsiteX38" fmla="*/ 5715 w 201930"/>
                  <a:gd name="connsiteY38" fmla="*/ 144780 h 390525"/>
                  <a:gd name="connsiteX39" fmla="*/ 22860 w 201930"/>
                  <a:gd name="connsiteY39" fmla="*/ 129540 h 390525"/>
                  <a:gd name="connsiteX40" fmla="*/ 30480 w 201930"/>
                  <a:gd name="connsiteY40" fmla="*/ 120015 h 390525"/>
                  <a:gd name="connsiteX41" fmla="*/ 36195 w 201930"/>
                  <a:gd name="connsiteY41" fmla="*/ 112395 h 390525"/>
                  <a:gd name="connsiteX42" fmla="*/ 41910 w 201930"/>
                  <a:gd name="connsiteY42" fmla="*/ 108585 h 390525"/>
                  <a:gd name="connsiteX43" fmla="*/ 49530 w 201930"/>
                  <a:gd name="connsiteY43" fmla="*/ 102870 h 390525"/>
                  <a:gd name="connsiteX44" fmla="*/ 55245 w 201930"/>
                  <a:gd name="connsiteY44" fmla="*/ 97155 h 390525"/>
                  <a:gd name="connsiteX45" fmla="*/ 66675 w 201930"/>
                  <a:gd name="connsiteY45" fmla="*/ 89535 h 390525"/>
                  <a:gd name="connsiteX46" fmla="*/ 70485 w 201930"/>
                  <a:gd name="connsiteY46" fmla="*/ 81915 h 390525"/>
                  <a:gd name="connsiteX47" fmla="*/ 78105 w 201930"/>
                  <a:gd name="connsiteY47" fmla="*/ 70485 h 390525"/>
                  <a:gd name="connsiteX48" fmla="*/ 80010 w 201930"/>
                  <a:gd name="connsiteY48" fmla="*/ 64770 h 390525"/>
                  <a:gd name="connsiteX49" fmla="*/ 85725 w 201930"/>
                  <a:gd name="connsiteY49" fmla="*/ 59055 h 390525"/>
                  <a:gd name="connsiteX50" fmla="*/ 89535 w 201930"/>
                  <a:gd name="connsiteY50" fmla="*/ 53340 h 390525"/>
                  <a:gd name="connsiteX51" fmla="*/ 91440 w 201930"/>
                  <a:gd name="connsiteY51" fmla="*/ 45720 h 390525"/>
                  <a:gd name="connsiteX52" fmla="*/ 85725 w 201930"/>
                  <a:gd name="connsiteY52" fmla="*/ 40005 h 390525"/>
                  <a:gd name="connsiteX53" fmla="*/ 74295 w 201930"/>
                  <a:gd name="connsiteY53" fmla="*/ 36195 h 390525"/>
                  <a:gd name="connsiteX54" fmla="*/ 68580 w 201930"/>
                  <a:gd name="connsiteY54" fmla="*/ 32385 h 390525"/>
                  <a:gd name="connsiteX55" fmla="*/ 70485 w 201930"/>
                  <a:gd name="connsiteY55" fmla="*/ 20955 h 390525"/>
                  <a:gd name="connsiteX56" fmla="*/ 97155 w 201930"/>
                  <a:gd name="connsiteY56" fmla="*/ 24765 h 390525"/>
                  <a:gd name="connsiteX57" fmla="*/ 104775 w 201930"/>
                  <a:gd name="connsiteY57" fmla="*/ 28575 h 390525"/>
                  <a:gd name="connsiteX58" fmla="*/ 118110 w 201930"/>
                  <a:gd name="connsiteY58" fmla="*/ 32385 h 390525"/>
                  <a:gd name="connsiteX59" fmla="*/ 131445 w 201930"/>
                  <a:gd name="connsiteY59" fmla="*/ 36195 h 390525"/>
                  <a:gd name="connsiteX60" fmla="*/ 154305 w 201930"/>
                  <a:gd name="connsiteY60" fmla="*/ 34290 h 390525"/>
                  <a:gd name="connsiteX61" fmla="*/ 165735 w 201930"/>
                  <a:gd name="connsiteY61" fmla="*/ 30480 h 390525"/>
                  <a:gd name="connsiteX62" fmla="*/ 167640 w 201930"/>
                  <a:gd name="connsiteY62" fmla="*/ 24765 h 390525"/>
                  <a:gd name="connsiteX63" fmla="*/ 169545 w 201930"/>
                  <a:gd name="connsiteY63" fmla="*/ 1905 h 390525"/>
                  <a:gd name="connsiteX64" fmla="*/ 175260 w 201930"/>
                  <a:gd name="connsiteY64" fmla="*/ 0 h 390525"/>
                  <a:gd name="connsiteX65" fmla="*/ 194310 w 201930"/>
                  <a:gd name="connsiteY65" fmla="*/ 1905 h 390525"/>
                  <a:gd name="connsiteX66" fmla="*/ 201930 w 201930"/>
                  <a:gd name="connsiteY66" fmla="*/ 1905 h 390525"/>
                  <a:gd name="connsiteX0" fmla="*/ 194310 w 208555"/>
                  <a:gd name="connsiteY0" fmla="*/ 1905 h 390525"/>
                  <a:gd name="connsiteX1" fmla="*/ 201930 w 208555"/>
                  <a:gd name="connsiteY1" fmla="*/ 377190 h 390525"/>
                  <a:gd name="connsiteX2" fmla="*/ 93345 w 208555"/>
                  <a:gd name="connsiteY2" fmla="*/ 377190 h 390525"/>
                  <a:gd name="connsiteX3" fmla="*/ 80010 w 208555"/>
                  <a:gd name="connsiteY3" fmla="*/ 390525 h 390525"/>
                  <a:gd name="connsiteX4" fmla="*/ 62865 w 208555"/>
                  <a:gd name="connsiteY4" fmla="*/ 382905 h 390525"/>
                  <a:gd name="connsiteX5" fmla="*/ 60960 w 208555"/>
                  <a:gd name="connsiteY5" fmla="*/ 377190 h 390525"/>
                  <a:gd name="connsiteX6" fmla="*/ 55245 w 208555"/>
                  <a:gd name="connsiteY6" fmla="*/ 367665 h 390525"/>
                  <a:gd name="connsiteX7" fmla="*/ 51435 w 208555"/>
                  <a:gd name="connsiteY7" fmla="*/ 352425 h 390525"/>
                  <a:gd name="connsiteX8" fmla="*/ 47625 w 208555"/>
                  <a:gd name="connsiteY8" fmla="*/ 346710 h 390525"/>
                  <a:gd name="connsiteX9" fmla="*/ 36195 w 208555"/>
                  <a:gd name="connsiteY9" fmla="*/ 342900 h 390525"/>
                  <a:gd name="connsiteX10" fmla="*/ 11430 w 208555"/>
                  <a:gd name="connsiteY10" fmla="*/ 339090 h 390525"/>
                  <a:gd name="connsiteX11" fmla="*/ 5715 w 208555"/>
                  <a:gd name="connsiteY11" fmla="*/ 335280 h 390525"/>
                  <a:gd name="connsiteX12" fmla="*/ 5715 w 208555"/>
                  <a:gd name="connsiteY12" fmla="*/ 316230 h 390525"/>
                  <a:gd name="connsiteX13" fmla="*/ 20955 w 208555"/>
                  <a:gd name="connsiteY13" fmla="*/ 321945 h 390525"/>
                  <a:gd name="connsiteX14" fmla="*/ 28575 w 208555"/>
                  <a:gd name="connsiteY14" fmla="*/ 323850 h 390525"/>
                  <a:gd name="connsiteX15" fmla="*/ 64770 w 208555"/>
                  <a:gd name="connsiteY15" fmla="*/ 321945 h 390525"/>
                  <a:gd name="connsiteX16" fmla="*/ 78105 w 208555"/>
                  <a:gd name="connsiteY16" fmla="*/ 316230 h 390525"/>
                  <a:gd name="connsiteX17" fmla="*/ 85725 w 208555"/>
                  <a:gd name="connsiteY17" fmla="*/ 314325 h 390525"/>
                  <a:gd name="connsiteX18" fmla="*/ 91440 w 208555"/>
                  <a:gd name="connsiteY18" fmla="*/ 308610 h 390525"/>
                  <a:gd name="connsiteX19" fmla="*/ 97155 w 208555"/>
                  <a:gd name="connsiteY19" fmla="*/ 306705 h 390525"/>
                  <a:gd name="connsiteX20" fmla="*/ 106680 w 208555"/>
                  <a:gd name="connsiteY20" fmla="*/ 299085 h 390525"/>
                  <a:gd name="connsiteX21" fmla="*/ 112395 w 208555"/>
                  <a:gd name="connsiteY21" fmla="*/ 293370 h 390525"/>
                  <a:gd name="connsiteX22" fmla="*/ 89535 w 208555"/>
                  <a:gd name="connsiteY22" fmla="*/ 280035 h 390525"/>
                  <a:gd name="connsiteX23" fmla="*/ 83820 w 208555"/>
                  <a:gd name="connsiteY23" fmla="*/ 278130 h 390525"/>
                  <a:gd name="connsiteX24" fmla="*/ 74295 w 208555"/>
                  <a:gd name="connsiteY24" fmla="*/ 276225 h 390525"/>
                  <a:gd name="connsiteX25" fmla="*/ 59055 w 208555"/>
                  <a:gd name="connsiteY25" fmla="*/ 268605 h 390525"/>
                  <a:gd name="connsiteX26" fmla="*/ 47625 w 208555"/>
                  <a:gd name="connsiteY26" fmla="*/ 260985 h 390525"/>
                  <a:gd name="connsiteX27" fmla="*/ 41910 w 208555"/>
                  <a:gd name="connsiteY27" fmla="*/ 255270 h 390525"/>
                  <a:gd name="connsiteX28" fmla="*/ 34290 w 208555"/>
                  <a:gd name="connsiteY28" fmla="*/ 253365 h 390525"/>
                  <a:gd name="connsiteX29" fmla="*/ 28575 w 208555"/>
                  <a:gd name="connsiteY29" fmla="*/ 247650 h 390525"/>
                  <a:gd name="connsiteX30" fmla="*/ 22860 w 208555"/>
                  <a:gd name="connsiteY30" fmla="*/ 243840 h 390525"/>
                  <a:gd name="connsiteX31" fmla="*/ 17145 w 208555"/>
                  <a:gd name="connsiteY31" fmla="*/ 232410 h 390525"/>
                  <a:gd name="connsiteX32" fmla="*/ 13335 w 208555"/>
                  <a:gd name="connsiteY32" fmla="*/ 226695 h 390525"/>
                  <a:gd name="connsiteX33" fmla="*/ 9525 w 208555"/>
                  <a:gd name="connsiteY33" fmla="*/ 219075 h 390525"/>
                  <a:gd name="connsiteX34" fmla="*/ 5715 w 208555"/>
                  <a:gd name="connsiteY34" fmla="*/ 213360 h 390525"/>
                  <a:gd name="connsiteX35" fmla="*/ 3810 w 208555"/>
                  <a:gd name="connsiteY35" fmla="*/ 207645 h 390525"/>
                  <a:gd name="connsiteX36" fmla="*/ 0 w 208555"/>
                  <a:gd name="connsiteY36" fmla="*/ 198120 h 390525"/>
                  <a:gd name="connsiteX37" fmla="*/ 1905 w 208555"/>
                  <a:gd name="connsiteY37" fmla="*/ 152400 h 390525"/>
                  <a:gd name="connsiteX38" fmla="*/ 5715 w 208555"/>
                  <a:gd name="connsiteY38" fmla="*/ 144780 h 390525"/>
                  <a:gd name="connsiteX39" fmla="*/ 22860 w 208555"/>
                  <a:gd name="connsiteY39" fmla="*/ 129540 h 390525"/>
                  <a:gd name="connsiteX40" fmla="*/ 30480 w 208555"/>
                  <a:gd name="connsiteY40" fmla="*/ 120015 h 390525"/>
                  <a:gd name="connsiteX41" fmla="*/ 36195 w 208555"/>
                  <a:gd name="connsiteY41" fmla="*/ 112395 h 390525"/>
                  <a:gd name="connsiteX42" fmla="*/ 41910 w 208555"/>
                  <a:gd name="connsiteY42" fmla="*/ 108585 h 390525"/>
                  <a:gd name="connsiteX43" fmla="*/ 49530 w 208555"/>
                  <a:gd name="connsiteY43" fmla="*/ 102870 h 390525"/>
                  <a:gd name="connsiteX44" fmla="*/ 55245 w 208555"/>
                  <a:gd name="connsiteY44" fmla="*/ 97155 h 390525"/>
                  <a:gd name="connsiteX45" fmla="*/ 66675 w 208555"/>
                  <a:gd name="connsiteY45" fmla="*/ 89535 h 390525"/>
                  <a:gd name="connsiteX46" fmla="*/ 70485 w 208555"/>
                  <a:gd name="connsiteY46" fmla="*/ 81915 h 390525"/>
                  <a:gd name="connsiteX47" fmla="*/ 78105 w 208555"/>
                  <a:gd name="connsiteY47" fmla="*/ 70485 h 390525"/>
                  <a:gd name="connsiteX48" fmla="*/ 80010 w 208555"/>
                  <a:gd name="connsiteY48" fmla="*/ 64770 h 390525"/>
                  <a:gd name="connsiteX49" fmla="*/ 85725 w 208555"/>
                  <a:gd name="connsiteY49" fmla="*/ 59055 h 390525"/>
                  <a:gd name="connsiteX50" fmla="*/ 89535 w 208555"/>
                  <a:gd name="connsiteY50" fmla="*/ 53340 h 390525"/>
                  <a:gd name="connsiteX51" fmla="*/ 91440 w 208555"/>
                  <a:gd name="connsiteY51" fmla="*/ 45720 h 390525"/>
                  <a:gd name="connsiteX52" fmla="*/ 85725 w 208555"/>
                  <a:gd name="connsiteY52" fmla="*/ 40005 h 390525"/>
                  <a:gd name="connsiteX53" fmla="*/ 74295 w 208555"/>
                  <a:gd name="connsiteY53" fmla="*/ 36195 h 390525"/>
                  <a:gd name="connsiteX54" fmla="*/ 68580 w 208555"/>
                  <a:gd name="connsiteY54" fmla="*/ 32385 h 390525"/>
                  <a:gd name="connsiteX55" fmla="*/ 70485 w 208555"/>
                  <a:gd name="connsiteY55" fmla="*/ 20955 h 390525"/>
                  <a:gd name="connsiteX56" fmla="*/ 97155 w 208555"/>
                  <a:gd name="connsiteY56" fmla="*/ 24765 h 390525"/>
                  <a:gd name="connsiteX57" fmla="*/ 104775 w 208555"/>
                  <a:gd name="connsiteY57" fmla="*/ 28575 h 390525"/>
                  <a:gd name="connsiteX58" fmla="*/ 118110 w 208555"/>
                  <a:gd name="connsiteY58" fmla="*/ 32385 h 390525"/>
                  <a:gd name="connsiteX59" fmla="*/ 131445 w 208555"/>
                  <a:gd name="connsiteY59" fmla="*/ 36195 h 390525"/>
                  <a:gd name="connsiteX60" fmla="*/ 154305 w 208555"/>
                  <a:gd name="connsiteY60" fmla="*/ 34290 h 390525"/>
                  <a:gd name="connsiteX61" fmla="*/ 165735 w 208555"/>
                  <a:gd name="connsiteY61" fmla="*/ 30480 h 390525"/>
                  <a:gd name="connsiteX62" fmla="*/ 167640 w 208555"/>
                  <a:gd name="connsiteY62" fmla="*/ 24765 h 390525"/>
                  <a:gd name="connsiteX63" fmla="*/ 169545 w 208555"/>
                  <a:gd name="connsiteY63" fmla="*/ 1905 h 390525"/>
                  <a:gd name="connsiteX64" fmla="*/ 175260 w 208555"/>
                  <a:gd name="connsiteY64" fmla="*/ 0 h 390525"/>
                  <a:gd name="connsiteX65" fmla="*/ 194310 w 208555"/>
                  <a:gd name="connsiteY65" fmla="*/ 1905 h 390525"/>
                  <a:gd name="connsiteX0" fmla="*/ 194310 w 201930"/>
                  <a:gd name="connsiteY0" fmla="*/ 1905 h 390525"/>
                  <a:gd name="connsiteX1" fmla="*/ 201930 w 201930"/>
                  <a:gd name="connsiteY1" fmla="*/ 377190 h 390525"/>
                  <a:gd name="connsiteX2" fmla="*/ 93345 w 201930"/>
                  <a:gd name="connsiteY2" fmla="*/ 377190 h 390525"/>
                  <a:gd name="connsiteX3" fmla="*/ 80010 w 201930"/>
                  <a:gd name="connsiteY3" fmla="*/ 390525 h 390525"/>
                  <a:gd name="connsiteX4" fmla="*/ 62865 w 201930"/>
                  <a:gd name="connsiteY4" fmla="*/ 382905 h 390525"/>
                  <a:gd name="connsiteX5" fmla="*/ 60960 w 201930"/>
                  <a:gd name="connsiteY5" fmla="*/ 377190 h 390525"/>
                  <a:gd name="connsiteX6" fmla="*/ 55245 w 201930"/>
                  <a:gd name="connsiteY6" fmla="*/ 367665 h 390525"/>
                  <a:gd name="connsiteX7" fmla="*/ 51435 w 201930"/>
                  <a:gd name="connsiteY7" fmla="*/ 352425 h 390525"/>
                  <a:gd name="connsiteX8" fmla="*/ 47625 w 201930"/>
                  <a:gd name="connsiteY8" fmla="*/ 346710 h 390525"/>
                  <a:gd name="connsiteX9" fmla="*/ 36195 w 201930"/>
                  <a:gd name="connsiteY9" fmla="*/ 342900 h 390525"/>
                  <a:gd name="connsiteX10" fmla="*/ 11430 w 201930"/>
                  <a:gd name="connsiteY10" fmla="*/ 339090 h 390525"/>
                  <a:gd name="connsiteX11" fmla="*/ 5715 w 201930"/>
                  <a:gd name="connsiteY11" fmla="*/ 335280 h 390525"/>
                  <a:gd name="connsiteX12" fmla="*/ 5715 w 201930"/>
                  <a:gd name="connsiteY12" fmla="*/ 316230 h 390525"/>
                  <a:gd name="connsiteX13" fmla="*/ 20955 w 201930"/>
                  <a:gd name="connsiteY13" fmla="*/ 321945 h 390525"/>
                  <a:gd name="connsiteX14" fmla="*/ 28575 w 201930"/>
                  <a:gd name="connsiteY14" fmla="*/ 323850 h 390525"/>
                  <a:gd name="connsiteX15" fmla="*/ 64770 w 201930"/>
                  <a:gd name="connsiteY15" fmla="*/ 321945 h 390525"/>
                  <a:gd name="connsiteX16" fmla="*/ 78105 w 201930"/>
                  <a:gd name="connsiteY16" fmla="*/ 316230 h 390525"/>
                  <a:gd name="connsiteX17" fmla="*/ 85725 w 201930"/>
                  <a:gd name="connsiteY17" fmla="*/ 314325 h 390525"/>
                  <a:gd name="connsiteX18" fmla="*/ 91440 w 201930"/>
                  <a:gd name="connsiteY18" fmla="*/ 308610 h 390525"/>
                  <a:gd name="connsiteX19" fmla="*/ 97155 w 201930"/>
                  <a:gd name="connsiteY19" fmla="*/ 306705 h 390525"/>
                  <a:gd name="connsiteX20" fmla="*/ 106680 w 201930"/>
                  <a:gd name="connsiteY20" fmla="*/ 299085 h 390525"/>
                  <a:gd name="connsiteX21" fmla="*/ 112395 w 201930"/>
                  <a:gd name="connsiteY21" fmla="*/ 293370 h 390525"/>
                  <a:gd name="connsiteX22" fmla="*/ 89535 w 201930"/>
                  <a:gd name="connsiteY22" fmla="*/ 280035 h 390525"/>
                  <a:gd name="connsiteX23" fmla="*/ 83820 w 201930"/>
                  <a:gd name="connsiteY23" fmla="*/ 278130 h 390525"/>
                  <a:gd name="connsiteX24" fmla="*/ 74295 w 201930"/>
                  <a:gd name="connsiteY24" fmla="*/ 276225 h 390525"/>
                  <a:gd name="connsiteX25" fmla="*/ 59055 w 201930"/>
                  <a:gd name="connsiteY25" fmla="*/ 268605 h 390525"/>
                  <a:gd name="connsiteX26" fmla="*/ 47625 w 201930"/>
                  <a:gd name="connsiteY26" fmla="*/ 260985 h 390525"/>
                  <a:gd name="connsiteX27" fmla="*/ 41910 w 201930"/>
                  <a:gd name="connsiteY27" fmla="*/ 255270 h 390525"/>
                  <a:gd name="connsiteX28" fmla="*/ 34290 w 201930"/>
                  <a:gd name="connsiteY28" fmla="*/ 253365 h 390525"/>
                  <a:gd name="connsiteX29" fmla="*/ 28575 w 201930"/>
                  <a:gd name="connsiteY29" fmla="*/ 247650 h 390525"/>
                  <a:gd name="connsiteX30" fmla="*/ 22860 w 201930"/>
                  <a:gd name="connsiteY30" fmla="*/ 243840 h 390525"/>
                  <a:gd name="connsiteX31" fmla="*/ 17145 w 201930"/>
                  <a:gd name="connsiteY31" fmla="*/ 232410 h 390525"/>
                  <a:gd name="connsiteX32" fmla="*/ 13335 w 201930"/>
                  <a:gd name="connsiteY32" fmla="*/ 226695 h 390525"/>
                  <a:gd name="connsiteX33" fmla="*/ 9525 w 201930"/>
                  <a:gd name="connsiteY33" fmla="*/ 219075 h 390525"/>
                  <a:gd name="connsiteX34" fmla="*/ 5715 w 201930"/>
                  <a:gd name="connsiteY34" fmla="*/ 213360 h 390525"/>
                  <a:gd name="connsiteX35" fmla="*/ 3810 w 201930"/>
                  <a:gd name="connsiteY35" fmla="*/ 207645 h 390525"/>
                  <a:gd name="connsiteX36" fmla="*/ 0 w 201930"/>
                  <a:gd name="connsiteY36" fmla="*/ 198120 h 390525"/>
                  <a:gd name="connsiteX37" fmla="*/ 1905 w 201930"/>
                  <a:gd name="connsiteY37" fmla="*/ 152400 h 390525"/>
                  <a:gd name="connsiteX38" fmla="*/ 5715 w 201930"/>
                  <a:gd name="connsiteY38" fmla="*/ 144780 h 390525"/>
                  <a:gd name="connsiteX39" fmla="*/ 22860 w 201930"/>
                  <a:gd name="connsiteY39" fmla="*/ 129540 h 390525"/>
                  <a:gd name="connsiteX40" fmla="*/ 30480 w 201930"/>
                  <a:gd name="connsiteY40" fmla="*/ 120015 h 390525"/>
                  <a:gd name="connsiteX41" fmla="*/ 36195 w 201930"/>
                  <a:gd name="connsiteY41" fmla="*/ 112395 h 390525"/>
                  <a:gd name="connsiteX42" fmla="*/ 41910 w 201930"/>
                  <a:gd name="connsiteY42" fmla="*/ 108585 h 390525"/>
                  <a:gd name="connsiteX43" fmla="*/ 49530 w 201930"/>
                  <a:gd name="connsiteY43" fmla="*/ 102870 h 390525"/>
                  <a:gd name="connsiteX44" fmla="*/ 55245 w 201930"/>
                  <a:gd name="connsiteY44" fmla="*/ 97155 h 390525"/>
                  <a:gd name="connsiteX45" fmla="*/ 66675 w 201930"/>
                  <a:gd name="connsiteY45" fmla="*/ 89535 h 390525"/>
                  <a:gd name="connsiteX46" fmla="*/ 70485 w 201930"/>
                  <a:gd name="connsiteY46" fmla="*/ 81915 h 390525"/>
                  <a:gd name="connsiteX47" fmla="*/ 78105 w 201930"/>
                  <a:gd name="connsiteY47" fmla="*/ 70485 h 390525"/>
                  <a:gd name="connsiteX48" fmla="*/ 80010 w 201930"/>
                  <a:gd name="connsiteY48" fmla="*/ 64770 h 390525"/>
                  <a:gd name="connsiteX49" fmla="*/ 85725 w 201930"/>
                  <a:gd name="connsiteY49" fmla="*/ 59055 h 390525"/>
                  <a:gd name="connsiteX50" fmla="*/ 89535 w 201930"/>
                  <a:gd name="connsiteY50" fmla="*/ 53340 h 390525"/>
                  <a:gd name="connsiteX51" fmla="*/ 91440 w 201930"/>
                  <a:gd name="connsiteY51" fmla="*/ 45720 h 390525"/>
                  <a:gd name="connsiteX52" fmla="*/ 85725 w 201930"/>
                  <a:gd name="connsiteY52" fmla="*/ 40005 h 390525"/>
                  <a:gd name="connsiteX53" fmla="*/ 74295 w 201930"/>
                  <a:gd name="connsiteY53" fmla="*/ 36195 h 390525"/>
                  <a:gd name="connsiteX54" fmla="*/ 68580 w 201930"/>
                  <a:gd name="connsiteY54" fmla="*/ 32385 h 390525"/>
                  <a:gd name="connsiteX55" fmla="*/ 70485 w 201930"/>
                  <a:gd name="connsiteY55" fmla="*/ 20955 h 390525"/>
                  <a:gd name="connsiteX56" fmla="*/ 97155 w 201930"/>
                  <a:gd name="connsiteY56" fmla="*/ 24765 h 390525"/>
                  <a:gd name="connsiteX57" fmla="*/ 104775 w 201930"/>
                  <a:gd name="connsiteY57" fmla="*/ 28575 h 390525"/>
                  <a:gd name="connsiteX58" fmla="*/ 118110 w 201930"/>
                  <a:gd name="connsiteY58" fmla="*/ 32385 h 390525"/>
                  <a:gd name="connsiteX59" fmla="*/ 131445 w 201930"/>
                  <a:gd name="connsiteY59" fmla="*/ 36195 h 390525"/>
                  <a:gd name="connsiteX60" fmla="*/ 154305 w 201930"/>
                  <a:gd name="connsiteY60" fmla="*/ 34290 h 390525"/>
                  <a:gd name="connsiteX61" fmla="*/ 165735 w 201930"/>
                  <a:gd name="connsiteY61" fmla="*/ 30480 h 390525"/>
                  <a:gd name="connsiteX62" fmla="*/ 167640 w 201930"/>
                  <a:gd name="connsiteY62" fmla="*/ 24765 h 390525"/>
                  <a:gd name="connsiteX63" fmla="*/ 169545 w 201930"/>
                  <a:gd name="connsiteY63" fmla="*/ 1905 h 390525"/>
                  <a:gd name="connsiteX64" fmla="*/ 175260 w 201930"/>
                  <a:gd name="connsiteY64" fmla="*/ 0 h 390525"/>
                  <a:gd name="connsiteX65" fmla="*/ 194310 w 201930"/>
                  <a:gd name="connsiteY65" fmla="*/ 1905 h 390525"/>
                  <a:gd name="connsiteX0" fmla="*/ 200025 w 201930"/>
                  <a:gd name="connsiteY0" fmla="*/ 1905 h 390525"/>
                  <a:gd name="connsiteX1" fmla="*/ 201930 w 201930"/>
                  <a:gd name="connsiteY1" fmla="*/ 377190 h 390525"/>
                  <a:gd name="connsiteX2" fmla="*/ 93345 w 201930"/>
                  <a:gd name="connsiteY2" fmla="*/ 377190 h 390525"/>
                  <a:gd name="connsiteX3" fmla="*/ 80010 w 201930"/>
                  <a:gd name="connsiteY3" fmla="*/ 390525 h 390525"/>
                  <a:gd name="connsiteX4" fmla="*/ 62865 w 201930"/>
                  <a:gd name="connsiteY4" fmla="*/ 382905 h 390525"/>
                  <a:gd name="connsiteX5" fmla="*/ 60960 w 201930"/>
                  <a:gd name="connsiteY5" fmla="*/ 377190 h 390525"/>
                  <a:gd name="connsiteX6" fmla="*/ 55245 w 201930"/>
                  <a:gd name="connsiteY6" fmla="*/ 367665 h 390525"/>
                  <a:gd name="connsiteX7" fmla="*/ 51435 w 201930"/>
                  <a:gd name="connsiteY7" fmla="*/ 352425 h 390525"/>
                  <a:gd name="connsiteX8" fmla="*/ 47625 w 201930"/>
                  <a:gd name="connsiteY8" fmla="*/ 346710 h 390525"/>
                  <a:gd name="connsiteX9" fmla="*/ 36195 w 201930"/>
                  <a:gd name="connsiteY9" fmla="*/ 342900 h 390525"/>
                  <a:gd name="connsiteX10" fmla="*/ 11430 w 201930"/>
                  <a:gd name="connsiteY10" fmla="*/ 339090 h 390525"/>
                  <a:gd name="connsiteX11" fmla="*/ 5715 w 201930"/>
                  <a:gd name="connsiteY11" fmla="*/ 335280 h 390525"/>
                  <a:gd name="connsiteX12" fmla="*/ 5715 w 201930"/>
                  <a:gd name="connsiteY12" fmla="*/ 316230 h 390525"/>
                  <a:gd name="connsiteX13" fmla="*/ 20955 w 201930"/>
                  <a:gd name="connsiteY13" fmla="*/ 321945 h 390525"/>
                  <a:gd name="connsiteX14" fmla="*/ 28575 w 201930"/>
                  <a:gd name="connsiteY14" fmla="*/ 323850 h 390525"/>
                  <a:gd name="connsiteX15" fmla="*/ 64770 w 201930"/>
                  <a:gd name="connsiteY15" fmla="*/ 321945 h 390525"/>
                  <a:gd name="connsiteX16" fmla="*/ 78105 w 201930"/>
                  <a:gd name="connsiteY16" fmla="*/ 316230 h 390525"/>
                  <a:gd name="connsiteX17" fmla="*/ 85725 w 201930"/>
                  <a:gd name="connsiteY17" fmla="*/ 314325 h 390525"/>
                  <a:gd name="connsiteX18" fmla="*/ 91440 w 201930"/>
                  <a:gd name="connsiteY18" fmla="*/ 308610 h 390525"/>
                  <a:gd name="connsiteX19" fmla="*/ 97155 w 201930"/>
                  <a:gd name="connsiteY19" fmla="*/ 306705 h 390525"/>
                  <a:gd name="connsiteX20" fmla="*/ 106680 w 201930"/>
                  <a:gd name="connsiteY20" fmla="*/ 299085 h 390525"/>
                  <a:gd name="connsiteX21" fmla="*/ 112395 w 201930"/>
                  <a:gd name="connsiteY21" fmla="*/ 293370 h 390525"/>
                  <a:gd name="connsiteX22" fmla="*/ 89535 w 201930"/>
                  <a:gd name="connsiteY22" fmla="*/ 280035 h 390525"/>
                  <a:gd name="connsiteX23" fmla="*/ 83820 w 201930"/>
                  <a:gd name="connsiteY23" fmla="*/ 278130 h 390525"/>
                  <a:gd name="connsiteX24" fmla="*/ 74295 w 201930"/>
                  <a:gd name="connsiteY24" fmla="*/ 276225 h 390525"/>
                  <a:gd name="connsiteX25" fmla="*/ 59055 w 201930"/>
                  <a:gd name="connsiteY25" fmla="*/ 268605 h 390525"/>
                  <a:gd name="connsiteX26" fmla="*/ 47625 w 201930"/>
                  <a:gd name="connsiteY26" fmla="*/ 260985 h 390525"/>
                  <a:gd name="connsiteX27" fmla="*/ 41910 w 201930"/>
                  <a:gd name="connsiteY27" fmla="*/ 255270 h 390525"/>
                  <a:gd name="connsiteX28" fmla="*/ 34290 w 201930"/>
                  <a:gd name="connsiteY28" fmla="*/ 253365 h 390525"/>
                  <a:gd name="connsiteX29" fmla="*/ 28575 w 201930"/>
                  <a:gd name="connsiteY29" fmla="*/ 247650 h 390525"/>
                  <a:gd name="connsiteX30" fmla="*/ 22860 w 201930"/>
                  <a:gd name="connsiteY30" fmla="*/ 243840 h 390525"/>
                  <a:gd name="connsiteX31" fmla="*/ 17145 w 201930"/>
                  <a:gd name="connsiteY31" fmla="*/ 232410 h 390525"/>
                  <a:gd name="connsiteX32" fmla="*/ 13335 w 201930"/>
                  <a:gd name="connsiteY32" fmla="*/ 226695 h 390525"/>
                  <a:gd name="connsiteX33" fmla="*/ 9525 w 201930"/>
                  <a:gd name="connsiteY33" fmla="*/ 219075 h 390525"/>
                  <a:gd name="connsiteX34" fmla="*/ 5715 w 201930"/>
                  <a:gd name="connsiteY34" fmla="*/ 213360 h 390525"/>
                  <a:gd name="connsiteX35" fmla="*/ 3810 w 201930"/>
                  <a:gd name="connsiteY35" fmla="*/ 207645 h 390525"/>
                  <a:gd name="connsiteX36" fmla="*/ 0 w 201930"/>
                  <a:gd name="connsiteY36" fmla="*/ 198120 h 390525"/>
                  <a:gd name="connsiteX37" fmla="*/ 1905 w 201930"/>
                  <a:gd name="connsiteY37" fmla="*/ 152400 h 390525"/>
                  <a:gd name="connsiteX38" fmla="*/ 5715 w 201930"/>
                  <a:gd name="connsiteY38" fmla="*/ 144780 h 390525"/>
                  <a:gd name="connsiteX39" fmla="*/ 22860 w 201930"/>
                  <a:gd name="connsiteY39" fmla="*/ 129540 h 390525"/>
                  <a:gd name="connsiteX40" fmla="*/ 30480 w 201930"/>
                  <a:gd name="connsiteY40" fmla="*/ 120015 h 390525"/>
                  <a:gd name="connsiteX41" fmla="*/ 36195 w 201930"/>
                  <a:gd name="connsiteY41" fmla="*/ 112395 h 390525"/>
                  <a:gd name="connsiteX42" fmla="*/ 41910 w 201930"/>
                  <a:gd name="connsiteY42" fmla="*/ 108585 h 390525"/>
                  <a:gd name="connsiteX43" fmla="*/ 49530 w 201930"/>
                  <a:gd name="connsiteY43" fmla="*/ 102870 h 390525"/>
                  <a:gd name="connsiteX44" fmla="*/ 55245 w 201930"/>
                  <a:gd name="connsiteY44" fmla="*/ 97155 h 390525"/>
                  <a:gd name="connsiteX45" fmla="*/ 66675 w 201930"/>
                  <a:gd name="connsiteY45" fmla="*/ 89535 h 390525"/>
                  <a:gd name="connsiteX46" fmla="*/ 70485 w 201930"/>
                  <a:gd name="connsiteY46" fmla="*/ 81915 h 390525"/>
                  <a:gd name="connsiteX47" fmla="*/ 78105 w 201930"/>
                  <a:gd name="connsiteY47" fmla="*/ 70485 h 390525"/>
                  <a:gd name="connsiteX48" fmla="*/ 80010 w 201930"/>
                  <a:gd name="connsiteY48" fmla="*/ 64770 h 390525"/>
                  <a:gd name="connsiteX49" fmla="*/ 85725 w 201930"/>
                  <a:gd name="connsiteY49" fmla="*/ 59055 h 390525"/>
                  <a:gd name="connsiteX50" fmla="*/ 89535 w 201930"/>
                  <a:gd name="connsiteY50" fmla="*/ 53340 h 390525"/>
                  <a:gd name="connsiteX51" fmla="*/ 91440 w 201930"/>
                  <a:gd name="connsiteY51" fmla="*/ 45720 h 390525"/>
                  <a:gd name="connsiteX52" fmla="*/ 85725 w 201930"/>
                  <a:gd name="connsiteY52" fmla="*/ 40005 h 390525"/>
                  <a:gd name="connsiteX53" fmla="*/ 74295 w 201930"/>
                  <a:gd name="connsiteY53" fmla="*/ 36195 h 390525"/>
                  <a:gd name="connsiteX54" fmla="*/ 68580 w 201930"/>
                  <a:gd name="connsiteY54" fmla="*/ 32385 h 390525"/>
                  <a:gd name="connsiteX55" fmla="*/ 70485 w 201930"/>
                  <a:gd name="connsiteY55" fmla="*/ 20955 h 390525"/>
                  <a:gd name="connsiteX56" fmla="*/ 97155 w 201930"/>
                  <a:gd name="connsiteY56" fmla="*/ 24765 h 390525"/>
                  <a:gd name="connsiteX57" fmla="*/ 104775 w 201930"/>
                  <a:gd name="connsiteY57" fmla="*/ 28575 h 390525"/>
                  <a:gd name="connsiteX58" fmla="*/ 118110 w 201930"/>
                  <a:gd name="connsiteY58" fmla="*/ 32385 h 390525"/>
                  <a:gd name="connsiteX59" fmla="*/ 131445 w 201930"/>
                  <a:gd name="connsiteY59" fmla="*/ 36195 h 390525"/>
                  <a:gd name="connsiteX60" fmla="*/ 154305 w 201930"/>
                  <a:gd name="connsiteY60" fmla="*/ 34290 h 390525"/>
                  <a:gd name="connsiteX61" fmla="*/ 165735 w 201930"/>
                  <a:gd name="connsiteY61" fmla="*/ 30480 h 390525"/>
                  <a:gd name="connsiteX62" fmla="*/ 167640 w 201930"/>
                  <a:gd name="connsiteY62" fmla="*/ 24765 h 390525"/>
                  <a:gd name="connsiteX63" fmla="*/ 169545 w 201930"/>
                  <a:gd name="connsiteY63" fmla="*/ 1905 h 390525"/>
                  <a:gd name="connsiteX64" fmla="*/ 175260 w 201930"/>
                  <a:gd name="connsiteY64" fmla="*/ 0 h 390525"/>
                  <a:gd name="connsiteX65" fmla="*/ 200025 w 201930"/>
                  <a:gd name="connsiteY65" fmla="*/ 190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01930" h="390525">
                    <a:moveTo>
                      <a:pt x="200025" y="1905"/>
                    </a:moveTo>
                    <a:lnTo>
                      <a:pt x="201930" y="377190"/>
                    </a:lnTo>
                    <a:lnTo>
                      <a:pt x="93345" y="377190"/>
                    </a:lnTo>
                    <a:lnTo>
                      <a:pt x="80010" y="390525"/>
                    </a:lnTo>
                    <a:cubicBezTo>
                      <a:pt x="74295" y="387985"/>
                      <a:pt x="67988" y="386491"/>
                      <a:pt x="62865" y="382905"/>
                    </a:cubicBezTo>
                    <a:cubicBezTo>
                      <a:pt x="61220" y="381753"/>
                      <a:pt x="61858" y="378986"/>
                      <a:pt x="60960" y="377190"/>
                    </a:cubicBezTo>
                    <a:cubicBezTo>
                      <a:pt x="59304" y="373878"/>
                      <a:pt x="56901" y="370977"/>
                      <a:pt x="55245" y="367665"/>
                    </a:cubicBezTo>
                    <a:cubicBezTo>
                      <a:pt x="51720" y="360614"/>
                      <a:pt x="54696" y="361120"/>
                      <a:pt x="51435" y="352425"/>
                    </a:cubicBezTo>
                    <a:cubicBezTo>
                      <a:pt x="50631" y="350281"/>
                      <a:pt x="49567" y="347923"/>
                      <a:pt x="47625" y="346710"/>
                    </a:cubicBezTo>
                    <a:cubicBezTo>
                      <a:pt x="44219" y="344581"/>
                      <a:pt x="40091" y="343874"/>
                      <a:pt x="36195" y="342900"/>
                    </a:cubicBezTo>
                    <a:cubicBezTo>
                      <a:pt x="22997" y="339600"/>
                      <a:pt x="31177" y="341284"/>
                      <a:pt x="11430" y="339090"/>
                    </a:cubicBezTo>
                    <a:cubicBezTo>
                      <a:pt x="9525" y="337820"/>
                      <a:pt x="7145" y="337068"/>
                      <a:pt x="5715" y="335280"/>
                    </a:cubicBezTo>
                    <a:cubicBezTo>
                      <a:pt x="1685" y="330242"/>
                      <a:pt x="5103" y="320513"/>
                      <a:pt x="5715" y="316230"/>
                    </a:cubicBezTo>
                    <a:cubicBezTo>
                      <a:pt x="25274" y="321120"/>
                      <a:pt x="1031" y="314474"/>
                      <a:pt x="20955" y="321945"/>
                    </a:cubicBezTo>
                    <a:cubicBezTo>
                      <a:pt x="23406" y="322864"/>
                      <a:pt x="26035" y="323215"/>
                      <a:pt x="28575" y="323850"/>
                    </a:cubicBezTo>
                    <a:cubicBezTo>
                      <a:pt x="40640" y="323215"/>
                      <a:pt x="52734" y="322992"/>
                      <a:pt x="64770" y="321945"/>
                    </a:cubicBezTo>
                    <a:cubicBezTo>
                      <a:pt x="76205" y="320951"/>
                      <a:pt x="68817" y="320210"/>
                      <a:pt x="78105" y="316230"/>
                    </a:cubicBezTo>
                    <a:cubicBezTo>
                      <a:pt x="80511" y="315199"/>
                      <a:pt x="83185" y="314960"/>
                      <a:pt x="85725" y="314325"/>
                    </a:cubicBezTo>
                    <a:cubicBezTo>
                      <a:pt x="87630" y="312420"/>
                      <a:pt x="89198" y="310104"/>
                      <a:pt x="91440" y="308610"/>
                    </a:cubicBezTo>
                    <a:cubicBezTo>
                      <a:pt x="93111" y="307496"/>
                      <a:pt x="95587" y="307959"/>
                      <a:pt x="97155" y="306705"/>
                    </a:cubicBezTo>
                    <a:cubicBezTo>
                      <a:pt x="109465" y="296857"/>
                      <a:pt x="92315" y="303873"/>
                      <a:pt x="106680" y="299085"/>
                    </a:cubicBezTo>
                    <a:cubicBezTo>
                      <a:pt x="108585" y="297180"/>
                      <a:pt x="112061" y="296043"/>
                      <a:pt x="112395" y="293370"/>
                    </a:cubicBezTo>
                    <a:cubicBezTo>
                      <a:pt x="114153" y="279308"/>
                      <a:pt x="96840" y="281721"/>
                      <a:pt x="89535" y="280035"/>
                    </a:cubicBezTo>
                    <a:cubicBezTo>
                      <a:pt x="87578" y="279583"/>
                      <a:pt x="85768" y="278617"/>
                      <a:pt x="83820" y="278130"/>
                    </a:cubicBezTo>
                    <a:cubicBezTo>
                      <a:pt x="80679" y="277345"/>
                      <a:pt x="77470" y="276860"/>
                      <a:pt x="74295" y="276225"/>
                    </a:cubicBezTo>
                    <a:cubicBezTo>
                      <a:pt x="56374" y="264278"/>
                      <a:pt x="84687" y="282586"/>
                      <a:pt x="59055" y="268605"/>
                    </a:cubicBezTo>
                    <a:cubicBezTo>
                      <a:pt x="55035" y="266412"/>
                      <a:pt x="50863" y="264223"/>
                      <a:pt x="47625" y="260985"/>
                    </a:cubicBezTo>
                    <a:cubicBezTo>
                      <a:pt x="45720" y="259080"/>
                      <a:pt x="44249" y="256607"/>
                      <a:pt x="41910" y="255270"/>
                    </a:cubicBezTo>
                    <a:cubicBezTo>
                      <a:pt x="39637" y="253971"/>
                      <a:pt x="36830" y="254000"/>
                      <a:pt x="34290" y="253365"/>
                    </a:cubicBezTo>
                    <a:cubicBezTo>
                      <a:pt x="32385" y="251460"/>
                      <a:pt x="30645" y="249375"/>
                      <a:pt x="28575" y="247650"/>
                    </a:cubicBezTo>
                    <a:cubicBezTo>
                      <a:pt x="26816" y="246184"/>
                      <a:pt x="24479" y="245459"/>
                      <a:pt x="22860" y="243840"/>
                    </a:cubicBezTo>
                    <a:cubicBezTo>
                      <a:pt x="17401" y="238381"/>
                      <a:pt x="20244" y="238608"/>
                      <a:pt x="17145" y="232410"/>
                    </a:cubicBezTo>
                    <a:cubicBezTo>
                      <a:pt x="16121" y="230362"/>
                      <a:pt x="14471" y="228683"/>
                      <a:pt x="13335" y="226695"/>
                    </a:cubicBezTo>
                    <a:cubicBezTo>
                      <a:pt x="11926" y="224229"/>
                      <a:pt x="10934" y="221541"/>
                      <a:pt x="9525" y="219075"/>
                    </a:cubicBezTo>
                    <a:cubicBezTo>
                      <a:pt x="8389" y="217087"/>
                      <a:pt x="6739" y="215408"/>
                      <a:pt x="5715" y="213360"/>
                    </a:cubicBezTo>
                    <a:cubicBezTo>
                      <a:pt x="4817" y="211564"/>
                      <a:pt x="4515" y="209525"/>
                      <a:pt x="3810" y="207645"/>
                    </a:cubicBezTo>
                    <a:cubicBezTo>
                      <a:pt x="2609" y="204443"/>
                      <a:pt x="1270" y="201295"/>
                      <a:pt x="0" y="198120"/>
                    </a:cubicBezTo>
                    <a:cubicBezTo>
                      <a:pt x="635" y="182880"/>
                      <a:pt x="280" y="167566"/>
                      <a:pt x="1905" y="152400"/>
                    </a:cubicBezTo>
                    <a:cubicBezTo>
                      <a:pt x="2208" y="149576"/>
                      <a:pt x="3941" y="146998"/>
                      <a:pt x="5715" y="144780"/>
                    </a:cubicBezTo>
                    <a:cubicBezTo>
                      <a:pt x="13172" y="135459"/>
                      <a:pt x="15038" y="134755"/>
                      <a:pt x="22860" y="129540"/>
                    </a:cubicBezTo>
                    <a:cubicBezTo>
                      <a:pt x="26569" y="118414"/>
                      <a:pt x="21863" y="128632"/>
                      <a:pt x="30480" y="120015"/>
                    </a:cubicBezTo>
                    <a:cubicBezTo>
                      <a:pt x="32725" y="117770"/>
                      <a:pt x="33950" y="114640"/>
                      <a:pt x="36195" y="112395"/>
                    </a:cubicBezTo>
                    <a:cubicBezTo>
                      <a:pt x="37814" y="110776"/>
                      <a:pt x="40047" y="109916"/>
                      <a:pt x="41910" y="108585"/>
                    </a:cubicBezTo>
                    <a:cubicBezTo>
                      <a:pt x="44494" y="106740"/>
                      <a:pt x="47119" y="104936"/>
                      <a:pt x="49530" y="102870"/>
                    </a:cubicBezTo>
                    <a:cubicBezTo>
                      <a:pt x="51575" y="101117"/>
                      <a:pt x="53118" y="98809"/>
                      <a:pt x="55245" y="97155"/>
                    </a:cubicBezTo>
                    <a:cubicBezTo>
                      <a:pt x="58859" y="94344"/>
                      <a:pt x="66675" y="89535"/>
                      <a:pt x="66675" y="89535"/>
                    </a:cubicBezTo>
                    <a:cubicBezTo>
                      <a:pt x="67945" y="86995"/>
                      <a:pt x="69024" y="84350"/>
                      <a:pt x="70485" y="81915"/>
                    </a:cubicBezTo>
                    <a:cubicBezTo>
                      <a:pt x="72841" y="77988"/>
                      <a:pt x="76657" y="74829"/>
                      <a:pt x="78105" y="70485"/>
                    </a:cubicBezTo>
                    <a:cubicBezTo>
                      <a:pt x="78740" y="68580"/>
                      <a:pt x="78896" y="66441"/>
                      <a:pt x="80010" y="64770"/>
                    </a:cubicBezTo>
                    <a:cubicBezTo>
                      <a:pt x="81504" y="62528"/>
                      <a:pt x="84000" y="61125"/>
                      <a:pt x="85725" y="59055"/>
                    </a:cubicBezTo>
                    <a:cubicBezTo>
                      <a:pt x="87191" y="57296"/>
                      <a:pt x="88265" y="55245"/>
                      <a:pt x="89535" y="53340"/>
                    </a:cubicBezTo>
                    <a:cubicBezTo>
                      <a:pt x="90170" y="50800"/>
                      <a:pt x="92159" y="48237"/>
                      <a:pt x="91440" y="45720"/>
                    </a:cubicBezTo>
                    <a:cubicBezTo>
                      <a:pt x="90700" y="43130"/>
                      <a:pt x="88080" y="41313"/>
                      <a:pt x="85725" y="40005"/>
                    </a:cubicBezTo>
                    <a:cubicBezTo>
                      <a:pt x="82214" y="38055"/>
                      <a:pt x="77637" y="38423"/>
                      <a:pt x="74295" y="36195"/>
                    </a:cubicBezTo>
                    <a:lnTo>
                      <a:pt x="68580" y="32385"/>
                    </a:lnTo>
                    <a:cubicBezTo>
                      <a:pt x="69215" y="28575"/>
                      <a:pt x="66753" y="21950"/>
                      <a:pt x="70485" y="20955"/>
                    </a:cubicBezTo>
                    <a:cubicBezTo>
                      <a:pt x="79162" y="18641"/>
                      <a:pt x="88389" y="22817"/>
                      <a:pt x="97155" y="24765"/>
                    </a:cubicBezTo>
                    <a:cubicBezTo>
                      <a:pt x="99927" y="25381"/>
                      <a:pt x="102165" y="27456"/>
                      <a:pt x="104775" y="28575"/>
                    </a:cubicBezTo>
                    <a:cubicBezTo>
                      <a:pt x="109343" y="30533"/>
                      <a:pt x="113277" y="31004"/>
                      <a:pt x="118110" y="32385"/>
                    </a:cubicBezTo>
                    <a:cubicBezTo>
                      <a:pt x="137241" y="37851"/>
                      <a:pt x="107624" y="30240"/>
                      <a:pt x="131445" y="36195"/>
                    </a:cubicBezTo>
                    <a:cubicBezTo>
                      <a:pt x="139065" y="35560"/>
                      <a:pt x="146763" y="35547"/>
                      <a:pt x="154305" y="34290"/>
                    </a:cubicBezTo>
                    <a:cubicBezTo>
                      <a:pt x="158266" y="33630"/>
                      <a:pt x="165735" y="30480"/>
                      <a:pt x="165735" y="30480"/>
                    </a:cubicBezTo>
                    <a:cubicBezTo>
                      <a:pt x="166370" y="28575"/>
                      <a:pt x="167375" y="26755"/>
                      <a:pt x="167640" y="24765"/>
                    </a:cubicBezTo>
                    <a:cubicBezTo>
                      <a:pt x="168651" y="17186"/>
                      <a:pt x="167296" y="9213"/>
                      <a:pt x="169545" y="1905"/>
                    </a:cubicBezTo>
                    <a:cubicBezTo>
                      <a:pt x="170136" y="-14"/>
                      <a:pt x="173355" y="635"/>
                      <a:pt x="175260" y="0"/>
                    </a:cubicBezTo>
                    <a:cubicBezTo>
                      <a:pt x="181610" y="635"/>
                      <a:pt x="194134" y="-549"/>
                      <a:pt x="200025" y="190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71" name="Group 66567"/>
              <p:cNvGrpSpPr>
                <a:grpSpLocks/>
              </p:cNvGrpSpPr>
              <p:nvPr/>
            </p:nvGrpSpPr>
            <p:grpSpPr bwMode="auto">
              <a:xfrm>
                <a:off x="5122545" y="3072765"/>
                <a:ext cx="468630" cy="472440"/>
                <a:chOff x="5122545" y="3072765"/>
                <a:chExt cx="468630" cy="472440"/>
              </a:xfrm>
              <a:grpFill/>
            </p:grpSpPr>
            <p:sp>
              <p:nvSpPr>
                <p:cNvPr id="274" name="Freeform 273"/>
                <p:cNvSpPr/>
                <p:nvPr/>
              </p:nvSpPr>
              <p:spPr>
                <a:xfrm>
                  <a:off x="5249869" y="3354505"/>
                  <a:ext cx="341362" cy="190483"/>
                </a:xfrm>
                <a:custGeom>
                  <a:avLst/>
                  <a:gdLst>
                    <a:gd name="connsiteX0" fmla="*/ 340995 w 340995"/>
                    <a:gd name="connsiteY0" fmla="*/ 45720 h 190500"/>
                    <a:gd name="connsiteX1" fmla="*/ 340995 w 340995"/>
                    <a:gd name="connsiteY1" fmla="*/ 190500 h 190500"/>
                    <a:gd name="connsiteX2" fmla="*/ 89535 w 340995"/>
                    <a:gd name="connsiteY2" fmla="*/ 190500 h 190500"/>
                    <a:gd name="connsiteX3" fmla="*/ 89535 w 340995"/>
                    <a:gd name="connsiteY3" fmla="*/ 125730 h 190500"/>
                    <a:gd name="connsiteX4" fmla="*/ 0 w 340995"/>
                    <a:gd name="connsiteY4" fmla="*/ 125730 h 190500"/>
                    <a:gd name="connsiteX5" fmla="*/ 0 w 340995"/>
                    <a:gd name="connsiteY5" fmla="*/ 114300 h 190500"/>
                    <a:gd name="connsiteX6" fmla="*/ 1905 w 340995"/>
                    <a:gd name="connsiteY6" fmla="*/ 83820 h 190500"/>
                    <a:gd name="connsiteX7" fmla="*/ 5715 w 340995"/>
                    <a:gd name="connsiteY7" fmla="*/ 78105 h 190500"/>
                    <a:gd name="connsiteX8" fmla="*/ 7620 w 340995"/>
                    <a:gd name="connsiteY8" fmla="*/ 72390 h 190500"/>
                    <a:gd name="connsiteX9" fmla="*/ 13335 w 340995"/>
                    <a:gd name="connsiteY9" fmla="*/ 68580 h 190500"/>
                    <a:gd name="connsiteX10" fmla="*/ 17145 w 340995"/>
                    <a:gd name="connsiteY10" fmla="*/ 62865 h 190500"/>
                    <a:gd name="connsiteX11" fmla="*/ 22860 w 340995"/>
                    <a:gd name="connsiteY11" fmla="*/ 60960 h 190500"/>
                    <a:gd name="connsiteX12" fmla="*/ 28575 w 340995"/>
                    <a:gd name="connsiteY12" fmla="*/ 57150 h 190500"/>
                    <a:gd name="connsiteX13" fmla="*/ 41910 w 340995"/>
                    <a:gd name="connsiteY13" fmla="*/ 49530 h 190500"/>
                    <a:gd name="connsiteX14" fmla="*/ 57150 w 340995"/>
                    <a:gd name="connsiteY14" fmla="*/ 41910 h 190500"/>
                    <a:gd name="connsiteX15" fmla="*/ 68580 w 340995"/>
                    <a:gd name="connsiteY15" fmla="*/ 34290 h 190500"/>
                    <a:gd name="connsiteX16" fmla="*/ 85725 w 340995"/>
                    <a:gd name="connsiteY16" fmla="*/ 26670 h 190500"/>
                    <a:gd name="connsiteX17" fmla="*/ 91440 w 340995"/>
                    <a:gd name="connsiteY17" fmla="*/ 24765 h 190500"/>
                    <a:gd name="connsiteX18" fmla="*/ 102870 w 340995"/>
                    <a:gd name="connsiteY18" fmla="*/ 15240 h 190500"/>
                    <a:gd name="connsiteX19" fmla="*/ 108585 w 340995"/>
                    <a:gd name="connsiteY19" fmla="*/ 11430 h 190500"/>
                    <a:gd name="connsiteX20" fmla="*/ 114300 w 340995"/>
                    <a:gd name="connsiteY20" fmla="*/ 9525 h 190500"/>
                    <a:gd name="connsiteX21" fmla="*/ 120015 w 340995"/>
                    <a:gd name="connsiteY21" fmla="*/ 5715 h 190500"/>
                    <a:gd name="connsiteX22" fmla="*/ 131445 w 340995"/>
                    <a:gd name="connsiteY22" fmla="*/ 3810 h 190500"/>
                    <a:gd name="connsiteX23" fmla="*/ 139065 w 340995"/>
                    <a:gd name="connsiteY23" fmla="*/ 1905 h 190500"/>
                    <a:gd name="connsiteX24" fmla="*/ 150495 w 340995"/>
                    <a:gd name="connsiteY24" fmla="*/ 0 h 190500"/>
                    <a:gd name="connsiteX25" fmla="*/ 160020 w 340995"/>
                    <a:gd name="connsiteY25" fmla="*/ 1905 h 190500"/>
                    <a:gd name="connsiteX26" fmla="*/ 163830 w 340995"/>
                    <a:gd name="connsiteY26" fmla="*/ 7620 h 190500"/>
                    <a:gd name="connsiteX27" fmla="*/ 169545 w 340995"/>
                    <a:gd name="connsiteY27" fmla="*/ 13335 h 190500"/>
                    <a:gd name="connsiteX28" fmla="*/ 179070 w 340995"/>
                    <a:gd name="connsiteY28" fmla="*/ 15240 h 190500"/>
                    <a:gd name="connsiteX29" fmla="*/ 186690 w 340995"/>
                    <a:gd name="connsiteY29" fmla="*/ 19050 h 190500"/>
                    <a:gd name="connsiteX30" fmla="*/ 192405 w 340995"/>
                    <a:gd name="connsiteY30" fmla="*/ 22860 h 190500"/>
                    <a:gd name="connsiteX31" fmla="*/ 201930 w 340995"/>
                    <a:gd name="connsiteY31" fmla="*/ 24765 h 190500"/>
                    <a:gd name="connsiteX32" fmla="*/ 209550 w 340995"/>
                    <a:gd name="connsiteY32" fmla="*/ 28575 h 190500"/>
                    <a:gd name="connsiteX33" fmla="*/ 211455 w 340995"/>
                    <a:gd name="connsiteY33" fmla="*/ 41910 h 190500"/>
                    <a:gd name="connsiteX34" fmla="*/ 220980 w 340995"/>
                    <a:gd name="connsiteY34" fmla="*/ 51435 h 190500"/>
                    <a:gd name="connsiteX35" fmla="*/ 238125 w 340995"/>
                    <a:gd name="connsiteY35" fmla="*/ 49530 h 190500"/>
                    <a:gd name="connsiteX36" fmla="*/ 243840 w 340995"/>
                    <a:gd name="connsiteY36" fmla="*/ 45720 h 190500"/>
                    <a:gd name="connsiteX37" fmla="*/ 249555 w 340995"/>
                    <a:gd name="connsiteY37" fmla="*/ 43815 h 190500"/>
                    <a:gd name="connsiteX38" fmla="*/ 310515 w 340995"/>
                    <a:gd name="connsiteY38" fmla="*/ 45720 h 190500"/>
                    <a:gd name="connsiteX39" fmla="*/ 323850 w 340995"/>
                    <a:gd name="connsiteY39" fmla="*/ 47625 h 190500"/>
                    <a:gd name="connsiteX40" fmla="*/ 329565 w 340995"/>
                    <a:gd name="connsiteY40" fmla="*/ 49530 h 190500"/>
                    <a:gd name="connsiteX41" fmla="*/ 340995 w 340995"/>
                    <a:gd name="connsiteY41" fmla="*/ 4572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40995" h="190500">
                      <a:moveTo>
                        <a:pt x="340995" y="45720"/>
                      </a:moveTo>
                      <a:lnTo>
                        <a:pt x="340995" y="190500"/>
                      </a:lnTo>
                      <a:lnTo>
                        <a:pt x="89535" y="190500"/>
                      </a:lnTo>
                      <a:lnTo>
                        <a:pt x="89535" y="125730"/>
                      </a:lnTo>
                      <a:lnTo>
                        <a:pt x="0" y="125730"/>
                      </a:lnTo>
                      <a:lnTo>
                        <a:pt x="0" y="114300"/>
                      </a:lnTo>
                      <a:cubicBezTo>
                        <a:pt x="635" y="104140"/>
                        <a:pt x="317" y="93875"/>
                        <a:pt x="1905" y="83820"/>
                      </a:cubicBezTo>
                      <a:cubicBezTo>
                        <a:pt x="2262" y="81558"/>
                        <a:pt x="4691" y="80153"/>
                        <a:pt x="5715" y="78105"/>
                      </a:cubicBezTo>
                      <a:cubicBezTo>
                        <a:pt x="6613" y="76309"/>
                        <a:pt x="6366" y="73958"/>
                        <a:pt x="7620" y="72390"/>
                      </a:cubicBezTo>
                      <a:cubicBezTo>
                        <a:pt x="9050" y="70602"/>
                        <a:pt x="11430" y="69850"/>
                        <a:pt x="13335" y="68580"/>
                      </a:cubicBezTo>
                      <a:cubicBezTo>
                        <a:pt x="14605" y="66675"/>
                        <a:pt x="15357" y="64295"/>
                        <a:pt x="17145" y="62865"/>
                      </a:cubicBezTo>
                      <a:cubicBezTo>
                        <a:pt x="18713" y="61611"/>
                        <a:pt x="21064" y="61858"/>
                        <a:pt x="22860" y="60960"/>
                      </a:cubicBezTo>
                      <a:cubicBezTo>
                        <a:pt x="24908" y="59936"/>
                        <a:pt x="26816" y="58616"/>
                        <a:pt x="28575" y="57150"/>
                      </a:cubicBezTo>
                      <a:cubicBezTo>
                        <a:pt x="38303" y="49043"/>
                        <a:pt x="29575" y="52614"/>
                        <a:pt x="41910" y="49530"/>
                      </a:cubicBezTo>
                      <a:cubicBezTo>
                        <a:pt x="59831" y="37583"/>
                        <a:pt x="31518" y="55891"/>
                        <a:pt x="57150" y="41910"/>
                      </a:cubicBezTo>
                      <a:cubicBezTo>
                        <a:pt x="61170" y="39717"/>
                        <a:pt x="64236" y="35738"/>
                        <a:pt x="68580" y="34290"/>
                      </a:cubicBezTo>
                      <a:cubicBezTo>
                        <a:pt x="98068" y="24461"/>
                        <a:pt x="67612" y="35727"/>
                        <a:pt x="85725" y="26670"/>
                      </a:cubicBezTo>
                      <a:cubicBezTo>
                        <a:pt x="87521" y="25772"/>
                        <a:pt x="89644" y="25663"/>
                        <a:pt x="91440" y="24765"/>
                      </a:cubicBezTo>
                      <a:cubicBezTo>
                        <a:pt x="98535" y="21218"/>
                        <a:pt x="96550" y="20506"/>
                        <a:pt x="102870" y="15240"/>
                      </a:cubicBezTo>
                      <a:cubicBezTo>
                        <a:pt x="104629" y="13774"/>
                        <a:pt x="106537" y="12454"/>
                        <a:pt x="108585" y="11430"/>
                      </a:cubicBezTo>
                      <a:cubicBezTo>
                        <a:pt x="110381" y="10532"/>
                        <a:pt x="112504" y="10423"/>
                        <a:pt x="114300" y="9525"/>
                      </a:cubicBezTo>
                      <a:cubicBezTo>
                        <a:pt x="116348" y="8501"/>
                        <a:pt x="117843" y="6439"/>
                        <a:pt x="120015" y="5715"/>
                      </a:cubicBezTo>
                      <a:cubicBezTo>
                        <a:pt x="123679" y="4494"/>
                        <a:pt x="127657" y="4568"/>
                        <a:pt x="131445" y="3810"/>
                      </a:cubicBezTo>
                      <a:cubicBezTo>
                        <a:pt x="134012" y="3297"/>
                        <a:pt x="136498" y="2418"/>
                        <a:pt x="139065" y="1905"/>
                      </a:cubicBezTo>
                      <a:cubicBezTo>
                        <a:pt x="142853" y="1147"/>
                        <a:pt x="146685" y="635"/>
                        <a:pt x="150495" y="0"/>
                      </a:cubicBezTo>
                      <a:cubicBezTo>
                        <a:pt x="153670" y="635"/>
                        <a:pt x="157209" y="299"/>
                        <a:pt x="160020" y="1905"/>
                      </a:cubicBezTo>
                      <a:cubicBezTo>
                        <a:pt x="162008" y="3041"/>
                        <a:pt x="162364" y="5861"/>
                        <a:pt x="163830" y="7620"/>
                      </a:cubicBezTo>
                      <a:cubicBezTo>
                        <a:pt x="165555" y="9690"/>
                        <a:pt x="167135" y="12130"/>
                        <a:pt x="169545" y="13335"/>
                      </a:cubicBezTo>
                      <a:cubicBezTo>
                        <a:pt x="172441" y="14783"/>
                        <a:pt x="175895" y="14605"/>
                        <a:pt x="179070" y="15240"/>
                      </a:cubicBezTo>
                      <a:cubicBezTo>
                        <a:pt x="181610" y="16510"/>
                        <a:pt x="184224" y="17641"/>
                        <a:pt x="186690" y="19050"/>
                      </a:cubicBezTo>
                      <a:cubicBezTo>
                        <a:pt x="188678" y="20186"/>
                        <a:pt x="190261" y="22056"/>
                        <a:pt x="192405" y="22860"/>
                      </a:cubicBezTo>
                      <a:cubicBezTo>
                        <a:pt x="195437" y="23997"/>
                        <a:pt x="198755" y="24130"/>
                        <a:pt x="201930" y="24765"/>
                      </a:cubicBezTo>
                      <a:cubicBezTo>
                        <a:pt x="204470" y="26035"/>
                        <a:pt x="208171" y="26093"/>
                        <a:pt x="209550" y="28575"/>
                      </a:cubicBezTo>
                      <a:cubicBezTo>
                        <a:pt x="211731" y="32500"/>
                        <a:pt x="210165" y="37609"/>
                        <a:pt x="211455" y="41910"/>
                      </a:cubicBezTo>
                      <a:cubicBezTo>
                        <a:pt x="213043" y="47202"/>
                        <a:pt x="216853" y="48683"/>
                        <a:pt x="220980" y="51435"/>
                      </a:cubicBezTo>
                      <a:cubicBezTo>
                        <a:pt x="226695" y="50800"/>
                        <a:pt x="232547" y="50925"/>
                        <a:pt x="238125" y="49530"/>
                      </a:cubicBezTo>
                      <a:cubicBezTo>
                        <a:pt x="240346" y="48975"/>
                        <a:pt x="241792" y="46744"/>
                        <a:pt x="243840" y="45720"/>
                      </a:cubicBezTo>
                      <a:cubicBezTo>
                        <a:pt x="245636" y="44822"/>
                        <a:pt x="247650" y="44450"/>
                        <a:pt x="249555" y="43815"/>
                      </a:cubicBezTo>
                      <a:lnTo>
                        <a:pt x="310515" y="45720"/>
                      </a:lnTo>
                      <a:cubicBezTo>
                        <a:pt x="314999" y="45950"/>
                        <a:pt x="319447" y="46744"/>
                        <a:pt x="323850" y="47625"/>
                      </a:cubicBezTo>
                      <a:cubicBezTo>
                        <a:pt x="325819" y="48019"/>
                        <a:pt x="327565" y="49348"/>
                        <a:pt x="329565" y="49530"/>
                      </a:cubicBezTo>
                      <a:cubicBezTo>
                        <a:pt x="334624" y="49990"/>
                        <a:pt x="339725" y="49530"/>
                        <a:pt x="340995" y="4572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Freeform 274"/>
                <p:cNvSpPr/>
                <p:nvPr/>
              </p:nvSpPr>
              <p:spPr>
                <a:xfrm>
                  <a:off x="5122851" y="3073541"/>
                  <a:ext cx="84149" cy="141276"/>
                </a:xfrm>
                <a:custGeom>
                  <a:avLst/>
                  <a:gdLst>
                    <a:gd name="connsiteX0" fmla="*/ 30480 w 83820"/>
                    <a:gd name="connsiteY0" fmla="*/ 0 h 140970"/>
                    <a:gd name="connsiteX1" fmla="*/ 30480 w 83820"/>
                    <a:gd name="connsiteY1" fmla="*/ 0 h 140970"/>
                    <a:gd name="connsiteX2" fmla="*/ 28575 w 83820"/>
                    <a:gd name="connsiteY2" fmla="*/ 19050 h 140970"/>
                    <a:gd name="connsiteX3" fmla="*/ 26670 w 83820"/>
                    <a:gd name="connsiteY3" fmla="*/ 43815 h 140970"/>
                    <a:gd name="connsiteX4" fmla="*/ 20955 w 83820"/>
                    <a:gd name="connsiteY4" fmla="*/ 47625 h 140970"/>
                    <a:gd name="connsiteX5" fmla="*/ 15240 w 83820"/>
                    <a:gd name="connsiteY5" fmla="*/ 55245 h 140970"/>
                    <a:gd name="connsiteX6" fmla="*/ 0 w 83820"/>
                    <a:gd name="connsiteY6" fmla="*/ 72390 h 140970"/>
                    <a:gd name="connsiteX7" fmla="*/ 1905 w 83820"/>
                    <a:gd name="connsiteY7" fmla="*/ 95250 h 140970"/>
                    <a:gd name="connsiteX8" fmla="*/ 9525 w 83820"/>
                    <a:gd name="connsiteY8" fmla="*/ 116205 h 140970"/>
                    <a:gd name="connsiteX9" fmla="*/ 11430 w 83820"/>
                    <a:gd name="connsiteY9" fmla="*/ 123825 h 140970"/>
                    <a:gd name="connsiteX10" fmla="*/ 17145 w 83820"/>
                    <a:gd name="connsiteY10" fmla="*/ 129540 h 140970"/>
                    <a:gd name="connsiteX11" fmla="*/ 24765 w 83820"/>
                    <a:gd name="connsiteY11" fmla="*/ 140970 h 140970"/>
                    <a:gd name="connsiteX12" fmla="*/ 70485 w 83820"/>
                    <a:gd name="connsiteY12" fmla="*/ 139065 h 140970"/>
                    <a:gd name="connsiteX13" fmla="*/ 76200 w 83820"/>
                    <a:gd name="connsiteY13" fmla="*/ 135255 h 140970"/>
                    <a:gd name="connsiteX14" fmla="*/ 80010 w 83820"/>
                    <a:gd name="connsiteY14" fmla="*/ 123825 h 140970"/>
                    <a:gd name="connsiteX15" fmla="*/ 83820 w 83820"/>
                    <a:gd name="connsiteY15" fmla="*/ 116205 h 140970"/>
                    <a:gd name="connsiteX16" fmla="*/ 81915 w 83820"/>
                    <a:gd name="connsiteY16" fmla="*/ 97155 h 140970"/>
                    <a:gd name="connsiteX17" fmla="*/ 76200 w 83820"/>
                    <a:gd name="connsiteY17" fmla="*/ 89535 h 140970"/>
                    <a:gd name="connsiteX18" fmla="*/ 68580 w 83820"/>
                    <a:gd name="connsiteY18" fmla="*/ 76200 h 140970"/>
                    <a:gd name="connsiteX19" fmla="*/ 60960 w 83820"/>
                    <a:gd name="connsiteY19" fmla="*/ 7620 h 140970"/>
                    <a:gd name="connsiteX20" fmla="*/ 53340 w 83820"/>
                    <a:gd name="connsiteY20" fmla="*/ 5715 h 140970"/>
                    <a:gd name="connsiteX21" fmla="*/ 30480 w 83820"/>
                    <a:gd name="connsiteY21" fmla="*/ 0 h 140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3820" h="140970">
                      <a:moveTo>
                        <a:pt x="30480" y="0"/>
                      </a:moveTo>
                      <a:lnTo>
                        <a:pt x="30480" y="0"/>
                      </a:lnTo>
                      <a:cubicBezTo>
                        <a:pt x="29845" y="6350"/>
                        <a:pt x="29128" y="12692"/>
                        <a:pt x="28575" y="19050"/>
                      </a:cubicBezTo>
                      <a:cubicBezTo>
                        <a:pt x="27858" y="27298"/>
                        <a:pt x="28803" y="35815"/>
                        <a:pt x="26670" y="43815"/>
                      </a:cubicBezTo>
                      <a:cubicBezTo>
                        <a:pt x="26080" y="46027"/>
                        <a:pt x="22574" y="46006"/>
                        <a:pt x="20955" y="47625"/>
                      </a:cubicBezTo>
                      <a:cubicBezTo>
                        <a:pt x="18710" y="49870"/>
                        <a:pt x="17364" y="52885"/>
                        <a:pt x="15240" y="55245"/>
                      </a:cubicBezTo>
                      <a:cubicBezTo>
                        <a:pt x="-1537" y="73886"/>
                        <a:pt x="8383" y="59815"/>
                        <a:pt x="0" y="72390"/>
                      </a:cubicBezTo>
                      <a:cubicBezTo>
                        <a:pt x="635" y="80010"/>
                        <a:pt x="648" y="87708"/>
                        <a:pt x="1905" y="95250"/>
                      </a:cubicBezTo>
                      <a:cubicBezTo>
                        <a:pt x="2943" y="101476"/>
                        <a:pt x="7505" y="110144"/>
                        <a:pt x="9525" y="116205"/>
                      </a:cubicBezTo>
                      <a:cubicBezTo>
                        <a:pt x="10353" y="118689"/>
                        <a:pt x="10131" y="121552"/>
                        <a:pt x="11430" y="123825"/>
                      </a:cubicBezTo>
                      <a:cubicBezTo>
                        <a:pt x="12767" y="126164"/>
                        <a:pt x="15491" y="127413"/>
                        <a:pt x="17145" y="129540"/>
                      </a:cubicBezTo>
                      <a:cubicBezTo>
                        <a:pt x="19956" y="133154"/>
                        <a:pt x="24765" y="140970"/>
                        <a:pt x="24765" y="140970"/>
                      </a:cubicBezTo>
                      <a:cubicBezTo>
                        <a:pt x="40005" y="140335"/>
                        <a:pt x="55325" y="140749"/>
                        <a:pt x="70485" y="139065"/>
                      </a:cubicBezTo>
                      <a:cubicBezTo>
                        <a:pt x="72761" y="138812"/>
                        <a:pt x="74987" y="137197"/>
                        <a:pt x="76200" y="135255"/>
                      </a:cubicBezTo>
                      <a:cubicBezTo>
                        <a:pt x="78329" y="131849"/>
                        <a:pt x="78214" y="127417"/>
                        <a:pt x="80010" y="123825"/>
                      </a:cubicBezTo>
                      <a:lnTo>
                        <a:pt x="83820" y="116205"/>
                      </a:lnTo>
                      <a:cubicBezTo>
                        <a:pt x="83185" y="109855"/>
                        <a:pt x="83668" y="103291"/>
                        <a:pt x="81915" y="97155"/>
                      </a:cubicBezTo>
                      <a:cubicBezTo>
                        <a:pt x="81043" y="94102"/>
                        <a:pt x="78045" y="92119"/>
                        <a:pt x="76200" y="89535"/>
                      </a:cubicBezTo>
                      <a:cubicBezTo>
                        <a:pt x="71712" y="83252"/>
                        <a:pt x="72301" y="83641"/>
                        <a:pt x="68580" y="76200"/>
                      </a:cubicBezTo>
                      <a:cubicBezTo>
                        <a:pt x="68193" y="63025"/>
                        <a:pt x="84479" y="17699"/>
                        <a:pt x="60960" y="7620"/>
                      </a:cubicBezTo>
                      <a:cubicBezTo>
                        <a:pt x="58554" y="6589"/>
                        <a:pt x="55857" y="6434"/>
                        <a:pt x="53340" y="5715"/>
                      </a:cubicBezTo>
                      <a:cubicBezTo>
                        <a:pt x="45267" y="3408"/>
                        <a:pt x="34290" y="953"/>
                        <a:pt x="3048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72" name="Freeform 271"/>
              <p:cNvSpPr/>
              <p:nvPr/>
            </p:nvSpPr>
            <p:spPr>
              <a:xfrm>
                <a:off x="5534073" y="3722772"/>
                <a:ext cx="273089" cy="269851"/>
              </a:xfrm>
              <a:custGeom>
                <a:avLst/>
                <a:gdLst>
                  <a:gd name="connsiteX0" fmla="*/ 272415 w 272415"/>
                  <a:gd name="connsiteY0" fmla="*/ 0 h 270565"/>
                  <a:gd name="connsiteX1" fmla="*/ 272415 w 272415"/>
                  <a:gd name="connsiteY1" fmla="*/ 266645 h 270565"/>
                  <a:gd name="connsiteX2" fmla="*/ 0 w 272415"/>
                  <a:gd name="connsiteY2" fmla="*/ 270565 h 270565"/>
                  <a:gd name="connsiteX3" fmla="*/ 0 w 272415"/>
                  <a:gd name="connsiteY3" fmla="*/ 3891 h 270565"/>
                  <a:gd name="connsiteX4" fmla="*/ 272415 w 272415"/>
                  <a:gd name="connsiteY4" fmla="*/ 0 h 27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415" h="270565">
                    <a:moveTo>
                      <a:pt x="272415" y="0"/>
                    </a:moveTo>
                    <a:lnTo>
                      <a:pt x="272415" y="266645"/>
                    </a:lnTo>
                    <a:lnTo>
                      <a:pt x="0" y="270565"/>
                    </a:lnTo>
                    <a:lnTo>
                      <a:pt x="0" y="3891"/>
                    </a:lnTo>
                    <a:lnTo>
                      <a:pt x="272415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276861" y="3725947"/>
                <a:ext cx="257212" cy="271438"/>
              </a:xfrm>
              <a:custGeom>
                <a:avLst/>
                <a:gdLst>
                  <a:gd name="connsiteX0" fmla="*/ 257175 w 257175"/>
                  <a:gd name="connsiteY0" fmla="*/ 0 h 270374"/>
                  <a:gd name="connsiteX1" fmla="*/ 257175 w 257175"/>
                  <a:gd name="connsiteY1" fmla="*/ 266674 h 270374"/>
                  <a:gd name="connsiteX2" fmla="*/ 0 w 257175"/>
                  <a:gd name="connsiteY2" fmla="*/ 270374 h 270374"/>
                  <a:gd name="connsiteX3" fmla="*/ 0 w 257175"/>
                  <a:gd name="connsiteY3" fmla="*/ 3674 h 270374"/>
                  <a:gd name="connsiteX4" fmla="*/ 257175 w 257175"/>
                  <a:gd name="connsiteY4" fmla="*/ 0 h 27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270374">
                    <a:moveTo>
                      <a:pt x="257175" y="0"/>
                    </a:moveTo>
                    <a:lnTo>
                      <a:pt x="257175" y="266674"/>
                    </a:lnTo>
                    <a:lnTo>
                      <a:pt x="0" y="270374"/>
                    </a:lnTo>
                    <a:lnTo>
                      <a:pt x="0" y="3674"/>
                    </a:lnTo>
                    <a:lnTo>
                      <a:pt x="257175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03" name="Oval 102"/>
            <p:cNvSpPr/>
            <p:nvPr/>
          </p:nvSpPr>
          <p:spPr bwMode="auto">
            <a:xfrm>
              <a:off x="8205218" y="5085146"/>
              <a:ext cx="46633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8154507" y="5072364"/>
              <a:ext cx="67596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glow rad="127000">
                      <a:schemeClr val="bg1"/>
                    </a:glow>
                  </a:effectLst>
                </a:rPr>
                <a:t>Detroit</a:t>
              </a: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60244" y="4920115"/>
              <a:ext cx="46633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7279301" y="4681468"/>
              <a:ext cx="67596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dirty="0" smtClean="0">
                  <a:effectLst>
                    <a:glow rad="127000">
                      <a:schemeClr val="bg1"/>
                    </a:glow>
                  </a:effectLst>
                </a:rPr>
                <a:t>Lansing</a:t>
              </a:r>
              <a:endParaRPr lang="en-US" sz="1200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cxnSp>
        <p:nvCxnSpPr>
          <p:cNvPr id="287" name="Straight Connector 286"/>
          <p:cNvCxnSpPr>
            <a:stCxn id="288" idx="0"/>
            <a:endCxn id="241" idx="7"/>
          </p:cNvCxnSpPr>
          <p:nvPr/>
        </p:nvCxnSpPr>
        <p:spPr>
          <a:xfrm flipV="1">
            <a:off x="7668831" y="4374325"/>
            <a:ext cx="751174" cy="6802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Rectangle 287"/>
          <p:cNvSpPr/>
          <p:nvPr/>
        </p:nvSpPr>
        <p:spPr bwMode="auto">
          <a:xfrm>
            <a:off x="7065012" y="5054608"/>
            <a:ext cx="120763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effectLst>
                  <a:glow rad="127000">
                    <a:schemeClr val="bg1"/>
                  </a:glow>
                </a:effectLst>
              </a:rPr>
              <a:t>Macomb County</a:t>
            </a:r>
            <a:endParaRPr lang="en-US" sz="1200" dirty="0">
              <a:effectLst>
                <a:glow rad="127000">
                  <a:schemeClr val="bg1"/>
                </a:glow>
              </a:effectLst>
            </a:endParaRPr>
          </a:p>
        </p:txBody>
      </p:sp>
      <p:graphicFrame>
        <p:nvGraphicFramePr>
          <p:cNvPr id="289" name="Table 288"/>
          <p:cNvGraphicFramePr>
            <a:graphicFrameLocks noGrp="1"/>
          </p:cNvGraphicFramePr>
          <p:nvPr>
            <p:extLst/>
          </p:nvPr>
        </p:nvGraphicFramePr>
        <p:xfrm>
          <a:off x="386274" y="3966530"/>
          <a:ext cx="2651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3978908530"/>
                    </a:ext>
                  </a:extLst>
                </a:gridCol>
              </a:tblGrid>
              <a:tr h="27439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Candidate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Pct.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Votes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0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Trump/Pence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60.2%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500,709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0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Clinton/</a:t>
                      </a:r>
                      <a:r>
                        <a:rPr lang="en-US" sz="1100" dirty="0" err="1" smtClean="0">
                          <a:latin typeface="+mn-lt"/>
                        </a:rPr>
                        <a:t>Kaine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32.7%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271,625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0" name="Rectangle 289"/>
          <p:cNvSpPr/>
          <p:nvPr/>
        </p:nvSpPr>
        <p:spPr>
          <a:xfrm>
            <a:off x="386274" y="3695316"/>
            <a:ext cx="1758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  <a:ea typeface="ＭＳ Ｐゴシック" panose="020B0600070205080204" pitchFamily="34" charset="-128"/>
              </a:rPr>
              <a:t>Rural Turnout: </a:t>
            </a:r>
            <a:r>
              <a:rPr lang="en-US" sz="1200" b="1" dirty="0" smtClean="0">
                <a:latin typeface="+mj-lt"/>
                <a:ea typeface="ＭＳ Ｐゴシック" panose="020B0600070205080204" pitchFamily="34" charset="-128"/>
              </a:rPr>
              <a:t>63%</a:t>
            </a:r>
            <a:endParaRPr lang="en-US" sz="1200" b="1" dirty="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3332830" y="3694571"/>
            <a:ext cx="18085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  <a:ea typeface="ＭＳ Ｐゴシック" panose="020B0600070205080204" pitchFamily="34" charset="-128"/>
              </a:rPr>
              <a:t>Urban Turnout: </a:t>
            </a:r>
            <a:r>
              <a:rPr lang="en-US" sz="1200" b="1" dirty="0" smtClean="0">
                <a:latin typeface="+mj-lt"/>
                <a:ea typeface="ＭＳ Ｐゴシック" panose="020B0600070205080204" pitchFamily="34" charset="-128"/>
              </a:rPr>
              <a:t>65%</a:t>
            </a:r>
            <a:endParaRPr lang="en-US" sz="1200" b="1" dirty="0">
              <a:latin typeface="+mj-lt"/>
              <a:ea typeface="ＭＳ Ｐゴシック" panose="020B0600070205080204" pitchFamily="34" charset="-128"/>
            </a:endParaRPr>
          </a:p>
        </p:txBody>
      </p:sp>
      <p:graphicFrame>
        <p:nvGraphicFramePr>
          <p:cNvPr id="292" name="Table 291"/>
          <p:cNvGraphicFramePr>
            <a:graphicFrameLocks noGrp="1"/>
          </p:cNvGraphicFramePr>
          <p:nvPr>
            <p:extLst/>
          </p:nvPr>
        </p:nvGraphicFramePr>
        <p:xfrm>
          <a:off x="3332830" y="3966530"/>
          <a:ext cx="2651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478698866"/>
                    </a:ext>
                  </a:extLst>
                </a:gridCol>
              </a:tblGrid>
              <a:tr h="27439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Candidate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Pct.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Votes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Clinton/</a:t>
                      </a:r>
                      <a:r>
                        <a:rPr lang="en-US" sz="1100" dirty="0" err="1" smtClean="0">
                          <a:latin typeface="+mn-lt"/>
                        </a:rPr>
                        <a:t>Kaine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49.3%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17" marR="91417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1,997,214</a:t>
                      </a:r>
                    </a:p>
                  </a:txBody>
                  <a:tcPr marL="91417" marR="91417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Trump/Pence</a:t>
                      </a: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43.9%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17" marR="91417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1,778,834</a:t>
                      </a:r>
                    </a:p>
                  </a:txBody>
                  <a:tcPr marL="91417" marR="91417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3" name="Table 292"/>
          <p:cNvGraphicFramePr>
            <a:graphicFrameLocks noGrp="1"/>
          </p:cNvGraphicFramePr>
          <p:nvPr>
            <p:extLst/>
          </p:nvPr>
        </p:nvGraphicFramePr>
        <p:xfrm>
          <a:off x="386274" y="1953714"/>
          <a:ext cx="3619710" cy="1468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8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43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92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Candidate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Votes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Pct.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30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Donald Trump/Mike Pence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2,279,543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47.6%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30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Hillary Clinton/Tim </a:t>
                      </a:r>
                      <a:r>
                        <a:rPr lang="en-US" sz="1100" dirty="0" err="1" smtClean="0">
                          <a:latin typeface="+mn-lt"/>
                        </a:rPr>
                        <a:t>Kaine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2,268,839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47.3%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230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Gary Johnson/Bill Weld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172,136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3.6%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30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Jill Stein/</a:t>
                      </a:r>
                      <a:r>
                        <a:rPr lang="en-US" sz="1100" dirty="0" err="1" smtClean="0">
                          <a:latin typeface="+mn-lt"/>
                        </a:rPr>
                        <a:t>Ajamu</a:t>
                      </a:r>
                      <a:r>
                        <a:rPr lang="en-US" sz="1100" dirty="0" smtClean="0">
                          <a:latin typeface="+mn-lt"/>
                        </a:rPr>
                        <a:t> Baraka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51,463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1.1%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4" name="Rectangle 293"/>
          <p:cNvSpPr/>
          <p:nvPr/>
        </p:nvSpPr>
        <p:spPr>
          <a:xfrm>
            <a:off x="413341" y="5315225"/>
            <a:ext cx="2808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  <a:ea typeface="ＭＳ Ｐゴシック" panose="020B0600070205080204" pitchFamily="34" charset="-128"/>
              </a:rPr>
              <a:t>Final Real Clear Politics Average: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70ACE2"/>
                </a:solidFill>
                <a:latin typeface="+mj-lt"/>
                <a:ea typeface="ＭＳ Ｐゴシック" panose="020B0600070205080204" pitchFamily="34" charset="-128"/>
              </a:rPr>
              <a:t>Clinton +3.4</a:t>
            </a:r>
            <a:endParaRPr lang="en-US" sz="1200" b="1" dirty="0">
              <a:solidFill>
                <a:srgbClr val="70ACE2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332830" y="5315225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  <a:ea typeface="ＭＳ Ｐゴシック" panose="020B0600070205080204" pitchFamily="34" charset="-128"/>
              </a:rPr>
              <a:t>Actual Result: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D76B63"/>
                </a:solidFill>
                <a:latin typeface="+mj-lt"/>
                <a:ea typeface="ＭＳ Ｐゴシック" panose="020B0600070205080204" pitchFamily="34" charset="-128"/>
              </a:rPr>
              <a:t>Trump +0.3</a:t>
            </a:r>
            <a:endParaRPr lang="en-US" sz="1200" b="1" dirty="0">
              <a:solidFill>
                <a:srgbClr val="D76B63"/>
              </a:solidFill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6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charset="0"/>
                <a:ea typeface="ＭＳ Ｐゴシック" charset="-128"/>
                <a:cs typeface="MS PGothic" charset="-128"/>
              </a:rPr>
              <a:t>Pennsylvania (big surprise): </a:t>
            </a:r>
            <a:r>
              <a:rPr lang="en-US" altLang="en-US" dirty="0">
                <a:latin typeface="Georgia" charset="0"/>
                <a:ea typeface="ＭＳ Ｐゴシック" charset="-128"/>
                <a:cs typeface="MS PGothic" charset="-128"/>
              </a:rPr>
              <a:t>T</a:t>
            </a:r>
            <a:r>
              <a:rPr lang="en-US" dirty="0" smtClean="0"/>
              <a:t>rump </a:t>
            </a:r>
            <a:r>
              <a:rPr lang="en-US" dirty="0"/>
              <a:t>won by </a:t>
            </a:r>
            <a:r>
              <a:rPr lang="en-US" dirty="0" smtClean="0"/>
              <a:t>44,292 votes</a:t>
            </a:r>
            <a:endParaRPr lang="en-US" altLang="en-US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109" name="TextBox 12"/>
          <p:cNvSpPr txBox="1">
            <a:spLocks noChangeArrowheads="1"/>
          </p:cNvSpPr>
          <p:nvPr/>
        </p:nvSpPr>
        <p:spPr bwMode="auto">
          <a:xfrm>
            <a:off x="6915675" y="233363"/>
            <a:ext cx="2210863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2016 SWING VOTES: PENNSYLVANIA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FreightSans Pro Book" pitchFamily="50" charset="0"/>
            </a:endParaRPr>
          </a:p>
        </p:txBody>
      </p:sp>
      <p:sp>
        <p:nvSpPr>
          <p:cNvPr id="113" name="Content Placeholder 17"/>
          <p:cNvSpPr>
            <a:spLocks noGrp="1"/>
          </p:cNvSpPr>
          <p:nvPr>
            <p:ph sz="quarter" idx="4294967295"/>
          </p:nvPr>
        </p:nvSpPr>
        <p:spPr>
          <a:xfrm>
            <a:off x="0" y="6626225"/>
            <a:ext cx="4572000" cy="231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June 20, 2017  |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Daniel Stublen and Justin Brown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419100" y="1500188"/>
            <a:ext cx="822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7F7F7F"/>
                </a:solidFill>
              </a:rPr>
              <a:t>2016 election analysis</a:t>
            </a:r>
            <a:endParaRPr lang="en-US" altLang="en-US" sz="1600" b="1" dirty="0">
              <a:solidFill>
                <a:srgbClr val="7F7F7F"/>
              </a:solidFill>
            </a:endParaRPr>
          </a:p>
        </p:txBody>
      </p:sp>
      <p:pic>
        <p:nvPicPr>
          <p:cNvPr id="17420" name="Picture 217" descr="NationalJournal_LC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3D1AA-A191-D249-943C-70548A6C11B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86" name="Text Placeholder 18"/>
          <p:cNvSpPr txBox="1">
            <a:spLocks/>
          </p:cNvSpPr>
          <p:nvPr/>
        </p:nvSpPr>
        <p:spPr bwMode="auto">
          <a:xfrm>
            <a:off x="0" y="6316663"/>
            <a:ext cx="914400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</a:rPr>
              <a:t>Sources: National Journal Research, 2016; Associated Press, 2016; Wisconsin Secretary of State, “Recount Results by County,” 2016. 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6173272" y="2742684"/>
            <a:ext cx="2944006" cy="1667792"/>
            <a:chOff x="3433074" y="3482764"/>
            <a:chExt cx="2944006" cy="1667792"/>
          </a:xfrm>
        </p:grpSpPr>
        <p:grpSp>
          <p:nvGrpSpPr>
            <p:cNvPr id="102" name="Group 7184"/>
            <p:cNvGrpSpPr>
              <a:grpSpLocks/>
            </p:cNvGrpSpPr>
            <p:nvPr/>
          </p:nvGrpSpPr>
          <p:grpSpPr bwMode="auto">
            <a:xfrm>
              <a:off x="3473463" y="3482764"/>
              <a:ext cx="2670943" cy="1528666"/>
              <a:chOff x="685800" y="1522413"/>
              <a:chExt cx="7486650" cy="4284906"/>
            </a:xfrm>
            <a:solidFill>
              <a:srgbClr val="D27770"/>
            </a:solidFill>
          </p:grpSpPr>
          <p:sp>
            <p:nvSpPr>
              <p:cNvPr id="110" name="Freeform 109"/>
              <p:cNvSpPr/>
              <p:nvPr/>
            </p:nvSpPr>
            <p:spPr>
              <a:xfrm>
                <a:off x="6630734" y="3975582"/>
                <a:ext cx="748664" cy="659898"/>
              </a:xfrm>
              <a:custGeom>
                <a:avLst/>
                <a:gdLst>
                  <a:gd name="connsiteX0" fmla="*/ 747346 w 747346"/>
                  <a:gd name="connsiteY0" fmla="*/ 455002 h 659423"/>
                  <a:gd name="connsiteX1" fmla="*/ 637442 w 747346"/>
                  <a:gd name="connsiteY1" fmla="*/ 371475 h 659423"/>
                  <a:gd name="connsiteX2" fmla="*/ 655027 w 747346"/>
                  <a:gd name="connsiteY2" fmla="*/ 323117 h 659423"/>
                  <a:gd name="connsiteX3" fmla="*/ 657225 w 747346"/>
                  <a:gd name="connsiteY3" fmla="*/ 274760 h 659423"/>
                  <a:gd name="connsiteX4" fmla="*/ 593481 w 747346"/>
                  <a:gd name="connsiteY4" fmla="*/ 211016 h 659423"/>
                  <a:gd name="connsiteX5" fmla="*/ 536331 w 747346"/>
                  <a:gd name="connsiteY5" fmla="*/ 241789 h 659423"/>
                  <a:gd name="connsiteX6" fmla="*/ 523142 w 747346"/>
                  <a:gd name="connsiteY6" fmla="*/ 215412 h 659423"/>
                  <a:gd name="connsiteX7" fmla="*/ 505558 w 747346"/>
                  <a:gd name="connsiteY7" fmla="*/ 193431 h 659423"/>
                  <a:gd name="connsiteX8" fmla="*/ 503360 w 747346"/>
                  <a:gd name="connsiteY8" fmla="*/ 186837 h 659423"/>
                  <a:gd name="connsiteX9" fmla="*/ 498964 w 747346"/>
                  <a:gd name="connsiteY9" fmla="*/ 178044 h 659423"/>
                  <a:gd name="connsiteX10" fmla="*/ 496765 w 747346"/>
                  <a:gd name="connsiteY10" fmla="*/ 171450 h 659423"/>
                  <a:gd name="connsiteX11" fmla="*/ 492369 w 747346"/>
                  <a:gd name="connsiteY11" fmla="*/ 164856 h 659423"/>
                  <a:gd name="connsiteX12" fmla="*/ 490171 w 747346"/>
                  <a:gd name="connsiteY12" fmla="*/ 158262 h 659423"/>
                  <a:gd name="connsiteX13" fmla="*/ 485775 w 747346"/>
                  <a:gd name="connsiteY13" fmla="*/ 151667 h 659423"/>
                  <a:gd name="connsiteX14" fmla="*/ 481379 w 747346"/>
                  <a:gd name="connsiteY14" fmla="*/ 138479 h 659423"/>
                  <a:gd name="connsiteX15" fmla="*/ 479181 w 747346"/>
                  <a:gd name="connsiteY15" fmla="*/ 131885 h 659423"/>
                  <a:gd name="connsiteX16" fmla="*/ 474785 w 747346"/>
                  <a:gd name="connsiteY16" fmla="*/ 125291 h 659423"/>
                  <a:gd name="connsiteX17" fmla="*/ 465992 w 747346"/>
                  <a:gd name="connsiteY17" fmla="*/ 116498 h 659423"/>
                  <a:gd name="connsiteX18" fmla="*/ 459398 w 747346"/>
                  <a:gd name="connsiteY18" fmla="*/ 118696 h 659423"/>
                  <a:gd name="connsiteX19" fmla="*/ 457200 w 747346"/>
                  <a:gd name="connsiteY19" fmla="*/ 129687 h 659423"/>
                  <a:gd name="connsiteX20" fmla="*/ 452804 w 747346"/>
                  <a:gd name="connsiteY20" fmla="*/ 138479 h 659423"/>
                  <a:gd name="connsiteX21" fmla="*/ 450606 w 747346"/>
                  <a:gd name="connsiteY21" fmla="*/ 145073 h 659423"/>
                  <a:gd name="connsiteX22" fmla="*/ 428625 w 747346"/>
                  <a:gd name="connsiteY22" fmla="*/ 142875 h 659423"/>
                  <a:gd name="connsiteX23" fmla="*/ 411040 w 747346"/>
                  <a:gd name="connsiteY23" fmla="*/ 129687 h 659423"/>
                  <a:gd name="connsiteX24" fmla="*/ 397852 w 747346"/>
                  <a:gd name="connsiteY24" fmla="*/ 123092 h 659423"/>
                  <a:gd name="connsiteX25" fmla="*/ 391258 w 747346"/>
                  <a:gd name="connsiteY25" fmla="*/ 118696 h 659423"/>
                  <a:gd name="connsiteX26" fmla="*/ 380267 w 747346"/>
                  <a:gd name="connsiteY26" fmla="*/ 107706 h 659423"/>
                  <a:gd name="connsiteX27" fmla="*/ 375871 w 747346"/>
                  <a:gd name="connsiteY27" fmla="*/ 43962 h 659423"/>
                  <a:gd name="connsiteX28" fmla="*/ 373673 w 747346"/>
                  <a:gd name="connsiteY28" fmla="*/ 28575 h 659423"/>
                  <a:gd name="connsiteX29" fmla="*/ 371475 w 747346"/>
                  <a:gd name="connsiteY29" fmla="*/ 21981 h 659423"/>
                  <a:gd name="connsiteX30" fmla="*/ 367079 w 747346"/>
                  <a:gd name="connsiteY30" fmla="*/ 6594 h 659423"/>
                  <a:gd name="connsiteX31" fmla="*/ 362683 w 747346"/>
                  <a:gd name="connsiteY31" fmla="*/ 0 h 659423"/>
                  <a:gd name="connsiteX32" fmla="*/ 316523 w 747346"/>
                  <a:gd name="connsiteY32" fmla="*/ 35169 h 659423"/>
                  <a:gd name="connsiteX33" fmla="*/ 268165 w 747346"/>
                  <a:gd name="connsiteY33" fmla="*/ 39566 h 659423"/>
                  <a:gd name="connsiteX34" fmla="*/ 257175 w 747346"/>
                  <a:gd name="connsiteY34" fmla="*/ 43962 h 659423"/>
                  <a:gd name="connsiteX35" fmla="*/ 248383 w 747346"/>
                  <a:gd name="connsiteY35" fmla="*/ 46160 h 659423"/>
                  <a:gd name="connsiteX36" fmla="*/ 230798 w 747346"/>
                  <a:gd name="connsiteY36" fmla="*/ 52754 h 659423"/>
                  <a:gd name="connsiteX37" fmla="*/ 224204 w 747346"/>
                  <a:gd name="connsiteY37" fmla="*/ 57150 h 659423"/>
                  <a:gd name="connsiteX38" fmla="*/ 215412 w 747346"/>
                  <a:gd name="connsiteY38" fmla="*/ 61546 h 659423"/>
                  <a:gd name="connsiteX39" fmla="*/ 200025 w 747346"/>
                  <a:gd name="connsiteY39" fmla="*/ 65942 h 659423"/>
                  <a:gd name="connsiteX40" fmla="*/ 193431 w 747346"/>
                  <a:gd name="connsiteY40" fmla="*/ 68141 h 659423"/>
                  <a:gd name="connsiteX41" fmla="*/ 186837 w 747346"/>
                  <a:gd name="connsiteY41" fmla="*/ 72537 h 659423"/>
                  <a:gd name="connsiteX42" fmla="*/ 173648 w 747346"/>
                  <a:gd name="connsiteY42" fmla="*/ 90121 h 659423"/>
                  <a:gd name="connsiteX43" fmla="*/ 169252 w 747346"/>
                  <a:gd name="connsiteY43" fmla="*/ 96716 h 659423"/>
                  <a:gd name="connsiteX44" fmla="*/ 162658 w 747346"/>
                  <a:gd name="connsiteY44" fmla="*/ 101112 h 659423"/>
                  <a:gd name="connsiteX45" fmla="*/ 156064 w 747346"/>
                  <a:gd name="connsiteY45" fmla="*/ 107706 h 659423"/>
                  <a:gd name="connsiteX46" fmla="*/ 149469 w 747346"/>
                  <a:gd name="connsiteY46" fmla="*/ 109904 h 659423"/>
                  <a:gd name="connsiteX47" fmla="*/ 142875 w 747346"/>
                  <a:gd name="connsiteY47" fmla="*/ 114300 h 659423"/>
                  <a:gd name="connsiteX48" fmla="*/ 136281 w 747346"/>
                  <a:gd name="connsiteY48" fmla="*/ 123092 h 659423"/>
                  <a:gd name="connsiteX49" fmla="*/ 129687 w 747346"/>
                  <a:gd name="connsiteY49" fmla="*/ 125291 h 659423"/>
                  <a:gd name="connsiteX50" fmla="*/ 127489 w 747346"/>
                  <a:gd name="connsiteY50" fmla="*/ 131885 h 659423"/>
                  <a:gd name="connsiteX51" fmla="*/ 120894 w 747346"/>
                  <a:gd name="connsiteY51" fmla="*/ 136281 h 659423"/>
                  <a:gd name="connsiteX52" fmla="*/ 98914 w 747346"/>
                  <a:gd name="connsiteY52" fmla="*/ 142875 h 659423"/>
                  <a:gd name="connsiteX53" fmla="*/ 87923 w 747346"/>
                  <a:gd name="connsiteY53" fmla="*/ 149469 h 659423"/>
                  <a:gd name="connsiteX54" fmla="*/ 74735 w 747346"/>
                  <a:gd name="connsiteY54" fmla="*/ 156064 h 659423"/>
                  <a:gd name="connsiteX55" fmla="*/ 65942 w 747346"/>
                  <a:gd name="connsiteY55" fmla="*/ 162658 h 659423"/>
                  <a:gd name="connsiteX56" fmla="*/ 59348 w 747346"/>
                  <a:gd name="connsiteY56" fmla="*/ 164856 h 659423"/>
                  <a:gd name="connsiteX57" fmla="*/ 52754 w 747346"/>
                  <a:gd name="connsiteY57" fmla="*/ 171450 h 659423"/>
                  <a:gd name="connsiteX58" fmla="*/ 0 w 747346"/>
                  <a:gd name="connsiteY58" fmla="*/ 200025 h 659423"/>
                  <a:gd name="connsiteX59" fmla="*/ 4396 w 747346"/>
                  <a:gd name="connsiteY59" fmla="*/ 226402 h 659423"/>
                  <a:gd name="connsiteX60" fmla="*/ 551717 w 747346"/>
                  <a:gd name="connsiteY60" fmla="*/ 659423 h 659423"/>
                  <a:gd name="connsiteX61" fmla="*/ 646235 w 747346"/>
                  <a:gd name="connsiteY61" fmla="*/ 547321 h 659423"/>
                  <a:gd name="connsiteX62" fmla="*/ 747346 w 747346"/>
                  <a:gd name="connsiteY62" fmla="*/ 455002 h 65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747346" h="659423">
                    <a:moveTo>
                      <a:pt x="747346" y="455002"/>
                    </a:moveTo>
                    <a:lnTo>
                      <a:pt x="637442" y="371475"/>
                    </a:lnTo>
                    <a:lnTo>
                      <a:pt x="655027" y="323117"/>
                    </a:lnTo>
                    <a:cubicBezTo>
                      <a:pt x="658277" y="293868"/>
                      <a:pt x="657225" y="309970"/>
                      <a:pt x="657225" y="274760"/>
                    </a:cubicBezTo>
                    <a:lnTo>
                      <a:pt x="593481" y="211016"/>
                    </a:lnTo>
                    <a:lnTo>
                      <a:pt x="536331" y="241789"/>
                    </a:lnTo>
                    <a:lnTo>
                      <a:pt x="523142" y="215412"/>
                    </a:lnTo>
                    <a:cubicBezTo>
                      <a:pt x="520730" y="212598"/>
                      <a:pt x="508815" y="199945"/>
                      <a:pt x="505558" y="193431"/>
                    </a:cubicBezTo>
                    <a:cubicBezTo>
                      <a:pt x="504522" y="191359"/>
                      <a:pt x="504273" y="188967"/>
                      <a:pt x="503360" y="186837"/>
                    </a:cubicBezTo>
                    <a:cubicBezTo>
                      <a:pt x="502069" y="183825"/>
                      <a:pt x="500255" y="181056"/>
                      <a:pt x="498964" y="178044"/>
                    </a:cubicBezTo>
                    <a:cubicBezTo>
                      <a:pt x="498051" y="175914"/>
                      <a:pt x="497801" y="173522"/>
                      <a:pt x="496765" y="171450"/>
                    </a:cubicBezTo>
                    <a:cubicBezTo>
                      <a:pt x="495583" y="169087"/>
                      <a:pt x="493550" y="167219"/>
                      <a:pt x="492369" y="164856"/>
                    </a:cubicBezTo>
                    <a:cubicBezTo>
                      <a:pt x="491333" y="162784"/>
                      <a:pt x="491207" y="160334"/>
                      <a:pt x="490171" y="158262"/>
                    </a:cubicBezTo>
                    <a:cubicBezTo>
                      <a:pt x="488990" y="155899"/>
                      <a:pt x="486848" y="154081"/>
                      <a:pt x="485775" y="151667"/>
                    </a:cubicBezTo>
                    <a:cubicBezTo>
                      <a:pt x="483893" y="147433"/>
                      <a:pt x="482844" y="142875"/>
                      <a:pt x="481379" y="138479"/>
                    </a:cubicBezTo>
                    <a:cubicBezTo>
                      <a:pt x="480646" y="136281"/>
                      <a:pt x="480466" y="133813"/>
                      <a:pt x="479181" y="131885"/>
                    </a:cubicBezTo>
                    <a:cubicBezTo>
                      <a:pt x="477716" y="129687"/>
                      <a:pt x="476504" y="127297"/>
                      <a:pt x="474785" y="125291"/>
                    </a:cubicBezTo>
                    <a:cubicBezTo>
                      <a:pt x="472087" y="122144"/>
                      <a:pt x="465992" y="116498"/>
                      <a:pt x="465992" y="116498"/>
                    </a:cubicBezTo>
                    <a:cubicBezTo>
                      <a:pt x="463794" y="117231"/>
                      <a:pt x="460683" y="116768"/>
                      <a:pt x="459398" y="118696"/>
                    </a:cubicBezTo>
                    <a:cubicBezTo>
                      <a:pt x="457326" y="121805"/>
                      <a:pt x="458381" y="126143"/>
                      <a:pt x="457200" y="129687"/>
                    </a:cubicBezTo>
                    <a:cubicBezTo>
                      <a:pt x="456164" y="132795"/>
                      <a:pt x="454095" y="135467"/>
                      <a:pt x="452804" y="138479"/>
                    </a:cubicBezTo>
                    <a:cubicBezTo>
                      <a:pt x="451891" y="140609"/>
                      <a:pt x="451339" y="142875"/>
                      <a:pt x="450606" y="145073"/>
                    </a:cubicBezTo>
                    <a:cubicBezTo>
                      <a:pt x="443279" y="144340"/>
                      <a:pt x="435653" y="145071"/>
                      <a:pt x="428625" y="142875"/>
                    </a:cubicBezTo>
                    <a:cubicBezTo>
                      <a:pt x="416047" y="138945"/>
                      <a:pt x="418257" y="135460"/>
                      <a:pt x="411040" y="129687"/>
                    </a:cubicBezTo>
                    <a:cubicBezTo>
                      <a:pt x="400541" y="121289"/>
                      <a:pt x="408686" y="128510"/>
                      <a:pt x="397852" y="123092"/>
                    </a:cubicBezTo>
                    <a:cubicBezTo>
                      <a:pt x="395489" y="121910"/>
                      <a:pt x="393246" y="120435"/>
                      <a:pt x="391258" y="118696"/>
                    </a:cubicBezTo>
                    <a:cubicBezTo>
                      <a:pt x="387359" y="115284"/>
                      <a:pt x="380267" y="107706"/>
                      <a:pt x="380267" y="107706"/>
                    </a:cubicBezTo>
                    <a:cubicBezTo>
                      <a:pt x="371845" y="82439"/>
                      <a:pt x="379767" y="108255"/>
                      <a:pt x="375871" y="43962"/>
                    </a:cubicBezTo>
                    <a:cubicBezTo>
                      <a:pt x="375558" y="38790"/>
                      <a:pt x="374689" y="33655"/>
                      <a:pt x="373673" y="28575"/>
                    </a:cubicBezTo>
                    <a:cubicBezTo>
                      <a:pt x="373219" y="26303"/>
                      <a:pt x="372112" y="24209"/>
                      <a:pt x="371475" y="21981"/>
                    </a:cubicBezTo>
                    <a:cubicBezTo>
                      <a:pt x="370536" y="18696"/>
                      <a:pt x="368835" y="10106"/>
                      <a:pt x="367079" y="6594"/>
                    </a:cubicBezTo>
                    <a:cubicBezTo>
                      <a:pt x="365898" y="4231"/>
                      <a:pt x="362683" y="0"/>
                      <a:pt x="362683" y="0"/>
                    </a:cubicBezTo>
                    <a:lnTo>
                      <a:pt x="316523" y="35169"/>
                    </a:lnTo>
                    <a:cubicBezTo>
                      <a:pt x="300404" y="36635"/>
                      <a:pt x="284176" y="37194"/>
                      <a:pt x="268165" y="39566"/>
                    </a:cubicBezTo>
                    <a:cubicBezTo>
                      <a:pt x="264262" y="40144"/>
                      <a:pt x="260918" y="42714"/>
                      <a:pt x="257175" y="43962"/>
                    </a:cubicBezTo>
                    <a:cubicBezTo>
                      <a:pt x="254309" y="44917"/>
                      <a:pt x="251314" y="45427"/>
                      <a:pt x="248383" y="46160"/>
                    </a:cubicBezTo>
                    <a:cubicBezTo>
                      <a:pt x="232919" y="56469"/>
                      <a:pt x="252527" y="44606"/>
                      <a:pt x="230798" y="52754"/>
                    </a:cubicBezTo>
                    <a:cubicBezTo>
                      <a:pt x="228325" y="53682"/>
                      <a:pt x="226498" y="55839"/>
                      <a:pt x="224204" y="57150"/>
                    </a:cubicBezTo>
                    <a:cubicBezTo>
                      <a:pt x="221359" y="58776"/>
                      <a:pt x="218491" y="60426"/>
                      <a:pt x="215412" y="61546"/>
                    </a:cubicBezTo>
                    <a:cubicBezTo>
                      <a:pt x="210399" y="63369"/>
                      <a:pt x="205134" y="64409"/>
                      <a:pt x="200025" y="65942"/>
                    </a:cubicBezTo>
                    <a:cubicBezTo>
                      <a:pt x="197806" y="66608"/>
                      <a:pt x="195503" y="67105"/>
                      <a:pt x="193431" y="68141"/>
                    </a:cubicBezTo>
                    <a:cubicBezTo>
                      <a:pt x="191068" y="69323"/>
                      <a:pt x="188900" y="70887"/>
                      <a:pt x="186837" y="72537"/>
                    </a:cubicBezTo>
                    <a:cubicBezTo>
                      <a:pt x="181026" y="77186"/>
                      <a:pt x="177671" y="84087"/>
                      <a:pt x="173648" y="90121"/>
                    </a:cubicBezTo>
                    <a:cubicBezTo>
                      <a:pt x="172183" y="92319"/>
                      <a:pt x="171450" y="95251"/>
                      <a:pt x="169252" y="96716"/>
                    </a:cubicBezTo>
                    <a:cubicBezTo>
                      <a:pt x="167054" y="98181"/>
                      <a:pt x="164687" y="99421"/>
                      <a:pt x="162658" y="101112"/>
                    </a:cubicBezTo>
                    <a:cubicBezTo>
                      <a:pt x="160270" y="103102"/>
                      <a:pt x="158650" y="105982"/>
                      <a:pt x="156064" y="107706"/>
                    </a:cubicBezTo>
                    <a:cubicBezTo>
                      <a:pt x="154136" y="108991"/>
                      <a:pt x="151667" y="109171"/>
                      <a:pt x="149469" y="109904"/>
                    </a:cubicBezTo>
                    <a:cubicBezTo>
                      <a:pt x="147271" y="111369"/>
                      <a:pt x="144743" y="112432"/>
                      <a:pt x="142875" y="114300"/>
                    </a:cubicBezTo>
                    <a:cubicBezTo>
                      <a:pt x="140285" y="116890"/>
                      <a:pt x="139095" y="120747"/>
                      <a:pt x="136281" y="123092"/>
                    </a:cubicBezTo>
                    <a:cubicBezTo>
                      <a:pt x="134501" y="124575"/>
                      <a:pt x="131885" y="124558"/>
                      <a:pt x="129687" y="125291"/>
                    </a:cubicBezTo>
                    <a:cubicBezTo>
                      <a:pt x="128954" y="127489"/>
                      <a:pt x="128936" y="130076"/>
                      <a:pt x="127489" y="131885"/>
                    </a:cubicBezTo>
                    <a:cubicBezTo>
                      <a:pt x="125838" y="133948"/>
                      <a:pt x="123308" y="135208"/>
                      <a:pt x="120894" y="136281"/>
                    </a:cubicBezTo>
                    <a:cubicBezTo>
                      <a:pt x="114013" y="139339"/>
                      <a:pt x="106221" y="141048"/>
                      <a:pt x="98914" y="142875"/>
                    </a:cubicBezTo>
                    <a:cubicBezTo>
                      <a:pt x="87768" y="154019"/>
                      <a:pt x="102196" y="140904"/>
                      <a:pt x="87923" y="149469"/>
                    </a:cubicBezTo>
                    <a:cubicBezTo>
                      <a:pt x="73926" y="157869"/>
                      <a:pt x="96419" y="150643"/>
                      <a:pt x="74735" y="156064"/>
                    </a:cubicBezTo>
                    <a:cubicBezTo>
                      <a:pt x="71804" y="158262"/>
                      <a:pt x="69123" y="160840"/>
                      <a:pt x="65942" y="162658"/>
                    </a:cubicBezTo>
                    <a:cubicBezTo>
                      <a:pt x="63930" y="163807"/>
                      <a:pt x="61276" y="163571"/>
                      <a:pt x="59348" y="164856"/>
                    </a:cubicBezTo>
                    <a:cubicBezTo>
                      <a:pt x="56762" y="166580"/>
                      <a:pt x="52754" y="171450"/>
                      <a:pt x="52754" y="171450"/>
                    </a:cubicBezTo>
                    <a:lnTo>
                      <a:pt x="0" y="200025"/>
                    </a:lnTo>
                    <a:lnTo>
                      <a:pt x="4396" y="226402"/>
                    </a:lnTo>
                    <a:lnTo>
                      <a:pt x="551717" y="659423"/>
                    </a:lnTo>
                    <a:lnTo>
                      <a:pt x="646235" y="547321"/>
                    </a:lnTo>
                    <a:lnTo>
                      <a:pt x="747346" y="455002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7157462" y="4292214"/>
                <a:ext cx="1014988" cy="932146"/>
              </a:xfrm>
              <a:custGeom>
                <a:avLst/>
                <a:gdLst>
                  <a:gd name="connsiteX0" fmla="*/ 0 w 1015512"/>
                  <a:gd name="connsiteY0" fmla="*/ 340702 h 934183"/>
                  <a:gd name="connsiteX1" fmla="*/ 109904 w 1015512"/>
                  <a:gd name="connsiteY1" fmla="*/ 213214 h 934183"/>
                  <a:gd name="connsiteX2" fmla="*/ 294543 w 1015512"/>
                  <a:gd name="connsiteY2" fmla="*/ 46160 h 934183"/>
                  <a:gd name="connsiteX3" fmla="*/ 378070 w 1015512"/>
                  <a:gd name="connsiteY3" fmla="*/ 0 h 934183"/>
                  <a:gd name="connsiteX4" fmla="*/ 389060 w 1015512"/>
                  <a:gd name="connsiteY4" fmla="*/ 26377 h 934183"/>
                  <a:gd name="connsiteX5" fmla="*/ 386862 w 1015512"/>
                  <a:gd name="connsiteY5" fmla="*/ 61546 h 934183"/>
                  <a:gd name="connsiteX6" fmla="*/ 406645 w 1015512"/>
                  <a:gd name="connsiteY6" fmla="*/ 72537 h 934183"/>
                  <a:gd name="connsiteX7" fmla="*/ 455002 w 1015512"/>
                  <a:gd name="connsiteY7" fmla="*/ 70339 h 934183"/>
                  <a:gd name="connsiteX8" fmla="*/ 463795 w 1015512"/>
                  <a:gd name="connsiteY8" fmla="*/ 65942 h 934183"/>
                  <a:gd name="connsiteX9" fmla="*/ 472587 w 1015512"/>
                  <a:gd name="connsiteY9" fmla="*/ 63744 h 934183"/>
                  <a:gd name="connsiteX10" fmla="*/ 507756 w 1015512"/>
                  <a:gd name="connsiteY10" fmla="*/ 65942 h 934183"/>
                  <a:gd name="connsiteX11" fmla="*/ 514350 w 1015512"/>
                  <a:gd name="connsiteY11" fmla="*/ 70339 h 934183"/>
                  <a:gd name="connsiteX12" fmla="*/ 525341 w 1015512"/>
                  <a:gd name="connsiteY12" fmla="*/ 83527 h 934183"/>
                  <a:gd name="connsiteX13" fmla="*/ 531935 w 1015512"/>
                  <a:gd name="connsiteY13" fmla="*/ 90121 h 934183"/>
                  <a:gd name="connsiteX14" fmla="*/ 534133 w 1015512"/>
                  <a:gd name="connsiteY14" fmla="*/ 96716 h 934183"/>
                  <a:gd name="connsiteX15" fmla="*/ 542925 w 1015512"/>
                  <a:gd name="connsiteY15" fmla="*/ 109904 h 934183"/>
                  <a:gd name="connsiteX16" fmla="*/ 547322 w 1015512"/>
                  <a:gd name="connsiteY16" fmla="*/ 123092 h 934183"/>
                  <a:gd name="connsiteX17" fmla="*/ 556114 w 1015512"/>
                  <a:gd name="connsiteY17" fmla="*/ 134083 h 934183"/>
                  <a:gd name="connsiteX18" fmla="*/ 558312 w 1015512"/>
                  <a:gd name="connsiteY18" fmla="*/ 140677 h 934183"/>
                  <a:gd name="connsiteX19" fmla="*/ 553916 w 1015512"/>
                  <a:gd name="connsiteY19" fmla="*/ 173648 h 934183"/>
                  <a:gd name="connsiteX20" fmla="*/ 551718 w 1015512"/>
                  <a:gd name="connsiteY20" fmla="*/ 182441 h 934183"/>
                  <a:gd name="connsiteX21" fmla="*/ 556114 w 1015512"/>
                  <a:gd name="connsiteY21" fmla="*/ 259373 h 934183"/>
                  <a:gd name="connsiteX22" fmla="*/ 558312 w 1015512"/>
                  <a:gd name="connsiteY22" fmla="*/ 276958 h 934183"/>
                  <a:gd name="connsiteX23" fmla="*/ 562708 w 1015512"/>
                  <a:gd name="connsiteY23" fmla="*/ 283552 h 934183"/>
                  <a:gd name="connsiteX24" fmla="*/ 571500 w 1015512"/>
                  <a:gd name="connsiteY24" fmla="*/ 305533 h 934183"/>
                  <a:gd name="connsiteX25" fmla="*/ 575897 w 1015512"/>
                  <a:gd name="connsiteY25" fmla="*/ 309929 h 934183"/>
                  <a:gd name="connsiteX26" fmla="*/ 580293 w 1015512"/>
                  <a:gd name="connsiteY26" fmla="*/ 318721 h 934183"/>
                  <a:gd name="connsiteX27" fmla="*/ 589085 w 1015512"/>
                  <a:gd name="connsiteY27" fmla="*/ 338504 h 934183"/>
                  <a:gd name="connsiteX28" fmla="*/ 595679 w 1015512"/>
                  <a:gd name="connsiteY28" fmla="*/ 342900 h 934183"/>
                  <a:gd name="connsiteX29" fmla="*/ 624254 w 1015512"/>
                  <a:gd name="connsiteY29" fmla="*/ 340702 h 934183"/>
                  <a:gd name="connsiteX30" fmla="*/ 630849 w 1015512"/>
                  <a:gd name="connsiteY30" fmla="*/ 336306 h 934183"/>
                  <a:gd name="connsiteX31" fmla="*/ 652829 w 1015512"/>
                  <a:gd name="connsiteY31" fmla="*/ 331910 h 934183"/>
                  <a:gd name="connsiteX32" fmla="*/ 666018 w 1015512"/>
                  <a:gd name="connsiteY32" fmla="*/ 334108 h 934183"/>
                  <a:gd name="connsiteX33" fmla="*/ 672612 w 1015512"/>
                  <a:gd name="connsiteY33" fmla="*/ 336306 h 934183"/>
                  <a:gd name="connsiteX34" fmla="*/ 681404 w 1015512"/>
                  <a:gd name="connsiteY34" fmla="*/ 349494 h 934183"/>
                  <a:gd name="connsiteX35" fmla="*/ 687999 w 1015512"/>
                  <a:gd name="connsiteY35" fmla="*/ 364881 h 934183"/>
                  <a:gd name="connsiteX36" fmla="*/ 692395 w 1015512"/>
                  <a:gd name="connsiteY36" fmla="*/ 378069 h 934183"/>
                  <a:gd name="connsiteX37" fmla="*/ 696791 w 1015512"/>
                  <a:gd name="connsiteY37" fmla="*/ 391258 h 934183"/>
                  <a:gd name="connsiteX38" fmla="*/ 698989 w 1015512"/>
                  <a:gd name="connsiteY38" fmla="*/ 397852 h 934183"/>
                  <a:gd name="connsiteX39" fmla="*/ 705583 w 1015512"/>
                  <a:gd name="connsiteY39" fmla="*/ 426427 h 934183"/>
                  <a:gd name="connsiteX40" fmla="*/ 707781 w 1015512"/>
                  <a:gd name="connsiteY40" fmla="*/ 435219 h 934183"/>
                  <a:gd name="connsiteX41" fmla="*/ 714375 w 1015512"/>
                  <a:gd name="connsiteY41" fmla="*/ 444012 h 934183"/>
                  <a:gd name="connsiteX42" fmla="*/ 718772 w 1015512"/>
                  <a:gd name="connsiteY42" fmla="*/ 452804 h 934183"/>
                  <a:gd name="connsiteX43" fmla="*/ 727564 w 1015512"/>
                  <a:gd name="connsiteY43" fmla="*/ 468191 h 934183"/>
                  <a:gd name="connsiteX44" fmla="*/ 734158 w 1015512"/>
                  <a:gd name="connsiteY44" fmla="*/ 470389 h 934183"/>
                  <a:gd name="connsiteX45" fmla="*/ 747347 w 1015512"/>
                  <a:gd name="connsiteY45" fmla="*/ 476983 h 934183"/>
                  <a:gd name="connsiteX46" fmla="*/ 756139 w 1015512"/>
                  <a:gd name="connsiteY46" fmla="*/ 483577 h 934183"/>
                  <a:gd name="connsiteX47" fmla="*/ 764931 w 1015512"/>
                  <a:gd name="connsiteY47" fmla="*/ 485775 h 934183"/>
                  <a:gd name="connsiteX48" fmla="*/ 771525 w 1015512"/>
                  <a:gd name="connsiteY48" fmla="*/ 487973 h 934183"/>
                  <a:gd name="connsiteX49" fmla="*/ 778120 w 1015512"/>
                  <a:gd name="connsiteY49" fmla="*/ 492369 h 934183"/>
                  <a:gd name="connsiteX50" fmla="*/ 791308 w 1015512"/>
                  <a:gd name="connsiteY50" fmla="*/ 496766 h 934183"/>
                  <a:gd name="connsiteX51" fmla="*/ 802299 w 1015512"/>
                  <a:gd name="connsiteY51" fmla="*/ 507756 h 934183"/>
                  <a:gd name="connsiteX52" fmla="*/ 808893 w 1015512"/>
                  <a:gd name="connsiteY52" fmla="*/ 514350 h 934183"/>
                  <a:gd name="connsiteX53" fmla="*/ 811091 w 1015512"/>
                  <a:gd name="connsiteY53" fmla="*/ 520944 h 934183"/>
                  <a:gd name="connsiteX54" fmla="*/ 822081 w 1015512"/>
                  <a:gd name="connsiteY54" fmla="*/ 529737 h 934183"/>
                  <a:gd name="connsiteX55" fmla="*/ 835270 w 1015512"/>
                  <a:gd name="connsiteY55" fmla="*/ 540727 h 934183"/>
                  <a:gd name="connsiteX56" fmla="*/ 841864 w 1015512"/>
                  <a:gd name="connsiteY56" fmla="*/ 556114 h 934183"/>
                  <a:gd name="connsiteX57" fmla="*/ 844062 w 1015512"/>
                  <a:gd name="connsiteY57" fmla="*/ 575896 h 934183"/>
                  <a:gd name="connsiteX58" fmla="*/ 846260 w 1015512"/>
                  <a:gd name="connsiteY58" fmla="*/ 582491 h 934183"/>
                  <a:gd name="connsiteX59" fmla="*/ 852854 w 1015512"/>
                  <a:gd name="connsiteY59" fmla="*/ 586887 h 934183"/>
                  <a:gd name="connsiteX60" fmla="*/ 872637 w 1015512"/>
                  <a:gd name="connsiteY60" fmla="*/ 602273 h 934183"/>
                  <a:gd name="connsiteX61" fmla="*/ 879231 w 1015512"/>
                  <a:gd name="connsiteY61" fmla="*/ 604471 h 934183"/>
                  <a:gd name="connsiteX62" fmla="*/ 885825 w 1015512"/>
                  <a:gd name="connsiteY62" fmla="*/ 608867 h 934183"/>
                  <a:gd name="connsiteX63" fmla="*/ 901212 w 1015512"/>
                  <a:gd name="connsiteY63" fmla="*/ 613264 h 934183"/>
                  <a:gd name="connsiteX64" fmla="*/ 914400 w 1015512"/>
                  <a:gd name="connsiteY64" fmla="*/ 619858 h 934183"/>
                  <a:gd name="connsiteX65" fmla="*/ 929787 w 1015512"/>
                  <a:gd name="connsiteY65" fmla="*/ 626452 h 934183"/>
                  <a:gd name="connsiteX66" fmla="*/ 942975 w 1015512"/>
                  <a:gd name="connsiteY66" fmla="*/ 637442 h 934183"/>
                  <a:gd name="connsiteX67" fmla="*/ 949570 w 1015512"/>
                  <a:gd name="connsiteY67" fmla="*/ 641839 h 934183"/>
                  <a:gd name="connsiteX68" fmla="*/ 951768 w 1015512"/>
                  <a:gd name="connsiteY68" fmla="*/ 670414 h 934183"/>
                  <a:gd name="connsiteX69" fmla="*/ 960560 w 1015512"/>
                  <a:gd name="connsiteY69" fmla="*/ 683602 h 934183"/>
                  <a:gd name="connsiteX70" fmla="*/ 964956 w 1015512"/>
                  <a:gd name="connsiteY70" fmla="*/ 690196 h 934183"/>
                  <a:gd name="connsiteX71" fmla="*/ 982541 w 1015512"/>
                  <a:gd name="connsiteY71" fmla="*/ 707781 h 934183"/>
                  <a:gd name="connsiteX72" fmla="*/ 989135 w 1015512"/>
                  <a:gd name="connsiteY72" fmla="*/ 714375 h 934183"/>
                  <a:gd name="connsiteX73" fmla="*/ 997927 w 1015512"/>
                  <a:gd name="connsiteY73" fmla="*/ 725366 h 934183"/>
                  <a:gd name="connsiteX74" fmla="*/ 1002324 w 1015512"/>
                  <a:gd name="connsiteY74" fmla="*/ 731960 h 934183"/>
                  <a:gd name="connsiteX75" fmla="*/ 1015512 w 1015512"/>
                  <a:gd name="connsiteY75" fmla="*/ 740752 h 934183"/>
                  <a:gd name="connsiteX76" fmla="*/ 1011116 w 1015512"/>
                  <a:gd name="connsiteY76" fmla="*/ 760535 h 934183"/>
                  <a:gd name="connsiteX77" fmla="*/ 997927 w 1015512"/>
                  <a:gd name="connsiteY77" fmla="*/ 775921 h 934183"/>
                  <a:gd name="connsiteX78" fmla="*/ 991333 w 1015512"/>
                  <a:gd name="connsiteY78" fmla="*/ 780317 h 934183"/>
                  <a:gd name="connsiteX79" fmla="*/ 986937 w 1015512"/>
                  <a:gd name="connsiteY79" fmla="*/ 784714 h 934183"/>
                  <a:gd name="connsiteX80" fmla="*/ 973749 w 1015512"/>
                  <a:gd name="connsiteY80" fmla="*/ 789110 h 934183"/>
                  <a:gd name="connsiteX81" fmla="*/ 962758 w 1015512"/>
                  <a:gd name="connsiteY81" fmla="*/ 797902 h 934183"/>
                  <a:gd name="connsiteX82" fmla="*/ 956164 w 1015512"/>
                  <a:gd name="connsiteY82" fmla="*/ 800100 h 934183"/>
                  <a:gd name="connsiteX83" fmla="*/ 949570 w 1015512"/>
                  <a:gd name="connsiteY83" fmla="*/ 804496 h 934183"/>
                  <a:gd name="connsiteX84" fmla="*/ 936381 w 1015512"/>
                  <a:gd name="connsiteY84" fmla="*/ 808892 h 934183"/>
                  <a:gd name="connsiteX85" fmla="*/ 929787 w 1015512"/>
                  <a:gd name="connsiteY85" fmla="*/ 811091 h 934183"/>
                  <a:gd name="connsiteX86" fmla="*/ 903410 w 1015512"/>
                  <a:gd name="connsiteY86" fmla="*/ 804496 h 934183"/>
                  <a:gd name="connsiteX87" fmla="*/ 890222 w 1015512"/>
                  <a:gd name="connsiteY87" fmla="*/ 797902 h 934183"/>
                  <a:gd name="connsiteX88" fmla="*/ 870439 w 1015512"/>
                  <a:gd name="connsiteY88" fmla="*/ 800100 h 934183"/>
                  <a:gd name="connsiteX89" fmla="*/ 866043 w 1015512"/>
                  <a:gd name="connsiteY89" fmla="*/ 806694 h 934183"/>
                  <a:gd name="connsiteX90" fmla="*/ 861647 w 1015512"/>
                  <a:gd name="connsiteY90" fmla="*/ 824279 h 934183"/>
                  <a:gd name="connsiteX91" fmla="*/ 857250 w 1015512"/>
                  <a:gd name="connsiteY91" fmla="*/ 839666 h 934183"/>
                  <a:gd name="connsiteX92" fmla="*/ 852854 w 1015512"/>
                  <a:gd name="connsiteY92" fmla="*/ 866042 h 934183"/>
                  <a:gd name="connsiteX93" fmla="*/ 841864 w 1015512"/>
                  <a:gd name="connsiteY93" fmla="*/ 872637 h 934183"/>
                  <a:gd name="connsiteX94" fmla="*/ 822081 w 1015512"/>
                  <a:gd name="connsiteY94" fmla="*/ 879231 h 934183"/>
                  <a:gd name="connsiteX95" fmla="*/ 808893 w 1015512"/>
                  <a:gd name="connsiteY95" fmla="*/ 883627 h 934183"/>
                  <a:gd name="connsiteX96" fmla="*/ 802299 w 1015512"/>
                  <a:gd name="connsiteY96" fmla="*/ 885825 h 934183"/>
                  <a:gd name="connsiteX97" fmla="*/ 780318 w 1015512"/>
                  <a:gd name="connsiteY97" fmla="*/ 894617 h 934183"/>
                  <a:gd name="connsiteX98" fmla="*/ 773724 w 1015512"/>
                  <a:gd name="connsiteY98" fmla="*/ 896816 h 934183"/>
                  <a:gd name="connsiteX99" fmla="*/ 751743 w 1015512"/>
                  <a:gd name="connsiteY99" fmla="*/ 899014 h 934183"/>
                  <a:gd name="connsiteX100" fmla="*/ 727564 w 1015512"/>
                  <a:gd name="connsiteY100" fmla="*/ 905608 h 934183"/>
                  <a:gd name="connsiteX101" fmla="*/ 720970 w 1015512"/>
                  <a:gd name="connsiteY101" fmla="*/ 907806 h 934183"/>
                  <a:gd name="connsiteX102" fmla="*/ 714375 w 1015512"/>
                  <a:gd name="connsiteY102" fmla="*/ 912202 h 934183"/>
                  <a:gd name="connsiteX103" fmla="*/ 698989 w 1015512"/>
                  <a:gd name="connsiteY103" fmla="*/ 914400 h 934183"/>
                  <a:gd name="connsiteX104" fmla="*/ 692395 w 1015512"/>
                  <a:gd name="connsiteY104" fmla="*/ 918796 h 934183"/>
                  <a:gd name="connsiteX105" fmla="*/ 683602 w 1015512"/>
                  <a:gd name="connsiteY105" fmla="*/ 920994 h 934183"/>
                  <a:gd name="connsiteX106" fmla="*/ 670414 w 1015512"/>
                  <a:gd name="connsiteY106" fmla="*/ 931985 h 934183"/>
                  <a:gd name="connsiteX107" fmla="*/ 670414 w 1015512"/>
                  <a:gd name="connsiteY107" fmla="*/ 934183 h 934183"/>
                  <a:gd name="connsiteX108" fmla="*/ 655027 w 1015512"/>
                  <a:gd name="connsiteY108" fmla="*/ 918796 h 934183"/>
                  <a:gd name="connsiteX109" fmla="*/ 674810 w 1015512"/>
                  <a:gd name="connsiteY109" fmla="*/ 894617 h 934183"/>
                  <a:gd name="connsiteX110" fmla="*/ 679206 w 1015512"/>
                  <a:gd name="connsiteY110" fmla="*/ 888023 h 934183"/>
                  <a:gd name="connsiteX111" fmla="*/ 681404 w 1015512"/>
                  <a:gd name="connsiteY111" fmla="*/ 881429 h 934183"/>
                  <a:gd name="connsiteX112" fmla="*/ 687999 w 1015512"/>
                  <a:gd name="connsiteY112" fmla="*/ 874835 h 934183"/>
                  <a:gd name="connsiteX113" fmla="*/ 694593 w 1015512"/>
                  <a:gd name="connsiteY113" fmla="*/ 852854 h 934183"/>
                  <a:gd name="connsiteX114" fmla="*/ 690197 w 1015512"/>
                  <a:gd name="connsiteY114" fmla="*/ 833071 h 934183"/>
                  <a:gd name="connsiteX115" fmla="*/ 674810 w 1015512"/>
                  <a:gd name="connsiteY115" fmla="*/ 830873 h 934183"/>
                  <a:gd name="connsiteX116" fmla="*/ 661622 w 1015512"/>
                  <a:gd name="connsiteY116" fmla="*/ 826477 h 934183"/>
                  <a:gd name="connsiteX117" fmla="*/ 655027 w 1015512"/>
                  <a:gd name="connsiteY117" fmla="*/ 824279 h 934183"/>
                  <a:gd name="connsiteX118" fmla="*/ 648433 w 1015512"/>
                  <a:gd name="connsiteY118" fmla="*/ 822081 h 934183"/>
                  <a:gd name="connsiteX119" fmla="*/ 637443 w 1015512"/>
                  <a:gd name="connsiteY119" fmla="*/ 811091 h 934183"/>
                  <a:gd name="connsiteX120" fmla="*/ 624254 w 1015512"/>
                  <a:gd name="connsiteY120" fmla="*/ 806694 h 934183"/>
                  <a:gd name="connsiteX121" fmla="*/ 615462 w 1015512"/>
                  <a:gd name="connsiteY121" fmla="*/ 793506 h 934183"/>
                  <a:gd name="connsiteX122" fmla="*/ 615462 w 1015512"/>
                  <a:gd name="connsiteY122" fmla="*/ 791308 h 934183"/>
                  <a:gd name="connsiteX123" fmla="*/ 0 w 1015512"/>
                  <a:gd name="connsiteY123" fmla="*/ 340702 h 93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1015512" h="934183">
                    <a:moveTo>
                      <a:pt x="0" y="340702"/>
                    </a:moveTo>
                    <a:lnTo>
                      <a:pt x="109904" y="213214"/>
                    </a:lnTo>
                    <a:lnTo>
                      <a:pt x="294543" y="46160"/>
                    </a:lnTo>
                    <a:lnTo>
                      <a:pt x="378070" y="0"/>
                    </a:lnTo>
                    <a:lnTo>
                      <a:pt x="389060" y="26377"/>
                    </a:lnTo>
                    <a:cubicBezTo>
                      <a:pt x="387216" y="34674"/>
                      <a:pt x="380889" y="52160"/>
                      <a:pt x="386862" y="61546"/>
                    </a:cubicBezTo>
                    <a:cubicBezTo>
                      <a:pt x="390933" y="67943"/>
                      <a:pt x="399882" y="70283"/>
                      <a:pt x="406645" y="72537"/>
                    </a:cubicBezTo>
                    <a:cubicBezTo>
                      <a:pt x="422764" y="71804"/>
                      <a:pt x="438973" y="72189"/>
                      <a:pt x="455002" y="70339"/>
                    </a:cubicBezTo>
                    <a:cubicBezTo>
                      <a:pt x="458257" y="69963"/>
                      <a:pt x="460727" y="67093"/>
                      <a:pt x="463795" y="65942"/>
                    </a:cubicBezTo>
                    <a:cubicBezTo>
                      <a:pt x="466623" y="64881"/>
                      <a:pt x="469656" y="64477"/>
                      <a:pt x="472587" y="63744"/>
                    </a:cubicBezTo>
                    <a:cubicBezTo>
                      <a:pt x="484310" y="64477"/>
                      <a:pt x="496154" y="64110"/>
                      <a:pt x="507756" y="65942"/>
                    </a:cubicBezTo>
                    <a:cubicBezTo>
                      <a:pt x="510366" y="66354"/>
                      <a:pt x="512320" y="68648"/>
                      <a:pt x="514350" y="70339"/>
                    </a:cubicBezTo>
                    <a:cubicBezTo>
                      <a:pt x="524863" y="79100"/>
                      <a:pt x="517479" y="74092"/>
                      <a:pt x="525341" y="83527"/>
                    </a:cubicBezTo>
                    <a:cubicBezTo>
                      <a:pt x="527331" y="85915"/>
                      <a:pt x="529737" y="87923"/>
                      <a:pt x="531935" y="90121"/>
                    </a:cubicBezTo>
                    <a:cubicBezTo>
                      <a:pt x="532668" y="92319"/>
                      <a:pt x="533008" y="94690"/>
                      <a:pt x="534133" y="96716"/>
                    </a:cubicBezTo>
                    <a:cubicBezTo>
                      <a:pt x="536699" y="101335"/>
                      <a:pt x="541254" y="104892"/>
                      <a:pt x="542925" y="109904"/>
                    </a:cubicBezTo>
                    <a:cubicBezTo>
                      <a:pt x="544391" y="114300"/>
                      <a:pt x="544046" y="119815"/>
                      <a:pt x="547322" y="123092"/>
                    </a:cubicBezTo>
                    <a:cubicBezTo>
                      <a:pt x="551410" y="127181"/>
                      <a:pt x="553342" y="128539"/>
                      <a:pt x="556114" y="134083"/>
                    </a:cubicBezTo>
                    <a:cubicBezTo>
                      <a:pt x="557150" y="136155"/>
                      <a:pt x="557579" y="138479"/>
                      <a:pt x="558312" y="140677"/>
                    </a:cubicBezTo>
                    <a:cubicBezTo>
                      <a:pt x="557546" y="146803"/>
                      <a:pt x="555130" y="166972"/>
                      <a:pt x="553916" y="173648"/>
                    </a:cubicBezTo>
                    <a:cubicBezTo>
                      <a:pt x="553376" y="176620"/>
                      <a:pt x="552451" y="179510"/>
                      <a:pt x="551718" y="182441"/>
                    </a:cubicBezTo>
                    <a:cubicBezTo>
                      <a:pt x="553183" y="208085"/>
                      <a:pt x="554326" y="233749"/>
                      <a:pt x="556114" y="259373"/>
                    </a:cubicBezTo>
                    <a:cubicBezTo>
                      <a:pt x="556525" y="265266"/>
                      <a:pt x="556758" y="271259"/>
                      <a:pt x="558312" y="276958"/>
                    </a:cubicBezTo>
                    <a:cubicBezTo>
                      <a:pt x="559007" y="279507"/>
                      <a:pt x="561635" y="281138"/>
                      <a:pt x="562708" y="283552"/>
                    </a:cubicBezTo>
                    <a:cubicBezTo>
                      <a:pt x="567472" y="294272"/>
                      <a:pt x="565504" y="296540"/>
                      <a:pt x="571500" y="305533"/>
                    </a:cubicBezTo>
                    <a:cubicBezTo>
                      <a:pt x="572650" y="307257"/>
                      <a:pt x="574431" y="308464"/>
                      <a:pt x="575897" y="309929"/>
                    </a:cubicBezTo>
                    <a:cubicBezTo>
                      <a:pt x="577362" y="312860"/>
                      <a:pt x="579076" y="315679"/>
                      <a:pt x="580293" y="318721"/>
                    </a:cubicBezTo>
                    <a:cubicBezTo>
                      <a:pt x="583195" y="325976"/>
                      <a:pt x="583446" y="332865"/>
                      <a:pt x="589085" y="338504"/>
                    </a:cubicBezTo>
                    <a:cubicBezTo>
                      <a:pt x="590953" y="340372"/>
                      <a:pt x="593481" y="341435"/>
                      <a:pt x="595679" y="342900"/>
                    </a:cubicBezTo>
                    <a:cubicBezTo>
                      <a:pt x="605204" y="342167"/>
                      <a:pt x="614864" y="342462"/>
                      <a:pt x="624254" y="340702"/>
                    </a:cubicBezTo>
                    <a:cubicBezTo>
                      <a:pt x="626851" y="340215"/>
                      <a:pt x="628486" y="337487"/>
                      <a:pt x="630849" y="336306"/>
                    </a:cubicBezTo>
                    <a:cubicBezTo>
                      <a:pt x="636988" y="333237"/>
                      <a:pt x="647157" y="332720"/>
                      <a:pt x="652829" y="331910"/>
                    </a:cubicBezTo>
                    <a:cubicBezTo>
                      <a:pt x="657225" y="332643"/>
                      <a:pt x="661667" y="333141"/>
                      <a:pt x="666018" y="334108"/>
                    </a:cubicBezTo>
                    <a:cubicBezTo>
                      <a:pt x="668280" y="334611"/>
                      <a:pt x="670974" y="334668"/>
                      <a:pt x="672612" y="336306"/>
                    </a:cubicBezTo>
                    <a:cubicBezTo>
                      <a:pt x="676348" y="340042"/>
                      <a:pt x="681404" y="349494"/>
                      <a:pt x="681404" y="349494"/>
                    </a:cubicBezTo>
                    <a:cubicBezTo>
                      <a:pt x="688476" y="370713"/>
                      <a:pt x="677138" y="337732"/>
                      <a:pt x="687999" y="364881"/>
                    </a:cubicBezTo>
                    <a:cubicBezTo>
                      <a:pt x="689720" y="369183"/>
                      <a:pt x="690930" y="373673"/>
                      <a:pt x="692395" y="378069"/>
                    </a:cubicBezTo>
                    <a:lnTo>
                      <a:pt x="696791" y="391258"/>
                    </a:lnTo>
                    <a:lnTo>
                      <a:pt x="698989" y="397852"/>
                    </a:lnTo>
                    <a:cubicBezTo>
                      <a:pt x="703118" y="435017"/>
                      <a:pt x="697445" y="404725"/>
                      <a:pt x="705583" y="426427"/>
                    </a:cubicBezTo>
                    <a:cubicBezTo>
                      <a:pt x="706644" y="429256"/>
                      <a:pt x="706430" y="432517"/>
                      <a:pt x="707781" y="435219"/>
                    </a:cubicBezTo>
                    <a:cubicBezTo>
                      <a:pt x="709419" y="438496"/>
                      <a:pt x="712433" y="440905"/>
                      <a:pt x="714375" y="444012"/>
                    </a:cubicBezTo>
                    <a:cubicBezTo>
                      <a:pt x="716112" y="446791"/>
                      <a:pt x="717481" y="449792"/>
                      <a:pt x="718772" y="452804"/>
                    </a:cubicBezTo>
                    <a:cubicBezTo>
                      <a:pt x="721938" y="460190"/>
                      <a:pt x="719882" y="461788"/>
                      <a:pt x="727564" y="468191"/>
                    </a:cubicBezTo>
                    <a:cubicBezTo>
                      <a:pt x="729344" y="469674"/>
                      <a:pt x="732086" y="469353"/>
                      <a:pt x="734158" y="470389"/>
                    </a:cubicBezTo>
                    <a:cubicBezTo>
                      <a:pt x="751199" y="478910"/>
                      <a:pt x="730773" y="471459"/>
                      <a:pt x="747347" y="476983"/>
                    </a:cubicBezTo>
                    <a:cubicBezTo>
                      <a:pt x="750278" y="479181"/>
                      <a:pt x="752862" y="481939"/>
                      <a:pt x="756139" y="483577"/>
                    </a:cubicBezTo>
                    <a:cubicBezTo>
                      <a:pt x="758841" y="484928"/>
                      <a:pt x="762026" y="484945"/>
                      <a:pt x="764931" y="485775"/>
                    </a:cubicBezTo>
                    <a:cubicBezTo>
                      <a:pt x="767159" y="486412"/>
                      <a:pt x="769453" y="486937"/>
                      <a:pt x="771525" y="487973"/>
                    </a:cubicBezTo>
                    <a:cubicBezTo>
                      <a:pt x="773888" y="489154"/>
                      <a:pt x="775706" y="491296"/>
                      <a:pt x="778120" y="492369"/>
                    </a:cubicBezTo>
                    <a:cubicBezTo>
                      <a:pt x="782354" y="494251"/>
                      <a:pt x="791308" y="496766"/>
                      <a:pt x="791308" y="496766"/>
                    </a:cubicBezTo>
                    <a:lnTo>
                      <a:pt x="802299" y="507756"/>
                    </a:lnTo>
                    <a:lnTo>
                      <a:pt x="808893" y="514350"/>
                    </a:lnTo>
                    <a:cubicBezTo>
                      <a:pt x="809626" y="516548"/>
                      <a:pt x="809899" y="518957"/>
                      <a:pt x="811091" y="520944"/>
                    </a:cubicBezTo>
                    <a:cubicBezTo>
                      <a:pt x="813650" y="525210"/>
                      <a:pt x="818484" y="526740"/>
                      <a:pt x="822081" y="529737"/>
                    </a:cubicBezTo>
                    <a:cubicBezTo>
                      <a:pt x="839000" y="543836"/>
                      <a:pt x="818901" y="529816"/>
                      <a:pt x="835270" y="540727"/>
                    </a:cubicBezTo>
                    <a:cubicBezTo>
                      <a:pt x="840101" y="547973"/>
                      <a:pt x="840444" y="546887"/>
                      <a:pt x="841864" y="556114"/>
                    </a:cubicBezTo>
                    <a:cubicBezTo>
                      <a:pt x="842873" y="562671"/>
                      <a:pt x="842971" y="569352"/>
                      <a:pt x="844062" y="575896"/>
                    </a:cubicBezTo>
                    <a:cubicBezTo>
                      <a:pt x="844443" y="578182"/>
                      <a:pt x="844813" y="580681"/>
                      <a:pt x="846260" y="582491"/>
                    </a:cubicBezTo>
                    <a:cubicBezTo>
                      <a:pt x="847910" y="584554"/>
                      <a:pt x="850825" y="585196"/>
                      <a:pt x="852854" y="586887"/>
                    </a:cubicBezTo>
                    <a:cubicBezTo>
                      <a:pt x="860439" y="593207"/>
                      <a:pt x="861530" y="598571"/>
                      <a:pt x="872637" y="602273"/>
                    </a:cubicBezTo>
                    <a:cubicBezTo>
                      <a:pt x="874835" y="603006"/>
                      <a:pt x="877159" y="603435"/>
                      <a:pt x="879231" y="604471"/>
                    </a:cubicBezTo>
                    <a:cubicBezTo>
                      <a:pt x="881594" y="605652"/>
                      <a:pt x="883397" y="607826"/>
                      <a:pt x="885825" y="608867"/>
                    </a:cubicBezTo>
                    <a:cubicBezTo>
                      <a:pt x="895675" y="613089"/>
                      <a:pt x="892665" y="608991"/>
                      <a:pt x="901212" y="613264"/>
                    </a:cubicBezTo>
                    <a:cubicBezTo>
                      <a:pt x="918256" y="621786"/>
                      <a:pt x="897826" y="614333"/>
                      <a:pt x="914400" y="619858"/>
                    </a:cubicBezTo>
                    <a:cubicBezTo>
                      <a:pt x="923463" y="628918"/>
                      <a:pt x="913117" y="620201"/>
                      <a:pt x="929787" y="626452"/>
                    </a:cubicBezTo>
                    <a:cubicBezTo>
                      <a:pt x="935740" y="628684"/>
                      <a:pt x="938310" y="633555"/>
                      <a:pt x="942975" y="637442"/>
                    </a:cubicBezTo>
                    <a:cubicBezTo>
                      <a:pt x="945005" y="639133"/>
                      <a:pt x="947372" y="640373"/>
                      <a:pt x="949570" y="641839"/>
                    </a:cubicBezTo>
                    <a:cubicBezTo>
                      <a:pt x="950303" y="651364"/>
                      <a:pt x="949337" y="661175"/>
                      <a:pt x="951768" y="670414"/>
                    </a:cubicBezTo>
                    <a:cubicBezTo>
                      <a:pt x="953113" y="675523"/>
                      <a:pt x="957629" y="679206"/>
                      <a:pt x="960560" y="683602"/>
                    </a:cubicBezTo>
                    <a:cubicBezTo>
                      <a:pt x="962025" y="685800"/>
                      <a:pt x="963088" y="688328"/>
                      <a:pt x="964956" y="690196"/>
                    </a:cubicBezTo>
                    <a:lnTo>
                      <a:pt x="982541" y="707781"/>
                    </a:lnTo>
                    <a:cubicBezTo>
                      <a:pt x="984739" y="709979"/>
                      <a:pt x="987411" y="711789"/>
                      <a:pt x="989135" y="714375"/>
                    </a:cubicBezTo>
                    <a:cubicBezTo>
                      <a:pt x="1002655" y="734656"/>
                      <a:pt x="985407" y="709716"/>
                      <a:pt x="997927" y="725366"/>
                    </a:cubicBezTo>
                    <a:cubicBezTo>
                      <a:pt x="999577" y="727429"/>
                      <a:pt x="1000336" y="730220"/>
                      <a:pt x="1002324" y="731960"/>
                    </a:cubicBezTo>
                    <a:cubicBezTo>
                      <a:pt x="1006300" y="735439"/>
                      <a:pt x="1015512" y="740752"/>
                      <a:pt x="1015512" y="740752"/>
                    </a:cubicBezTo>
                    <a:cubicBezTo>
                      <a:pt x="1015281" y="741908"/>
                      <a:pt x="1012150" y="758466"/>
                      <a:pt x="1011116" y="760535"/>
                    </a:cubicBezTo>
                    <a:cubicBezTo>
                      <a:pt x="1009036" y="764695"/>
                      <a:pt x="1001699" y="772778"/>
                      <a:pt x="997927" y="775921"/>
                    </a:cubicBezTo>
                    <a:cubicBezTo>
                      <a:pt x="995898" y="777612"/>
                      <a:pt x="993396" y="778667"/>
                      <a:pt x="991333" y="780317"/>
                    </a:cubicBezTo>
                    <a:cubicBezTo>
                      <a:pt x="989715" y="781612"/>
                      <a:pt x="988791" y="783787"/>
                      <a:pt x="986937" y="784714"/>
                    </a:cubicBezTo>
                    <a:cubicBezTo>
                      <a:pt x="982793" y="786786"/>
                      <a:pt x="973749" y="789110"/>
                      <a:pt x="973749" y="789110"/>
                    </a:cubicBezTo>
                    <a:cubicBezTo>
                      <a:pt x="969660" y="793198"/>
                      <a:pt x="968302" y="795130"/>
                      <a:pt x="962758" y="797902"/>
                    </a:cubicBezTo>
                    <a:cubicBezTo>
                      <a:pt x="960686" y="798938"/>
                      <a:pt x="958236" y="799064"/>
                      <a:pt x="956164" y="800100"/>
                    </a:cubicBezTo>
                    <a:cubicBezTo>
                      <a:pt x="953801" y="801281"/>
                      <a:pt x="951984" y="803423"/>
                      <a:pt x="949570" y="804496"/>
                    </a:cubicBezTo>
                    <a:cubicBezTo>
                      <a:pt x="945335" y="806378"/>
                      <a:pt x="940777" y="807426"/>
                      <a:pt x="936381" y="808892"/>
                    </a:cubicBezTo>
                    <a:lnTo>
                      <a:pt x="929787" y="811091"/>
                    </a:lnTo>
                    <a:cubicBezTo>
                      <a:pt x="923197" y="809992"/>
                      <a:pt x="909213" y="808365"/>
                      <a:pt x="903410" y="804496"/>
                    </a:cubicBezTo>
                    <a:cubicBezTo>
                      <a:pt x="894888" y="798815"/>
                      <a:pt x="899322" y="800935"/>
                      <a:pt x="890222" y="797902"/>
                    </a:cubicBezTo>
                    <a:cubicBezTo>
                      <a:pt x="883628" y="798635"/>
                      <a:pt x="876674" y="797833"/>
                      <a:pt x="870439" y="800100"/>
                    </a:cubicBezTo>
                    <a:cubicBezTo>
                      <a:pt x="867956" y="801003"/>
                      <a:pt x="866946" y="804211"/>
                      <a:pt x="866043" y="806694"/>
                    </a:cubicBezTo>
                    <a:cubicBezTo>
                      <a:pt x="863978" y="812372"/>
                      <a:pt x="863112" y="818417"/>
                      <a:pt x="861647" y="824279"/>
                    </a:cubicBezTo>
                    <a:cubicBezTo>
                      <a:pt x="858887" y="835318"/>
                      <a:pt x="860404" y="830206"/>
                      <a:pt x="857250" y="839666"/>
                    </a:cubicBezTo>
                    <a:cubicBezTo>
                      <a:pt x="857033" y="841622"/>
                      <a:pt x="856369" y="860183"/>
                      <a:pt x="852854" y="866042"/>
                    </a:cubicBezTo>
                    <a:cubicBezTo>
                      <a:pt x="849173" y="872177"/>
                      <a:pt x="847793" y="869672"/>
                      <a:pt x="841864" y="872637"/>
                    </a:cubicBezTo>
                    <a:cubicBezTo>
                      <a:pt x="826411" y="880364"/>
                      <a:pt x="846566" y="875150"/>
                      <a:pt x="822081" y="879231"/>
                    </a:cubicBezTo>
                    <a:lnTo>
                      <a:pt x="808893" y="883627"/>
                    </a:lnTo>
                    <a:cubicBezTo>
                      <a:pt x="806695" y="884360"/>
                      <a:pt x="804371" y="884789"/>
                      <a:pt x="802299" y="885825"/>
                    </a:cubicBezTo>
                    <a:cubicBezTo>
                      <a:pt x="789358" y="892295"/>
                      <a:pt x="796620" y="889182"/>
                      <a:pt x="780318" y="894617"/>
                    </a:cubicBezTo>
                    <a:cubicBezTo>
                      <a:pt x="778120" y="895350"/>
                      <a:pt x="776030" y="896585"/>
                      <a:pt x="773724" y="896816"/>
                    </a:cubicBezTo>
                    <a:lnTo>
                      <a:pt x="751743" y="899014"/>
                    </a:lnTo>
                    <a:cubicBezTo>
                      <a:pt x="723445" y="908446"/>
                      <a:pt x="752421" y="899394"/>
                      <a:pt x="727564" y="905608"/>
                    </a:cubicBezTo>
                    <a:cubicBezTo>
                      <a:pt x="725316" y="906170"/>
                      <a:pt x="723042" y="906770"/>
                      <a:pt x="720970" y="907806"/>
                    </a:cubicBezTo>
                    <a:cubicBezTo>
                      <a:pt x="718607" y="908987"/>
                      <a:pt x="716906" y="911443"/>
                      <a:pt x="714375" y="912202"/>
                    </a:cubicBezTo>
                    <a:cubicBezTo>
                      <a:pt x="709413" y="913691"/>
                      <a:pt x="704118" y="913667"/>
                      <a:pt x="698989" y="914400"/>
                    </a:cubicBezTo>
                    <a:cubicBezTo>
                      <a:pt x="696791" y="915865"/>
                      <a:pt x="694823" y="917755"/>
                      <a:pt x="692395" y="918796"/>
                    </a:cubicBezTo>
                    <a:cubicBezTo>
                      <a:pt x="689618" y="919986"/>
                      <a:pt x="686379" y="919804"/>
                      <a:pt x="683602" y="920994"/>
                    </a:cubicBezTo>
                    <a:cubicBezTo>
                      <a:pt x="679489" y="922757"/>
                      <a:pt x="672914" y="928651"/>
                      <a:pt x="670414" y="931985"/>
                    </a:cubicBezTo>
                    <a:cubicBezTo>
                      <a:pt x="669974" y="932571"/>
                      <a:pt x="670414" y="933450"/>
                      <a:pt x="670414" y="934183"/>
                    </a:cubicBezTo>
                    <a:lnTo>
                      <a:pt x="655027" y="918796"/>
                    </a:lnTo>
                    <a:cubicBezTo>
                      <a:pt x="665001" y="907161"/>
                      <a:pt x="667200" y="905272"/>
                      <a:pt x="674810" y="894617"/>
                    </a:cubicBezTo>
                    <a:cubicBezTo>
                      <a:pt x="676345" y="892467"/>
                      <a:pt x="678025" y="890386"/>
                      <a:pt x="679206" y="888023"/>
                    </a:cubicBezTo>
                    <a:cubicBezTo>
                      <a:pt x="680242" y="885951"/>
                      <a:pt x="680119" y="883357"/>
                      <a:pt x="681404" y="881429"/>
                    </a:cubicBezTo>
                    <a:cubicBezTo>
                      <a:pt x="683129" y="878843"/>
                      <a:pt x="685801" y="877033"/>
                      <a:pt x="687999" y="874835"/>
                    </a:cubicBezTo>
                    <a:cubicBezTo>
                      <a:pt x="693350" y="858780"/>
                      <a:pt x="691271" y="866142"/>
                      <a:pt x="694593" y="852854"/>
                    </a:cubicBezTo>
                    <a:cubicBezTo>
                      <a:pt x="693128" y="846260"/>
                      <a:pt x="694716" y="838092"/>
                      <a:pt x="690197" y="833071"/>
                    </a:cubicBezTo>
                    <a:cubicBezTo>
                      <a:pt x="686731" y="829220"/>
                      <a:pt x="679858" y="832038"/>
                      <a:pt x="674810" y="830873"/>
                    </a:cubicBezTo>
                    <a:cubicBezTo>
                      <a:pt x="670295" y="829831"/>
                      <a:pt x="666018" y="827942"/>
                      <a:pt x="661622" y="826477"/>
                    </a:cubicBezTo>
                    <a:lnTo>
                      <a:pt x="655027" y="824279"/>
                    </a:lnTo>
                    <a:lnTo>
                      <a:pt x="648433" y="822081"/>
                    </a:lnTo>
                    <a:cubicBezTo>
                      <a:pt x="644422" y="816065"/>
                      <a:pt x="644384" y="814176"/>
                      <a:pt x="637443" y="811091"/>
                    </a:cubicBezTo>
                    <a:cubicBezTo>
                      <a:pt x="633208" y="809209"/>
                      <a:pt x="624254" y="806694"/>
                      <a:pt x="624254" y="806694"/>
                    </a:cubicBezTo>
                    <a:cubicBezTo>
                      <a:pt x="617444" y="799884"/>
                      <a:pt x="617583" y="801989"/>
                      <a:pt x="615462" y="793506"/>
                    </a:cubicBezTo>
                    <a:cubicBezTo>
                      <a:pt x="615284" y="792795"/>
                      <a:pt x="615462" y="792041"/>
                      <a:pt x="615462" y="791308"/>
                    </a:cubicBezTo>
                    <a:lnTo>
                      <a:pt x="0" y="340702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6917770" y="3188437"/>
                <a:ext cx="881827" cy="760511"/>
              </a:xfrm>
              <a:custGeom>
                <a:avLst/>
                <a:gdLst>
                  <a:gd name="connsiteX0" fmla="*/ 828675 w 883627"/>
                  <a:gd name="connsiteY0" fmla="*/ 279155 h 763282"/>
                  <a:gd name="connsiteX1" fmla="*/ 828675 w 883627"/>
                  <a:gd name="connsiteY1" fmla="*/ 279155 h 763282"/>
                  <a:gd name="connsiteX2" fmla="*/ 866042 w 883627"/>
                  <a:gd name="connsiteY2" fmla="*/ 292344 h 763282"/>
                  <a:gd name="connsiteX3" fmla="*/ 883627 w 883627"/>
                  <a:gd name="connsiteY3" fmla="*/ 296740 h 763282"/>
                  <a:gd name="connsiteX4" fmla="*/ 872637 w 883627"/>
                  <a:gd name="connsiteY4" fmla="*/ 305532 h 763282"/>
                  <a:gd name="connsiteX5" fmla="*/ 861646 w 883627"/>
                  <a:gd name="connsiteY5" fmla="*/ 312126 h 763282"/>
                  <a:gd name="connsiteX6" fmla="*/ 855052 w 883627"/>
                  <a:gd name="connsiteY6" fmla="*/ 318721 h 763282"/>
                  <a:gd name="connsiteX7" fmla="*/ 846260 w 883627"/>
                  <a:gd name="connsiteY7" fmla="*/ 320919 h 763282"/>
                  <a:gd name="connsiteX8" fmla="*/ 839665 w 883627"/>
                  <a:gd name="connsiteY8" fmla="*/ 323117 h 763282"/>
                  <a:gd name="connsiteX9" fmla="*/ 835269 w 883627"/>
                  <a:gd name="connsiteY9" fmla="*/ 329711 h 763282"/>
                  <a:gd name="connsiteX10" fmla="*/ 824279 w 883627"/>
                  <a:gd name="connsiteY10" fmla="*/ 342900 h 763282"/>
                  <a:gd name="connsiteX11" fmla="*/ 819883 w 883627"/>
                  <a:gd name="connsiteY11" fmla="*/ 358286 h 763282"/>
                  <a:gd name="connsiteX12" fmla="*/ 815487 w 883627"/>
                  <a:gd name="connsiteY12" fmla="*/ 364880 h 763282"/>
                  <a:gd name="connsiteX13" fmla="*/ 813289 w 883627"/>
                  <a:gd name="connsiteY13" fmla="*/ 378069 h 763282"/>
                  <a:gd name="connsiteX14" fmla="*/ 795704 w 883627"/>
                  <a:gd name="connsiteY14" fmla="*/ 393455 h 763282"/>
                  <a:gd name="connsiteX15" fmla="*/ 782515 w 883627"/>
                  <a:gd name="connsiteY15" fmla="*/ 397851 h 763282"/>
                  <a:gd name="connsiteX16" fmla="*/ 767129 w 883627"/>
                  <a:gd name="connsiteY16" fmla="*/ 404446 h 763282"/>
                  <a:gd name="connsiteX17" fmla="*/ 758337 w 883627"/>
                  <a:gd name="connsiteY17" fmla="*/ 408842 h 763282"/>
                  <a:gd name="connsiteX18" fmla="*/ 751742 w 883627"/>
                  <a:gd name="connsiteY18" fmla="*/ 411040 h 763282"/>
                  <a:gd name="connsiteX19" fmla="*/ 742950 w 883627"/>
                  <a:gd name="connsiteY19" fmla="*/ 417634 h 763282"/>
                  <a:gd name="connsiteX20" fmla="*/ 727564 w 883627"/>
                  <a:gd name="connsiteY20" fmla="*/ 422030 h 763282"/>
                  <a:gd name="connsiteX21" fmla="*/ 709979 w 883627"/>
                  <a:gd name="connsiteY21" fmla="*/ 437417 h 763282"/>
                  <a:gd name="connsiteX22" fmla="*/ 703385 w 883627"/>
                  <a:gd name="connsiteY22" fmla="*/ 444011 h 763282"/>
                  <a:gd name="connsiteX23" fmla="*/ 694592 w 883627"/>
                  <a:gd name="connsiteY23" fmla="*/ 448407 h 763282"/>
                  <a:gd name="connsiteX24" fmla="*/ 687998 w 883627"/>
                  <a:gd name="connsiteY24" fmla="*/ 455001 h 763282"/>
                  <a:gd name="connsiteX25" fmla="*/ 679206 w 883627"/>
                  <a:gd name="connsiteY25" fmla="*/ 468190 h 763282"/>
                  <a:gd name="connsiteX26" fmla="*/ 672612 w 883627"/>
                  <a:gd name="connsiteY26" fmla="*/ 472586 h 763282"/>
                  <a:gd name="connsiteX27" fmla="*/ 674810 w 883627"/>
                  <a:gd name="connsiteY27" fmla="*/ 487973 h 763282"/>
                  <a:gd name="connsiteX28" fmla="*/ 690196 w 883627"/>
                  <a:gd name="connsiteY28" fmla="*/ 507755 h 763282"/>
                  <a:gd name="connsiteX29" fmla="*/ 687998 w 883627"/>
                  <a:gd name="connsiteY29" fmla="*/ 518746 h 763282"/>
                  <a:gd name="connsiteX30" fmla="*/ 674810 w 883627"/>
                  <a:gd name="connsiteY30" fmla="*/ 523142 h 763282"/>
                  <a:gd name="connsiteX31" fmla="*/ 652829 w 883627"/>
                  <a:gd name="connsiteY31" fmla="*/ 527538 h 763282"/>
                  <a:gd name="connsiteX32" fmla="*/ 639640 w 883627"/>
                  <a:gd name="connsiteY32" fmla="*/ 531934 h 763282"/>
                  <a:gd name="connsiteX33" fmla="*/ 624254 w 883627"/>
                  <a:gd name="connsiteY33" fmla="*/ 538528 h 763282"/>
                  <a:gd name="connsiteX34" fmla="*/ 613264 w 883627"/>
                  <a:gd name="connsiteY34" fmla="*/ 547321 h 763282"/>
                  <a:gd name="connsiteX35" fmla="*/ 600075 w 883627"/>
                  <a:gd name="connsiteY35" fmla="*/ 558311 h 763282"/>
                  <a:gd name="connsiteX36" fmla="*/ 591283 w 883627"/>
                  <a:gd name="connsiteY36" fmla="*/ 562707 h 763282"/>
                  <a:gd name="connsiteX37" fmla="*/ 578094 w 883627"/>
                  <a:gd name="connsiteY37" fmla="*/ 571500 h 763282"/>
                  <a:gd name="connsiteX38" fmla="*/ 571500 w 883627"/>
                  <a:gd name="connsiteY38" fmla="*/ 575896 h 763282"/>
                  <a:gd name="connsiteX39" fmla="*/ 564906 w 883627"/>
                  <a:gd name="connsiteY39" fmla="*/ 578094 h 763282"/>
                  <a:gd name="connsiteX40" fmla="*/ 553915 w 883627"/>
                  <a:gd name="connsiteY40" fmla="*/ 591282 h 763282"/>
                  <a:gd name="connsiteX41" fmla="*/ 547321 w 883627"/>
                  <a:gd name="connsiteY41" fmla="*/ 611065 h 763282"/>
                  <a:gd name="connsiteX42" fmla="*/ 540727 w 883627"/>
                  <a:gd name="connsiteY42" fmla="*/ 626451 h 763282"/>
                  <a:gd name="connsiteX43" fmla="*/ 534133 w 883627"/>
                  <a:gd name="connsiteY43" fmla="*/ 628650 h 763282"/>
                  <a:gd name="connsiteX44" fmla="*/ 525340 w 883627"/>
                  <a:gd name="connsiteY44" fmla="*/ 637442 h 763282"/>
                  <a:gd name="connsiteX45" fmla="*/ 514350 w 883627"/>
                  <a:gd name="connsiteY45" fmla="*/ 650630 h 763282"/>
                  <a:gd name="connsiteX46" fmla="*/ 507756 w 883627"/>
                  <a:gd name="connsiteY46" fmla="*/ 655026 h 763282"/>
                  <a:gd name="connsiteX47" fmla="*/ 503360 w 883627"/>
                  <a:gd name="connsiteY47" fmla="*/ 661621 h 763282"/>
                  <a:gd name="connsiteX48" fmla="*/ 490171 w 883627"/>
                  <a:gd name="connsiteY48" fmla="*/ 674809 h 763282"/>
                  <a:gd name="connsiteX49" fmla="*/ 481379 w 883627"/>
                  <a:gd name="connsiteY49" fmla="*/ 685800 h 763282"/>
                  <a:gd name="connsiteX50" fmla="*/ 476983 w 883627"/>
                  <a:gd name="connsiteY50" fmla="*/ 692394 h 763282"/>
                  <a:gd name="connsiteX51" fmla="*/ 463794 w 883627"/>
                  <a:gd name="connsiteY51" fmla="*/ 696790 h 763282"/>
                  <a:gd name="connsiteX52" fmla="*/ 457200 w 883627"/>
                  <a:gd name="connsiteY52" fmla="*/ 698988 h 763282"/>
                  <a:gd name="connsiteX53" fmla="*/ 450606 w 883627"/>
                  <a:gd name="connsiteY53" fmla="*/ 701186 h 763282"/>
                  <a:gd name="connsiteX54" fmla="*/ 435219 w 883627"/>
                  <a:gd name="connsiteY54" fmla="*/ 707780 h 763282"/>
                  <a:gd name="connsiteX55" fmla="*/ 426427 w 883627"/>
                  <a:gd name="connsiteY55" fmla="*/ 712176 h 763282"/>
                  <a:gd name="connsiteX56" fmla="*/ 419833 w 883627"/>
                  <a:gd name="connsiteY56" fmla="*/ 714375 h 763282"/>
                  <a:gd name="connsiteX57" fmla="*/ 404446 w 883627"/>
                  <a:gd name="connsiteY57" fmla="*/ 720969 h 763282"/>
                  <a:gd name="connsiteX58" fmla="*/ 393456 w 883627"/>
                  <a:gd name="connsiteY58" fmla="*/ 727563 h 763282"/>
                  <a:gd name="connsiteX59" fmla="*/ 386862 w 883627"/>
                  <a:gd name="connsiteY59" fmla="*/ 731959 h 763282"/>
                  <a:gd name="connsiteX60" fmla="*/ 380267 w 883627"/>
                  <a:gd name="connsiteY60" fmla="*/ 734157 h 763282"/>
                  <a:gd name="connsiteX61" fmla="*/ 360485 w 883627"/>
                  <a:gd name="connsiteY61" fmla="*/ 747346 h 763282"/>
                  <a:gd name="connsiteX62" fmla="*/ 347296 w 883627"/>
                  <a:gd name="connsiteY62" fmla="*/ 749544 h 763282"/>
                  <a:gd name="connsiteX63" fmla="*/ 331910 w 883627"/>
                  <a:gd name="connsiteY63" fmla="*/ 753940 h 763282"/>
                  <a:gd name="connsiteX64" fmla="*/ 305533 w 883627"/>
                  <a:gd name="connsiteY64" fmla="*/ 756138 h 763282"/>
                  <a:gd name="connsiteX65" fmla="*/ 237392 w 883627"/>
                  <a:gd name="connsiteY65" fmla="*/ 762732 h 763282"/>
                  <a:gd name="connsiteX66" fmla="*/ 105508 w 883627"/>
                  <a:gd name="connsiteY66" fmla="*/ 531934 h 763282"/>
                  <a:gd name="connsiteX67" fmla="*/ 193431 w 883627"/>
                  <a:gd name="connsiteY67" fmla="*/ 470388 h 763282"/>
                  <a:gd name="connsiteX68" fmla="*/ 0 w 883627"/>
                  <a:gd name="connsiteY68" fmla="*/ 252778 h 763282"/>
                  <a:gd name="connsiteX69" fmla="*/ 50556 w 883627"/>
                  <a:gd name="connsiteY69" fmla="*/ 217609 h 763282"/>
                  <a:gd name="connsiteX70" fmla="*/ 59348 w 883627"/>
                  <a:gd name="connsiteY70" fmla="*/ 197826 h 763282"/>
                  <a:gd name="connsiteX71" fmla="*/ 57150 w 883627"/>
                  <a:gd name="connsiteY71" fmla="*/ 180242 h 763282"/>
                  <a:gd name="connsiteX72" fmla="*/ 59348 w 883627"/>
                  <a:gd name="connsiteY72" fmla="*/ 160459 h 763282"/>
                  <a:gd name="connsiteX73" fmla="*/ 61546 w 883627"/>
                  <a:gd name="connsiteY73" fmla="*/ 153865 h 763282"/>
                  <a:gd name="connsiteX74" fmla="*/ 74735 w 883627"/>
                  <a:gd name="connsiteY74" fmla="*/ 142875 h 763282"/>
                  <a:gd name="connsiteX75" fmla="*/ 79131 w 883627"/>
                  <a:gd name="connsiteY75" fmla="*/ 136280 h 763282"/>
                  <a:gd name="connsiteX76" fmla="*/ 85725 w 883627"/>
                  <a:gd name="connsiteY76" fmla="*/ 120894 h 763282"/>
                  <a:gd name="connsiteX77" fmla="*/ 90121 w 883627"/>
                  <a:gd name="connsiteY77" fmla="*/ 103309 h 763282"/>
                  <a:gd name="connsiteX78" fmla="*/ 92319 w 883627"/>
                  <a:gd name="connsiteY78" fmla="*/ 96715 h 763282"/>
                  <a:gd name="connsiteX79" fmla="*/ 98914 w 883627"/>
                  <a:gd name="connsiteY79" fmla="*/ 90121 h 763282"/>
                  <a:gd name="connsiteX80" fmla="*/ 112102 w 883627"/>
                  <a:gd name="connsiteY80" fmla="*/ 83526 h 763282"/>
                  <a:gd name="connsiteX81" fmla="*/ 125290 w 883627"/>
                  <a:gd name="connsiteY81" fmla="*/ 81328 h 763282"/>
                  <a:gd name="connsiteX82" fmla="*/ 145073 w 883627"/>
                  <a:gd name="connsiteY82" fmla="*/ 72536 h 763282"/>
                  <a:gd name="connsiteX83" fmla="*/ 153865 w 883627"/>
                  <a:gd name="connsiteY83" fmla="*/ 61546 h 763282"/>
                  <a:gd name="connsiteX84" fmla="*/ 156064 w 883627"/>
                  <a:gd name="connsiteY84" fmla="*/ 54951 h 763282"/>
                  <a:gd name="connsiteX85" fmla="*/ 164856 w 883627"/>
                  <a:gd name="connsiteY85" fmla="*/ 52753 h 763282"/>
                  <a:gd name="connsiteX86" fmla="*/ 171450 w 883627"/>
                  <a:gd name="connsiteY86" fmla="*/ 50555 h 763282"/>
                  <a:gd name="connsiteX87" fmla="*/ 180242 w 883627"/>
                  <a:gd name="connsiteY87" fmla="*/ 48357 h 763282"/>
                  <a:gd name="connsiteX88" fmla="*/ 186837 w 883627"/>
                  <a:gd name="connsiteY88" fmla="*/ 46159 h 763282"/>
                  <a:gd name="connsiteX89" fmla="*/ 222006 w 883627"/>
                  <a:gd name="connsiteY89" fmla="*/ 46159 h 763282"/>
                  <a:gd name="connsiteX90" fmla="*/ 701187 w 883627"/>
                  <a:gd name="connsiteY90" fmla="*/ 0 h 763282"/>
                  <a:gd name="connsiteX91" fmla="*/ 655027 w 883627"/>
                  <a:gd name="connsiteY91" fmla="*/ 182440 h 763282"/>
                  <a:gd name="connsiteX92" fmla="*/ 745148 w 883627"/>
                  <a:gd name="connsiteY92" fmla="*/ 184638 h 763282"/>
                  <a:gd name="connsiteX93" fmla="*/ 780317 w 883627"/>
                  <a:gd name="connsiteY93" fmla="*/ 263769 h 763282"/>
                  <a:gd name="connsiteX94" fmla="*/ 804496 w 883627"/>
                  <a:gd name="connsiteY94" fmla="*/ 281353 h 763282"/>
                  <a:gd name="connsiteX95" fmla="*/ 828675 w 883627"/>
                  <a:gd name="connsiteY95" fmla="*/ 279155 h 76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883627" h="763282">
                    <a:moveTo>
                      <a:pt x="828675" y="279155"/>
                    </a:moveTo>
                    <a:lnTo>
                      <a:pt x="828675" y="279155"/>
                    </a:lnTo>
                    <a:cubicBezTo>
                      <a:pt x="835120" y="281572"/>
                      <a:pt x="859915" y="291119"/>
                      <a:pt x="866042" y="292344"/>
                    </a:cubicBezTo>
                    <a:cubicBezTo>
                      <a:pt x="879305" y="294996"/>
                      <a:pt x="873489" y="293361"/>
                      <a:pt x="883627" y="296740"/>
                    </a:cubicBezTo>
                    <a:cubicBezTo>
                      <a:pt x="874872" y="309872"/>
                      <a:pt x="884433" y="298455"/>
                      <a:pt x="872637" y="305532"/>
                    </a:cubicBezTo>
                    <a:cubicBezTo>
                      <a:pt x="857550" y="314583"/>
                      <a:pt x="880325" y="305900"/>
                      <a:pt x="861646" y="312126"/>
                    </a:cubicBezTo>
                    <a:cubicBezTo>
                      <a:pt x="859448" y="314324"/>
                      <a:pt x="857751" y="317179"/>
                      <a:pt x="855052" y="318721"/>
                    </a:cubicBezTo>
                    <a:cubicBezTo>
                      <a:pt x="852429" y="320220"/>
                      <a:pt x="849165" y="320089"/>
                      <a:pt x="846260" y="320919"/>
                    </a:cubicBezTo>
                    <a:cubicBezTo>
                      <a:pt x="844032" y="321556"/>
                      <a:pt x="841863" y="322384"/>
                      <a:pt x="839665" y="323117"/>
                    </a:cubicBezTo>
                    <a:cubicBezTo>
                      <a:pt x="838200" y="325315"/>
                      <a:pt x="836960" y="327682"/>
                      <a:pt x="835269" y="329711"/>
                    </a:cubicBezTo>
                    <a:cubicBezTo>
                      <a:pt x="829191" y="337005"/>
                      <a:pt x="828373" y="334711"/>
                      <a:pt x="824279" y="342900"/>
                    </a:cubicBezTo>
                    <a:cubicBezTo>
                      <a:pt x="820000" y="351459"/>
                      <a:pt x="824111" y="348421"/>
                      <a:pt x="819883" y="358286"/>
                    </a:cubicBezTo>
                    <a:cubicBezTo>
                      <a:pt x="818842" y="360714"/>
                      <a:pt x="816952" y="362682"/>
                      <a:pt x="815487" y="364880"/>
                    </a:cubicBezTo>
                    <a:cubicBezTo>
                      <a:pt x="814754" y="369276"/>
                      <a:pt x="815423" y="374156"/>
                      <a:pt x="813289" y="378069"/>
                    </a:cubicBezTo>
                    <a:cubicBezTo>
                      <a:pt x="811568" y="381224"/>
                      <a:pt x="800930" y="391133"/>
                      <a:pt x="795704" y="393455"/>
                    </a:cubicBezTo>
                    <a:cubicBezTo>
                      <a:pt x="791469" y="395337"/>
                      <a:pt x="782515" y="397851"/>
                      <a:pt x="782515" y="397851"/>
                    </a:cubicBezTo>
                    <a:cubicBezTo>
                      <a:pt x="769154" y="406760"/>
                      <a:pt x="783348" y="398364"/>
                      <a:pt x="767129" y="404446"/>
                    </a:cubicBezTo>
                    <a:cubicBezTo>
                      <a:pt x="764061" y="405596"/>
                      <a:pt x="761349" y="407551"/>
                      <a:pt x="758337" y="408842"/>
                    </a:cubicBezTo>
                    <a:cubicBezTo>
                      <a:pt x="756207" y="409755"/>
                      <a:pt x="753940" y="410307"/>
                      <a:pt x="751742" y="411040"/>
                    </a:cubicBezTo>
                    <a:cubicBezTo>
                      <a:pt x="748811" y="413238"/>
                      <a:pt x="746131" y="415816"/>
                      <a:pt x="742950" y="417634"/>
                    </a:cubicBezTo>
                    <a:cubicBezTo>
                      <a:pt x="740497" y="419035"/>
                      <a:pt x="729467" y="421554"/>
                      <a:pt x="727564" y="422030"/>
                    </a:cubicBezTo>
                    <a:cubicBezTo>
                      <a:pt x="716657" y="429300"/>
                      <a:pt x="722838" y="424557"/>
                      <a:pt x="709979" y="437417"/>
                    </a:cubicBezTo>
                    <a:cubicBezTo>
                      <a:pt x="707781" y="439615"/>
                      <a:pt x="706165" y="442621"/>
                      <a:pt x="703385" y="444011"/>
                    </a:cubicBezTo>
                    <a:lnTo>
                      <a:pt x="694592" y="448407"/>
                    </a:lnTo>
                    <a:cubicBezTo>
                      <a:pt x="692394" y="450605"/>
                      <a:pt x="689906" y="452547"/>
                      <a:pt x="687998" y="455001"/>
                    </a:cubicBezTo>
                    <a:cubicBezTo>
                      <a:pt x="684754" y="459172"/>
                      <a:pt x="683602" y="465259"/>
                      <a:pt x="679206" y="468190"/>
                    </a:cubicBezTo>
                    <a:lnTo>
                      <a:pt x="672612" y="472586"/>
                    </a:lnTo>
                    <a:cubicBezTo>
                      <a:pt x="673345" y="477715"/>
                      <a:pt x="672950" y="483137"/>
                      <a:pt x="674810" y="487973"/>
                    </a:cubicBezTo>
                    <a:cubicBezTo>
                      <a:pt x="678096" y="496517"/>
                      <a:pt x="684120" y="501679"/>
                      <a:pt x="690196" y="507755"/>
                    </a:cubicBezTo>
                    <a:cubicBezTo>
                      <a:pt x="689463" y="511419"/>
                      <a:pt x="690640" y="516104"/>
                      <a:pt x="687998" y="518746"/>
                    </a:cubicBezTo>
                    <a:cubicBezTo>
                      <a:pt x="684722" y="522023"/>
                      <a:pt x="679206" y="521677"/>
                      <a:pt x="674810" y="523142"/>
                    </a:cubicBezTo>
                    <a:cubicBezTo>
                      <a:pt x="663302" y="526978"/>
                      <a:pt x="670504" y="525013"/>
                      <a:pt x="652829" y="527538"/>
                    </a:cubicBezTo>
                    <a:cubicBezTo>
                      <a:pt x="648433" y="529003"/>
                      <a:pt x="643785" y="529862"/>
                      <a:pt x="639640" y="531934"/>
                    </a:cubicBezTo>
                    <a:cubicBezTo>
                      <a:pt x="628776" y="537366"/>
                      <a:pt x="633956" y="535294"/>
                      <a:pt x="624254" y="538528"/>
                    </a:cubicBezTo>
                    <a:cubicBezTo>
                      <a:pt x="613648" y="549136"/>
                      <a:pt x="627117" y="536240"/>
                      <a:pt x="613264" y="547321"/>
                    </a:cubicBezTo>
                    <a:cubicBezTo>
                      <a:pt x="602518" y="555917"/>
                      <a:pt x="617168" y="547628"/>
                      <a:pt x="600075" y="558311"/>
                    </a:cubicBezTo>
                    <a:cubicBezTo>
                      <a:pt x="597296" y="560048"/>
                      <a:pt x="594093" y="561021"/>
                      <a:pt x="591283" y="562707"/>
                    </a:cubicBezTo>
                    <a:cubicBezTo>
                      <a:pt x="586752" y="565426"/>
                      <a:pt x="582490" y="568569"/>
                      <a:pt x="578094" y="571500"/>
                    </a:cubicBezTo>
                    <a:cubicBezTo>
                      <a:pt x="575896" y="572965"/>
                      <a:pt x="574006" y="575061"/>
                      <a:pt x="571500" y="575896"/>
                    </a:cubicBezTo>
                    <a:lnTo>
                      <a:pt x="564906" y="578094"/>
                    </a:lnTo>
                    <a:cubicBezTo>
                      <a:pt x="561847" y="581153"/>
                      <a:pt x="555445" y="586694"/>
                      <a:pt x="553915" y="591282"/>
                    </a:cubicBezTo>
                    <a:cubicBezTo>
                      <a:pt x="546016" y="614977"/>
                      <a:pt x="557311" y="596080"/>
                      <a:pt x="547321" y="611065"/>
                    </a:cubicBezTo>
                    <a:cubicBezTo>
                      <a:pt x="546001" y="616345"/>
                      <a:pt x="545471" y="622656"/>
                      <a:pt x="540727" y="626451"/>
                    </a:cubicBezTo>
                    <a:cubicBezTo>
                      <a:pt x="538918" y="627899"/>
                      <a:pt x="536331" y="627917"/>
                      <a:pt x="534133" y="628650"/>
                    </a:cubicBezTo>
                    <a:cubicBezTo>
                      <a:pt x="529946" y="641210"/>
                      <a:pt x="535389" y="630743"/>
                      <a:pt x="525340" y="637442"/>
                    </a:cubicBezTo>
                    <a:cubicBezTo>
                      <a:pt x="514539" y="644642"/>
                      <a:pt x="522458" y="642522"/>
                      <a:pt x="514350" y="650630"/>
                    </a:cubicBezTo>
                    <a:cubicBezTo>
                      <a:pt x="512482" y="652498"/>
                      <a:pt x="509954" y="653561"/>
                      <a:pt x="507756" y="655026"/>
                    </a:cubicBezTo>
                    <a:cubicBezTo>
                      <a:pt x="506291" y="657224"/>
                      <a:pt x="505115" y="659646"/>
                      <a:pt x="503360" y="661621"/>
                    </a:cubicBezTo>
                    <a:cubicBezTo>
                      <a:pt x="499230" y="666268"/>
                      <a:pt x="493620" y="669636"/>
                      <a:pt x="490171" y="674809"/>
                    </a:cubicBezTo>
                    <a:cubicBezTo>
                      <a:pt x="476642" y="695103"/>
                      <a:pt x="493906" y="670139"/>
                      <a:pt x="481379" y="685800"/>
                    </a:cubicBezTo>
                    <a:cubicBezTo>
                      <a:pt x="479729" y="687863"/>
                      <a:pt x="479223" y="690994"/>
                      <a:pt x="476983" y="692394"/>
                    </a:cubicBezTo>
                    <a:cubicBezTo>
                      <a:pt x="473053" y="694850"/>
                      <a:pt x="468190" y="695325"/>
                      <a:pt x="463794" y="696790"/>
                    </a:cubicBezTo>
                    <a:lnTo>
                      <a:pt x="457200" y="698988"/>
                    </a:lnTo>
                    <a:cubicBezTo>
                      <a:pt x="455002" y="699721"/>
                      <a:pt x="452678" y="700150"/>
                      <a:pt x="450606" y="701186"/>
                    </a:cubicBezTo>
                    <a:cubicBezTo>
                      <a:pt x="421450" y="715764"/>
                      <a:pt x="457859" y="698078"/>
                      <a:pt x="435219" y="707780"/>
                    </a:cubicBezTo>
                    <a:cubicBezTo>
                      <a:pt x="432207" y="709071"/>
                      <a:pt x="429439" y="710885"/>
                      <a:pt x="426427" y="712176"/>
                    </a:cubicBezTo>
                    <a:cubicBezTo>
                      <a:pt x="424297" y="713089"/>
                      <a:pt x="421905" y="713339"/>
                      <a:pt x="419833" y="714375"/>
                    </a:cubicBezTo>
                    <a:cubicBezTo>
                      <a:pt x="404659" y="721963"/>
                      <a:pt x="422740" y="716396"/>
                      <a:pt x="404446" y="720969"/>
                    </a:cubicBezTo>
                    <a:cubicBezTo>
                      <a:pt x="400783" y="723167"/>
                      <a:pt x="397079" y="725299"/>
                      <a:pt x="393456" y="727563"/>
                    </a:cubicBezTo>
                    <a:cubicBezTo>
                      <a:pt x="391216" y="728963"/>
                      <a:pt x="389225" y="730778"/>
                      <a:pt x="386862" y="731959"/>
                    </a:cubicBezTo>
                    <a:cubicBezTo>
                      <a:pt x="384789" y="732995"/>
                      <a:pt x="382465" y="733424"/>
                      <a:pt x="380267" y="734157"/>
                    </a:cubicBezTo>
                    <a:cubicBezTo>
                      <a:pt x="368622" y="745803"/>
                      <a:pt x="373440" y="744755"/>
                      <a:pt x="360485" y="747346"/>
                    </a:cubicBezTo>
                    <a:cubicBezTo>
                      <a:pt x="356115" y="748220"/>
                      <a:pt x="351692" y="748811"/>
                      <a:pt x="347296" y="749544"/>
                    </a:cubicBezTo>
                    <a:cubicBezTo>
                      <a:pt x="342916" y="751004"/>
                      <a:pt x="336326" y="753388"/>
                      <a:pt x="331910" y="753940"/>
                    </a:cubicBezTo>
                    <a:cubicBezTo>
                      <a:pt x="323155" y="755034"/>
                      <a:pt x="314325" y="755405"/>
                      <a:pt x="305533" y="756138"/>
                    </a:cubicBezTo>
                    <a:cubicBezTo>
                      <a:pt x="265650" y="766108"/>
                      <a:pt x="288219" y="762732"/>
                      <a:pt x="237392" y="762732"/>
                    </a:cubicBezTo>
                    <a:lnTo>
                      <a:pt x="105508" y="531934"/>
                    </a:lnTo>
                    <a:lnTo>
                      <a:pt x="193431" y="470388"/>
                    </a:lnTo>
                    <a:lnTo>
                      <a:pt x="0" y="252778"/>
                    </a:lnTo>
                    <a:lnTo>
                      <a:pt x="50556" y="217609"/>
                    </a:lnTo>
                    <a:cubicBezTo>
                      <a:pt x="53487" y="211015"/>
                      <a:pt x="58094" y="204932"/>
                      <a:pt x="59348" y="197826"/>
                    </a:cubicBezTo>
                    <a:cubicBezTo>
                      <a:pt x="60375" y="192009"/>
                      <a:pt x="57150" y="186149"/>
                      <a:pt x="57150" y="180242"/>
                    </a:cubicBezTo>
                    <a:cubicBezTo>
                      <a:pt x="57150" y="173607"/>
                      <a:pt x="58257" y="167004"/>
                      <a:pt x="59348" y="160459"/>
                    </a:cubicBezTo>
                    <a:cubicBezTo>
                      <a:pt x="59729" y="158174"/>
                      <a:pt x="60261" y="155793"/>
                      <a:pt x="61546" y="153865"/>
                    </a:cubicBezTo>
                    <a:cubicBezTo>
                      <a:pt x="64931" y="148787"/>
                      <a:pt x="69868" y="146119"/>
                      <a:pt x="74735" y="142875"/>
                    </a:cubicBezTo>
                    <a:cubicBezTo>
                      <a:pt x="76200" y="140677"/>
                      <a:pt x="77820" y="138574"/>
                      <a:pt x="79131" y="136280"/>
                    </a:cubicBezTo>
                    <a:cubicBezTo>
                      <a:pt x="82264" y="130797"/>
                      <a:pt x="84117" y="126791"/>
                      <a:pt x="85725" y="120894"/>
                    </a:cubicBezTo>
                    <a:cubicBezTo>
                      <a:pt x="87315" y="115065"/>
                      <a:pt x="88210" y="109041"/>
                      <a:pt x="90121" y="103309"/>
                    </a:cubicBezTo>
                    <a:cubicBezTo>
                      <a:pt x="90854" y="101111"/>
                      <a:pt x="91034" y="98643"/>
                      <a:pt x="92319" y="96715"/>
                    </a:cubicBezTo>
                    <a:cubicBezTo>
                      <a:pt x="94044" y="94129"/>
                      <a:pt x="96526" y="92111"/>
                      <a:pt x="98914" y="90121"/>
                    </a:cubicBezTo>
                    <a:cubicBezTo>
                      <a:pt x="103224" y="86530"/>
                      <a:pt x="106696" y="84728"/>
                      <a:pt x="112102" y="83526"/>
                    </a:cubicBezTo>
                    <a:cubicBezTo>
                      <a:pt x="116452" y="82559"/>
                      <a:pt x="120966" y="82409"/>
                      <a:pt x="125290" y="81328"/>
                    </a:cubicBezTo>
                    <a:cubicBezTo>
                      <a:pt x="137847" y="78189"/>
                      <a:pt x="136412" y="78310"/>
                      <a:pt x="145073" y="72536"/>
                    </a:cubicBezTo>
                    <a:cubicBezTo>
                      <a:pt x="150598" y="55962"/>
                      <a:pt x="142503" y="75748"/>
                      <a:pt x="153865" y="61546"/>
                    </a:cubicBezTo>
                    <a:cubicBezTo>
                      <a:pt x="155313" y="59736"/>
                      <a:pt x="154254" y="56399"/>
                      <a:pt x="156064" y="54951"/>
                    </a:cubicBezTo>
                    <a:cubicBezTo>
                      <a:pt x="158423" y="53064"/>
                      <a:pt x="161951" y="53583"/>
                      <a:pt x="164856" y="52753"/>
                    </a:cubicBezTo>
                    <a:cubicBezTo>
                      <a:pt x="167084" y="52116"/>
                      <a:pt x="169222" y="51192"/>
                      <a:pt x="171450" y="50555"/>
                    </a:cubicBezTo>
                    <a:cubicBezTo>
                      <a:pt x="174355" y="49725"/>
                      <a:pt x="177337" y="49187"/>
                      <a:pt x="180242" y="48357"/>
                    </a:cubicBezTo>
                    <a:cubicBezTo>
                      <a:pt x="182470" y="47720"/>
                      <a:pt x="184523" y="46281"/>
                      <a:pt x="186837" y="46159"/>
                    </a:cubicBezTo>
                    <a:cubicBezTo>
                      <a:pt x="198544" y="45543"/>
                      <a:pt x="210283" y="46159"/>
                      <a:pt x="222006" y="46159"/>
                    </a:cubicBezTo>
                    <a:lnTo>
                      <a:pt x="701187" y="0"/>
                    </a:lnTo>
                    <a:lnTo>
                      <a:pt x="655027" y="182440"/>
                    </a:lnTo>
                    <a:lnTo>
                      <a:pt x="745148" y="184638"/>
                    </a:lnTo>
                    <a:lnTo>
                      <a:pt x="780317" y="263769"/>
                    </a:lnTo>
                    <a:lnTo>
                      <a:pt x="804496" y="281353"/>
                    </a:lnTo>
                    <a:lnTo>
                      <a:pt x="828675" y="279155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7266950" y="2605476"/>
                <a:ext cx="869990" cy="890717"/>
              </a:xfrm>
              <a:custGeom>
                <a:avLst/>
                <a:gdLst>
                  <a:gd name="connsiteX0" fmla="*/ 353891 w 870543"/>
                  <a:gd name="connsiteY0" fmla="*/ 0 h 892419"/>
                  <a:gd name="connsiteX1" fmla="*/ 353891 w 870543"/>
                  <a:gd name="connsiteY1" fmla="*/ 0 h 892419"/>
                  <a:gd name="connsiteX2" fmla="*/ 371475 w 870543"/>
                  <a:gd name="connsiteY2" fmla="*/ 6594 h 892419"/>
                  <a:gd name="connsiteX3" fmla="*/ 375871 w 870543"/>
                  <a:gd name="connsiteY3" fmla="*/ 10991 h 892419"/>
                  <a:gd name="connsiteX4" fmla="*/ 389060 w 870543"/>
                  <a:gd name="connsiteY4" fmla="*/ 19783 h 892419"/>
                  <a:gd name="connsiteX5" fmla="*/ 395654 w 870543"/>
                  <a:gd name="connsiteY5" fmla="*/ 24179 h 892419"/>
                  <a:gd name="connsiteX6" fmla="*/ 408843 w 870543"/>
                  <a:gd name="connsiteY6" fmla="*/ 35169 h 892419"/>
                  <a:gd name="connsiteX7" fmla="*/ 424229 w 870543"/>
                  <a:gd name="connsiteY7" fmla="*/ 52754 h 892419"/>
                  <a:gd name="connsiteX8" fmla="*/ 439616 w 870543"/>
                  <a:gd name="connsiteY8" fmla="*/ 72537 h 892419"/>
                  <a:gd name="connsiteX9" fmla="*/ 448408 w 870543"/>
                  <a:gd name="connsiteY9" fmla="*/ 90121 h 892419"/>
                  <a:gd name="connsiteX10" fmla="*/ 450606 w 870543"/>
                  <a:gd name="connsiteY10" fmla="*/ 101112 h 892419"/>
                  <a:gd name="connsiteX11" fmla="*/ 452804 w 870543"/>
                  <a:gd name="connsiteY11" fmla="*/ 116498 h 892419"/>
                  <a:gd name="connsiteX12" fmla="*/ 457200 w 870543"/>
                  <a:gd name="connsiteY12" fmla="*/ 125291 h 892419"/>
                  <a:gd name="connsiteX13" fmla="*/ 461596 w 870543"/>
                  <a:gd name="connsiteY13" fmla="*/ 138479 h 892419"/>
                  <a:gd name="connsiteX14" fmla="*/ 468191 w 870543"/>
                  <a:gd name="connsiteY14" fmla="*/ 151667 h 892419"/>
                  <a:gd name="connsiteX15" fmla="*/ 476983 w 870543"/>
                  <a:gd name="connsiteY15" fmla="*/ 153866 h 892419"/>
                  <a:gd name="connsiteX16" fmla="*/ 483577 w 870543"/>
                  <a:gd name="connsiteY16" fmla="*/ 156064 h 892419"/>
                  <a:gd name="connsiteX17" fmla="*/ 490171 w 870543"/>
                  <a:gd name="connsiteY17" fmla="*/ 162658 h 892419"/>
                  <a:gd name="connsiteX18" fmla="*/ 498964 w 870543"/>
                  <a:gd name="connsiteY18" fmla="*/ 224204 h 892419"/>
                  <a:gd name="connsiteX19" fmla="*/ 523143 w 870543"/>
                  <a:gd name="connsiteY19" fmla="*/ 222006 h 892419"/>
                  <a:gd name="connsiteX20" fmla="*/ 536331 w 870543"/>
                  <a:gd name="connsiteY20" fmla="*/ 217610 h 892419"/>
                  <a:gd name="connsiteX21" fmla="*/ 586887 w 870543"/>
                  <a:gd name="connsiteY21" fmla="*/ 224204 h 892419"/>
                  <a:gd name="connsiteX22" fmla="*/ 593481 w 870543"/>
                  <a:gd name="connsiteY22" fmla="*/ 232996 h 892419"/>
                  <a:gd name="connsiteX23" fmla="*/ 597877 w 870543"/>
                  <a:gd name="connsiteY23" fmla="*/ 248383 h 892419"/>
                  <a:gd name="connsiteX24" fmla="*/ 600075 w 870543"/>
                  <a:gd name="connsiteY24" fmla="*/ 254977 h 892419"/>
                  <a:gd name="connsiteX25" fmla="*/ 606670 w 870543"/>
                  <a:gd name="connsiteY25" fmla="*/ 261571 h 892419"/>
                  <a:gd name="connsiteX26" fmla="*/ 619858 w 870543"/>
                  <a:gd name="connsiteY26" fmla="*/ 270364 h 892419"/>
                  <a:gd name="connsiteX27" fmla="*/ 635245 w 870543"/>
                  <a:gd name="connsiteY27" fmla="*/ 274760 h 892419"/>
                  <a:gd name="connsiteX28" fmla="*/ 672612 w 870543"/>
                  <a:gd name="connsiteY28" fmla="*/ 281354 h 892419"/>
                  <a:gd name="connsiteX29" fmla="*/ 679206 w 870543"/>
                  <a:gd name="connsiteY29" fmla="*/ 287948 h 892419"/>
                  <a:gd name="connsiteX30" fmla="*/ 690196 w 870543"/>
                  <a:gd name="connsiteY30" fmla="*/ 296741 h 892419"/>
                  <a:gd name="connsiteX31" fmla="*/ 703385 w 870543"/>
                  <a:gd name="connsiteY31" fmla="*/ 287948 h 892419"/>
                  <a:gd name="connsiteX32" fmla="*/ 712177 w 870543"/>
                  <a:gd name="connsiteY32" fmla="*/ 285750 h 892419"/>
                  <a:gd name="connsiteX33" fmla="*/ 718771 w 870543"/>
                  <a:gd name="connsiteY33" fmla="*/ 283552 h 892419"/>
                  <a:gd name="connsiteX34" fmla="*/ 729762 w 870543"/>
                  <a:gd name="connsiteY34" fmla="*/ 285750 h 892419"/>
                  <a:gd name="connsiteX35" fmla="*/ 736356 w 870543"/>
                  <a:gd name="connsiteY35" fmla="*/ 294542 h 892419"/>
                  <a:gd name="connsiteX36" fmla="*/ 747346 w 870543"/>
                  <a:gd name="connsiteY36" fmla="*/ 303335 h 892419"/>
                  <a:gd name="connsiteX37" fmla="*/ 791308 w 870543"/>
                  <a:gd name="connsiteY37" fmla="*/ 301137 h 892419"/>
                  <a:gd name="connsiteX38" fmla="*/ 797902 w 870543"/>
                  <a:gd name="connsiteY38" fmla="*/ 298939 h 892419"/>
                  <a:gd name="connsiteX39" fmla="*/ 806695 w 870543"/>
                  <a:gd name="connsiteY39" fmla="*/ 296741 h 892419"/>
                  <a:gd name="connsiteX40" fmla="*/ 813289 w 870543"/>
                  <a:gd name="connsiteY40" fmla="*/ 320919 h 892419"/>
                  <a:gd name="connsiteX41" fmla="*/ 817685 w 870543"/>
                  <a:gd name="connsiteY41" fmla="*/ 338504 h 892419"/>
                  <a:gd name="connsiteX42" fmla="*/ 824279 w 870543"/>
                  <a:gd name="connsiteY42" fmla="*/ 342900 h 892419"/>
                  <a:gd name="connsiteX43" fmla="*/ 828675 w 870543"/>
                  <a:gd name="connsiteY43" fmla="*/ 349494 h 892419"/>
                  <a:gd name="connsiteX44" fmla="*/ 839666 w 870543"/>
                  <a:gd name="connsiteY44" fmla="*/ 358287 h 892419"/>
                  <a:gd name="connsiteX45" fmla="*/ 846260 w 870543"/>
                  <a:gd name="connsiteY45" fmla="*/ 360485 h 892419"/>
                  <a:gd name="connsiteX46" fmla="*/ 855052 w 870543"/>
                  <a:gd name="connsiteY46" fmla="*/ 375871 h 892419"/>
                  <a:gd name="connsiteX47" fmla="*/ 863845 w 870543"/>
                  <a:gd name="connsiteY47" fmla="*/ 389060 h 892419"/>
                  <a:gd name="connsiteX48" fmla="*/ 866043 w 870543"/>
                  <a:gd name="connsiteY48" fmla="*/ 395654 h 892419"/>
                  <a:gd name="connsiteX49" fmla="*/ 870439 w 870543"/>
                  <a:gd name="connsiteY49" fmla="*/ 406644 h 892419"/>
                  <a:gd name="connsiteX50" fmla="*/ 868241 w 870543"/>
                  <a:gd name="connsiteY50" fmla="*/ 415437 h 892419"/>
                  <a:gd name="connsiteX51" fmla="*/ 857250 w 870543"/>
                  <a:gd name="connsiteY51" fmla="*/ 419833 h 892419"/>
                  <a:gd name="connsiteX52" fmla="*/ 850656 w 870543"/>
                  <a:gd name="connsiteY52" fmla="*/ 424229 h 892419"/>
                  <a:gd name="connsiteX53" fmla="*/ 844062 w 870543"/>
                  <a:gd name="connsiteY53" fmla="*/ 426427 h 892419"/>
                  <a:gd name="connsiteX54" fmla="*/ 837468 w 870543"/>
                  <a:gd name="connsiteY54" fmla="*/ 430823 h 892419"/>
                  <a:gd name="connsiteX55" fmla="*/ 824279 w 870543"/>
                  <a:gd name="connsiteY55" fmla="*/ 435219 h 892419"/>
                  <a:gd name="connsiteX56" fmla="*/ 806695 w 870543"/>
                  <a:gd name="connsiteY56" fmla="*/ 441814 h 892419"/>
                  <a:gd name="connsiteX57" fmla="*/ 793506 w 870543"/>
                  <a:gd name="connsiteY57" fmla="*/ 444012 h 892419"/>
                  <a:gd name="connsiteX58" fmla="*/ 775921 w 870543"/>
                  <a:gd name="connsiteY58" fmla="*/ 452804 h 892419"/>
                  <a:gd name="connsiteX59" fmla="*/ 771525 w 870543"/>
                  <a:gd name="connsiteY59" fmla="*/ 465992 h 892419"/>
                  <a:gd name="connsiteX60" fmla="*/ 760535 w 870543"/>
                  <a:gd name="connsiteY60" fmla="*/ 476983 h 892419"/>
                  <a:gd name="connsiteX61" fmla="*/ 745148 w 870543"/>
                  <a:gd name="connsiteY61" fmla="*/ 481379 h 892419"/>
                  <a:gd name="connsiteX62" fmla="*/ 727564 w 870543"/>
                  <a:gd name="connsiteY62" fmla="*/ 483577 h 892419"/>
                  <a:gd name="connsiteX63" fmla="*/ 725366 w 870543"/>
                  <a:gd name="connsiteY63" fmla="*/ 490171 h 892419"/>
                  <a:gd name="connsiteX64" fmla="*/ 720970 w 870543"/>
                  <a:gd name="connsiteY64" fmla="*/ 496766 h 892419"/>
                  <a:gd name="connsiteX65" fmla="*/ 723168 w 870543"/>
                  <a:gd name="connsiteY65" fmla="*/ 505558 h 892419"/>
                  <a:gd name="connsiteX66" fmla="*/ 718771 w 870543"/>
                  <a:gd name="connsiteY66" fmla="*/ 527539 h 892419"/>
                  <a:gd name="connsiteX67" fmla="*/ 712177 w 870543"/>
                  <a:gd name="connsiteY67" fmla="*/ 529737 h 892419"/>
                  <a:gd name="connsiteX68" fmla="*/ 703385 w 870543"/>
                  <a:gd name="connsiteY68" fmla="*/ 538529 h 892419"/>
                  <a:gd name="connsiteX69" fmla="*/ 692395 w 870543"/>
                  <a:gd name="connsiteY69" fmla="*/ 553916 h 892419"/>
                  <a:gd name="connsiteX70" fmla="*/ 687998 w 870543"/>
                  <a:gd name="connsiteY70" fmla="*/ 571500 h 892419"/>
                  <a:gd name="connsiteX71" fmla="*/ 685800 w 870543"/>
                  <a:gd name="connsiteY71" fmla="*/ 580292 h 892419"/>
                  <a:gd name="connsiteX72" fmla="*/ 683602 w 870543"/>
                  <a:gd name="connsiteY72" fmla="*/ 593481 h 892419"/>
                  <a:gd name="connsiteX73" fmla="*/ 672612 w 870543"/>
                  <a:gd name="connsiteY73" fmla="*/ 606669 h 892419"/>
                  <a:gd name="connsiteX74" fmla="*/ 668216 w 870543"/>
                  <a:gd name="connsiteY74" fmla="*/ 613264 h 892419"/>
                  <a:gd name="connsiteX75" fmla="*/ 670414 w 870543"/>
                  <a:gd name="connsiteY75" fmla="*/ 639641 h 892419"/>
                  <a:gd name="connsiteX76" fmla="*/ 672612 w 870543"/>
                  <a:gd name="connsiteY76" fmla="*/ 646235 h 892419"/>
                  <a:gd name="connsiteX77" fmla="*/ 668216 w 870543"/>
                  <a:gd name="connsiteY77" fmla="*/ 672612 h 892419"/>
                  <a:gd name="connsiteX78" fmla="*/ 666018 w 870543"/>
                  <a:gd name="connsiteY78" fmla="*/ 679206 h 892419"/>
                  <a:gd name="connsiteX79" fmla="*/ 661621 w 870543"/>
                  <a:gd name="connsiteY79" fmla="*/ 683602 h 892419"/>
                  <a:gd name="connsiteX80" fmla="*/ 650631 w 870543"/>
                  <a:gd name="connsiteY80" fmla="*/ 701187 h 892419"/>
                  <a:gd name="connsiteX81" fmla="*/ 648433 w 870543"/>
                  <a:gd name="connsiteY81" fmla="*/ 714375 h 892419"/>
                  <a:gd name="connsiteX82" fmla="*/ 644037 w 870543"/>
                  <a:gd name="connsiteY82" fmla="*/ 720969 h 892419"/>
                  <a:gd name="connsiteX83" fmla="*/ 641839 w 870543"/>
                  <a:gd name="connsiteY83" fmla="*/ 731960 h 892419"/>
                  <a:gd name="connsiteX84" fmla="*/ 635245 w 870543"/>
                  <a:gd name="connsiteY84" fmla="*/ 747346 h 892419"/>
                  <a:gd name="connsiteX85" fmla="*/ 628650 w 870543"/>
                  <a:gd name="connsiteY85" fmla="*/ 751742 h 892419"/>
                  <a:gd name="connsiteX86" fmla="*/ 624254 w 870543"/>
                  <a:gd name="connsiteY86" fmla="*/ 760535 h 892419"/>
                  <a:gd name="connsiteX87" fmla="*/ 617660 w 870543"/>
                  <a:gd name="connsiteY87" fmla="*/ 773723 h 892419"/>
                  <a:gd name="connsiteX88" fmla="*/ 608868 w 870543"/>
                  <a:gd name="connsiteY88" fmla="*/ 780317 h 892419"/>
                  <a:gd name="connsiteX89" fmla="*/ 600075 w 870543"/>
                  <a:gd name="connsiteY89" fmla="*/ 789110 h 892419"/>
                  <a:gd name="connsiteX90" fmla="*/ 595679 w 870543"/>
                  <a:gd name="connsiteY90" fmla="*/ 795704 h 892419"/>
                  <a:gd name="connsiteX91" fmla="*/ 575896 w 870543"/>
                  <a:gd name="connsiteY91" fmla="*/ 804496 h 892419"/>
                  <a:gd name="connsiteX92" fmla="*/ 562708 w 870543"/>
                  <a:gd name="connsiteY92" fmla="*/ 815487 h 892419"/>
                  <a:gd name="connsiteX93" fmla="*/ 556114 w 870543"/>
                  <a:gd name="connsiteY93" fmla="*/ 817685 h 892419"/>
                  <a:gd name="connsiteX94" fmla="*/ 547321 w 870543"/>
                  <a:gd name="connsiteY94" fmla="*/ 824279 h 892419"/>
                  <a:gd name="connsiteX95" fmla="*/ 540727 w 870543"/>
                  <a:gd name="connsiteY95" fmla="*/ 828675 h 892419"/>
                  <a:gd name="connsiteX96" fmla="*/ 527539 w 870543"/>
                  <a:gd name="connsiteY96" fmla="*/ 844062 h 892419"/>
                  <a:gd name="connsiteX97" fmla="*/ 514350 w 870543"/>
                  <a:gd name="connsiteY97" fmla="*/ 855052 h 892419"/>
                  <a:gd name="connsiteX98" fmla="*/ 512152 w 870543"/>
                  <a:gd name="connsiteY98" fmla="*/ 861646 h 892419"/>
                  <a:gd name="connsiteX99" fmla="*/ 492370 w 870543"/>
                  <a:gd name="connsiteY99" fmla="*/ 879231 h 892419"/>
                  <a:gd name="connsiteX100" fmla="*/ 483577 w 870543"/>
                  <a:gd name="connsiteY100" fmla="*/ 881429 h 892419"/>
                  <a:gd name="connsiteX101" fmla="*/ 463795 w 870543"/>
                  <a:gd name="connsiteY101" fmla="*/ 890221 h 892419"/>
                  <a:gd name="connsiteX102" fmla="*/ 457200 w 870543"/>
                  <a:gd name="connsiteY102" fmla="*/ 892419 h 892419"/>
                  <a:gd name="connsiteX103" fmla="*/ 435220 w 870543"/>
                  <a:gd name="connsiteY103" fmla="*/ 890221 h 892419"/>
                  <a:gd name="connsiteX104" fmla="*/ 433021 w 870543"/>
                  <a:gd name="connsiteY104" fmla="*/ 883627 h 892419"/>
                  <a:gd name="connsiteX105" fmla="*/ 428625 w 870543"/>
                  <a:gd name="connsiteY105" fmla="*/ 877033 h 892419"/>
                  <a:gd name="connsiteX106" fmla="*/ 426427 w 870543"/>
                  <a:gd name="connsiteY106" fmla="*/ 868241 h 892419"/>
                  <a:gd name="connsiteX107" fmla="*/ 422031 w 870543"/>
                  <a:gd name="connsiteY107" fmla="*/ 857250 h 892419"/>
                  <a:gd name="connsiteX108" fmla="*/ 382466 w 870543"/>
                  <a:gd name="connsiteY108" fmla="*/ 786912 h 892419"/>
                  <a:gd name="connsiteX109" fmla="*/ 290146 w 870543"/>
                  <a:gd name="connsiteY109" fmla="*/ 775921 h 892419"/>
                  <a:gd name="connsiteX110" fmla="*/ 329712 w 870543"/>
                  <a:gd name="connsiteY110" fmla="*/ 604471 h 892419"/>
                  <a:gd name="connsiteX111" fmla="*/ 0 w 870543"/>
                  <a:gd name="connsiteY111" fmla="*/ 630848 h 892419"/>
                  <a:gd name="connsiteX112" fmla="*/ 32971 w 870543"/>
                  <a:gd name="connsiteY112" fmla="*/ 575896 h 892419"/>
                  <a:gd name="connsiteX113" fmla="*/ 46160 w 870543"/>
                  <a:gd name="connsiteY113" fmla="*/ 558312 h 892419"/>
                  <a:gd name="connsiteX114" fmla="*/ 48358 w 870543"/>
                  <a:gd name="connsiteY114" fmla="*/ 542925 h 892419"/>
                  <a:gd name="connsiteX115" fmla="*/ 54952 w 870543"/>
                  <a:gd name="connsiteY115" fmla="*/ 518746 h 892419"/>
                  <a:gd name="connsiteX116" fmla="*/ 68141 w 870543"/>
                  <a:gd name="connsiteY116" fmla="*/ 496766 h 892419"/>
                  <a:gd name="connsiteX117" fmla="*/ 70339 w 870543"/>
                  <a:gd name="connsiteY117" fmla="*/ 490171 h 892419"/>
                  <a:gd name="connsiteX118" fmla="*/ 68141 w 870543"/>
                  <a:gd name="connsiteY118" fmla="*/ 476983 h 892419"/>
                  <a:gd name="connsiteX119" fmla="*/ 61546 w 870543"/>
                  <a:gd name="connsiteY119" fmla="*/ 474785 h 892419"/>
                  <a:gd name="connsiteX120" fmla="*/ 52754 w 870543"/>
                  <a:gd name="connsiteY120" fmla="*/ 465992 h 892419"/>
                  <a:gd name="connsiteX121" fmla="*/ 48358 w 870543"/>
                  <a:gd name="connsiteY121" fmla="*/ 459398 h 892419"/>
                  <a:gd name="connsiteX122" fmla="*/ 41764 w 870543"/>
                  <a:gd name="connsiteY122" fmla="*/ 457200 h 892419"/>
                  <a:gd name="connsiteX123" fmla="*/ 28575 w 870543"/>
                  <a:gd name="connsiteY123" fmla="*/ 435219 h 892419"/>
                  <a:gd name="connsiteX124" fmla="*/ 24179 w 870543"/>
                  <a:gd name="connsiteY124" fmla="*/ 428625 h 892419"/>
                  <a:gd name="connsiteX125" fmla="*/ 17585 w 870543"/>
                  <a:gd name="connsiteY125" fmla="*/ 408842 h 892419"/>
                  <a:gd name="connsiteX126" fmla="*/ 15387 w 870543"/>
                  <a:gd name="connsiteY126" fmla="*/ 402248 h 892419"/>
                  <a:gd name="connsiteX127" fmla="*/ 17585 w 870543"/>
                  <a:gd name="connsiteY127" fmla="*/ 393456 h 892419"/>
                  <a:gd name="connsiteX128" fmla="*/ 24179 w 870543"/>
                  <a:gd name="connsiteY128" fmla="*/ 391258 h 892419"/>
                  <a:gd name="connsiteX129" fmla="*/ 63745 w 870543"/>
                  <a:gd name="connsiteY129" fmla="*/ 393456 h 892419"/>
                  <a:gd name="connsiteX130" fmla="*/ 83527 w 870543"/>
                  <a:gd name="connsiteY130" fmla="*/ 391258 h 892419"/>
                  <a:gd name="connsiteX131" fmla="*/ 90121 w 870543"/>
                  <a:gd name="connsiteY131" fmla="*/ 386862 h 892419"/>
                  <a:gd name="connsiteX132" fmla="*/ 112102 w 870543"/>
                  <a:gd name="connsiteY132" fmla="*/ 382466 h 892419"/>
                  <a:gd name="connsiteX133" fmla="*/ 118696 w 870543"/>
                  <a:gd name="connsiteY133" fmla="*/ 378069 h 892419"/>
                  <a:gd name="connsiteX134" fmla="*/ 120895 w 870543"/>
                  <a:gd name="connsiteY134" fmla="*/ 371475 h 892419"/>
                  <a:gd name="connsiteX135" fmla="*/ 123093 w 870543"/>
                  <a:gd name="connsiteY135" fmla="*/ 349494 h 892419"/>
                  <a:gd name="connsiteX136" fmla="*/ 127489 w 870543"/>
                  <a:gd name="connsiteY136" fmla="*/ 342900 h 892419"/>
                  <a:gd name="connsiteX137" fmla="*/ 129687 w 870543"/>
                  <a:gd name="connsiteY137" fmla="*/ 336306 h 892419"/>
                  <a:gd name="connsiteX138" fmla="*/ 136281 w 870543"/>
                  <a:gd name="connsiteY138" fmla="*/ 329712 h 892419"/>
                  <a:gd name="connsiteX139" fmla="*/ 153866 w 870543"/>
                  <a:gd name="connsiteY139" fmla="*/ 320919 h 892419"/>
                  <a:gd name="connsiteX140" fmla="*/ 160460 w 870543"/>
                  <a:gd name="connsiteY140" fmla="*/ 318721 h 892419"/>
                  <a:gd name="connsiteX141" fmla="*/ 186837 w 870543"/>
                  <a:gd name="connsiteY141" fmla="*/ 316523 h 892419"/>
                  <a:gd name="connsiteX142" fmla="*/ 202223 w 870543"/>
                  <a:gd name="connsiteY142" fmla="*/ 309929 h 892419"/>
                  <a:gd name="connsiteX143" fmla="*/ 204421 w 870543"/>
                  <a:gd name="connsiteY143" fmla="*/ 303335 h 892419"/>
                  <a:gd name="connsiteX144" fmla="*/ 208818 w 870543"/>
                  <a:gd name="connsiteY144" fmla="*/ 294542 h 892419"/>
                  <a:gd name="connsiteX145" fmla="*/ 211016 w 870543"/>
                  <a:gd name="connsiteY145" fmla="*/ 287948 h 892419"/>
                  <a:gd name="connsiteX146" fmla="*/ 217610 w 870543"/>
                  <a:gd name="connsiteY146" fmla="*/ 279156 h 892419"/>
                  <a:gd name="connsiteX147" fmla="*/ 219808 w 870543"/>
                  <a:gd name="connsiteY147" fmla="*/ 272562 h 892419"/>
                  <a:gd name="connsiteX148" fmla="*/ 222006 w 870543"/>
                  <a:gd name="connsiteY148" fmla="*/ 263769 h 892419"/>
                  <a:gd name="connsiteX149" fmla="*/ 226402 w 870543"/>
                  <a:gd name="connsiteY149" fmla="*/ 254977 h 892419"/>
                  <a:gd name="connsiteX150" fmla="*/ 241789 w 870543"/>
                  <a:gd name="connsiteY150" fmla="*/ 250581 h 892419"/>
                  <a:gd name="connsiteX151" fmla="*/ 252779 w 870543"/>
                  <a:gd name="connsiteY151" fmla="*/ 232996 h 892419"/>
                  <a:gd name="connsiteX152" fmla="*/ 353891 w 870543"/>
                  <a:gd name="connsiteY152" fmla="*/ 0 h 89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870543" h="892419">
                    <a:moveTo>
                      <a:pt x="353891" y="0"/>
                    </a:moveTo>
                    <a:lnTo>
                      <a:pt x="353891" y="0"/>
                    </a:lnTo>
                    <a:cubicBezTo>
                      <a:pt x="359752" y="2198"/>
                      <a:pt x="365876" y="3794"/>
                      <a:pt x="371475" y="6594"/>
                    </a:cubicBezTo>
                    <a:cubicBezTo>
                      <a:pt x="373329" y="7521"/>
                      <a:pt x="374213" y="9747"/>
                      <a:pt x="375871" y="10991"/>
                    </a:cubicBezTo>
                    <a:cubicBezTo>
                      <a:pt x="380098" y="14161"/>
                      <a:pt x="384664" y="16852"/>
                      <a:pt x="389060" y="19783"/>
                    </a:cubicBezTo>
                    <a:cubicBezTo>
                      <a:pt x="391258" y="21248"/>
                      <a:pt x="393786" y="22311"/>
                      <a:pt x="395654" y="24179"/>
                    </a:cubicBezTo>
                    <a:cubicBezTo>
                      <a:pt x="422131" y="50656"/>
                      <a:pt x="384350" y="13738"/>
                      <a:pt x="408843" y="35169"/>
                    </a:cubicBezTo>
                    <a:cubicBezTo>
                      <a:pt x="429914" y="53606"/>
                      <a:pt x="412772" y="39005"/>
                      <a:pt x="424229" y="52754"/>
                    </a:cubicBezTo>
                    <a:cubicBezTo>
                      <a:pt x="433274" y="63608"/>
                      <a:pt x="431283" y="55871"/>
                      <a:pt x="439616" y="72537"/>
                    </a:cubicBezTo>
                    <a:lnTo>
                      <a:pt x="448408" y="90121"/>
                    </a:lnTo>
                    <a:cubicBezTo>
                      <a:pt x="449141" y="93785"/>
                      <a:pt x="449992" y="97427"/>
                      <a:pt x="450606" y="101112"/>
                    </a:cubicBezTo>
                    <a:cubicBezTo>
                      <a:pt x="451458" y="106222"/>
                      <a:pt x="451441" y="111500"/>
                      <a:pt x="452804" y="116498"/>
                    </a:cubicBezTo>
                    <a:cubicBezTo>
                      <a:pt x="453666" y="119659"/>
                      <a:pt x="455983" y="122248"/>
                      <a:pt x="457200" y="125291"/>
                    </a:cubicBezTo>
                    <a:cubicBezTo>
                      <a:pt x="458921" y="129593"/>
                      <a:pt x="460130" y="134083"/>
                      <a:pt x="461596" y="138479"/>
                    </a:cubicBezTo>
                    <a:cubicBezTo>
                      <a:pt x="462850" y="142239"/>
                      <a:pt x="464540" y="149233"/>
                      <a:pt x="468191" y="151667"/>
                    </a:cubicBezTo>
                    <a:cubicBezTo>
                      <a:pt x="470704" y="153343"/>
                      <a:pt x="474078" y="153036"/>
                      <a:pt x="476983" y="153866"/>
                    </a:cubicBezTo>
                    <a:cubicBezTo>
                      <a:pt x="479211" y="154503"/>
                      <a:pt x="481379" y="155331"/>
                      <a:pt x="483577" y="156064"/>
                    </a:cubicBezTo>
                    <a:cubicBezTo>
                      <a:pt x="485775" y="158262"/>
                      <a:pt x="489625" y="159598"/>
                      <a:pt x="490171" y="162658"/>
                    </a:cubicBezTo>
                    <a:cubicBezTo>
                      <a:pt x="502531" y="231872"/>
                      <a:pt x="483260" y="200649"/>
                      <a:pt x="498964" y="224204"/>
                    </a:cubicBezTo>
                    <a:cubicBezTo>
                      <a:pt x="507024" y="223471"/>
                      <a:pt x="515173" y="223412"/>
                      <a:pt x="523143" y="222006"/>
                    </a:cubicBezTo>
                    <a:cubicBezTo>
                      <a:pt x="527706" y="221201"/>
                      <a:pt x="536331" y="217610"/>
                      <a:pt x="536331" y="217610"/>
                    </a:cubicBezTo>
                    <a:cubicBezTo>
                      <a:pt x="546289" y="218108"/>
                      <a:pt x="574682" y="211999"/>
                      <a:pt x="586887" y="224204"/>
                    </a:cubicBezTo>
                    <a:cubicBezTo>
                      <a:pt x="589477" y="226794"/>
                      <a:pt x="591283" y="230065"/>
                      <a:pt x="593481" y="232996"/>
                    </a:cubicBezTo>
                    <a:cubicBezTo>
                      <a:pt x="598753" y="248815"/>
                      <a:pt x="592354" y="229054"/>
                      <a:pt x="597877" y="248383"/>
                    </a:cubicBezTo>
                    <a:cubicBezTo>
                      <a:pt x="598514" y="250611"/>
                      <a:pt x="598790" y="253049"/>
                      <a:pt x="600075" y="254977"/>
                    </a:cubicBezTo>
                    <a:cubicBezTo>
                      <a:pt x="601800" y="257563"/>
                      <a:pt x="604216" y="259662"/>
                      <a:pt x="606670" y="261571"/>
                    </a:cubicBezTo>
                    <a:cubicBezTo>
                      <a:pt x="610841" y="264815"/>
                      <a:pt x="614732" y="269083"/>
                      <a:pt x="619858" y="270364"/>
                    </a:cubicBezTo>
                    <a:cubicBezTo>
                      <a:pt x="630898" y="273124"/>
                      <a:pt x="625784" y="271607"/>
                      <a:pt x="635245" y="274760"/>
                    </a:cubicBezTo>
                    <a:cubicBezTo>
                      <a:pt x="653655" y="287034"/>
                      <a:pt x="626514" y="270508"/>
                      <a:pt x="672612" y="281354"/>
                    </a:cubicBezTo>
                    <a:cubicBezTo>
                      <a:pt x="675638" y="282066"/>
                      <a:pt x="676818" y="285958"/>
                      <a:pt x="679206" y="287948"/>
                    </a:cubicBezTo>
                    <a:cubicBezTo>
                      <a:pt x="695832" y="301803"/>
                      <a:pt x="677415" y="283957"/>
                      <a:pt x="690196" y="296741"/>
                    </a:cubicBezTo>
                    <a:cubicBezTo>
                      <a:pt x="715443" y="290427"/>
                      <a:pt x="685167" y="300093"/>
                      <a:pt x="703385" y="287948"/>
                    </a:cubicBezTo>
                    <a:cubicBezTo>
                      <a:pt x="705899" y="286272"/>
                      <a:pt x="709272" y="286580"/>
                      <a:pt x="712177" y="285750"/>
                    </a:cubicBezTo>
                    <a:cubicBezTo>
                      <a:pt x="714405" y="285113"/>
                      <a:pt x="716573" y="284285"/>
                      <a:pt x="718771" y="283552"/>
                    </a:cubicBezTo>
                    <a:cubicBezTo>
                      <a:pt x="722435" y="284285"/>
                      <a:pt x="726594" y="283770"/>
                      <a:pt x="729762" y="285750"/>
                    </a:cubicBezTo>
                    <a:cubicBezTo>
                      <a:pt x="732869" y="287691"/>
                      <a:pt x="734011" y="291728"/>
                      <a:pt x="736356" y="294542"/>
                    </a:cubicBezTo>
                    <a:cubicBezTo>
                      <a:pt x="740273" y="299243"/>
                      <a:pt x="742019" y="299784"/>
                      <a:pt x="747346" y="303335"/>
                    </a:cubicBezTo>
                    <a:cubicBezTo>
                      <a:pt x="762000" y="302602"/>
                      <a:pt x="776691" y="302408"/>
                      <a:pt x="791308" y="301137"/>
                    </a:cubicBezTo>
                    <a:cubicBezTo>
                      <a:pt x="793616" y="300936"/>
                      <a:pt x="795674" y="299575"/>
                      <a:pt x="797902" y="298939"/>
                    </a:cubicBezTo>
                    <a:cubicBezTo>
                      <a:pt x="800807" y="298109"/>
                      <a:pt x="803764" y="297474"/>
                      <a:pt x="806695" y="296741"/>
                    </a:cubicBezTo>
                    <a:cubicBezTo>
                      <a:pt x="814198" y="319251"/>
                      <a:pt x="808629" y="300727"/>
                      <a:pt x="813289" y="320919"/>
                    </a:cubicBezTo>
                    <a:cubicBezTo>
                      <a:pt x="814648" y="326806"/>
                      <a:pt x="814983" y="333100"/>
                      <a:pt x="817685" y="338504"/>
                    </a:cubicBezTo>
                    <a:cubicBezTo>
                      <a:pt x="818866" y="340867"/>
                      <a:pt x="822081" y="341435"/>
                      <a:pt x="824279" y="342900"/>
                    </a:cubicBezTo>
                    <a:cubicBezTo>
                      <a:pt x="825744" y="345098"/>
                      <a:pt x="827025" y="347431"/>
                      <a:pt x="828675" y="349494"/>
                    </a:cubicBezTo>
                    <a:cubicBezTo>
                      <a:pt x="831403" y="352904"/>
                      <a:pt x="835854" y="356381"/>
                      <a:pt x="839666" y="358287"/>
                    </a:cubicBezTo>
                    <a:cubicBezTo>
                      <a:pt x="841738" y="359323"/>
                      <a:pt x="844062" y="359752"/>
                      <a:pt x="846260" y="360485"/>
                    </a:cubicBezTo>
                    <a:cubicBezTo>
                      <a:pt x="850105" y="375865"/>
                      <a:pt x="845403" y="363465"/>
                      <a:pt x="855052" y="375871"/>
                    </a:cubicBezTo>
                    <a:cubicBezTo>
                      <a:pt x="858296" y="380042"/>
                      <a:pt x="863845" y="389060"/>
                      <a:pt x="863845" y="389060"/>
                    </a:cubicBezTo>
                    <a:cubicBezTo>
                      <a:pt x="864578" y="391258"/>
                      <a:pt x="865229" y="393485"/>
                      <a:pt x="866043" y="395654"/>
                    </a:cubicBezTo>
                    <a:cubicBezTo>
                      <a:pt x="867428" y="399348"/>
                      <a:pt x="870003" y="402723"/>
                      <a:pt x="870439" y="406644"/>
                    </a:cubicBezTo>
                    <a:cubicBezTo>
                      <a:pt x="870773" y="409647"/>
                      <a:pt x="870377" y="413301"/>
                      <a:pt x="868241" y="415437"/>
                    </a:cubicBezTo>
                    <a:cubicBezTo>
                      <a:pt x="865451" y="418227"/>
                      <a:pt x="860779" y="418068"/>
                      <a:pt x="857250" y="419833"/>
                    </a:cubicBezTo>
                    <a:cubicBezTo>
                      <a:pt x="854887" y="421014"/>
                      <a:pt x="853019" y="423048"/>
                      <a:pt x="850656" y="424229"/>
                    </a:cubicBezTo>
                    <a:cubicBezTo>
                      <a:pt x="848584" y="425265"/>
                      <a:pt x="846134" y="425391"/>
                      <a:pt x="844062" y="426427"/>
                    </a:cubicBezTo>
                    <a:cubicBezTo>
                      <a:pt x="841699" y="427608"/>
                      <a:pt x="839882" y="429750"/>
                      <a:pt x="837468" y="430823"/>
                    </a:cubicBezTo>
                    <a:cubicBezTo>
                      <a:pt x="833233" y="432705"/>
                      <a:pt x="828582" y="433498"/>
                      <a:pt x="824279" y="435219"/>
                    </a:cubicBezTo>
                    <a:cubicBezTo>
                      <a:pt x="822135" y="436077"/>
                      <a:pt x="810575" y="440952"/>
                      <a:pt x="806695" y="441814"/>
                    </a:cubicBezTo>
                    <a:cubicBezTo>
                      <a:pt x="802344" y="442781"/>
                      <a:pt x="797902" y="443279"/>
                      <a:pt x="793506" y="444012"/>
                    </a:cubicBezTo>
                    <a:cubicBezTo>
                      <a:pt x="778352" y="449063"/>
                      <a:pt x="783595" y="445132"/>
                      <a:pt x="775921" y="452804"/>
                    </a:cubicBezTo>
                    <a:cubicBezTo>
                      <a:pt x="774456" y="457200"/>
                      <a:pt x="774801" y="462715"/>
                      <a:pt x="771525" y="465992"/>
                    </a:cubicBezTo>
                    <a:cubicBezTo>
                      <a:pt x="767862" y="469656"/>
                      <a:pt x="765450" y="475345"/>
                      <a:pt x="760535" y="476983"/>
                    </a:cubicBezTo>
                    <a:cubicBezTo>
                      <a:pt x="755307" y="478726"/>
                      <a:pt x="750670" y="480459"/>
                      <a:pt x="745148" y="481379"/>
                    </a:cubicBezTo>
                    <a:cubicBezTo>
                      <a:pt x="739321" y="482350"/>
                      <a:pt x="733425" y="482844"/>
                      <a:pt x="727564" y="483577"/>
                    </a:cubicBezTo>
                    <a:cubicBezTo>
                      <a:pt x="726831" y="485775"/>
                      <a:pt x="726402" y="488099"/>
                      <a:pt x="725366" y="490171"/>
                    </a:cubicBezTo>
                    <a:cubicBezTo>
                      <a:pt x="724185" y="492534"/>
                      <a:pt x="721344" y="494151"/>
                      <a:pt x="720970" y="496766"/>
                    </a:cubicBezTo>
                    <a:cubicBezTo>
                      <a:pt x="720543" y="499757"/>
                      <a:pt x="722435" y="502627"/>
                      <a:pt x="723168" y="505558"/>
                    </a:cubicBezTo>
                    <a:cubicBezTo>
                      <a:pt x="721702" y="512885"/>
                      <a:pt x="721863" y="520737"/>
                      <a:pt x="718771" y="527539"/>
                    </a:cubicBezTo>
                    <a:cubicBezTo>
                      <a:pt x="717812" y="529648"/>
                      <a:pt x="714062" y="528390"/>
                      <a:pt x="712177" y="529737"/>
                    </a:cubicBezTo>
                    <a:cubicBezTo>
                      <a:pt x="708804" y="532146"/>
                      <a:pt x="706114" y="535410"/>
                      <a:pt x="703385" y="538529"/>
                    </a:cubicBezTo>
                    <a:cubicBezTo>
                      <a:pt x="699565" y="542894"/>
                      <a:pt x="695679" y="548989"/>
                      <a:pt x="692395" y="553916"/>
                    </a:cubicBezTo>
                    <a:lnTo>
                      <a:pt x="687998" y="571500"/>
                    </a:lnTo>
                    <a:cubicBezTo>
                      <a:pt x="687265" y="574431"/>
                      <a:pt x="686297" y="577312"/>
                      <a:pt x="685800" y="580292"/>
                    </a:cubicBezTo>
                    <a:cubicBezTo>
                      <a:pt x="685067" y="584688"/>
                      <a:pt x="685011" y="589253"/>
                      <a:pt x="683602" y="593481"/>
                    </a:cubicBezTo>
                    <a:cubicBezTo>
                      <a:pt x="681783" y="598938"/>
                      <a:pt x="676013" y="602588"/>
                      <a:pt x="672612" y="606669"/>
                    </a:cubicBezTo>
                    <a:cubicBezTo>
                      <a:pt x="670921" y="608699"/>
                      <a:pt x="669681" y="611066"/>
                      <a:pt x="668216" y="613264"/>
                    </a:cubicBezTo>
                    <a:cubicBezTo>
                      <a:pt x="668949" y="622056"/>
                      <a:pt x="669248" y="630896"/>
                      <a:pt x="670414" y="639641"/>
                    </a:cubicBezTo>
                    <a:cubicBezTo>
                      <a:pt x="670720" y="641938"/>
                      <a:pt x="672766" y="643923"/>
                      <a:pt x="672612" y="646235"/>
                    </a:cubicBezTo>
                    <a:cubicBezTo>
                      <a:pt x="672019" y="655129"/>
                      <a:pt x="669964" y="663871"/>
                      <a:pt x="668216" y="672612"/>
                    </a:cubicBezTo>
                    <a:cubicBezTo>
                      <a:pt x="667762" y="674884"/>
                      <a:pt x="667210" y="677219"/>
                      <a:pt x="666018" y="679206"/>
                    </a:cubicBezTo>
                    <a:cubicBezTo>
                      <a:pt x="664952" y="680983"/>
                      <a:pt x="663087" y="682137"/>
                      <a:pt x="661621" y="683602"/>
                    </a:cubicBezTo>
                    <a:cubicBezTo>
                      <a:pt x="656390" y="699297"/>
                      <a:pt x="661081" y="694220"/>
                      <a:pt x="650631" y="701187"/>
                    </a:cubicBezTo>
                    <a:cubicBezTo>
                      <a:pt x="649898" y="705583"/>
                      <a:pt x="649842" y="710147"/>
                      <a:pt x="648433" y="714375"/>
                    </a:cubicBezTo>
                    <a:cubicBezTo>
                      <a:pt x="647598" y="716881"/>
                      <a:pt x="644965" y="718496"/>
                      <a:pt x="644037" y="720969"/>
                    </a:cubicBezTo>
                    <a:cubicBezTo>
                      <a:pt x="642725" y="724467"/>
                      <a:pt x="642649" y="728313"/>
                      <a:pt x="641839" y="731960"/>
                    </a:cubicBezTo>
                    <a:cubicBezTo>
                      <a:pt x="640398" y="738445"/>
                      <a:pt x="640094" y="742497"/>
                      <a:pt x="635245" y="747346"/>
                    </a:cubicBezTo>
                    <a:cubicBezTo>
                      <a:pt x="633377" y="749214"/>
                      <a:pt x="630848" y="750277"/>
                      <a:pt x="628650" y="751742"/>
                    </a:cubicBezTo>
                    <a:cubicBezTo>
                      <a:pt x="627185" y="754673"/>
                      <a:pt x="625545" y="757523"/>
                      <a:pt x="624254" y="760535"/>
                    </a:cubicBezTo>
                    <a:cubicBezTo>
                      <a:pt x="621573" y="766792"/>
                      <a:pt x="622940" y="768443"/>
                      <a:pt x="617660" y="773723"/>
                    </a:cubicBezTo>
                    <a:cubicBezTo>
                      <a:pt x="615070" y="776313"/>
                      <a:pt x="611799" y="778119"/>
                      <a:pt x="608868" y="780317"/>
                    </a:cubicBezTo>
                    <a:cubicBezTo>
                      <a:pt x="604073" y="794705"/>
                      <a:pt x="610733" y="780584"/>
                      <a:pt x="600075" y="789110"/>
                    </a:cubicBezTo>
                    <a:cubicBezTo>
                      <a:pt x="598012" y="790760"/>
                      <a:pt x="597685" y="793985"/>
                      <a:pt x="595679" y="795704"/>
                    </a:cubicBezTo>
                    <a:cubicBezTo>
                      <a:pt x="587850" y="802415"/>
                      <a:pt x="584766" y="802279"/>
                      <a:pt x="575896" y="804496"/>
                    </a:cubicBezTo>
                    <a:cubicBezTo>
                      <a:pt x="571034" y="809358"/>
                      <a:pt x="568829" y="812426"/>
                      <a:pt x="562708" y="815487"/>
                    </a:cubicBezTo>
                    <a:cubicBezTo>
                      <a:pt x="560636" y="816523"/>
                      <a:pt x="558312" y="816952"/>
                      <a:pt x="556114" y="817685"/>
                    </a:cubicBezTo>
                    <a:cubicBezTo>
                      <a:pt x="553183" y="819883"/>
                      <a:pt x="550302" y="822150"/>
                      <a:pt x="547321" y="824279"/>
                    </a:cubicBezTo>
                    <a:cubicBezTo>
                      <a:pt x="545171" y="825814"/>
                      <a:pt x="542595" y="826807"/>
                      <a:pt x="540727" y="828675"/>
                    </a:cubicBezTo>
                    <a:cubicBezTo>
                      <a:pt x="526174" y="843228"/>
                      <a:pt x="541894" y="832098"/>
                      <a:pt x="527539" y="844062"/>
                    </a:cubicBezTo>
                    <a:cubicBezTo>
                      <a:pt x="509161" y="859378"/>
                      <a:pt x="533636" y="835769"/>
                      <a:pt x="514350" y="855052"/>
                    </a:cubicBezTo>
                    <a:cubicBezTo>
                      <a:pt x="513617" y="857250"/>
                      <a:pt x="513574" y="859817"/>
                      <a:pt x="512152" y="861646"/>
                    </a:cubicBezTo>
                    <a:cubicBezTo>
                      <a:pt x="509807" y="864662"/>
                      <a:pt x="498736" y="876503"/>
                      <a:pt x="492370" y="879231"/>
                    </a:cubicBezTo>
                    <a:cubicBezTo>
                      <a:pt x="489593" y="880421"/>
                      <a:pt x="486508" y="880696"/>
                      <a:pt x="483577" y="881429"/>
                    </a:cubicBezTo>
                    <a:cubicBezTo>
                      <a:pt x="473128" y="888395"/>
                      <a:pt x="479488" y="884990"/>
                      <a:pt x="463795" y="890221"/>
                    </a:cubicBezTo>
                    <a:lnTo>
                      <a:pt x="457200" y="892419"/>
                    </a:lnTo>
                    <a:cubicBezTo>
                      <a:pt x="449873" y="891686"/>
                      <a:pt x="442140" y="892737"/>
                      <a:pt x="435220" y="890221"/>
                    </a:cubicBezTo>
                    <a:cubicBezTo>
                      <a:pt x="433042" y="889429"/>
                      <a:pt x="434057" y="885699"/>
                      <a:pt x="433021" y="883627"/>
                    </a:cubicBezTo>
                    <a:cubicBezTo>
                      <a:pt x="431839" y="881264"/>
                      <a:pt x="430090" y="879231"/>
                      <a:pt x="428625" y="877033"/>
                    </a:cubicBezTo>
                    <a:cubicBezTo>
                      <a:pt x="427892" y="874102"/>
                      <a:pt x="427617" y="871018"/>
                      <a:pt x="426427" y="868241"/>
                    </a:cubicBezTo>
                    <a:cubicBezTo>
                      <a:pt x="421218" y="856086"/>
                      <a:pt x="422031" y="866695"/>
                      <a:pt x="422031" y="857250"/>
                    </a:cubicBezTo>
                    <a:lnTo>
                      <a:pt x="382466" y="786912"/>
                    </a:lnTo>
                    <a:lnTo>
                      <a:pt x="290146" y="775921"/>
                    </a:lnTo>
                    <a:lnTo>
                      <a:pt x="329712" y="604471"/>
                    </a:lnTo>
                    <a:lnTo>
                      <a:pt x="0" y="630848"/>
                    </a:lnTo>
                    <a:lnTo>
                      <a:pt x="32971" y="575896"/>
                    </a:lnTo>
                    <a:cubicBezTo>
                      <a:pt x="37367" y="570035"/>
                      <a:pt x="43061" y="564951"/>
                      <a:pt x="46160" y="558312"/>
                    </a:cubicBezTo>
                    <a:cubicBezTo>
                      <a:pt x="48351" y="553617"/>
                      <a:pt x="47506" y="548036"/>
                      <a:pt x="48358" y="542925"/>
                    </a:cubicBezTo>
                    <a:cubicBezTo>
                      <a:pt x="49275" y="537421"/>
                      <a:pt x="52091" y="523038"/>
                      <a:pt x="54952" y="518746"/>
                    </a:cubicBezTo>
                    <a:cubicBezTo>
                      <a:pt x="61203" y="509371"/>
                      <a:pt x="64086" y="506229"/>
                      <a:pt x="68141" y="496766"/>
                    </a:cubicBezTo>
                    <a:cubicBezTo>
                      <a:pt x="69054" y="494636"/>
                      <a:pt x="69606" y="492369"/>
                      <a:pt x="70339" y="490171"/>
                    </a:cubicBezTo>
                    <a:cubicBezTo>
                      <a:pt x="69606" y="485775"/>
                      <a:pt x="70352" y="480852"/>
                      <a:pt x="68141" y="476983"/>
                    </a:cubicBezTo>
                    <a:cubicBezTo>
                      <a:pt x="66991" y="474971"/>
                      <a:pt x="63432" y="476132"/>
                      <a:pt x="61546" y="474785"/>
                    </a:cubicBezTo>
                    <a:cubicBezTo>
                      <a:pt x="58173" y="472376"/>
                      <a:pt x="55451" y="469139"/>
                      <a:pt x="52754" y="465992"/>
                    </a:cubicBezTo>
                    <a:cubicBezTo>
                      <a:pt x="51035" y="463986"/>
                      <a:pt x="50421" y="461048"/>
                      <a:pt x="48358" y="459398"/>
                    </a:cubicBezTo>
                    <a:cubicBezTo>
                      <a:pt x="46549" y="457951"/>
                      <a:pt x="43962" y="457933"/>
                      <a:pt x="41764" y="457200"/>
                    </a:cubicBezTo>
                    <a:cubicBezTo>
                      <a:pt x="20263" y="424952"/>
                      <a:pt x="42088" y="458868"/>
                      <a:pt x="28575" y="435219"/>
                    </a:cubicBezTo>
                    <a:cubicBezTo>
                      <a:pt x="27264" y="432925"/>
                      <a:pt x="25252" y="431039"/>
                      <a:pt x="24179" y="428625"/>
                    </a:cubicBezTo>
                    <a:cubicBezTo>
                      <a:pt x="24175" y="428617"/>
                      <a:pt x="18685" y="412143"/>
                      <a:pt x="17585" y="408842"/>
                    </a:cubicBezTo>
                    <a:lnTo>
                      <a:pt x="15387" y="402248"/>
                    </a:lnTo>
                    <a:cubicBezTo>
                      <a:pt x="16120" y="399317"/>
                      <a:pt x="15698" y="395815"/>
                      <a:pt x="17585" y="393456"/>
                    </a:cubicBezTo>
                    <a:cubicBezTo>
                      <a:pt x="19032" y="391647"/>
                      <a:pt x="21862" y="391258"/>
                      <a:pt x="24179" y="391258"/>
                    </a:cubicBezTo>
                    <a:cubicBezTo>
                      <a:pt x="37388" y="391258"/>
                      <a:pt x="50556" y="392723"/>
                      <a:pt x="63745" y="393456"/>
                    </a:cubicBezTo>
                    <a:cubicBezTo>
                      <a:pt x="70339" y="392723"/>
                      <a:pt x="77091" y="392867"/>
                      <a:pt x="83527" y="391258"/>
                    </a:cubicBezTo>
                    <a:cubicBezTo>
                      <a:pt x="86090" y="390617"/>
                      <a:pt x="87693" y="387903"/>
                      <a:pt x="90121" y="386862"/>
                    </a:cubicBezTo>
                    <a:cubicBezTo>
                      <a:pt x="94293" y="385074"/>
                      <a:pt x="109128" y="382962"/>
                      <a:pt x="112102" y="382466"/>
                    </a:cubicBezTo>
                    <a:cubicBezTo>
                      <a:pt x="114300" y="381000"/>
                      <a:pt x="117046" y="380132"/>
                      <a:pt x="118696" y="378069"/>
                    </a:cubicBezTo>
                    <a:cubicBezTo>
                      <a:pt x="120143" y="376260"/>
                      <a:pt x="120543" y="373765"/>
                      <a:pt x="120895" y="371475"/>
                    </a:cubicBezTo>
                    <a:cubicBezTo>
                      <a:pt x="122015" y="364197"/>
                      <a:pt x="121437" y="356669"/>
                      <a:pt x="123093" y="349494"/>
                    </a:cubicBezTo>
                    <a:cubicBezTo>
                      <a:pt x="123687" y="346920"/>
                      <a:pt x="126308" y="345263"/>
                      <a:pt x="127489" y="342900"/>
                    </a:cubicBezTo>
                    <a:cubicBezTo>
                      <a:pt x="128525" y="340828"/>
                      <a:pt x="128402" y="338234"/>
                      <a:pt x="129687" y="336306"/>
                    </a:cubicBezTo>
                    <a:cubicBezTo>
                      <a:pt x="131411" y="333720"/>
                      <a:pt x="133893" y="331702"/>
                      <a:pt x="136281" y="329712"/>
                    </a:cubicBezTo>
                    <a:cubicBezTo>
                      <a:pt x="142075" y="324884"/>
                      <a:pt x="146522" y="323673"/>
                      <a:pt x="153866" y="320919"/>
                    </a:cubicBezTo>
                    <a:cubicBezTo>
                      <a:pt x="156035" y="320105"/>
                      <a:pt x="158163" y="319027"/>
                      <a:pt x="160460" y="318721"/>
                    </a:cubicBezTo>
                    <a:cubicBezTo>
                      <a:pt x="169205" y="317555"/>
                      <a:pt x="178045" y="317256"/>
                      <a:pt x="186837" y="316523"/>
                    </a:cubicBezTo>
                    <a:cubicBezTo>
                      <a:pt x="192116" y="315203"/>
                      <a:pt x="198428" y="314672"/>
                      <a:pt x="202223" y="309929"/>
                    </a:cubicBezTo>
                    <a:cubicBezTo>
                      <a:pt x="203670" y="308120"/>
                      <a:pt x="203508" y="305465"/>
                      <a:pt x="204421" y="303335"/>
                    </a:cubicBezTo>
                    <a:cubicBezTo>
                      <a:pt x="205712" y="300323"/>
                      <a:pt x="207527" y="297554"/>
                      <a:pt x="208818" y="294542"/>
                    </a:cubicBezTo>
                    <a:cubicBezTo>
                      <a:pt x="209731" y="292412"/>
                      <a:pt x="209866" y="289960"/>
                      <a:pt x="211016" y="287948"/>
                    </a:cubicBezTo>
                    <a:cubicBezTo>
                      <a:pt x="212834" y="284767"/>
                      <a:pt x="215412" y="282087"/>
                      <a:pt x="217610" y="279156"/>
                    </a:cubicBezTo>
                    <a:cubicBezTo>
                      <a:pt x="218343" y="276958"/>
                      <a:pt x="219172" y="274790"/>
                      <a:pt x="219808" y="272562"/>
                    </a:cubicBezTo>
                    <a:cubicBezTo>
                      <a:pt x="220638" y="269657"/>
                      <a:pt x="220945" y="266598"/>
                      <a:pt x="222006" y="263769"/>
                    </a:cubicBezTo>
                    <a:cubicBezTo>
                      <a:pt x="223156" y="260701"/>
                      <a:pt x="224085" y="257294"/>
                      <a:pt x="226402" y="254977"/>
                    </a:cubicBezTo>
                    <a:cubicBezTo>
                      <a:pt x="227453" y="253926"/>
                      <a:pt x="241713" y="250600"/>
                      <a:pt x="241789" y="250581"/>
                    </a:cubicBezTo>
                    <a:cubicBezTo>
                      <a:pt x="251490" y="236029"/>
                      <a:pt x="248218" y="242118"/>
                      <a:pt x="252779" y="232996"/>
                    </a:cubicBezTo>
                    <a:lnTo>
                      <a:pt x="353891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4748714" y="3404457"/>
                <a:ext cx="751624" cy="609593"/>
              </a:xfrm>
              <a:custGeom>
                <a:avLst/>
                <a:gdLst>
                  <a:gd name="connsiteX0" fmla="*/ 747346 w 751966"/>
                  <a:gd name="connsiteY0" fmla="*/ 459398 h 608867"/>
                  <a:gd name="connsiteX1" fmla="*/ 679206 w 751966"/>
                  <a:gd name="connsiteY1" fmla="*/ 395654 h 608867"/>
                  <a:gd name="connsiteX2" fmla="*/ 666017 w 751966"/>
                  <a:gd name="connsiteY2" fmla="*/ 378069 h 608867"/>
                  <a:gd name="connsiteX3" fmla="*/ 661621 w 751966"/>
                  <a:gd name="connsiteY3" fmla="*/ 371475 h 608867"/>
                  <a:gd name="connsiteX4" fmla="*/ 657225 w 751966"/>
                  <a:gd name="connsiteY4" fmla="*/ 358287 h 608867"/>
                  <a:gd name="connsiteX5" fmla="*/ 652829 w 751966"/>
                  <a:gd name="connsiteY5" fmla="*/ 347296 h 608867"/>
                  <a:gd name="connsiteX6" fmla="*/ 648433 w 751966"/>
                  <a:gd name="connsiteY6" fmla="*/ 334108 h 608867"/>
                  <a:gd name="connsiteX7" fmla="*/ 646235 w 751966"/>
                  <a:gd name="connsiteY7" fmla="*/ 323117 h 608867"/>
                  <a:gd name="connsiteX8" fmla="*/ 641839 w 751966"/>
                  <a:gd name="connsiteY8" fmla="*/ 318721 h 608867"/>
                  <a:gd name="connsiteX9" fmla="*/ 681404 w 751966"/>
                  <a:gd name="connsiteY9" fmla="*/ 182441 h 608867"/>
                  <a:gd name="connsiteX10" fmla="*/ 674810 w 751966"/>
                  <a:gd name="connsiteY10" fmla="*/ 129687 h 608867"/>
                  <a:gd name="connsiteX11" fmla="*/ 668216 w 751966"/>
                  <a:gd name="connsiteY11" fmla="*/ 125291 h 608867"/>
                  <a:gd name="connsiteX12" fmla="*/ 657225 w 751966"/>
                  <a:gd name="connsiteY12" fmla="*/ 123092 h 608867"/>
                  <a:gd name="connsiteX13" fmla="*/ 648433 w 751966"/>
                  <a:gd name="connsiteY13" fmla="*/ 120894 h 608867"/>
                  <a:gd name="connsiteX14" fmla="*/ 641839 w 751966"/>
                  <a:gd name="connsiteY14" fmla="*/ 116498 h 608867"/>
                  <a:gd name="connsiteX15" fmla="*/ 633046 w 751966"/>
                  <a:gd name="connsiteY15" fmla="*/ 76933 h 608867"/>
                  <a:gd name="connsiteX16" fmla="*/ 630848 w 751966"/>
                  <a:gd name="connsiteY16" fmla="*/ 70339 h 608867"/>
                  <a:gd name="connsiteX17" fmla="*/ 628650 w 751966"/>
                  <a:gd name="connsiteY17" fmla="*/ 28575 h 608867"/>
                  <a:gd name="connsiteX18" fmla="*/ 619858 w 751966"/>
                  <a:gd name="connsiteY18" fmla="*/ 21981 h 608867"/>
                  <a:gd name="connsiteX19" fmla="*/ 512152 w 751966"/>
                  <a:gd name="connsiteY19" fmla="*/ 0 h 608867"/>
                  <a:gd name="connsiteX20" fmla="*/ 485775 w 751966"/>
                  <a:gd name="connsiteY20" fmla="*/ 105508 h 608867"/>
                  <a:gd name="connsiteX21" fmla="*/ 384664 w 751966"/>
                  <a:gd name="connsiteY21" fmla="*/ 112102 h 608867"/>
                  <a:gd name="connsiteX22" fmla="*/ 323117 w 751966"/>
                  <a:gd name="connsiteY22" fmla="*/ 145073 h 608867"/>
                  <a:gd name="connsiteX23" fmla="*/ 279156 w 751966"/>
                  <a:gd name="connsiteY23" fmla="*/ 145073 h 608867"/>
                  <a:gd name="connsiteX24" fmla="*/ 276958 w 751966"/>
                  <a:gd name="connsiteY24" fmla="*/ 162658 h 608867"/>
                  <a:gd name="connsiteX25" fmla="*/ 274760 w 751966"/>
                  <a:gd name="connsiteY25" fmla="*/ 178044 h 608867"/>
                  <a:gd name="connsiteX26" fmla="*/ 283552 w 751966"/>
                  <a:gd name="connsiteY26" fmla="*/ 189035 h 608867"/>
                  <a:gd name="connsiteX27" fmla="*/ 285750 w 751966"/>
                  <a:gd name="connsiteY27" fmla="*/ 189035 h 608867"/>
                  <a:gd name="connsiteX28" fmla="*/ 151667 w 751966"/>
                  <a:gd name="connsiteY28" fmla="*/ 349494 h 608867"/>
                  <a:gd name="connsiteX29" fmla="*/ 17585 w 751966"/>
                  <a:gd name="connsiteY29" fmla="*/ 514350 h 608867"/>
                  <a:gd name="connsiteX30" fmla="*/ 0 w 751966"/>
                  <a:gd name="connsiteY30" fmla="*/ 547321 h 608867"/>
                  <a:gd name="connsiteX31" fmla="*/ 4396 w 751966"/>
                  <a:gd name="connsiteY31" fmla="*/ 608867 h 608867"/>
                  <a:gd name="connsiteX32" fmla="*/ 406644 w 751966"/>
                  <a:gd name="connsiteY32" fmla="*/ 498964 h 608867"/>
                  <a:gd name="connsiteX33" fmla="*/ 448408 w 751966"/>
                  <a:gd name="connsiteY33" fmla="*/ 523142 h 608867"/>
                  <a:gd name="connsiteX34" fmla="*/ 516548 w 751966"/>
                  <a:gd name="connsiteY34" fmla="*/ 487973 h 608867"/>
                  <a:gd name="connsiteX35" fmla="*/ 633046 w 751966"/>
                  <a:gd name="connsiteY35" fmla="*/ 483577 h 608867"/>
                  <a:gd name="connsiteX36" fmla="*/ 646235 w 751966"/>
                  <a:gd name="connsiteY36" fmla="*/ 481379 h 608867"/>
                  <a:gd name="connsiteX37" fmla="*/ 661621 w 751966"/>
                  <a:gd name="connsiteY37" fmla="*/ 476983 h 608867"/>
                  <a:gd name="connsiteX38" fmla="*/ 668216 w 751966"/>
                  <a:gd name="connsiteY38" fmla="*/ 474785 h 608867"/>
                  <a:gd name="connsiteX39" fmla="*/ 716573 w 751966"/>
                  <a:gd name="connsiteY39" fmla="*/ 472587 h 608867"/>
                  <a:gd name="connsiteX40" fmla="*/ 742950 w 751966"/>
                  <a:gd name="connsiteY40" fmla="*/ 470389 h 608867"/>
                  <a:gd name="connsiteX41" fmla="*/ 747346 w 751966"/>
                  <a:gd name="connsiteY41" fmla="*/ 459398 h 60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51966" h="608867">
                    <a:moveTo>
                      <a:pt x="747346" y="459398"/>
                    </a:moveTo>
                    <a:cubicBezTo>
                      <a:pt x="736722" y="446942"/>
                      <a:pt x="701919" y="416902"/>
                      <a:pt x="679206" y="395654"/>
                    </a:cubicBezTo>
                    <a:cubicBezTo>
                      <a:pt x="674810" y="389792"/>
                      <a:pt x="670327" y="383995"/>
                      <a:pt x="666017" y="378069"/>
                    </a:cubicBezTo>
                    <a:cubicBezTo>
                      <a:pt x="664463" y="375933"/>
                      <a:pt x="662694" y="373889"/>
                      <a:pt x="661621" y="371475"/>
                    </a:cubicBezTo>
                    <a:cubicBezTo>
                      <a:pt x="659739" y="367241"/>
                      <a:pt x="658946" y="362589"/>
                      <a:pt x="657225" y="358287"/>
                    </a:cubicBezTo>
                    <a:cubicBezTo>
                      <a:pt x="655760" y="354623"/>
                      <a:pt x="654177" y="351004"/>
                      <a:pt x="652829" y="347296"/>
                    </a:cubicBezTo>
                    <a:cubicBezTo>
                      <a:pt x="651245" y="342941"/>
                      <a:pt x="649342" y="338652"/>
                      <a:pt x="648433" y="334108"/>
                    </a:cubicBezTo>
                    <a:cubicBezTo>
                      <a:pt x="647700" y="330444"/>
                      <a:pt x="647707" y="326551"/>
                      <a:pt x="646235" y="323117"/>
                    </a:cubicBezTo>
                    <a:cubicBezTo>
                      <a:pt x="645419" y="321212"/>
                      <a:pt x="643304" y="320186"/>
                      <a:pt x="641839" y="318721"/>
                    </a:cubicBezTo>
                    <a:lnTo>
                      <a:pt x="681404" y="182441"/>
                    </a:lnTo>
                    <a:cubicBezTo>
                      <a:pt x="680292" y="172430"/>
                      <a:pt x="676222" y="134490"/>
                      <a:pt x="674810" y="129687"/>
                    </a:cubicBezTo>
                    <a:cubicBezTo>
                      <a:pt x="674065" y="127153"/>
                      <a:pt x="670689" y="126219"/>
                      <a:pt x="668216" y="125291"/>
                    </a:cubicBezTo>
                    <a:cubicBezTo>
                      <a:pt x="664718" y="123979"/>
                      <a:pt x="660872" y="123903"/>
                      <a:pt x="657225" y="123092"/>
                    </a:cubicBezTo>
                    <a:cubicBezTo>
                      <a:pt x="654276" y="122437"/>
                      <a:pt x="651364" y="121627"/>
                      <a:pt x="648433" y="120894"/>
                    </a:cubicBezTo>
                    <a:cubicBezTo>
                      <a:pt x="646235" y="119429"/>
                      <a:pt x="643707" y="118366"/>
                      <a:pt x="641839" y="116498"/>
                    </a:cubicBezTo>
                    <a:cubicBezTo>
                      <a:pt x="632006" y="106666"/>
                      <a:pt x="634790" y="87398"/>
                      <a:pt x="633046" y="76933"/>
                    </a:cubicBezTo>
                    <a:cubicBezTo>
                      <a:pt x="632665" y="74648"/>
                      <a:pt x="631581" y="72537"/>
                      <a:pt x="630848" y="70339"/>
                    </a:cubicBezTo>
                    <a:cubicBezTo>
                      <a:pt x="630115" y="56418"/>
                      <a:pt x="631144" y="42291"/>
                      <a:pt x="628650" y="28575"/>
                    </a:cubicBezTo>
                    <a:cubicBezTo>
                      <a:pt x="627357" y="21463"/>
                      <a:pt x="623793" y="21981"/>
                      <a:pt x="619858" y="21981"/>
                    </a:cubicBezTo>
                    <a:lnTo>
                      <a:pt x="512152" y="0"/>
                    </a:lnTo>
                    <a:lnTo>
                      <a:pt x="485775" y="105508"/>
                    </a:lnTo>
                    <a:lnTo>
                      <a:pt x="384664" y="112102"/>
                    </a:lnTo>
                    <a:lnTo>
                      <a:pt x="323117" y="145073"/>
                    </a:lnTo>
                    <a:cubicBezTo>
                      <a:pt x="316733" y="144435"/>
                      <a:pt x="285540" y="139850"/>
                      <a:pt x="279156" y="145073"/>
                    </a:cubicBezTo>
                    <a:cubicBezTo>
                      <a:pt x="274584" y="148814"/>
                      <a:pt x="277739" y="156803"/>
                      <a:pt x="276958" y="162658"/>
                    </a:cubicBezTo>
                    <a:cubicBezTo>
                      <a:pt x="276273" y="167793"/>
                      <a:pt x="275493" y="172915"/>
                      <a:pt x="274760" y="178044"/>
                    </a:cubicBezTo>
                    <a:cubicBezTo>
                      <a:pt x="277246" y="187988"/>
                      <a:pt x="274302" y="186723"/>
                      <a:pt x="283552" y="189035"/>
                    </a:cubicBezTo>
                    <a:cubicBezTo>
                      <a:pt x="284263" y="189213"/>
                      <a:pt x="285017" y="189035"/>
                      <a:pt x="285750" y="189035"/>
                    </a:cubicBezTo>
                    <a:lnTo>
                      <a:pt x="151667" y="349494"/>
                    </a:lnTo>
                    <a:lnTo>
                      <a:pt x="17585" y="514350"/>
                    </a:lnTo>
                    <a:lnTo>
                      <a:pt x="0" y="547321"/>
                    </a:lnTo>
                    <a:lnTo>
                      <a:pt x="4396" y="608867"/>
                    </a:lnTo>
                    <a:lnTo>
                      <a:pt x="406644" y="498964"/>
                    </a:lnTo>
                    <a:lnTo>
                      <a:pt x="448408" y="523142"/>
                    </a:lnTo>
                    <a:lnTo>
                      <a:pt x="516548" y="487973"/>
                    </a:lnTo>
                    <a:cubicBezTo>
                      <a:pt x="551387" y="487102"/>
                      <a:pt x="595650" y="487513"/>
                      <a:pt x="633046" y="483577"/>
                    </a:cubicBezTo>
                    <a:cubicBezTo>
                      <a:pt x="637478" y="483110"/>
                      <a:pt x="641839" y="482112"/>
                      <a:pt x="646235" y="481379"/>
                    </a:cubicBezTo>
                    <a:cubicBezTo>
                      <a:pt x="662039" y="476111"/>
                      <a:pt x="642309" y="482500"/>
                      <a:pt x="661621" y="476983"/>
                    </a:cubicBezTo>
                    <a:cubicBezTo>
                      <a:pt x="663849" y="476346"/>
                      <a:pt x="665906" y="474970"/>
                      <a:pt x="668216" y="474785"/>
                    </a:cubicBezTo>
                    <a:cubicBezTo>
                      <a:pt x="684300" y="473498"/>
                      <a:pt x="700465" y="473534"/>
                      <a:pt x="716573" y="472587"/>
                    </a:cubicBezTo>
                    <a:cubicBezTo>
                      <a:pt x="725381" y="472069"/>
                      <a:pt x="734158" y="471122"/>
                      <a:pt x="742950" y="470389"/>
                    </a:cubicBezTo>
                    <a:cubicBezTo>
                      <a:pt x="747578" y="456505"/>
                      <a:pt x="757970" y="471854"/>
                      <a:pt x="747346" y="45939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4739836" y="3851296"/>
                <a:ext cx="757542" cy="458673"/>
              </a:xfrm>
              <a:custGeom>
                <a:avLst/>
                <a:gdLst>
                  <a:gd name="connsiteX0" fmla="*/ 747346 w 758773"/>
                  <a:gd name="connsiteY0" fmla="*/ 0 h 459398"/>
                  <a:gd name="connsiteX1" fmla="*/ 747346 w 758773"/>
                  <a:gd name="connsiteY1" fmla="*/ 0 h 459398"/>
                  <a:gd name="connsiteX2" fmla="*/ 727563 w 758773"/>
                  <a:gd name="connsiteY2" fmla="*/ 4396 h 459398"/>
                  <a:gd name="connsiteX3" fmla="*/ 723167 w 758773"/>
                  <a:gd name="connsiteY3" fmla="*/ 10990 h 459398"/>
                  <a:gd name="connsiteX4" fmla="*/ 659423 w 758773"/>
                  <a:gd name="connsiteY4" fmla="*/ 13188 h 459398"/>
                  <a:gd name="connsiteX5" fmla="*/ 652829 w 758773"/>
                  <a:gd name="connsiteY5" fmla="*/ 17584 h 459398"/>
                  <a:gd name="connsiteX6" fmla="*/ 635244 w 758773"/>
                  <a:gd name="connsiteY6" fmla="*/ 21981 h 459398"/>
                  <a:gd name="connsiteX7" fmla="*/ 628650 w 758773"/>
                  <a:gd name="connsiteY7" fmla="*/ 24179 h 459398"/>
                  <a:gd name="connsiteX8" fmla="*/ 608867 w 758773"/>
                  <a:gd name="connsiteY8" fmla="*/ 21981 h 459398"/>
                  <a:gd name="connsiteX9" fmla="*/ 600075 w 758773"/>
                  <a:gd name="connsiteY9" fmla="*/ 19782 h 459398"/>
                  <a:gd name="connsiteX10" fmla="*/ 573698 w 758773"/>
                  <a:gd name="connsiteY10" fmla="*/ 17584 h 459398"/>
                  <a:gd name="connsiteX11" fmla="*/ 545123 w 758773"/>
                  <a:gd name="connsiteY11" fmla="*/ 19782 h 459398"/>
                  <a:gd name="connsiteX12" fmla="*/ 536331 w 758773"/>
                  <a:gd name="connsiteY12" fmla="*/ 21981 h 459398"/>
                  <a:gd name="connsiteX13" fmla="*/ 514350 w 758773"/>
                  <a:gd name="connsiteY13" fmla="*/ 24179 h 459398"/>
                  <a:gd name="connsiteX14" fmla="*/ 501161 w 758773"/>
                  <a:gd name="connsiteY14" fmla="*/ 30773 h 459398"/>
                  <a:gd name="connsiteX15" fmla="*/ 494567 w 758773"/>
                  <a:gd name="connsiteY15" fmla="*/ 35169 h 459398"/>
                  <a:gd name="connsiteX16" fmla="*/ 472586 w 758773"/>
                  <a:gd name="connsiteY16" fmla="*/ 48357 h 459398"/>
                  <a:gd name="connsiteX17" fmla="*/ 465992 w 758773"/>
                  <a:gd name="connsiteY17" fmla="*/ 52754 h 459398"/>
                  <a:gd name="connsiteX18" fmla="*/ 459398 w 758773"/>
                  <a:gd name="connsiteY18" fmla="*/ 57150 h 459398"/>
                  <a:gd name="connsiteX19" fmla="*/ 435219 w 758773"/>
                  <a:gd name="connsiteY19" fmla="*/ 52754 h 459398"/>
                  <a:gd name="connsiteX20" fmla="*/ 430823 w 758773"/>
                  <a:gd name="connsiteY20" fmla="*/ 48357 h 459398"/>
                  <a:gd name="connsiteX21" fmla="*/ 417634 w 758773"/>
                  <a:gd name="connsiteY21" fmla="*/ 41763 h 459398"/>
                  <a:gd name="connsiteX22" fmla="*/ 415436 w 758773"/>
                  <a:gd name="connsiteY22" fmla="*/ 41763 h 459398"/>
                  <a:gd name="connsiteX23" fmla="*/ 0 w 758773"/>
                  <a:gd name="connsiteY23" fmla="*/ 160459 h 459398"/>
                  <a:gd name="connsiteX24" fmla="*/ 10990 w 758773"/>
                  <a:gd name="connsiteY24" fmla="*/ 345098 h 459398"/>
                  <a:gd name="connsiteX25" fmla="*/ 292344 w 758773"/>
                  <a:gd name="connsiteY25" fmla="*/ 386861 h 459398"/>
                  <a:gd name="connsiteX26" fmla="*/ 345098 w 758773"/>
                  <a:gd name="connsiteY26" fmla="*/ 358286 h 459398"/>
                  <a:gd name="connsiteX27" fmla="*/ 360484 w 758773"/>
                  <a:gd name="connsiteY27" fmla="*/ 384663 h 459398"/>
                  <a:gd name="connsiteX28" fmla="*/ 433021 w 758773"/>
                  <a:gd name="connsiteY28" fmla="*/ 373673 h 459398"/>
                  <a:gd name="connsiteX29" fmla="*/ 435219 w 758773"/>
                  <a:gd name="connsiteY29" fmla="*/ 393456 h 459398"/>
                  <a:gd name="connsiteX30" fmla="*/ 437417 w 758773"/>
                  <a:gd name="connsiteY30" fmla="*/ 411040 h 459398"/>
                  <a:gd name="connsiteX31" fmla="*/ 457200 w 758773"/>
                  <a:gd name="connsiteY31" fmla="*/ 408842 h 459398"/>
                  <a:gd name="connsiteX32" fmla="*/ 470388 w 758773"/>
                  <a:gd name="connsiteY32" fmla="*/ 413238 h 459398"/>
                  <a:gd name="connsiteX33" fmla="*/ 474784 w 758773"/>
                  <a:gd name="connsiteY33" fmla="*/ 426427 h 459398"/>
                  <a:gd name="connsiteX34" fmla="*/ 476983 w 758773"/>
                  <a:gd name="connsiteY34" fmla="*/ 446209 h 459398"/>
                  <a:gd name="connsiteX35" fmla="*/ 479181 w 758773"/>
                  <a:gd name="connsiteY35" fmla="*/ 452804 h 459398"/>
                  <a:gd name="connsiteX36" fmla="*/ 485775 w 758773"/>
                  <a:gd name="connsiteY36" fmla="*/ 455002 h 459398"/>
                  <a:gd name="connsiteX37" fmla="*/ 492369 w 758773"/>
                  <a:gd name="connsiteY37" fmla="*/ 459398 h 459398"/>
                  <a:gd name="connsiteX38" fmla="*/ 507756 w 758773"/>
                  <a:gd name="connsiteY38" fmla="*/ 448407 h 459398"/>
                  <a:gd name="connsiteX39" fmla="*/ 518746 w 758773"/>
                  <a:gd name="connsiteY39" fmla="*/ 430823 h 459398"/>
                  <a:gd name="connsiteX40" fmla="*/ 525340 w 758773"/>
                  <a:gd name="connsiteY40" fmla="*/ 428625 h 459398"/>
                  <a:gd name="connsiteX41" fmla="*/ 580292 w 758773"/>
                  <a:gd name="connsiteY41" fmla="*/ 426427 h 459398"/>
                  <a:gd name="connsiteX42" fmla="*/ 586886 w 758773"/>
                  <a:gd name="connsiteY42" fmla="*/ 419832 h 459398"/>
                  <a:gd name="connsiteX43" fmla="*/ 593481 w 758773"/>
                  <a:gd name="connsiteY43" fmla="*/ 411040 h 459398"/>
                  <a:gd name="connsiteX44" fmla="*/ 606669 w 758773"/>
                  <a:gd name="connsiteY44" fmla="*/ 402248 h 459398"/>
                  <a:gd name="connsiteX45" fmla="*/ 615461 w 758773"/>
                  <a:gd name="connsiteY45" fmla="*/ 391257 h 459398"/>
                  <a:gd name="connsiteX46" fmla="*/ 626452 w 758773"/>
                  <a:gd name="connsiteY46" fmla="*/ 386861 h 459398"/>
                  <a:gd name="connsiteX47" fmla="*/ 633046 w 758773"/>
                  <a:gd name="connsiteY47" fmla="*/ 382465 h 459398"/>
                  <a:gd name="connsiteX48" fmla="*/ 648433 w 758773"/>
                  <a:gd name="connsiteY48" fmla="*/ 373673 h 459398"/>
                  <a:gd name="connsiteX49" fmla="*/ 652829 w 758773"/>
                  <a:gd name="connsiteY49" fmla="*/ 367079 h 459398"/>
                  <a:gd name="connsiteX50" fmla="*/ 661621 w 758773"/>
                  <a:gd name="connsiteY50" fmla="*/ 356088 h 459398"/>
                  <a:gd name="connsiteX51" fmla="*/ 670413 w 758773"/>
                  <a:gd name="connsiteY51" fmla="*/ 342900 h 459398"/>
                  <a:gd name="connsiteX52" fmla="*/ 677008 w 758773"/>
                  <a:gd name="connsiteY52" fmla="*/ 329711 h 459398"/>
                  <a:gd name="connsiteX53" fmla="*/ 681404 w 758773"/>
                  <a:gd name="connsiteY53" fmla="*/ 312127 h 459398"/>
                  <a:gd name="connsiteX54" fmla="*/ 685800 w 758773"/>
                  <a:gd name="connsiteY54" fmla="*/ 298938 h 459398"/>
                  <a:gd name="connsiteX55" fmla="*/ 690196 w 758773"/>
                  <a:gd name="connsiteY55" fmla="*/ 285750 h 459398"/>
                  <a:gd name="connsiteX56" fmla="*/ 692394 w 758773"/>
                  <a:gd name="connsiteY56" fmla="*/ 279156 h 459398"/>
                  <a:gd name="connsiteX57" fmla="*/ 692394 w 758773"/>
                  <a:gd name="connsiteY57" fmla="*/ 272561 h 459398"/>
                  <a:gd name="connsiteX58" fmla="*/ 690196 w 758773"/>
                  <a:gd name="connsiteY58" fmla="*/ 136281 h 459398"/>
                  <a:gd name="connsiteX59" fmla="*/ 716573 w 758773"/>
                  <a:gd name="connsiteY59" fmla="*/ 96715 h 459398"/>
                  <a:gd name="connsiteX60" fmla="*/ 740752 w 758773"/>
                  <a:gd name="connsiteY60" fmla="*/ 76932 h 459398"/>
                  <a:gd name="connsiteX61" fmla="*/ 742950 w 758773"/>
                  <a:gd name="connsiteY61" fmla="*/ 68140 h 459398"/>
                  <a:gd name="connsiteX62" fmla="*/ 747346 w 758773"/>
                  <a:gd name="connsiteY62" fmla="*/ 59348 h 459398"/>
                  <a:gd name="connsiteX63" fmla="*/ 753940 w 758773"/>
                  <a:gd name="connsiteY63" fmla="*/ 48357 h 459398"/>
                  <a:gd name="connsiteX64" fmla="*/ 756138 w 758773"/>
                  <a:gd name="connsiteY64" fmla="*/ 41763 h 459398"/>
                  <a:gd name="connsiteX65" fmla="*/ 756138 w 758773"/>
                  <a:gd name="connsiteY65" fmla="*/ 8792 h 459398"/>
                  <a:gd name="connsiteX66" fmla="*/ 749544 w 758773"/>
                  <a:gd name="connsiteY66" fmla="*/ 4396 h 459398"/>
                  <a:gd name="connsiteX67" fmla="*/ 747346 w 758773"/>
                  <a:gd name="connsiteY67" fmla="*/ 0 h 45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58773" h="459398">
                    <a:moveTo>
                      <a:pt x="747346" y="0"/>
                    </a:moveTo>
                    <a:lnTo>
                      <a:pt x="747346" y="0"/>
                    </a:lnTo>
                    <a:cubicBezTo>
                      <a:pt x="740752" y="1465"/>
                      <a:pt x="733713" y="1601"/>
                      <a:pt x="727563" y="4396"/>
                    </a:cubicBezTo>
                    <a:cubicBezTo>
                      <a:pt x="725158" y="5489"/>
                      <a:pt x="725787" y="10652"/>
                      <a:pt x="723167" y="10990"/>
                    </a:cubicBezTo>
                    <a:cubicBezTo>
                      <a:pt x="702081" y="13711"/>
                      <a:pt x="680671" y="12455"/>
                      <a:pt x="659423" y="13188"/>
                    </a:cubicBezTo>
                    <a:cubicBezTo>
                      <a:pt x="657225" y="14653"/>
                      <a:pt x="655312" y="16681"/>
                      <a:pt x="652829" y="17584"/>
                    </a:cubicBezTo>
                    <a:cubicBezTo>
                      <a:pt x="647151" y="19649"/>
                      <a:pt x="640976" y="20070"/>
                      <a:pt x="635244" y="21981"/>
                    </a:cubicBezTo>
                    <a:lnTo>
                      <a:pt x="628650" y="24179"/>
                    </a:lnTo>
                    <a:cubicBezTo>
                      <a:pt x="622056" y="23446"/>
                      <a:pt x="615425" y="22990"/>
                      <a:pt x="608867" y="21981"/>
                    </a:cubicBezTo>
                    <a:cubicBezTo>
                      <a:pt x="605881" y="21522"/>
                      <a:pt x="603073" y="20157"/>
                      <a:pt x="600075" y="19782"/>
                    </a:cubicBezTo>
                    <a:cubicBezTo>
                      <a:pt x="591320" y="18687"/>
                      <a:pt x="582490" y="18317"/>
                      <a:pt x="573698" y="17584"/>
                    </a:cubicBezTo>
                    <a:cubicBezTo>
                      <a:pt x="564173" y="18317"/>
                      <a:pt x="554611" y="18666"/>
                      <a:pt x="545123" y="19782"/>
                    </a:cubicBezTo>
                    <a:cubicBezTo>
                      <a:pt x="542123" y="20135"/>
                      <a:pt x="539322" y="21554"/>
                      <a:pt x="536331" y="21981"/>
                    </a:cubicBezTo>
                    <a:cubicBezTo>
                      <a:pt x="529041" y="23023"/>
                      <a:pt x="521677" y="23446"/>
                      <a:pt x="514350" y="24179"/>
                    </a:cubicBezTo>
                    <a:cubicBezTo>
                      <a:pt x="495454" y="36776"/>
                      <a:pt x="519362" y="21673"/>
                      <a:pt x="501161" y="30773"/>
                    </a:cubicBezTo>
                    <a:cubicBezTo>
                      <a:pt x="498798" y="31954"/>
                      <a:pt x="496861" y="33858"/>
                      <a:pt x="494567" y="35169"/>
                    </a:cubicBezTo>
                    <a:cubicBezTo>
                      <a:pt x="470920" y="48682"/>
                      <a:pt x="504836" y="26857"/>
                      <a:pt x="472586" y="48357"/>
                    </a:cubicBezTo>
                    <a:lnTo>
                      <a:pt x="465992" y="52754"/>
                    </a:lnTo>
                    <a:lnTo>
                      <a:pt x="459398" y="57150"/>
                    </a:lnTo>
                    <a:cubicBezTo>
                      <a:pt x="456977" y="56847"/>
                      <a:pt x="440568" y="55964"/>
                      <a:pt x="435219" y="52754"/>
                    </a:cubicBezTo>
                    <a:cubicBezTo>
                      <a:pt x="433442" y="51688"/>
                      <a:pt x="432441" y="49652"/>
                      <a:pt x="430823" y="48357"/>
                    </a:cubicBezTo>
                    <a:cubicBezTo>
                      <a:pt x="425939" y="44449"/>
                      <a:pt x="423544" y="43240"/>
                      <a:pt x="417634" y="41763"/>
                    </a:cubicBezTo>
                    <a:cubicBezTo>
                      <a:pt x="416923" y="41585"/>
                      <a:pt x="416169" y="41763"/>
                      <a:pt x="415436" y="41763"/>
                    </a:cubicBezTo>
                    <a:lnTo>
                      <a:pt x="0" y="160459"/>
                    </a:lnTo>
                    <a:lnTo>
                      <a:pt x="10990" y="345098"/>
                    </a:lnTo>
                    <a:lnTo>
                      <a:pt x="292344" y="386861"/>
                    </a:lnTo>
                    <a:lnTo>
                      <a:pt x="345098" y="358286"/>
                    </a:lnTo>
                    <a:lnTo>
                      <a:pt x="360484" y="384663"/>
                    </a:lnTo>
                    <a:lnTo>
                      <a:pt x="433021" y="373673"/>
                    </a:lnTo>
                    <a:cubicBezTo>
                      <a:pt x="433754" y="380267"/>
                      <a:pt x="434444" y="386867"/>
                      <a:pt x="435219" y="393456"/>
                    </a:cubicBezTo>
                    <a:cubicBezTo>
                      <a:pt x="435909" y="399322"/>
                      <a:pt x="432578" y="407653"/>
                      <a:pt x="437417" y="411040"/>
                    </a:cubicBezTo>
                    <a:cubicBezTo>
                      <a:pt x="442853" y="414845"/>
                      <a:pt x="450606" y="409575"/>
                      <a:pt x="457200" y="408842"/>
                    </a:cubicBezTo>
                    <a:cubicBezTo>
                      <a:pt x="464442" y="406428"/>
                      <a:pt x="465243" y="403977"/>
                      <a:pt x="470388" y="413238"/>
                    </a:cubicBezTo>
                    <a:cubicBezTo>
                      <a:pt x="472638" y="417289"/>
                      <a:pt x="474784" y="426427"/>
                      <a:pt x="474784" y="426427"/>
                    </a:cubicBezTo>
                    <a:cubicBezTo>
                      <a:pt x="475517" y="433021"/>
                      <a:pt x="475892" y="439665"/>
                      <a:pt x="476983" y="446209"/>
                    </a:cubicBezTo>
                    <a:cubicBezTo>
                      <a:pt x="477364" y="448495"/>
                      <a:pt x="477543" y="451165"/>
                      <a:pt x="479181" y="452804"/>
                    </a:cubicBezTo>
                    <a:cubicBezTo>
                      <a:pt x="480819" y="454442"/>
                      <a:pt x="483703" y="453966"/>
                      <a:pt x="485775" y="455002"/>
                    </a:cubicBezTo>
                    <a:cubicBezTo>
                      <a:pt x="488138" y="456183"/>
                      <a:pt x="492369" y="459398"/>
                      <a:pt x="492369" y="459398"/>
                    </a:cubicBezTo>
                    <a:lnTo>
                      <a:pt x="507756" y="448407"/>
                    </a:lnTo>
                    <a:cubicBezTo>
                      <a:pt x="511419" y="442546"/>
                      <a:pt x="514154" y="435989"/>
                      <a:pt x="518746" y="430823"/>
                    </a:cubicBezTo>
                    <a:cubicBezTo>
                      <a:pt x="520285" y="429091"/>
                      <a:pt x="523029" y="428790"/>
                      <a:pt x="525340" y="428625"/>
                    </a:cubicBezTo>
                    <a:cubicBezTo>
                      <a:pt x="543625" y="427319"/>
                      <a:pt x="561975" y="427160"/>
                      <a:pt x="580292" y="426427"/>
                    </a:cubicBezTo>
                    <a:cubicBezTo>
                      <a:pt x="582490" y="424229"/>
                      <a:pt x="584863" y="422192"/>
                      <a:pt x="586886" y="419832"/>
                    </a:cubicBezTo>
                    <a:cubicBezTo>
                      <a:pt x="589270" y="417050"/>
                      <a:pt x="590743" y="413474"/>
                      <a:pt x="593481" y="411040"/>
                    </a:cubicBezTo>
                    <a:cubicBezTo>
                      <a:pt x="597430" y="407530"/>
                      <a:pt x="606669" y="402248"/>
                      <a:pt x="606669" y="402248"/>
                    </a:cubicBezTo>
                    <a:cubicBezTo>
                      <a:pt x="608528" y="399460"/>
                      <a:pt x="612090" y="393184"/>
                      <a:pt x="615461" y="391257"/>
                    </a:cubicBezTo>
                    <a:cubicBezTo>
                      <a:pt x="618887" y="389299"/>
                      <a:pt x="622923" y="388626"/>
                      <a:pt x="626452" y="386861"/>
                    </a:cubicBezTo>
                    <a:cubicBezTo>
                      <a:pt x="628815" y="385680"/>
                      <a:pt x="630752" y="383776"/>
                      <a:pt x="633046" y="382465"/>
                    </a:cubicBezTo>
                    <a:cubicBezTo>
                      <a:pt x="652576" y="371305"/>
                      <a:pt x="632359" y="384388"/>
                      <a:pt x="648433" y="373673"/>
                    </a:cubicBezTo>
                    <a:cubicBezTo>
                      <a:pt x="649898" y="371475"/>
                      <a:pt x="651179" y="369142"/>
                      <a:pt x="652829" y="367079"/>
                    </a:cubicBezTo>
                    <a:cubicBezTo>
                      <a:pt x="658279" y="360266"/>
                      <a:pt x="657113" y="365105"/>
                      <a:pt x="661621" y="356088"/>
                    </a:cubicBezTo>
                    <a:cubicBezTo>
                      <a:pt x="667983" y="343364"/>
                      <a:pt x="657913" y="355400"/>
                      <a:pt x="670413" y="342900"/>
                    </a:cubicBezTo>
                    <a:cubicBezTo>
                      <a:pt x="675937" y="326327"/>
                      <a:pt x="668485" y="346755"/>
                      <a:pt x="677008" y="329711"/>
                    </a:cubicBezTo>
                    <a:cubicBezTo>
                      <a:pt x="679675" y="324377"/>
                      <a:pt x="679900" y="317643"/>
                      <a:pt x="681404" y="312127"/>
                    </a:cubicBezTo>
                    <a:cubicBezTo>
                      <a:pt x="682623" y="307656"/>
                      <a:pt x="684335" y="303334"/>
                      <a:pt x="685800" y="298938"/>
                    </a:cubicBezTo>
                    <a:lnTo>
                      <a:pt x="690196" y="285750"/>
                    </a:lnTo>
                    <a:cubicBezTo>
                      <a:pt x="690929" y="283552"/>
                      <a:pt x="692394" y="281473"/>
                      <a:pt x="692394" y="279156"/>
                    </a:cubicBezTo>
                    <a:lnTo>
                      <a:pt x="692394" y="272561"/>
                    </a:lnTo>
                    <a:cubicBezTo>
                      <a:pt x="691661" y="227134"/>
                      <a:pt x="690929" y="181708"/>
                      <a:pt x="690196" y="136281"/>
                    </a:cubicBezTo>
                    <a:lnTo>
                      <a:pt x="716573" y="96715"/>
                    </a:lnTo>
                    <a:cubicBezTo>
                      <a:pt x="727441" y="89923"/>
                      <a:pt x="735218" y="88001"/>
                      <a:pt x="740752" y="76932"/>
                    </a:cubicBezTo>
                    <a:cubicBezTo>
                      <a:pt x="742103" y="74230"/>
                      <a:pt x="741889" y="70969"/>
                      <a:pt x="742950" y="68140"/>
                    </a:cubicBezTo>
                    <a:cubicBezTo>
                      <a:pt x="744100" y="65072"/>
                      <a:pt x="746055" y="62360"/>
                      <a:pt x="747346" y="59348"/>
                    </a:cubicBezTo>
                    <a:cubicBezTo>
                      <a:pt x="751626" y="49361"/>
                      <a:pt x="746629" y="55669"/>
                      <a:pt x="753940" y="48357"/>
                    </a:cubicBezTo>
                    <a:cubicBezTo>
                      <a:pt x="754673" y="46159"/>
                      <a:pt x="755576" y="44011"/>
                      <a:pt x="756138" y="41763"/>
                    </a:cubicBezTo>
                    <a:cubicBezTo>
                      <a:pt x="758997" y="30329"/>
                      <a:pt x="760252" y="21134"/>
                      <a:pt x="756138" y="8792"/>
                    </a:cubicBezTo>
                    <a:cubicBezTo>
                      <a:pt x="755303" y="6286"/>
                      <a:pt x="751742" y="5861"/>
                      <a:pt x="749544" y="4396"/>
                    </a:cubicBezTo>
                    <a:lnTo>
                      <a:pt x="747346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461483" y="3235784"/>
                <a:ext cx="1574268" cy="976532"/>
              </a:xfrm>
              <a:custGeom>
                <a:avLst/>
                <a:gdLst>
                  <a:gd name="connsiteX0" fmla="*/ 1281479 w 1573823"/>
                  <a:gd name="connsiteY0" fmla="*/ 720970 h 973748"/>
                  <a:gd name="connsiteX1" fmla="*/ 1411166 w 1573823"/>
                  <a:gd name="connsiteY1" fmla="*/ 589085 h 973748"/>
                  <a:gd name="connsiteX2" fmla="*/ 1573823 w 1573823"/>
                  <a:gd name="connsiteY2" fmla="*/ 371475 h 973748"/>
                  <a:gd name="connsiteX3" fmla="*/ 1474910 w 1573823"/>
                  <a:gd name="connsiteY3" fmla="*/ 389060 h 973748"/>
                  <a:gd name="connsiteX4" fmla="*/ 1114425 w 1573823"/>
                  <a:gd name="connsiteY4" fmla="*/ 483577 h 973748"/>
                  <a:gd name="connsiteX5" fmla="*/ 1044087 w 1573823"/>
                  <a:gd name="connsiteY5" fmla="*/ 382466 h 973748"/>
                  <a:gd name="connsiteX6" fmla="*/ 1044087 w 1573823"/>
                  <a:gd name="connsiteY6" fmla="*/ 329712 h 973748"/>
                  <a:gd name="connsiteX7" fmla="*/ 989135 w 1573823"/>
                  <a:gd name="connsiteY7" fmla="*/ 252779 h 973748"/>
                  <a:gd name="connsiteX8" fmla="*/ 958362 w 1573823"/>
                  <a:gd name="connsiteY8" fmla="*/ 241789 h 973748"/>
                  <a:gd name="connsiteX9" fmla="*/ 947371 w 1573823"/>
                  <a:gd name="connsiteY9" fmla="*/ 239591 h 973748"/>
                  <a:gd name="connsiteX10" fmla="*/ 931985 w 1573823"/>
                  <a:gd name="connsiteY10" fmla="*/ 237393 h 973748"/>
                  <a:gd name="connsiteX11" fmla="*/ 923192 w 1573823"/>
                  <a:gd name="connsiteY11" fmla="*/ 235195 h 973748"/>
                  <a:gd name="connsiteX12" fmla="*/ 910004 w 1573823"/>
                  <a:gd name="connsiteY12" fmla="*/ 232996 h 973748"/>
                  <a:gd name="connsiteX13" fmla="*/ 892419 w 1573823"/>
                  <a:gd name="connsiteY13" fmla="*/ 226402 h 973748"/>
                  <a:gd name="connsiteX14" fmla="*/ 879231 w 1573823"/>
                  <a:gd name="connsiteY14" fmla="*/ 222006 h 973748"/>
                  <a:gd name="connsiteX15" fmla="*/ 872637 w 1573823"/>
                  <a:gd name="connsiteY15" fmla="*/ 219808 h 973748"/>
                  <a:gd name="connsiteX16" fmla="*/ 833071 w 1573823"/>
                  <a:gd name="connsiteY16" fmla="*/ 222006 h 973748"/>
                  <a:gd name="connsiteX17" fmla="*/ 797902 w 1573823"/>
                  <a:gd name="connsiteY17" fmla="*/ 219808 h 973748"/>
                  <a:gd name="connsiteX18" fmla="*/ 780317 w 1573823"/>
                  <a:gd name="connsiteY18" fmla="*/ 219808 h 973748"/>
                  <a:gd name="connsiteX19" fmla="*/ 760535 w 1573823"/>
                  <a:gd name="connsiteY19" fmla="*/ 156064 h 973748"/>
                  <a:gd name="connsiteX20" fmla="*/ 644037 w 1573823"/>
                  <a:gd name="connsiteY20" fmla="*/ 120895 h 973748"/>
                  <a:gd name="connsiteX21" fmla="*/ 635244 w 1573823"/>
                  <a:gd name="connsiteY21" fmla="*/ 0 h 973748"/>
                  <a:gd name="connsiteX22" fmla="*/ 580292 w 1573823"/>
                  <a:gd name="connsiteY22" fmla="*/ 32971 h 973748"/>
                  <a:gd name="connsiteX23" fmla="*/ 523142 w 1573823"/>
                  <a:gd name="connsiteY23" fmla="*/ 112102 h 973748"/>
                  <a:gd name="connsiteX24" fmla="*/ 516548 w 1573823"/>
                  <a:gd name="connsiteY24" fmla="*/ 147271 h 973748"/>
                  <a:gd name="connsiteX25" fmla="*/ 461596 w 1573823"/>
                  <a:gd name="connsiteY25" fmla="*/ 164856 h 973748"/>
                  <a:gd name="connsiteX26" fmla="*/ 424229 w 1573823"/>
                  <a:gd name="connsiteY26" fmla="*/ 171450 h 973748"/>
                  <a:gd name="connsiteX27" fmla="*/ 417635 w 1573823"/>
                  <a:gd name="connsiteY27" fmla="*/ 178045 h 973748"/>
                  <a:gd name="connsiteX28" fmla="*/ 408842 w 1573823"/>
                  <a:gd name="connsiteY28" fmla="*/ 191233 h 973748"/>
                  <a:gd name="connsiteX29" fmla="*/ 402248 w 1573823"/>
                  <a:gd name="connsiteY29" fmla="*/ 195629 h 973748"/>
                  <a:gd name="connsiteX30" fmla="*/ 389060 w 1573823"/>
                  <a:gd name="connsiteY30" fmla="*/ 208818 h 973748"/>
                  <a:gd name="connsiteX31" fmla="*/ 358287 w 1573823"/>
                  <a:gd name="connsiteY31" fmla="*/ 213214 h 973748"/>
                  <a:gd name="connsiteX32" fmla="*/ 349494 w 1573823"/>
                  <a:gd name="connsiteY32" fmla="*/ 215412 h 973748"/>
                  <a:gd name="connsiteX33" fmla="*/ 342900 w 1573823"/>
                  <a:gd name="connsiteY33" fmla="*/ 219808 h 973748"/>
                  <a:gd name="connsiteX34" fmla="*/ 336306 w 1573823"/>
                  <a:gd name="connsiteY34" fmla="*/ 226402 h 973748"/>
                  <a:gd name="connsiteX35" fmla="*/ 329712 w 1573823"/>
                  <a:gd name="connsiteY35" fmla="*/ 228600 h 973748"/>
                  <a:gd name="connsiteX36" fmla="*/ 323117 w 1573823"/>
                  <a:gd name="connsiteY36" fmla="*/ 235195 h 973748"/>
                  <a:gd name="connsiteX37" fmla="*/ 320919 w 1573823"/>
                  <a:gd name="connsiteY37" fmla="*/ 259373 h 973748"/>
                  <a:gd name="connsiteX38" fmla="*/ 389060 w 1573823"/>
                  <a:gd name="connsiteY38" fmla="*/ 364881 h 973748"/>
                  <a:gd name="connsiteX39" fmla="*/ 389060 w 1573823"/>
                  <a:gd name="connsiteY39" fmla="*/ 408843 h 973748"/>
                  <a:gd name="connsiteX40" fmla="*/ 397852 w 1573823"/>
                  <a:gd name="connsiteY40" fmla="*/ 415437 h 973748"/>
                  <a:gd name="connsiteX41" fmla="*/ 395654 w 1573823"/>
                  <a:gd name="connsiteY41" fmla="*/ 437418 h 973748"/>
                  <a:gd name="connsiteX42" fmla="*/ 386862 w 1573823"/>
                  <a:gd name="connsiteY42" fmla="*/ 450606 h 973748"/>
                  <a:gd name="connsiteX43" fmla="*/ 384664 w 1573823"/>
                  <a:gd name="connsiteY43" fmla="*/ 459398 h 973748"/>
                  <a:gd name="connsiteX44" fmla="*/ 378069 w 1573823"/>
                  <a:gd name="connsiteY44" fmla="*/ 463795 h 973748"/>
                  <a:gd name="connsiteX45" fmla="*/ 373673 w 1573823"/>
                  <a:gd name="connsiteY45" fmla="*/ 476983 h 973748"/>
                  <a:gd name="connsiteX46" fmla="*/ 369277 w 1573823"/>
                  <a:gd name="connsiteY46" fmla="*/ 507756 h 973748"/>
                  <a:gd name="connsiteX47" fmla="*/ 367079 w 1573823"/>
                  <a:gd name="connsiteY47" fmla="*/ 518746 h 973748"/>
                  <a:gd name="connsiteX48" fmla="*/ 362683 w 1573823"/>
                  <a:gd name="connsiteY48" fmla="*/ 523143 h 973748"/>
                  <a:gd name="connsiteX49" fmla="*/ 342900 w 1573823"/>
                  <a:gd name="connsiteY49" fmla="*/ 516548 h 973748"/>
                  <a:gd name="connsiteX50" fmla="*/ 338504 w 1573823"/>
                  <a:gd name="connsiteY50" fmla="*/ 509954 h 973748"/>
                  <a:gd name="connsiteX51" fmla="*/ 331910 w 1573823"/>
                  <a:gd name="connsiteY51" fmla="*/ 501162 h 973748"/>
                  <a:gd name="connsiteX52" fmla="*/ 323117 w 1573823"/>
                  <a:gd name="connsiteY52" fmla="*/ 490171 h 973748"/>
                  <a:gd name="connsiteX53" fmla="*/ 316523 w 1573823"/>
                  <a:gd name="connsiteY53" fmla="*/ 487973 h 973748"/>
                  <a:gd name="connsiteX54" fmla="*/ 301137 w 1573823"/>
                  <a:gd name="connsiteY54" fmla="*/ 490171 h 973748"/>
                  <a:gd name="connsiteX55" fmla="*/ 287948 w 1573823"/>
                  <a:gd name="connsiteY55" fmla="*/ 498964 h 973748"/>
                  <a:gd name="connsiteX56" fmla="*/ 274760 w 1573823"/>
                  <a:gd name="connsiteY56" fmla="*/ 507756 h 973748"/>
                  <a:gd name="connsiteX57" fmla="*/ 268166 w 1573823"/>
                  <a:gd name="connsiteY57" fmla="*/ 512152 h 973748"/>
                  <a:gd name="connsiteX58" fmla="*/ 263769 w 1573823"/>
                  <a:gd name="connsiteY58" fmla="*/ 516548 h 973748"/>
                  <a:gd name="connsiteX59" fmla="*/ 254977 w 1573823"/>
                  <a:gd name="connsiteY59" fmla="*/ 529737 h 973748"/>
                  <a:gd name="connsiteX60" fmla="*/ 250581 w 1573823"/>
                  <a:gd name="connsiteY60" fmla="*/ 545123 h 973748"/>
                  <a:gd name="connsiteX61" fmla="*/ 237392 w 1573823"/>
                  <a:gd name="connsiteY61" fmla="*/ 562708 h 973748"/>
                  <a:gd name="connsiteX62" fmla="*/ 228600 w 1573823"/>
                  <a:gd name="connsiteY62" fmla="*/ 575896 h 973748"/>
                  <a:gd name="connsiteX63" fmla="*/ 215412 w 1573823"/>
                  <a:gd name="connsiteY63" fmla="*/ 580293 h 973748"/>
                  <a:gd name="connsiteX64" fmla="*/ 191233 w 1573823"/>
                  <a:gd name="connsiteY64" fmla="*/ 586887 h 973748"/>
                  <a:gd name="connsiteX65" fmla="*/ 184639 w 1573823"/>
                  <a:gd name="connsiteY65" fmla="*/ 639641 h 973748"/>
                  <a:gd name="connsiteX66" fmla="*/ 182441 w 1573823"/>
                  <a:gd name="connsiteY66" fmla="*/ 648433 h 973748"/>
                  <a:gd name="connsiteX67" fmla="*/ 178044 w 1573823"/>
                  <a:gd name="connsiteY67" fmla="*/ 652829 h 973748"/>
                  <a:gd name="connsiteX68" fmla="*/ 162658 w 1573823"/>
                  <a:gd name="connsiteY68" fmla="*/ 661621 h 973748"/>
                  <a:gd name="connsiteX69" fmla="*/ 156064 w 1573823"/>
                  <a:gd name="connsiteY69" fmla="*/ 663820 h 973748"/>
                  <a:gd name="connsiteX70" fmla="*/ 151667 w 1573823"/>
                  <a:gd name="connsiteY70" fmla="*/ 668216 h 973748"/>
                  <a:gd name="connsiteX71" fmla="*/ 147271 w 1573823"/>
                  <a:gd name="connsiteY71" fmla="*/ 674810 h 973748"/>
                  <a:gd name="connsiteX72" fmla="*/ 101112 w 1573823"/>
                  <a:gd name="connsiteY72" fmla="*/ 685800 h 973748"/>
                  <a:gd name="connsiteX73" fmla="*/ 94517 w 1573823"/>
                  <a:gd name="connsiteY73" fmla="*/ 687998 h 973748"/>
                  <a:gd name="connsiteX74" fmla="*/ 87923 w 1573823"/>
                  <a:gd name="connsiteY74" fmla="*/ 736356 h 973748"/>
                  <a:gd name="connsiteX75" fmla="*/ 83527 w 1573823"/>
                  <a:gd name="connsiteY75" fmla="*/ 742950 h 973748"/>
                  <a:gd name="connsiteX76" fmla="*/ 70339 w 1573823"/>
                  <a:gd name="connsiteY76" fmla="*/ 751743 h 973748"/>
                  <a:gd name="connsiteX77" fmla="*/ 63744 w 1573823"/>
                  <a:gd name="connsiteY77" fmla="*/ 758337 h 973748"/>
                  <a:gd name="connsiteX78" fmla="*/ 50556 w 1573823"/>
                  <a:gd name="connsiteY78" fmla="*/ 762733 h 973748"/>
                  <a:gd name="connsiteX79" fmla="*/ 46160 w 1573823"/>
                  <a:gd name="connsiteY79" fmla="*/ 769327 h 973748"/>
                  <a:gd name="connsiteX80" fmla="*/ 39566 w 1573823"/>
                  <a:gd name="connsiteY80" fmla="*/ 773723 h 973748"/>
                  <a:gd name="connsiteX81" fmla="*/ 43962 w 1573823"/>
                  <a:gd name="connsiteY81" fmla="*/ 800100 h 973748"/>
                  <a:gd name="connsiteX82" fmla="*/ 41764 w 1573823"/>
                  <a:gd name="connsiteY82" fmla="*/ 811091 h 973748"/>
                  <a:gd name="connsiteX83" fmla="*/ 35169 w 1573823"/>
                  <a:gd name="connsiteY83" fmla="*/ 813289 h 973748"/>
                  <a:gd name="connsiteX84" fmla="*/ 21981 w 1573823"/>
                  <a:gd name="connsiteY84" fmla="*/ 826477 h 973748"/>
                  <a:gd name="connsiteX85" fmla="*/ 8792 w 1573823"/>
                  <a:gd name="connsiteY85" fmla="*/ 835270 h 973748"/>
                  <a:gd name="connsiteX86" fmla="*/ 4396 w 1573823"/>
                  <a:gd name="connsiteY86" fmla="*/ 841864 h 973748"/>
                  <a:gd name="connsiteX87" fmla="*/ 0 w 1573823"/>
                  <a:gd name="connsiteY87" fmla="*/ 855052 h 973748"/>
                  <a:gd name="connsiteX88" fmla="*/ 2198 w 1573823"/>
                  <a:gd name="connsiteY88" fmla="*/ 890221 h 973748"/>
                  <a:gd name="connsiteX89" fmla="*/ 360485 w 1573823"/>
                  <a:gd name="connsiteY89" fmla="*/ 883627 h 973748"/>
                  <a:gd name="connsiteX90" fmla="*/ 564906 w 1573823"/>
                  <a:gd name="connsiteY90" fmla="*/ 973748 h 973748"/>
                  <a:gd name="connsiteX91" fmla="*/ 725366 w 1573823"/>
                  <a:gd name="connsiteY91" fmla="*/ 890221 h 973748"/>
                  <a:gd name="connsiteX92" fmla="*/ 789110 w 1573823"/>
                  <a:gd name="connsiteY92" fmla="*/ 931985 h 973748"/>
                  <a:gd name="connsiteX93" fmla="*/ 846260 w 1573823"/>
                  <a:gd name="connsiteY93" fmla="*/ 914400 h 973748"/>
                  <a:gd name="connsiteX94" fmla="*/ 903410 w 1573823"/>
                  <a:gd name="connsiteY94" fmla="*/ 934183 h 973748"/>
                  <a:gd name="connsiteX95" fmla="*/ 914400 w 1573823"/>
                  <a:gd name="connsiteY95" fmla="*/ 896816 h 973748"/>
                  <a:gd name="connsiteX96" fmla="*/ 1281479 w 1573823"/>
                  <a:gd name="connsiteY96" fmla="*/ 720970 h 9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573823" h="973748">
                    <a:moveTo>
                      <a:pt x="1281479" y="720970"/>
                    </a:moveTo>
                    <a:lnTo>
                      <a:pt x="1411166" y="589085"/>
                    </a:lnTo>
                    <a:lnTo>
                      <a:pt x="1573823" y="371475"/>
                    </a:lnTo>
                    <a:lnTo>
                      <a:pt x="1474910" y="389060"/>
                    </a:lnTo>
                    <a:lnTo>
                      <a:pt x="1114425" y="483577"/>
                    </a:lnTo>
                    <a:lnTo>
                      <a:pt x="1044087" y="382466"/>
                    </a:lnTo>
                    <a:lnTo>
                      <a:pt x="1044087" y="329712"/>
                    </a:lnTo>
                    <a:lnTo>
                      <a:pt x="989135" y="252779"/>
                    </a:lnTo>
                    <a:cubicBezTo>
                      <a:pt x="986902" y="251942"/>
                      <a:pt x="962914" y="242699"/>
                      <a:pt x="958362" y="241789"/>
                    </a:cubicBezTo>
                    <a:cubicBezTo>
                      <a:pt x="954698" y="241056"/>
                      <a:pt x="951056" y="240205"/>
                      <a:pt x="947371" y="239591"/>
                    </a:cubicBezTo>
                    <a:cubicBezTo>
                      <a:pt x="942261" y="238739"/>
                      <a:pt x="937082" y="238320"/>
                      <a:pt x="931985" y="237393"/>
                    </a:cubicBezTo>
                    <a:cubicBezTo>
                      <a:pt x="929013" y="236853"/>
                      <a:pt x="926154" y="235788"/>
                      <a:pt x="923192" y="235195"/>
                    </a:cubicBezTo>
                    <a:cubicBezTo>
                      <a:pt x="918822" y="234321"/>
                      <a:pt x="914374" y="233870"/>
                      <a:pt x="910004" y="232996"/>
                    </a:cubicBezTo>
                    <a:cubicBezTo>
                      <a:pt x="895726" y="230140"/>
                      <a:pt x="906417" y="232001"/>
                      <a:pt x="892419" y="226402"/>
                    </a:cubicBezTo>
                    <a:cubicBezTo>
                      <a:pt x="888117" y="224681"/>
                      <a:pt x="883627" y="223471"/>
                      <a:pt x="879231" y="222006"/>
                    </a:cubicBezTo>
                    <a:lnTo>
                      <a:pt x="872637" y="219808"/>
                    </a:lnTo>
                    <a:cubicBezTo>
                      <a:pt x="859448" y="220541"/>
                      <a:pt x="846280" y="222006"/>
                      <a:pt x="833071" y="222006"/>
                    </a:cubicBezTo>
                    <a:cubicBezTo>
                      <a:pt x="821325" y="222006"/>
                      <a:pt x="809638" y="220297"/>
                      <a:pt x="797902" y="219808"/>
                    </a:cubicBezTo>
                    <a:cubicBezTo>
                      <a:pt x="792045" y="219564"/>
                      <a:pt x="786179" y="219808"/>
                      <a:pt x="780317" y="219808"/>
                    </a:cubicBezTo>
                    <a:lnTo>
                      <a:pt x="760535" y="156064"/>
                    </a:lnTo>
                    <a:lnTo>
                      <a:pt x="644037" y="120895"/>
                    </a:lnTo>
                    <a:lnTo>
                      <a:pt x="635244" y="0"/>
                    </a:lnTo>
                    <a:lnTo>
                      <a:pt x="580292" y="32971"/>
                    </a:lnTo>
                    <a:lnTo>
                      <a:pt x="523142" y="112102"/>
                    </a:lnTo>
                    <a:lnTo>
                      <a:pt x="516548" y="147271"/>
                    </a:lnTo>
                    <a:lnTo>
                      <a:pt x="461596" y="164856"/>
                    </a:lnTo>
                    <a:cubicBezTo>
                      <a:pt x="441095" y="166320"/>
                      <a:pt x="436064" y="161586"/>
                      <a:pt x="424229" y="171450"/>
                    </a:cubicBezTo>
                    <a:cubicBezTo>
                      <a:pt x="421841" y="173440"/>
                      <a:pt x="419544" y="175591"/>
                      <a:pt x="417635" y="178045"/>
                    </a:cubicBezTo>
                    <a:cubicBezTo>
                      <a:pt x="414391" y="182216"/>
                      <a:pt x="413238" y="188302"/>
                      <a:pt x="408842" y="191233"/>
                    </a:cubicBezTo>
                    <a:cubicBezTo>
                      <a:pt x="406644" y="192698"/>
                      <a:pt x="404116" y="193761"/>
                      <a:pt x="402248" y="195629"/>
                    </a:cubicBezTo>
                    <a:cubicBezTo>
                      <a:pt x="398048" y="199829"/>
                      <a:pt x="395832" y="207224"/>
                      <a:pt x="389060" y="208818"/>
                    </a:cubicBezTo>
                    <a:cubicBezTo>
                      <a:pt x="378974" y="211191"/>
                      <a:pt x="368508" y="211511"/>
                      <a:pt x="358287" y="213214"/>
                    </a:cubicBezTo>
                    <a:cubicBezTo>
                      <a:pt x="355307" y="213711"/>
                      <a:pt x="352425" y="214679"/>
                      <a:pt x="349494" y="215412"/>
                    </a:cubicBezTo>
                    <a:cubicBezTo>
                      <a:pt x="347296" y="216877"/>
                      <a:pt x="344929" y="218117"/>
                      <a:pt x="342900" y="219808"/>
                    </a:cubicBezTo>
                    <a:cubicBezTo>
                      <a:pt x="340512" y="221798"/>
                      <a:pt x="338892" y="224678"/>
                      <a:pt x="336306" y="226402"/>
                    </a:cubicBezTo>
                    <a:cubicBezTo>
                      <a:pt x="334378" y="227687"/>
                      <a:pt x="331910" y="227867"/>
                      <a:pt x="329712" y="228600"/>
                    </a:cubicBezTo>
                    <a:cubicBezTo>
                      <a:pt x="327514" y="230798"/>
                      <a:pt x="324660" y="232496"/>
                      <a:pt x="323117" y="235195"/>
                    </a:cubicBezTo>
                    <a:cubicBezTo>
                      <a:pt x="319675" y="241218"/>
                      <a:pt x="320919" y="254114"/>
                      <a:pt x="320919" y="259373"/>
                    </a:cubicBezTo>
                    <a:lnTo>
                      <a:pt x="389060" y="364881"/>
                    </a:lnTo>
                    <a:cubicBezTo>
                      <a:pt x="387563" y="378357"/>
                      <a:pt x="384316" y="395561"/>
                      <a:pt x="389060" y="408843"/>
                    </a:cubicBezTo>
                    <a:cubicBezTo>
                      <a:pt x="390292" y="412293"/>
                      <a:pt x="394921" y="413239"/>
                      <a:pt x="397852" y="415437"/>
                    </a:cubicBezTo>
                    <a:cubicBezTo>
                      <a:pt x="397119" y="422764"/>
                      <a:pt x="397850" y="430390"/>
                      <a:pt x="395654" y="437418"/>
                    </a:cubicBezTo>
                    <a:cubicBezTo>
                      <a:pt x="394078" y="442461"/>
                      <a:pt x="386862" y="450606"/>
                      <a:pt x="386862" y="450606"/>
                    </a:cubicBezTo>
                    <a:cubicBezTo>
                      <a:pt x="386129" y="453537"/>
                      <a:pt x="386340" y="456885"/>
                      <a:pt x="384664" y="459398"/>
                    </a:cubicBezTo>
                    <a:cubicBezTo>
                      <a:pt x="383198" y="461596"/>
                      <a:pt x="379469" y="461555"/>
                      <a:pt x="378069" y="463795"/>
                    </a:cubicBezTo>
                    <a:cubicBezTo>
                      <a:pt x="375613" y="467724"/>
                      <a:pt x="373673" y="476983"/>
                      <a:pt x="373673" y="476983"/>
                    </a:cubicBezTo>
                    <a:cubicBezTo>
                      <a:pt x="372208" y="487241"/>
                      <a:pt x="370893" y="497521"/>
                      <a:pt x="369277" y="507756"/>
                    </a:cubicBezTo>
                    <a:cubicBezTo>
                      <a:pt x="368694" y="511446"/>
                      <a:pt x="368551" y="515312"/>
                      <a:pt x="367079" y="518746"/>
                    </a:cubicBezTo>
                    <a:cubicBezTo>
                      <a:pt x="366263" y="520651"/>
                      <a:pt x="364148" y="521677"/>
                      <a:pt x="362683" y="523143"/>
                    </a:cubicBezTo>
                    <a:cubicBezTo>
                      <a:pt x="353838" y="521669"/>
                      <a:pt x="349083" y="522731"/>
                      <a:pt x="342900" y="516548"/>
                    </a:cubicBezTo>
                    <a:cubicBezTo>
                      <a:pt x="341032" y="514680"/>
                      <a:pt x="340039" y="512104"/>
                      <a:pt x="338504" y="509954"/>
                    </a:cubicBezTo>
                    <a:cubicBezTo>
                      <a:pt x="336375" y="506973"/>
                      <a:pt x="334039" y="504143"/>
                      <a:pt x="331910" y="501162"/>
                    </a:cubicBezTo>
                    <a:cubicBezTo>
                      <a:pt x="329663" y="498016"/>
                      <a:pt x="326794" y="492377"/>
                      <a:pt x="323117" y="490171"/>
                    </a:cubicBezTo>
                    <a:cubicBezTo>
                      <a:pt x="321130" y="488979"/>
                      <a:pt x="318721" y="488706"/>
                      <a:pt x="316523" y="487973"/>
                    </a:cubicBezTo>
                    <a:cubicBezTo>
                      <a:pt x="311394" y="488706"/>
                      <a:pt x="305972" y="488311"/>
                      <a:pt x="301137" y="490171"/>
                    </a:cubicBezTo>
                    <a:cubicBezTo>
                      <a:pt x="296205" y="492068"/>
                      <a:pt x="292344" y="496033"/>
                      <a:pt x="287948" y="498964"/>
                    </a:cubicBezTo>
                    <a:lnTo>
                      <a:pt x="274760" y="507756"/>
                    </a:lnTo>
                    <a:cubicBezTo>
                      <a:pt x="272562" y="509221"/>
                      <a:pt x="270034" y="510284"/>
                      <a:pt x="268166" y="512152"/>
                    </a:cubicBezTo>
                    <a:cubicBezTo>
                      <a:pt x="266700" y="513617"/>
                      <a:pt x="265013" y="514890"/>
                      <a:pt x="263769" y="516548"/>
                    </a:cubicBezTo>
                    <a:cubicBezTo>
                      <a:pt x="260599" y="520775"/>
                      <a:pt x="254977" y="529737"/>
                      <a:pt x="254977" y="529737"/>
                    </a:cubicBezTo>
                    <a:cubicBezTo>
                      <a:pt x="254460" y="531807"/>
                      <a:pt x="252014" y="542543"/>
                      <a:pt x="250581" y="545123"/>
                    </a:cubicBezTo>
                    <a:cubicBezTo>
                      <a:pt x="244366" y="556311"/>
                      <a:pt x="244064" y="556038"/>
                      <a:pt x="237392" y="562708"/>
                    </a:cubicBezTo>
                    <a:cubicBezTo>
                      <a:pt x="235327" y="568904"/>
                      <a:pt x="235336" y="572154"/>
                      <a:pt x="228600" y="575896"/>
                    </a:cubicBezTo>
                    <a:cubicBezTo>
                      <a:pt x="224549" y="578147"/>
                      <a:pt x="219268" y="577723"/>
                      <a:pt x="215412" y="580293"/>
                    </a:cubicBezTo>
                    <a:cubicBezTo>
                      <a:pt x="203902" y="587965"/>
                      <a:pt x="211439" y="584361"/>
                      <a:pt x="191233" y="586887"/>
                    </a:cubicBezTo>
                    <a:cubicBezTo>
                      <a:pt x="175114" y="611066"/>
                      <a:pt x="182148" y="594800"/>
                      <a:pt x="184639" y="639641"/>
                    </a:cubicBezTo>
                    <a:cubicBezTo>
                      <a:pt x="183906" y="642572"/>
                      <a:pt x="183792" y="645731"/>
                      <a:pt x="182441" y="648433"/>
                    </a:cubicBezTo>
                    <a:cubicBezTo>
                      <a:pt x="181514" y="650287"/>
                      <a:pt x="179662" y="651534"/>
                      <a:pt x="178044" y="652829"/>
                    </a:cubicBezTo>
                    <a:cubicBezTo>
                      <a:pt x="173797" y="656226"/>
                      <a:pt x="167520" y="659537"/>
                      <a:pt x="162658" y="661621"/>
                    </a:cubicBezTo>
                    <a:cubicBezTo>
                      <a:pt x="160528" y="662534"/>
                      <a:pt x="158262" y="663087"/>
                      <a:pt x="156064" y="663820"/>
                    </a:cubicBezTo>
                    <a:cubicBezTo>
                      <a:pt x="154598" y="665285"/>
                      <a:pt x="152962" y="666598"/>
                      <a:pt x="151667" y="668216"/>
                    </a:cubicBezTo>
                    <a:cubicBezTo>
                      <a:pt x="150017" y="670279"/>
                      <a:pt x="149259" y="673070"/>
                      <a:pt x="147271" y="674810"/>
                    </a:cubicBezTo>
                    <a:cubicBezTo>
                      <a:pt x="130679" y="689328"/>
                      <a:pt x="127344" y="684051"/>
                      <a:pt x="101112" y="685800"/>
                    </a:cubicBezTo>
                    <a:cubicBezTo>
                      <a:pt x="98914" y="686533"/>
                      <a:pt x="96504" y="686806"/>
                      <a:pt x="94517" y="687998"/>
                    </a:cubicBezTo>
                    <a:cubicBezTo>
                      <a:pt x="80017" y="696699"/>
                      <a:pt x="88320" y="733310"/>
                      <a:pt x="87923" y="736356"/>
                    </a:cubicBezTo>
                    <a:cubicBezTo>
                      <a:pt x="87581" y="738975"/>
                      <a:pt x="85218" y="740921"/>
                      <a:pt x="83527" y="742950"/>
                    </a:cubicBezTo>
                    <a:cubicBezTo>
                      <a:pt x="77194" y="750550"/>
                      <a:pt x="78467" y="749034"/>
                      <a:pt x="70339" y="751743"/>
                    </a:cubicBezTo>
                    <a:cubicBezTo>
                      <a:pt x="68141" y="753941"/>
                      <a:pt x="66462" y="756827"/>
                      <a:pt x="63744" y="758337"/>
                    </a:cubicBezTo>
                    <a:cubicBezTo>
                      <a:pt x="59693" y="760587"/>
                      <a:pt x="50556" y="762733"/>
                      <a:pt x="50556" y="762733"/>
                    </a:cubicBezTo>
                    <a:cubicBezTo>
                      <a:pt x="49091" y="764931"/>
                      <a:pt x="48028" y="767459"/>
                      <a:pt x="46160" y="769327"/>
                    </a:cubicBezTo>
                    <a:cubicBezTo>
                      <a:pt x="44292" y="771195"/>
                      <a:pt x="40139" y="771144"/>
                      <a:pt x="39566" y="773723"/>
                    </a:cubicBezTo>
                    <a:cubicBezTo>
                      <a:pt x="38992" y="776306"/>
                      <a:pt x="43128" y="795928"/>
                      <a:pt x="43962" y="800100"/>
                    </a:cubicBezTo>
                    <a:cubicBezTo>
                      <a:pt x="43229" y="803764"/>
                      <a:pt x="43837" y="807982"/>
                      <a:pt x="41764" y="811091"/>
                    </a:cubicBezTo>
                    <a:cubicBezTo>
                      <a:pt x="40479" y="813019"/>
                      <a:pt x="36998" y="811866"/>
                      <a:pt x="35169" y="813289"/>
                    </a:cubicBezTo>
                    <a:cubicBezTo>
                      <a:pt x="30262" y="817106"/>
                      <a:pt x="27154" y="823028"/>
                      <a:pt x="21981" y="826477"/>
                    </a:cubicBezTo>
                    <a:lnTo>
                      <a:pt x="8792" y="835270"/>
                    </a:lnTo>
                    <a:cubicBezTo>
                      <a:pt x="7327" y="837468"/>
                      <a:pt x="5469" y="839450"/>
                      <a:pt x="4396" y="841864"/>
                    </a:cubicBezTo>
                    <a:cubicBezTo>
                      <a:pt x="2514" y="846098"/>
                      <a:pt x="0" y="855052"/>
                      <a:pt x="0" y="855052"/>
                    </a:cubicBezTo>
                    <a:lnTo>
                      <a:pt x="2198" y="890221"/>
                    </a:lnTo>
                    <a:lnTo>
                      <a:pt x="360485" y="883627"/>
                    </a:lnTo>
                    <a:lnTo>
                      <a:pt x="564906" y="973748"/>
                    </a:lnTo>
                    <a:lnTo>
                      <a:pt x="725366" y="890221"/>
                    </a:lnTo>
                    <a:lnTo>
                      <a:pt x="789110" y="931985"/>
                    </a:lnTo>
                    <a:lnTo>
                      <a:pt x="846260" y="914400"/>
                    </a:lnTo>
                    <a:lnTo>
                      <a:pt x="903410" y="934183"/>
                    </a:lnTo>
                    <a:lnTo>
                      <a:pt x="914400" y="896816"/>
                    </a:lnTo>
                    <a:lnTo>
                      <a:pt x="1281479" y="720970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2914041" y="3226906"/>
                <a:ext cx="1017948" cy="917349"/>
              </a:xfrm>
              <a:custGeom>
                <a:avLst/>
                <a:gdLst>
                  <a:gd name="connsiteX0" fmla="*/ 1015512 w 1015512"/>
                  <a:gd name="connsiteY0" fmla="*/ 167054 h 916598"/>
                  <a:gd name="connsiteX1" fmla="*/ 1015512 w 1015512"/>
                  <a:gd name="connsiteY1" fmla="*/ 167054 h 916598"/>
                  <a:gd name="connsiteX2" fmla="*/ 1002323 w 1015512"/>
                  <a:gd name="connsiteY2" fmla="*/ 191233 h 916598"/>
                  <a:gd name="connsiteX3" fmla="*/ 997927 w 1015512"/>
                  <a:gd name="connsiteY3" fmla="*/ 197827 h 916598"/>
                  <a:gd name="connsiteX4" fmla="*/ 982540 w 1015512"/>
                  <a:gd name="connsiteY4" fmla="*/ 204421 h 916598"/>
                  <a:gd name="connsiteX5" fmla="*/ 975946 w 1015512"/>
                  <a:gd name="connsiteY5" fmla="*/ 208817 h 916598"/>
                  <a:gd name="connsiteX6" fmla="*/ 969352 w 1015512"/>
                  <a:gd name="connsiteY6" fmla="*/ 211015 h 916598"/>
                  <a:gd name="connsiteX7" fmla="*/ 962758 w 1015512"/>
                  <a:gd name="connsiteY7" fmla="*/ 217610 h 916598"/>
                  <a:gd name="connsiteX8" fmla="*/ 958362 w 1015512"/>
                  <a:gd name="connsiteY8" fmla="*/ 230798 h 916598"/>
                  <a:gd name="connsiteX9" fmla="*/ 956163 w 1015512"/>
                  <a:gd name="connsiteY9" fmla="*/ 239590 h 916598"/>
                  <a:gd name="connsiteX10" fmla="*/ 949569 w 1015512"/>
                  <a:gd name="connsiteY10" fmla="*/ 243986 h 916598"/>
                  <a:gd name="connsiteX11" fmla="*/ 912202 w 1015512"/>
                  <a:gd name="connsiteY11" fmla="*/ 246185 h 916598"/>
                  <a:gd name="connsiteX12" fmla="*/ 905608 w 1015512"/>
                  <a:gd name="connsiteY12" fmla="*/ 250581 h 916598"/>
                  <a:gd name="connsiteX13" fmla="*/ 896815 w 1015512"/>
                  <a:gd name="connsiteY13" fmla="*/ 254977 h 916598"/>
                  <a:gd name="connsiteX14" fmla="*/ 890221 w 1015512"/>
                  <a:gd name="connsiteY14" fmla="*/ 261571 h 916598"/>
                  <a:gd name="connsiteX15" fmla="*/ 899013 w 1015512"/>
                  <a:gd name="connsiteY15" fmla="*/ 274760 h 916598"/>
                  <a:gd name="connsiteX16" fmla="*/ 907806 w 1015512"/>
                  <a:gd name="connsiteY16" fmla="*/ 285750 h 916598"/>
                  <a:gd name="connsiteX17" fmla="*/ 910004 w 1015512"/>
                  <a:gd name="connsiteY17" fmla="*/ 298938 h 916598"/>
                  <a:gd name="connsiteX18" fmla="*/ 914400 w 1015512"/>
                  <a:gd name="connsiteY18" fmla="*/ 303335 h 916598"/>
                  <a:gd name="connsiteX19" fmla="*/ 918796 w 1015512"/>
                  <a:gd name="connsiteY19" fmla="*/ 312127 h 916598"/>
                  <a:gd name="connsiteX20" fmla="*/ 931985 w 1015512"/>
                  <a:gd name="connsiteY20" fmla="*/ 329711 h 916598"/>
                  <a:gd name="connsiteX21" fmla="*/ 936381 w 1015512"/>
                  <a:gd name="connsiteY21" fmla="*/ 345098 h 916598"/>
                  <a:gd name="connsiteX22" fmla="*/ 940777 w 1015512"/>
                  <a:gd name="connsiteY22" fmla="*/ 351692 h 916598"/>
                  <a:gd name="connsiteX23" fmla="*/ 945173 w 1015512"/>
                  <a:gd name="connsiteY23" fmla="*/ 364881 h 916598"/>
                  <a:gd name="connsiteX24" fmla="*/ 958362 w 1015512"/>
                  <a:gd name="connsiteY24" fmla="*/ 373673 h 916598"/>
                  <a:gd name="connsiteX25" fmla="*/ 956163 w 1015512"/>
                  <a:gd name="connsiteY25" fmla="*/ 386861 h 916598"/>
                  <a:gd name="connsiteX26" fmla="*/ 951767 w 1015512"/>
                  <a:gd name="connsiteY26" fmla="*/ 391258 h 916598"/>
                  <a:gd name="connsiteX27" fmla="*/ 947371 w 1015512"/>
                  <a:gd name="connsiteY27" fmla="*/ 397852 h 916598"/>
                  <a:gd name="connsiteX28" fmla="*/ 949569 w 1015512"/>
                  <a:gd name="connsiteY28" fmla="*/ 408842 h 916598"/>
                  <a:gd name="connsiteX29" fmla="*/ 956163 w 1015512"/>
                  <a:gd name="connsiteY29" fmla="*/ 413238 h 916598"/>
                  <a:gd name="connsiteX30" fmla="*/ 964956 w 1015512"/>
                  <a:gd name="connsiteY30" fmla="*/ 424229 h 916598"/>
                  <a:gd name="connsiteX31" fmla="*/ 964956 w 1015512"/>
                  <a:gd name="connsiteY31" fmla="*/ 446210 h 916598"/>
                  <a:gd name="connsiteX32" fmla="*/ 962758 w 1015512"/>
                  <a:gd name="connsiteY32" fmla="*/ 452804 h 916598"/>
                  <a:gd name="connsiteX33" fmla="*/ 956163 w 1015512"/>
                  <a:gd name="connsiteY33" fmla="*/ 455002 h 916598"/>
                  <a:gd name="connsiteX34" fmla="*/ 951767 w 1015512"/>
                  <a:gd name="connsiteY34" fmla="*/ 461596 h 916598"/>
                  <a:gd name="connsiteX35" fmla="*/ 940777 w 1015512"/>
                  <a:gd name="connsiteY35" fmla="*/ 463794 h 916598"/>
                  <a:gd name="connsiteX36" fmla="*/ 931985 w 1015512"/>
                  <a:gd name="connsiteY36" fmla="*/ 525340 h 916598"/>
                  <a:gd name="connsiteX37" fmla="*/ 929787 w 1015512"/>
                  <a:gd name="connsiteY37" fmla="*/ 531935 h 916598"/>
                  <a:gd name="connsiteX38" fmla="*/ 914400 w 1015512"/>
                  <a:gd name="connsiteY38" fmla="*/ 538529 h 916598"/>
                  <a:gd name="connsiteX39" fmla="*/ 894617 w 1015512"/>
                  <a:gd name="connsiteY39" fmla="*/ 542925 h 916598"/>
                  <a:gd name="connsiteX40" fmla="*/ 877033 w 1015512"/>
                  <a:gd name="connsiteY40" fmla="*/ 538529 h 916598"/>
                  <a:gd name="connsiteX41" fmla="*/ 872637 w 1015512"/>
                  <a:gd name="connsiteY41" fmla="*/ 531935 h 916598"/>
                  <a:gd name="connsiteX42" fmla="*/ 861646 w 1015512"/>
                  <a:gd name="connsiteY42" fmla="*/ 523142 h 916598"/>
                  <a:gd name="connsiteX43" fmla="*/ 844062 w 1015512"/>
                  <a:gd name="connsiteY43" fmla="*/ 525340 h 916598"/>
                  <a:gd name="connsiteX44" fmla="*/ 833071 w 1015512"/>
                  <a:gd name="connsiteY44" fmla="*/ 538529 h 916598"/>
                  <a:gd name="connsiteX45" fmla="*/ 830873 w 1015512"/>
                  <a:gd name="connsiteY45" fmla="*/ 551717 h 916598"/>
                  <a:gd name="connsiteX46" fmla="*/ 819883 w 1015512"/>
                  <a:gd name="connsiteY46" fmla="*/ 562708 h 916598"/>
                  <a:gd name="connsiteX47" fmla="*/ 808892 w 1015512"/>
                  <a:gd name="connsiteY47" fmla="*/ 580292 h 916598"/>
                  <a:gd name="connsiteX48" fmla="*/ 804496 w 1015512"/>
                  <a:gd name="connsiteY48" fmla="*/ 586886 h 916598"/>
                  <a:gd name="connsiteX49" fmla="*/ 802298 w 1015512"/>
                  <a:gd name="connsiteY49" fmla="*/ 593481 h 916598"/>
                  <a:gd name="connsiteX50" fmla="*/ 762733 w 1015512"/>
                  <a:gd name="connsiteY50" fmla="*/ 602273 h 916598"/>
                  <a:gd name="connsiteX51" fmla="*/ 753940 w 1015512"/>
                  <a:gd name="connsiteY51" fmla="*/ 604471 h 916598"/>
                  <a:gd name="connsiteX52" fmla="*/ 747346 w 1015512"/>
                  <a:gd name="connsiteY52" fmla="*/ 617660 h 916598"/>
                  <a:gd name="connsiteX53" fmla="*/ 753940 w 1015512"/>
                  <a:gd name="connsiteY53" fmla="*/ 637442 h 916598"/>
                  <a:gd name="connsiteX54" fmla="*/ 756138 w 1015512"/>
                  <a:gd name="connsiteY54" fmla="*/ 644036 h 916598"/>
                  <a:gd name="connsiteX55" fmla="*/ 740752 w 1015512"/>
                  <a:gd name="connsiteY55" fmla="*/ 659423 h 916598"/>
                  <a:gd name="connsiteX56" fmla="*/ 736356 w 1015512"/>
                  <a:gd name="connsiteY56" fmla="*/ 666017 h 916598"/>
                  <a:gd name="connsiteX57" fmla="*/ 734158 w 1015512"/>
                  <a:gd name="connsiteY57" fmla="*/ 672611 h 916598"/>
                  <a:gd name="connsiteX58" fmla="*/ 725365 w 1015512"/>
                  <a:gd name="connsiteY58" fmla="*/ 674810 h 916598"/>
                  <a:gd name="connsiteX59" fmla="*/ 723167 w 1015512"/>
                  <a:gd name="connsiteY59" fmla="*/ 681404 h 916598"/>
                  <a:gd name="connsiteX60" fmla="*/ 705583 w 1015512"/>
                  <a:gd name="connsiteY60" fmla="*/ 701186 h 916598"/>
                  <a:gd name="connsiteX61" fmla="*/ 692394 w 1015512"/>
                  <a:gd name="connsiteY61" fmla="*/ 709979 h 916598"/>
                  <a:gd name="connsiteX62" fmla="*/ 659423 w 1015512"/>
                  <a:gd name="connsiteY62" fmla="*/ 712177 h 916598"/>
                  <a:gd name="connsiteX63" fmla="*/ 655027 w 1015512"/>
                  <a:gd name="connsiteY63" fmla="*/ 734158 h 916598"/>
                  <a:gd name="connsiteX64" fmla="*/ 652829 w 1015512"/>
                  <a:gd name="connsiteY64" fmla="*/ 742950 h 916598"/>
                  <a:gd name="connsiteX65" fmla="*/ 650631 w 1015512"/>
                  <a:gd name="connsiteY65" fmla="*/ 756138 h 916598"/>
                  <a:gd name="connsiteX66" fmla="*/ 641838 w 1015512"/>
                  <a:gd name="connsiteY66" fmla="*/ 764931 h 916598"/>
                  <a:gd name="connsiteX67" fmla="*/ 635244 w 1015512"/>
                  <a:gd name="connsiteY67" fmla="*/ 771525 h 916598"/>
                  <a:gd name="connsiteX68" fmla="*/ 624254 w 1015512"/>
                  <a:gd name="connsiteY68" fmla="*/ 775921 h 916598"/>
                  <a:gd name="connsiteX69" fmla="*/ 608867 w 1015512"/>
                  <a:gd name="connsiteY69" fmla="*/ 789110 h 916598"/>
                  <a:gd name="connsiteX70" fmla="*/ 602273 w 1015512"/>
                  <a:gd name="connsiteY70" fmla="*/ 795704 h 916598"/>
                  <a:gd name="connsiteX71" fmla="*/ 606669 w 1015512"/>
                  <a:gd name="connsiteY71" fmla="*/ 806694 h 916598"/>
                  <a:gd name="connsiteX72" fmla="*/ 604471 w 1015512"/>
                  <a:gd name="connsiteY72" fmla="*/ 824279 h 916598"/>
                  <a:gd name="connsiteX73" fmla="*/ 589085 w 1015512"/>
                  <a:gd name="connsiteY73" fmla="*/ 841863 h 916598"/>
                  <a:gd name="connsiteX74" fmla="*/ 573698 w 1015512"/>
                  <a:gd name="connsiteY74" fmla="*/ 846260 h 916598"/>
                  <a:gd name="connsiteX75" fmla="*/ 560510 w 1015512"/>
                  <a:gd name="connsiteY75" fmla="*/ 857250 h 916598"/>
                  <a:gd name="connsiteX76" fmla="*/ 560510 w 1015512"/>
                  <a:gd name="connsiteY76" fmla="*/ 881429 h 916598"/>
                  <a:gd name="connsiteX77" fmla="*/ 564906 w 1015512"/>
                  <a:gd name="connsiteY77" fmla="*/ 888023 h 916598"/>
                  <a:gd name="connsiteX78" fmla="*/ 564906 w 1015512"/>
                  <a:gd name="connsiteY78" fmla="*/ 916598 h 916598"/>
                  <a:gd name="connsiteX79" fmla="*/ 0 w 1015512"/>
                  <a:gd name="connsiteY79" fmla="*/ 914400 h 916598"/>
                  <a:gd name="connsiteX80" fmla="*/ 2198 w 1015512"/>
                  <a:gd name="connsiteY80" fmla="*/ 215411 h 916598"/>
                  <a:gd name="connsiteX81" fmla="*/ 63744 w 1015512"/>
                  <a:gd name="connsiteY81" fmla="*/ 85725 h 916598"/>
                  <a:gd name="connsiteX82" fmla="*/ 138479 w 1015512"/>
                  <a:gd name="connsiteY82" fmla="*/ 92319 h 916598"/>
                  <a:gd name="connsiteX83" fmla="*/ 204421 w 1015512"/>
                  <a:gd name="connsiteY83" fmla="*/ 65942 h 916598"/>
                  <a:gd name="connsiteX84" fmla="*/ 211015 w 1015512"/>
                  <a:gd name="connsiteY84" fmla="*/ 0 h 916598"/>
                  <a:gd name="connsiteX85" fmla="*/ 756138 w 1015512"/>
                  <a:gd name="connsiteY85" fmla="*/ 43961 h 916598"/>
                  <a:gd name="connsiteX86" fmla="*/ 938579 w 1015512"/>
                  <a:gd name="connsiteY86" fmla="*/ 72536 h 916598"/>
                  <a:gd name="connsiteX87" fmla="*/ 1015512 w 1015512"/>
                  <a:gd name="connsiteY87" fmla="*/ 167054 h 91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15512" h="916598">
                    <a:moveTo>
                      <a:pt x="1015512" y="167054"/>
                    </a:moveTo>
                    <a:lnTo>
                      <a:pt x="1015512" y="167054"/>
                    </a:lnTo>
                    <a:cubicBezTo>
                      <a:pt x="1004799" y="195617"/>
                      <a:pt x="1014846" y="176204"/>
                      <a:pt x="1002323" y="191233"/>
                    </a:cubicBezTo>
                    <a:cubicBezTo>
                      <a:pt x="1000632" y="193262"/>
                      <a:pt x="999956" y="196136"/>
                      <a:pt x="997927" y="197827"/>
                    </a:cubicBezTo>
                    <a:cubicBezTo>
                      <a:pt x="994305" y="200846"/>
                      <a:pt x="987122" y="202894"/>
                      <a:pt x="982540" y="204421"/>
                    </a:cubicBezTo>
                    <a:cubicBezTo>
                      <a:pt x="980342" y="205886"/>
                      <a:pt x="978309" y="207636"/>
                      <a:pt x="975946" y="208817"/>
                    </a:cubicBezTo>
                    <a:cubicBezTo>
                      <a:pt x="973874" y="209853"/>
                      <a:pt x="971280" y="209730"/>
                      <a:pt x="969352" y="211015"/>
                    </a:cubicBezTo>
                    <a:cubicBezTo>
                      <a:pt x="966766" y="212740"/>
                      <a:pt x="964956" y="215412"/>
                      <a:pt x="962758" y="217610"/>
                    </a:cubicBezTo>
                    <a:cubicBezTo>
                      <a:pt x="961293" y="222006"/>
                      <a:pt x="959486" y="226303"/>
                      <a:pt x="958362" y="230798"/>
                    </a:cubicBezTo>
                    <a:cubicBezTo>
                      <a:pt x="957629" y="233729"/>
                      <a:pt x="957839" y="237077"/>
                      <a:pt x="956163" y="239590"/>
                    </a:cubicBezTo>
                    <a:cubicBezTo>
                      <a:pt x="954698" y="241788"/>
                      <a:pt x="952181" y="243594"/>
                      <a:pt x="949569" y="243986"/>
                    </a:cubicBezTo>
                    <a:cubicBezTo>
                      <a:pt x="937230" y="245837"/>
                      <a:pt x="924658" y="245452"/>
                      <a:pt x="912202" y="246185"/>
                    </a:cubicBezTo>
                    <a:cubicBezTo>
                      <a:pt x="910004" y="247650"/>
                      <a:pt x="907902" y="249270"/>
                      <a:pt x="905608" y="250581"/>
                    </a:cubicBezTo>
                    <a:cubicBezTo>
                      <a:pt x="902763" y="252207"/>
                      <a:pt x="899482" y="253072"/>
                      <a:pt x="896815" y="254977"/>
                    </a:cubicBezTo>
                    <a:cubicBezTo>
                      <a:pt x="894286" y="256784"/>
                      <a:pt x="892419" y="259373"/>
                      <a:pt x="890221" y="261571"/>
                    </a:cubicBezTo>
                    <a:cubicBezTo>
                      <a:pt x="895446" y="277247"/>
                      <a:pt x="888038" y="258298"/>
                      <a:pt x="899013" y="274760"/>
                    </a:cubicBezTo>
                    <a:cubicBezTo>
                      <a:pt x="907506" y="287499"/>
                      <a:pt x="893061" y="275920"/>
                      <a:pt x="907806" y="285750"/>
                    </a:cubicBezTo>
                    <a:cubicBezTo>
                      <a:pt x="908539" y="290146"/>
                      <a:pt x="908439" y="294765"/>
                      <a:pt x="910004" y="298938"/>
                    </a:cubicBezTo>
                    <a:cubicBezTo>
                      <a:pt x="910732" y="300879"/>
                      <a:pt x="913250" y="301611"/>
                      <a:pt x="914400" y="303335"/>
                    </a:cubicBezTo>
                    <a:cubicBezTo>
                      <a:pt x="916217" y="306061"/>
                      <a:pt x="917110" y="309317"/>
                      <a:pt x="918796" y="312127"/>
                    </a:cubicBezTo>
                    <a:cubicBezTo>
                      <a:pt x="926253" y="324555"/>
                      <a:pt x="924826" y="322554"/>
                      <a:pt x="931985" y="329711"/>
                    </a:cubicBezTo>
                    <a:cubicBezTo>
                      <a:pt x="932689" y="332529"/>
                      <a:pt x="934804" y="341944"/>
                      <a:pt x="936381" y="345098"/>
                    </a:cubicBezTo>
                    <a:cubicBezTo>
                      <a:pt x="937562" y="347461"/>
                      <a:pt x="939704" y="349278"/>
                      <a:pt x="940777" y="351692"/>
                    </a:cubicBezTo>
                    <a:cubicBezTo>
                      <a:pt x="942659" y="355927"/>
                      <a:pt x="941317" y="362311"/>
                      <a:pt x="945173" y="364881"/>
                    </a:cubicBezTo>
                    <a:lnTo>
                      <a:pt x="958362" y="373673"/>
                    </a:lnTo>
                    <a:cubicBezTo>
                      <a:pt x="957629" y="378069"/>
                      <a:pt x="957728" y="382688"/>
                      <a:pt x="956163" y="386861"/>
                    </a:cubicBezTo>
                    <a:cubicBezTo>
                      <a:pt x="955435" y="388802"/>
                      <a:pt x="953062" y="389640"/>
                      <a:pt x="951767" y="391258"/>
                    </a:cubicBezTo>
                    <a:cubicBezTo>
                      <a:pt x="950117" y="393321"/>
                      <a:pt x="948836" y="395654"/>
                      <a:pt x="947371" y="397852"/>
                    </a:cubicBezTo>
                    <a:cubicBezTo>
                      <a:pt x="948104" y="401515"/>
                      <a:pt x="947715" y="405598"/>
                      <a:pt x="949569" y="408842"/>
                    </a:cubicBezTo>
                    <a:cubicBezTo>
                      <a:pt x="950880" y="411136"/>
                      <a:pt x="954100" y="411588"/>
                      <a:pt x="956163" y="413238"/>
                    </a:cubicBezTo>
                    <a:cubicBezTo>
                      <a:pt x="960638" y="416818"/>
                      <a:pt x="961691" y="419332"/>
                      <a:pt x="964956" y="424229"/>
                    </a:cubicBezTo>
                    <a:cubicBezTo>
                      <a:pt x="967913" y="436056"/>
                      <a:pt x="968126" y="431944"/>
                      <a:pt x="964956" y="446210"/>
                    </a:cubicBezTo>
                    <a:cubicBezTo>
                      <a:pt x="964453" y="448472"/>
                      <a:pt x="964396" y="451166"/>
                      <a:pt x="962758" y="452804"/>
                    </a:cubicBezTo>
                    <a:cubicBezTo>
                      <a:pt x="961119" y="454442"/>
                      <a:pt x="958361" y="454269"/>
                      <a:pt x="956163" y="455002"/>
                    </a:cubicBezTo>
                    <a:cubicBezTo>
                      <a:pt x="954698" y="457200"/>
                      <a:pt x="954061" y="460285"/>
                      <a:pt x="951767" y="461596"/>
                    </a:cubicBezTo>
                    <a:cubicBezTo>
                      <a:pt x="948523" y="463450"/>
                      <a:pt x="941587" y="460147"/>
                      <a:pt x="940777" y="463794"/>
                    </a:cubicBezTo>
                    <a:cubicBezTo>
                      <a:pt x="925580" y="532182"/>
                      <a:pt x="956228" y="509178"/>
                      <a:pt x="931985" y="525340"/>
                    </a:cubicBezTo>
                    <a:cubicBezTo>
                      <a:pt x="931252" y="527538"/>
                      <a:pt x="931235" y="530126"/>
                      <a:pt x="929787" y="531935"/>
                    </a:cubicBezTo>
                    <a:cubicBezTo>
                      <a:pt x="926117" y="536522"/>
                      <a:pt x="919536" y="537388"/>
                      <a:pt x="914400" y="538529"/>
                    </a:cubicBezTo>
                    <a:cubicBezTo>
                      <a:pt x="889274" y="544113"/>
                      <a:pt x="916070" y="537562"/>
                      <a:pt x="894617" y="542925"/>
                    </a:cubicBezTo>
                    <a:cubicBezTo>
                      <a:pt x="894070" y="542816"/>
                      <a:pt x="879286" y="540331"/>
                      <a:pt x="877033" y="538529"/>
                    </a:cubicBezTo>
                    <a:cubicBezTo>
                      <a:pt x="874970" y="536879"/>
                      <a:pt x="874287" y="533998"/>
                      <a:pt x="872637" y="531935"/>
                    </a:cubicBezTo>
                    <a:cubicBezTo>
                      <a:pt x="869057" y="527460"/>
                      <a:pt x="866543" y="526407"/>
                      <a:pt x="861646" y="523142"/>
                    </a:cubicBezTo>
                    <a:cubicBezTo>
                      <a:pt x="855785" y="523875"/>
                      <a:pt x="849666" y="523472"/>
                      <a:pt x="844062" y="525340"/>
                    </a:cubicBezTo>
                    <a:cubicBezTo>
                      <a:pt x="836391" y="527897"/>
                      <a:pt x="834546" y="531892"/>
                      <a:pt x="833071" y="538529"/>
                    </a:cubicBezTo>
                    <a:cubicBezTo>
                      <a:pt x="832104" y="542880"/>
                      <a:pt x="833007" y="547805"/>
                      <a:pt x="830873" y="551717"/>
                    </a:cubicBezTo>
                    <a:cubicBezTo>
                      <a:pt x="828392" y="556265"/>
                      <a:pt x="822629" y="558315"/>
                      <a:pt x="819883" y="562708"/>
                    </a:cubicBezTo>
                    <a:cubicBezTo>
                      <a:pt x="816219" y="568569"/>
                      <a:pt x="812603" y="574461"/>
                      <a:pt x="808892" y="580292"/>
                    </a:cubicBezTo>
                    <a:cubicBezTo>
                      <a:pt x="807474" y="582521"/>
                      <a:pt x="804496" y="586886"/>
                      <a:pt x="804496" y="586886"/>
                    </a:cubicBezTo>
                    <a:cubicBezTo>
                      <a:pt x="803763" y="589084"/>
                      <a:pt x="803583" y="591553"/>
                      <a:pt x="802298" y="593481"/>
                    </a:cubicBezTo>
                    <a:cubicBezTo>
                      <a:pt x="792933" y="607529"/>
                      <a:pt x="781025" y="601054"/>
                      <a:pt x="762733" y="602273"/>
                    </a:cubicBezTo>
                    <a:cubicBezTo>
                      <a:pt x="759802" y="603006"/>
                      <a:pt x="756454" y="602795"/>
                      <a:pt x="753940" y="604471"/>
                    </a:cubicBezTo>
                    <a:cubicBezTo>
                      <a:pt x="750287" y="606906"/>
                      <a:pt x="748600" y="613898"/>
                      <a:pt x="747346" y="617660"/>
                    </a:cubicBezTo>
                    <a:lnTo>
                      <a:pt x="753940" y="637442"/>
                    </a:lnTo>
                    <a:lnTo>
                      <a:pt x="756138" y="644036"/>
                    </a:lnTo>
                    <a:cubicBezTo>
                      <a:pt x="746061" y="659153"/>
                      <a:pt x="752358" y="655554"/>
                      <a:pt x="740752" y="659423"/>
                    </a:cubicBezTo>
                    <a:cubicBezTo>
                      <a:pt x="739287" y="661621"/>
                      <a:pt x="737537" y="663654"/>
                      <a:pt x="736356" y="666017"/>
                    </a:cubicBezTo>
                    <a:cubicBezTo>
                      <a:pt x="735320" y="668089"/>
                      <a:pt x="735967" y="671164"/>
                      <a:pt x="734158" y="672611"/>
                    </a:cubicBezTo>
                    <a:cubicBezTo>
                      <a:pt x="731799" y="674498"/>
                      <a:pt x="728296" y="674077"/>
                      <a:pt x="725365" y="674810"/>
                    </a:cubicBezTo>
                    <a:cubicBezTo>
                      <a:pt x="724632" y="677008"/>
                      <a:pt x="724292" y="679379"/>
                      <a:pt x="723167" y="681404"/>
                    </a:cubicBezTo>
                    <a:cubicBezTo>
                      <a:pt x="716148" y="694038"/>
                      <a:pt x="715963" y="693920"/>
                      <a:pt x="705583" y="701186"/>
                    </a:cubicBezTo>
                    <a:cubicBezTo>
                      <a:pt x="701254" y="704216"/>
                      <a:pt x="697666" y="709628"/>
                      <a:pt x="692394" y="709979"/>
                    </a:cubicBezTo>
                    <a:lnTo>
                      <a:pt x="659423" y="712177"/>
                    </a:lnTo>
                    <a:cubicBezTo>
                      <a:pt x="654318" y="732598"/>
                      <a:pt x="660416" y="707211"/>
                      <a:pt x="655027" y="734158"/>
                    </a:cubicBezTo>
                    <a:cubicBezTo>
                      <a:pt x="654435" y="737120"/>
                      <a:pt x="653421" y="739988"/>
                      <a:pt x="652829" y="742950"/>
                    </a:cubicBezTo>
                    <a:cubicBezTo>
                      <a:pt x="651955" y="747320"/>
                      <a:pt x="652624" y="752152"/>
                      <a:pt x="650631" y="756138"/>
                    </a:cubicBezTo>
                    <a:cubicBezTo>
                      <a:pt x="648777" y="759845"/>
                      <a:pt x="644769" y="762000"/>
                      <a:pt x="641838" y="764931"/>
                    </a:cubicBezTo>
                    <a:cubicBezTo>
                      <a:pt x="639640" y="767129"/>
                      <a:pt x="638130" y="770371"/>
                      <a:pt x="635244" y="771525"/>
                    </a:cubicBezTo>
                    <a:cubicBezTo>
                      <a:pt x="631581" y="772990"/>
                      <a:pt x="627783" y="774157"/>
                      <a:pt x="624254" y="775921"/>
                    </a:cubicBezTo>
                    <a:cubicBezTo>
                      <a:pt x="617559" y="779269"/>
                      <a:pt x="614275" y="783702"/>
                      <a:pt x="608867" y="789110"/>
                    </a:cubicBezTo>
                    <a:lnTo>
                      <a:pt x="602273" y="795704"/>
                    </a:lnTo>
                    <a:cubicBezTo>
                      <a:pt x="603738" y="799367"/>
                      <a:pt x="606366" y="802760"/>
                      <a:pt x="606669" y="806694"/>
                    </a:cubicBezTo>
                    <a:cubicBezTo>
                      <a:pt x="607122" y="812584"/>
                      <a:pt x="606458" y="818716"/>
                      <a:pt x="604471" y="824279"/>
                    </a:cubicBezTo>
                    <a:cubicBezTo>
                      <a:pt x="602044" y="831076"/>
                      <a:pt x="596160" y="838831"/>
                      <a:pt x="589085" y="841863"/>
                    </a:cubicBezTo>
                    <a:cubicBezTo>
                      <a:pt x="579209" y="846095"/>
                      <a:pt x="582265" y="841976"/>
                      <a:pt x="573698" y="846260"/>
                    </a:cubicBezTo>
                    <a:cubicBezTo>
                      <a:pt x="567577" y="849321"/>
                      <a:pt x="565372" y="852388"/>
                      <a:pt x="560510" y="857250"/>
                    </a:cubicBezTo>
                    <a:cubicBezTo>
                      <a:pt x="557078" y="867547"/>
                      <a:pt x="556409" y="866392"/>
                      <a:pt x="560510" y="881429"/>
                    </a:cubicBezTo>
                    <a:cubicBezTo>
                      <a:pt x="561205" y="883978"/>
                      <a:pt x="564578" y="885402"/>
                      <a:pt x="564906" y="888023"/>
                    </a:cubicBezTo>
                    <a:cubicBezTo>
                      <a:pt x="566087" y="897474"/>
                      <a:pt x="564906" y="907073"/>
                      <a:pt x="564906" y="916598"/>
                    </a:cubicBezTo>
                    <a:lnTo>
                      <a:pt x="0" y="914400"/>
                    </a:lnTo>
                    <a:cubicBezTo>
                      <a:pt x="733" y="681404"/>
                      <a:pt x="1465" y="448407"/>
                      <a:pt x="2198" y="215411"/>
                    </a:cubicBezTo>
                    <a:lnTo>
                      <a:pt x="63744" y="85725"/>
                    </a:lnTo>
                    <a:lnTo>
                      <a:pt x="138479" y="92319"/>
                    </a:lnTo>
                    <a:lnTo>
                      <a:pt x="204421" y="65942"/>
                    </a:lnTo>
                    <a:lnTo>
                      <a:pt x="211015" y="0"/>
                    </a:lnTo>
                    <a:lnTo>
                      <a:pt x="756138" y="43961"/>
                    </a:lnTo>
                    <a:lnTo>
                      <a:pt x="938579" y="72536"/>
                    </a:lnTo>
                    <a:lnTo>
                      <a:pt x="1015512" y="16705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5671969" y="3138130"/>
                <a:ext cx="579993" cy="926227"/>
              </a:xfrm>
              <a:custGeom>
                <a:avLst/>
                <a:gdLst>
                  <a:gd name="connsiteX0" fmla="*/ 435220 w 580293"/>
                  <a:gd name="connsiteY0" fmla="*/ 0 h 927588"/>
                  <a:gd name="connsiteX1" fmla="*/ 305533 w 580293"/>
                  <a:gd name="connsiteY1" fmla="*/ 0 h 927588"/>
                  <a:gd name="connsiteX2" fmla="*/ 57150 w 580293"/>
                  <a:gd name="connsiteY2" fmla="*/ 257175 h 927588"/>
                  <a:gd name="connsiteX3" fmla="*/ 0 w 580293"/>
                  <a:gd name="connsiteY3" fmla="*/ 254977 h 927588"/>
                  <a:gd name="connsiteX4" fmla="*/ 32972 w 580293"/>
                  <a:gd name="connsiteY4" fmla="*/ 435219 h 927588"/>
                  <a:gd name="connsiteX5" fmla="*/ 90122 w 580293"/>
                  <a:gd name="connsiteY5" fmla="*/ 463794 h 927588"/>
                  <a:gd name="connsiteX6" fmla="*/ 90122 w 580293"/>
                  <a:gd name="connsiteY6" fmla="*/ 527538 h 927588"/>
                  <a:gd name="connsiteX7" fmla="*/ 96716 w 580293"/>
                  <a:gd name="connsiteY7" fmla="*/ 545123 h 927588"/>
                  <a:gd name="connsiteX8" fmla="*/ 103310 w 580293"/>
                  <a:gd name="connsiteY8" fmla="*/ 549519 h 927588"/>
                  <a:gd name="connsiteX9" fmla="*/ 120895 w 580293"/>
                  <a:gd name="connsiteY9" fmla="*/ 564906 h 927588"/>
                  <a:gd name="connsiteX10" fmla="*/ 129687 w 580293"/>
                  <a:gd name="connsiteY10" fmla="*/ 578094 h 927588"/>
                  <a:gd name="connsiteX11" fmla="*/ 142875 w 580293"/>
                  <a:gd name="connsiteY11" fmla="*/ 591283 h 927588"/>
                  <a:gd name="connsiteX12" fmla="*/ 147272 w 580293"/>
                  <a:gd name="connsiteY12" fmla="*/ 617659 h 927588"/>
                  <a:gd name="connsiteX13" fmla="*/ 153866 w 580293"/>
                  <a:gd name="connsiteY13" fmla="*/ 633046 h 927588"/>
                  <a:gd name="connsiteX14" fmla="*/ 151668 w 580293"/>
                  <a:gd name="connsiteY14" fmla="*/ 692394 h 927588"/>
                  <a:gd name="connsiteX15" fmla="*/ 158262 w 580293"/>
                  <a:gd name="connsiteY15" fmla="*/ 740752 h 927588"/>
                  <a:gd name="connsiteX16" fmla="*/ 164856 w 580293"/>
                  <a:gd name="connsiteY16" fmla="*/ 758336 h 927588"/>
                  <a:gd name="connsiteX17" fmla="*/ 167054 w 580293"/>
                  <a:gd name="connsiteY17" fmla="*/ 764931 h 927588"/>
                  <a:gd name="connsiteX18" fmla="*/ 169252 w 580293"/>
                  <a:gd name="connsiteY18" fmla="*/ 778119 h 927588"/>
                  <a:gd name="connsiteX19" fmla="*/ 175847 w 580293"/>
                  <a:gd name="connsiteY19" fmla="*/ 802298 h 927588"/>
                  <a:gd name="connsiteX20" fmla="*/ 178045 w 580293"/>
                  <a:gd name="connsiteY20" fmla="*/ 811090 h 927588"/>
                  <a:gd name="connsiteX21" fmla="*/ 180243 w 580293"/>
                  <a:gd name="connsiteY21" fmla="*/ 817684 h 927588"/>
                  <a:gd name="connsiteX22" fmla="*/ 186837 w 580293"/>
                  <a:gd name="connsiteY22" fmla="*/ 833071 h 927588"/>
                  <a:gd name="connsiteX23" fmla="*/ 189035 w 580293"/>
                  <a:gd name="connsiteY23" fmla="*/ 839665 h 927588"/>
                  <a:gd name="connsiteX24" fmla="*/ 200025 w 580293"/>
                  <a:gd name="connsiteY24" fmla="*/ 850656 h 927588"/>
                  <a:gd name="connsiteX25" fmla="*/ 204422 w 580293"/>
                  <a:gd name="connsiteY25" fmla="*/ 855052 h 927588"/>
                  <a:gd name="connsiteX26" fmla="*/ 215412 w 580293"/>
                  <a:gd name="connsiteY26" fmla="*/ 861646 h 927588"/>
                  <a:gd name="connsiteX27" fmla="*/ 301137 w 580293"/>
                  <a:gd name="connsiteY27" fmla="*/ 828675 h 927588"/>
                  <a:gd name="connsiteX28" fmla="*/ 340702 w 580293"/>
                  <a:gd name="connsiteY28" fmla="*/ 927588 h 927588"/>
                  <a:gd name="connsiteX29" fmla="*/ 461597 w 580293"/>
                  <a:gd name="connsiteY29" fmla="*/ 870438 h 927588"/>
                  <a:gd name="connsiteX30" fmla="*/ 474785 w 580293"/>
                  <a:gd name="connsiteY30" fmla="*/ 720969 h 927588"/>
                  <a:gd name="connsiteX31" fmla="*/ 580293 w 580293"/>
                  <a:gd name="connsiteY31" fmla="*/ 606669 h 927588"/>
                  <a:gd name="connsiteX32" fmla="*/ 549520 w 580293"/>
                  <a:gd name="connsiteY32" fmla="*/ 452804 h 927588"/>
                  <a:gd name="connsiteX33" fmla="*/ 551718 w 580293"/>
                  <a:gd name="connsiteY33" fmla="*/ 261571 h 927588"/>
                  <a:gd name="connsiteX34" fmla="*/ 481379 w 580293"/>
                  <a:gd name="connsiteY34" fmla="*/ 279156 h 927588"/>
                  <a:gd name="connsiteX35" fmla="*/ 435220 w 580293"/>
                  <a:gd name="connsiteY35" fmla="*/ 175846 h 927588"/>
                  <a:gd name="connsiteX36" fmla="*/ 435220 w 580293"/>
                  <a:gd name="connsiteY36" fmla="*/ 0 h 92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80293" h="927588">
                    <a:moveTo>
                      <a:pt x="435220" y="0"/>
                    </a:moveTo>
                    <a:lnTo>
                      <a:pt x="305533" y="0"/>
                    </a:lnTo>
                    <a:lnTo>
                      <a:pt x="57150" y="257175"/>
                    </a:lnTo>
                    <a:lnTo>
                      <a:pt x="0" y="254977"/>
                    </a:lnTo>
                    <a:lnTo>
                      <a:pt x="32972" y="435219"/>
                    </a:lnTo>
                    <a:lnTo>
                      <a:pt x="90122" y="463794"/>
                    </a:lnTo>
                    <a:lnTo>
                      <a:pt x="90122" y="527538"/>
                    </a:lnTo>
                    <a:cubicBezTo>
                      <a:pt x="92320" y="533400"/>
                      <a:pt x="93495" y="539755"/>
                      <a:pt x="96716" y="545123"/>
                    </a:cubicBezTo>
                    <a:cubicBezTo>
                      <a:pt x="98075" y="547388"/>
                      <a:pt x="101160" y="547984"/>
                      <a:pt x="103310" y="549519"/>
                    </a:cubicBezTo>
                    <a:cubicBezTo>
                      <a:pt x="108466" y="553202"/>
                      <a:pt x="117378" y="559631"/>
                      <a:pt x="120895" y="564906"/>
                    </a:cubicBezTo>
                    <a:cubicBezTo>
                      <a:pt x="123826" y="569302"/>
                      <a:pt x="125951" y="574358"/>
                      <a:pt x="129687" y="578094"/>
                    </a:cubicBezTo>
                    <a:lnTo>
                      <a:pt x="142875" y="591283"/>
                    </a:lnTo>
                    <a:cubicBezTo>
                      <a:pt x="144116" y="599963"/>
                      <a:pt x="145130" y="609092"/>
                      <a:pt x="147272" y="617659"/>
                    </a:cubicBezTo>
                    <a:cubicBezTo>
                      <a:pt x="148890" y="624130"/>
                      <a:pt x="150719" y="626753"/>
                      <a:pt x="153866" y="633046"/>
                    </a:cubicBezTo>
                    <a:cubicBezTo>
                      <a:pt x="153133" y="652829"/>
                      <a:pt x="151668" y="672598"/>
                      <a:pt x="151668" y="692394"/>
                    </a:cubicBezTo>
                    <a:cubicBezTo>
                      <a:pt x="151668" y="700480"/>
                      <a:pt x="152916" y="730060"/>
                      <a:pt x="158262" y="740752"/>
                    </a:cubicBezTo>
                    <a:cubicBezTo>
                      <a:pt x="165090" y="754409"/>
                      <a:pt x="160866" y="744371"/>
                      <a:pt x="164856" y="758336"/>
                    </a:cubicBezTo>
                    <a:cubicBezTo>
                      <a:pt x="165493" y="760564"/>
                      <a:pt x="166551" y="762669"/>
                      <a:pt x="167054" y="764931"/>
                    </a:cubicBezTo>
                    <a:cubicBezTo>
                      <a:pt x="168021" y="769282"/>
                      <a:pt x="168318" y="773761"/>
                      <a:pt x="169252" y="778119"/>
                    </a:cubicBezTo>
                    <a:cubicBezTo>
                      <a:pt x="175970" y="809464"/>
                      <a:pt x="171064" y="785557"/>
                      <a:pt x="175847" y="802298"/>
                    </a:cubicBezTo>
                    <a:cubicBezTo>
                      <a:pt x="176677" y="805203"/>
                      <a:pt x="177215" y="808185"/>
                      <a:pt x="178045" y="811090"/>
                    </a:cubicBezTo>
                    <a:cubicBezTo>
                      <a:pt x="178682" y="813318"/>
                      <a:pt x="179607" y="815456"/>
                      <a:pt x="180243" y="817684"/>
                    </a:cubicBezTo>
                    <a:cubicBezTo>
                      <a:pt x="186342" y="839034"/>
                      <a:pt x="177914" y="815225"/>
                      <a:pt x="186837" y="833071"/>
                    </a:cubicBezTo>
                    <a:cubicBezTo>
                      <a:pt x="187873" y="835143"/>
                      <a:pt x="187645" y="837811"/>
                      <a:pt x="189035" y="839665"/>
                    </a:cubicBezTo>
                    <a:cubicBezTo>
                      <a:pt x="192143" y="843810"/>
                      <a:pt x="196361" y="846992"/>
                      <a:pt x="200025" y="850656"/>
                    </a:cubicBezTo>
                    <a:cubicBezTo>
                      <a:pt x="201491" y="852122"/>
                      <a:pt x="202698" y="853902"/>
                      <a:pt x="204422" y="855052"/>
                    </a:cubicBezTo>
                    <a:cubicBezTo>
                      <a:pt x="212379" y="860357"/>
                      <a:pt x="208653" y="858267"/>
                      <a:pt x="215412" y="861646"/>
                    </a:cubicBezTo>
                    <a:lnTo>
                      <a:pt x="301137" y="828675"/>
                    </a:lnTo>
                    <a:lnTo>
                      <a:pt x="340702" y="927588"/>
                    </a:lnTo>
                    <a:lnTo>
                      <a:pt x="461597" y="870438"/>
                    </a:lnTo>
                    <a:lnTo>
                      <a:pt x="474785" y="720969"/>
                    </a:lnTo>
                    <a:lnTo>
                      <a:pt x="580293" y="606669"/>
                    </a:lnTo>
                    <a:lnTo>
                      <a:pt x="549520" y="452804"/>
                    </a:lnTo>
                    <a:cubicBezTo>
                      <a:pt x="550253" y="389060"/>
                      <a:pt x="550985" y="325315"/>
                      <a:pt x="551718" y="261571"/>
                    </a:cubicBezTo>
                    <a:lnTo>
                      <a:pt x="481379" y="279156"/>
                    </a:lnTo>
                    <a:lnTo>
                      <a:pt x="435220" y="175846"/>
                    </a:lnTo>
                    <a:lnTo>
                      <a:pt x="43522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4435044" y="2658742"/>
                <a:ext cx="1500288" cy="911430"/>
              </a:xfrm>
              <a:custGeom>
                <a:avLst/>
                <a:gdLst>
                  <a:gd name="connsiteX0" fmla="*/ 1219933 w 1499089"/>
                  <a:gd name="connsiteY0" fmla="*/ 753940 h 912202"/>
                  <a:gd name="connsiteX1" fmla="*/ 1303460 w 1499089"/>
                  <a:gd name="connsiteY1" fmla="*/ 753940 h 912202"/>
                  <a:gd name="connsiteX2" fmla="*/ 1499089 w 1499089"/>
                  <a:gd name="connsiteY2" fmla="*/ 536331 h 912202"/>
                  <a:gd name="connsiteX3" fmla="*/ 1303460 w 1499089"/>
                  <a:gd name="connsiteY3" fmla="*/ 494567 h 912202"/>
                  <a:gd name="connsiteX4" fmla="*/ 1103435 w 1499089"/>
                  <a:gd name="connsiteY4" fmla="*/ 323117 h 912202"/>
                  <a:gd name="connsiteX5" fmla="*/ 1033096 w 1499089"/>
                  <a:gd name="connsiteY5" fmla="*/ 13188 h 912202"/>
                  <a:gd name="connsiteX6" fmla="*/ 938579 w 1499089"/>
                  <a:gd name="connsiteY6" fmla="*/ 0 h 912202"/>
                  <a:gd name="connsiteX7" fmla="*/ 822081 w 1499089"/>
                  <a:gd name="connsiteY7" fmla="*/ 46160 h 912202"/>
                  <a:gd name="connsiteX8" fmla="*/ 815487 w 1499089"/>
                  <a:gd name="connsiteY8" fmla="*/ 65942 h 912202"/>
                  <a:gd name="connsiteX9" fmla="*/ 808893 w 1499089"/>
                  <a:gd name="connsiteY9" fmla="*/ 79131 h 912202"/>
                  <a:gd name="connsiteX10" fmla="*/ 2198 w 1499089"/>
                  <a:gd name="connsiteY10" fmla="*/ 92319 h 912202"/>
                  <a:gd name="connsiteX11" fmla="*/ 0 w 1499089"/>
                  <a:gd name="connsiteY11" fmla="*/ 230798 h 912202"/>
                  <a:gd name="connsiteX12" fmla="*/ 94518 w 1499089"/>
                  <a:gd name="connsiteY12" fmla="*/ 424229 h 912202"/>
                  <a:gd name="connsiteX13" fmla="*/ 134083 w 1499089"/>
                  <a:gd name="connsiteY13" fmla="*/ 468190 h 912202"/>
                  <a:gd name="connsiteX14" fmla="*/ 164856 w 1499089"/>
                  <a:gd name="connsiteY14" fmla="*/ 474785 h 912202"/>
                  <a:gd name="connsiteX15" fmla="*/ 169252 w 1499089"/>
                  <a:gd name="connsiteY15" fmla="*/ 481379 h 912202"/>
                  <a:gd name="connsiteX16" fmla="*/ 171450 w 1499089"/>
                  <a:gd name="connsiteY16" fmla="*/ 490171 h 912202"/>
                  <a:gd name="connsiteX17" fmla="*/ 178044 w 1499089"/>
                  <a:gd name="connsiteY17" fmla="*/ 514350 h 912202"/>
                  <a:gd name="connsiteX18" fmla="*/ 182441 w 1499089"/>
                  <a:gd name="connsiteY18" fmla="*/ 540727 h 912202"/>
                  <a:gd name="connsiteX19" fmla="*/ 184639 w 1499089"/>
                  <a:gd name="connsiteY19" fmla="*/ 547321 h 912202"/>
                  <a:gd name="connsiteX20" fmla="*/ 189035 w 1499089"/>
                  <a:gd name="connsiteY20" fmla="*/ 564906 h 912202"/>
                  <a:gd name="connsiteX21" fmla="*/ 206619 w 1499089"/>
                  <a:gd name="connsiteY21" fmla="*/ 580292 h 912202"/>
                  <a:gd name="connsiteX22" fmla="*/ 215412 w 1499089"/>
                  <a:gd name="connsiteY22" fmla="*/ 589085 h 912202"/>
                  <a:gd name="connsiteX23" fmla="*/ 230798 w 1499089"/>
                  <a:gd name="connsiteY23" fmla="*/ 593481 h 912202"/>
                  <a:gd name="connsiteX24" fmla="*/ 237393 w 1499089"/>
                  <a:gd name="connsiteY24" fmla="*/ 595679 h 912202"/>
                  <a:gd name="connsiteX25" fmla="*/ 259373 w 1499089"/>
                  <a:gd name="connsiteY25" fmla="*/ 597877 h 912202"/>
                  <a:gd name="connsiteX26" fmla="*/ 279156 w 1499089"/>
                  <a:gd name="connsiteY26" fmla="*/ 604471 h 912202"/>
                  <a:gd name="connsiteX27" fmla="*/ 285750 w 1499089"/>
                  <a:gd name="connsiteY27" fmla="*/ 613263 h 912202"/>
                  <a:gd name="connsiteX28" fmla="*/ 290146 w 1499089"/>
                  <a:gd name="connsiteY28" fmla="*/ 617660 h 912202"/>
                  <a:gd name="connsiteX29" fmla="*/ 294543 w 1499089"/>
                  <a:gd name="connsiteY29" fmla="*/ 624254 h 912202"/>
                  <a:gd name="connsiteX30" fmla="*/ 314325 w 1499089"/>
                  <a:gd name="connsiteY30" fmla="*/ 635244 h 912202"/>
                  <a:gd name="connsiteX31" fmla="*/ 331910 w 1499089"/>
                  <a:gd name="connsiteY31" fmla="*/ 650631 h 912202"/>
                  <a:gd name="connsiteX32" fmla="*/ 342900 w 1499089"/>
                  <a:gd name="connsiteY32" fmla="*/ 663819 h 912202"/>
                  <a:gd name="connsiteX33" fmla="*/ 349494 w 1499089"/>
                  <a:gd name="connsiteY33" fmla="*/ 666017 h 912202"/>
                  <a:gd name="connsiteX34" fmla="*/ 364881 w 1499089"/>
                  <a:gd name="connsiteY34" fmla="*/ 670413 h 912202"/>
                  <a:gd name="connsiteX35" fmla="*/ 382466 w 1499089"/>
                  <a:gd name="connsiteY35" fmla="*/ 679206 h 912202"/>
                  <a:gd name="connsiteX36" fmla="*/ 584689 w 1499089"/>
                  <a:gd name="connsiteY36" fmla="*/ 903410 h 912202"/>
                  <a:gd name="connsiteX37" fmla="*/ 633046 w 1499089"/>
                  <a:gd name="connsiteY37" fmla="*/ 912202 h 912202"/>
                  <a:gd name="connsiteX38" fmla="*/ 709979 w 1499089"/>
                  <a:gd name="connsiteY38" fmla="*/ 881429 h 912202"/>
                  <a:gd name="connsiteX39" fmla="*/ 813289 w 1499089"/>
                  <a:gd name="connsiteY39" fmla="*/ 874835 h 912202"/>
                  <a:gd name="connsiteX40" fmla="*/ 841864 w 1499089"/>
                  <a:gd name="connsiteY40" fmla="*/ 771525 h 912202"/>
                  <a:gd name="connsiteX41" fmla="*/ 934183 w 1499089"/>
                  <a:gd name="connsiteY41" fmla="*/ 793506 h 912202"/>
                  <a:gd name="connsiteX42" fmla="*/ 949569 w 1499089"/>
                  <a:gd name="connsiteY42" fmla="*/ 769327 h 912202"/>
                  <a:gd name="connsiteX43" fmla="*/ 969352 w 1499089"/>
                  <a:gd name="connsiteY43" fmla="*/ 764931 h 912202"/>
                  <a:gd name="connsiteX44" fmla="*/ 975946 w 1499089"/>
                  <a:gd name="connsiteY44" fmla="*/ 762733 h 912202"/>
                  <a:gd name="connsiteX45" fmla="*/ 995729 w 1499089"/>
                  <a:gd name="connsiteY45" fmla="*/ 758337 h 912202"/>
                  <a:gd name="connsiteX46" fmla="*/ 1008918 w 1499089"/>
                  <a:gd name="connsiteY46" fmla="*/ 753940 h 912202"/>
                  <a:gd name="connsiteX47" fmla="*/ 1024304 w 1499089"/>
                  <a:gd name="connsiteY47" fmla="*/ 749544 h 912202"/>
                  <a:gd name="connsiteX48" fmla="*/ 1039691 w 1499089"/>
                  <a:gd name="connsiteY48" fmla="*/ 745148 h 912202"/>
                  <a:gd name="connsiteX49" fmla="*/ 1057275 w 1499089"/>
                  <a:gd name="connsiteY49" fmla="*/ 742950 h 912202"/>
                  <a:gd name="connsiteX50" fmla="*/ 1063869 w 1499089"/>
                  <a:gd name="connsiteY50" fmla="*/ 740752 h 912202"/>
                  <a:gd name="connsiteX51" fmla="*/ 1121019 w 1499089"/>
                  <a:gd name="connsiteY51" fmla="*/ 740752 h 912202"/>
                  <a:gd name="connsiteX52" fmla="*/ 1134208 w 1499089"/>
                  <a:gd name="connsiteY52" fmla="*/ 745148 h 912202"/>
                  <a:gd name="connsiteX53" fmla="*/ 1147396 w 1499089"/>
                  <a:gd name="connsiteY53" fmla="*/ 751742 h 912202"/>
                  <a:gd name="connsiteX54" fmla="*/ 1151793 w 1499089"/>
                  <a:gd name="connsiteY54" fmla="*/ 756138 h 912202"/>
                  <a:gd name="connsiteX55" fmla="*/ 1158387 w 1499089"/>
                  <a:gd name="connsiteY55" fmla="*/ 758337 h 912202"/>
                  <a:gd name="connsiteX56" fmla="*/ 1219933 w 1499089"/>
                  <a:gd name="connsiteY56" fmla="*/ 753940 h 91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499089" h="912202">
                    <a:moveTo>
                      <a:pt x="1219933" y="753940"/>
                    </a:moveTo>
                    <a:lnTo>
                      <a:pt x="1303460" y="753940"/>
                    </a:lnTo>
                    <a:lnTo>
                      <a:pt x="1499089" y="536331"/>
                    </a:lnTo>
                    <a:lnTo>
                      <a:pt x="1303460" y="494567"/>
                    </a:lnTo>
                    <a:lnTo>
                      <a:pt x="1103435" y="323117"/>
                    </a:lnTo>
                    <a:lnTo>
                      <a:pt x="1033096" y="13188"/>
                    </a:lnTo>
                    <a:lnTo>
                      <a:pt x="938579" y="0"/>
                    </a:lnTo>
                    <a:lnTo>
                      <a:pt x="822081" y="46160"/>
                    </a:lnTo>
                    <a:cubicBezTo>
                      <a:pt x="819883" y="52754"/>
                      <a:pt x="818400" y="59631"/>
                      <a:pt x="815487" y="65942"/>
                    </a:cubicBezTo>
                    <a:cubicBezTo>
                      <a:pt x="808014" y="82134"/>
                      <a:pt x="808893" y="68581"/>
                      <a:pt x="808893" y="79131"/>
                    </a:cubicBezTo>
                    <a:lnTo>
                      <a:pt x="2198" y="92319"/>
                    </a:lnTo>
                    <a:cubicBezTo>
                      <a:pt x="1465" y="138479"/>
                      <a:pt x="733" y="184638"/>
                      <a:pt x="0" y="230798"/>
                    </a:cubicBezTo>
                    <a:lnTo>
                      <a:pt x="94518" y="424229"/>
                    </a:lnTo>
                    <a:lnTo>
                      <a:pt x="134083" y="468190"/>
                    </a:lnTo>
                    <a:cubicBezTo>
                      <a:pt x="152830" y="469752"/>
                      <a:pt x="156499" y="464338"/>
                      <a:pt x="164856" y="474785"/>
                    </a:cubicBezTo>
                    <a:cubicBezTo>
                      <a:pt x="166506" y="476848"/>
                      <a:pt x="167787" y="479181"/>
                      <a:pt x="169252" y="481379"/>
                    </a:cubicBezTo>
                    <a:cubicBezTo>
                      <a:pt x="169985" y="484310"/>
                      <a:pt x="170620" y="487266"/>
                      <a:pt x="171450" y="490171"/>
                    </a:cubicBezTo>
                    <a:cubicBezTo>
                      <a:pt x="174860" y="502107"/>
                      <a:pt x="174908" y="495535"/>
                      <a:pt x="178044" y="514350"/>
                    </a:cubicBezTo>
                    <a:cubicBezTo>
                      <a:pt x="179510" y="523142"/>
                      <a:pt x="180693" y="531986"/>
                      <a:pt x="182441" y="540727"/>
                    </a:cubicBezTo>
                    <a:cubicBezTo>
                      <a:pt x="182895" y="542999"/>
                      <a:pt x="184077" y="545073"/>
                      <a:pt x="184639" y="547321"/>
                    </a:cubicBezTo>
                    <a:cubicBezTo>
                      <a:pt x="185893" y="552338"/>
                      <a:pt x="186523" y="559881"/>
                      <a:pt x="189035" y="564906"/>
                    </a:cubicBezTo>
                    <a:cubicBezTo>
                      <a:pt x="195263" y="577361"/>
                      <a:pt x="193431" y="567104"/>
                      <a:pt x="206619" y="580292"/>
                    </a:cubicBezTo>
                    <a:cubicBezTo>
                      <a:pt x="209550" y="583223"/>
                      <a:pt x="211480" y="587774"/>
                      <a:pt x="215412" y="589085"/>
                    </a:cubicBezTo>
                    <a:cubicBezTo>
                      <a:pt x="231216" y="594353"/>
                      <a:pt x="211486" y="587964"/>
                      <a:pt x="230798" y="593481"/>
                    </a:cubicBezTo>
                    <a:cubicBezTo>
                      <a:pt x="233026" y="594118"/>
                      <a:pt x="235103" y="595327"/>
                      <a:pt x="237393" y="595679"/>
                    </a:cubicBezTo>
                    <a:cubicBezTo>
                      <a:pt x="244671" y="596799"/>
                      <a:pt x="252046" y="597144"/>
                      <a:pt x="259373" y="597877"/>
                    </a:cubicBezTo>
                    <a:cubicBezTo>
                      <a:pt x="265967" y="600075"/>
                      <a:pt x="274985" y="598910"/>
                      <a:pt x="279156" y="604471"/>
                    </a:cubicBezTo>
                    <a:cubicBezTo>
                      <a:pt x="281354" y="607402"/>
                      <a:pt x="283405" y="610449"/>
                      <a:pt x="285750" y="613263"/>
                    </a:cubicBezTo>
                    <a:cubicBezTo>
                      <a:pt x="287077" y="614855"/>
                      <a:pt x="288851" y="616042"/>
                      <a:pt x="290146" y="617660"/>
                    </a:cubicBezTo>
                    <a:cubicBezTo>
                      <a:pt x="291796" y="619723"/>
                      <a:pt x="292555" y="622514"/>
                      <a:pt x="294543" y="624254"/>
                    </a:cubicBezTo>
                    <a:cubicBezTo>
                      <a:pt x="303846" y="632394"/>
                      <a:pt x="305268" y="632225"/>
                      <a:pt x="314325" y="635244"/>
                    </a:cubicBezTo>
                    <a:cubicBezTo>
                      <a:pt x="327184" y="648103"/>
                      <a:pt x="321005" y="643361"/>
                      <a:pt x="331910" y="650631"/>
                    </a:cubicBezTo>
                    <a:cubicBezTo>
                      <a:pt x="335154" y="655497"/>
                      <a:pt x="337823" y="660434"/>
                      <a:pt x="342900" y="663819"/>
                    </a:cubicBezTo>
                    <a:cubicBezTo>
                      <a:pt x="344828" y="665104"/>
                      <a:pt x="347266" y="665381"/>
                      <a:pt x="349494" y="666017"/>
                    </a:cubicBezTo>
                    <a:cubicBezTo>
                      <a:pt x="368814" y="671537"/>
                      <a:pt x="349071" y="665143"/>
                      <a:pt x="364881" y="670413"/>
                    </a:cubicBezTo>
                    <a:cubicBezTo>
                      <a:pt x="379288" y="680019"/>
                      <a:pt x="372785" y="679206"/>
                      <a:pt x="382466" y="679206"/>
                    </a:cubicBezTo>
                    <a:lnTo>
                      <a:pt x="584689" y="903410"/>
                    </a:lnTo>
                    <a:lnTo>
                      <a:pt x="633046" y="912202"/>
                    </a:lnTo>
                    <a:lnTo>
                      <a:pt x="709979" y="881429"/>
                    </a:lnTo>
                    <a:lnTo>
                      <a:pt x="813289" y="874835"/>
                    </a:lnTo>
                    <a:lnTo>
                      <a:pt x="841864" y="771525"/>
                    </a:lnTo>
                    <a:lnTo>
                      <a:pt x="934183" y="793506"/>
                    </a:lnTo>
                    <a:lnTo>
                      <a:pt x="949569" y="769327"/>
                    </a:lnTo>
                    <a:cubicBezTo>
                      <a:pt x="956163" y="767862"/>
                      <a:pt x="962798" y="766569"/>
                      <a:pt x="969352" y="764931"/>
                    </a:cubicBezTo>
                    <a:cubicBezTo>
                      <a:pt x="971600" y="764369"/>
                      <a:pt x="973698" y="763295"/>
                      <a:pt x="975946" y="762733"/>
                    </a:cubicBezTo>
                    <a:cubicBezTo>
                      <a:pt x="982500" y="761095"/>
                      <a:pt x="989202" y="760078"/>
                      <a:pt x="995729" y="758337"/>
                    </a:cubicBezTo>
                    <a:cubicBezTo>
                      <a:pt x="1000207" y="757143"/>
                      <a:pt x="1004462" y="755213"/>
                      <a:pt x="1008918" y="753940"/>
                    </a:cubicBezTo>
                    <a:lnTo>
                      <a:pt x="1024304" y="749544"/>
                    </a:lnTo>
                    <a:cubicBezTo>
                      <a:pt x="1030839" y="747584"/>
                      <a:pt x="1032465" y="746352"/>
                      <a:pt x="1039691" y="745148"/>
                    </a:cubicBezTo>
                    <a:cubicBezTo>
                      <a:pt x="1045518" y="744177"/>
                      <a:pt x="1051414" y="743683"/>
                      <a:pt x="1057275" y="742950"/>
                    </a:cubicBezTo>
                    <a:cubicBezTo>
                      <a:pt x="1059473" y="742217"/>
                      <a:pt x="1061589" y="741166"/>
                      <a:pt x="1063869" y="740752"/>
                    </a:cubicBezTo>
                    <a:cubicBezTo>
                      <a:pt x="1087214" y="736508"/>
                      <a:pt x="1091983" y="739139"/>
                      <a:pt x="1121019" y="740752"/>
                    </a:cubicBezTo>
                    <a:cubicBezTo>
                      <a:pt x="1125415" y="742217"/>
                      <a:pt x="1130352" y="742577"/>
                      <a:pt x="1134208" y="745148"/>
                    </a:cubicBezTo>
                    <a:cubicBezTo>
                      <a:pt x="1142730" y="750829"/>
                      <a:pt x="1138296" y="748709"/>
                      <a:pt x="1147396" y="751742"/>
                    </a:cubicBezTo>
                    <a:cubicBezTo>
                      <a:pt x="1148862" y="753207"/>
                      <a:pt x="1150016" y="755072"/>
                      <a:pt x="1151793" y="756138"/>
                    </a:cubicBezTo>
                    <a:cubicBezTo>
                      <a:pt x="1153780" y="757330"/>
                      <a:pt x="1156152" y="757727"/>
                      <a:pt x="1158387" y="758337"/>
                    </a:cubicBezTo>
                    <a:cubicBezTo>
                      <a:pt x="1179483" y="764091"/>
                      <a:pt x="1170046" y="759771"/>
                      <a:pt x="1219933" y="75394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4257495" y="4188643"/>
                <a:ext cx="1059376" cy="745716"/>
              </a:xfrm>
              <a:custGeom>
                <a:avLst/>
                <a:gdLst>
                  <a:gd name="connsiteX0" fmla="*/ 562708 w 1059473"/>
                  <a:gd name="connsiteY0" fmla="*/ 4396 h 745148"/>
                  <a:gd name="connsiteX1" fmla="*/ 780317 w 1059473"/>
                  <a:gd name="connsiteY1" fmla="*/ 32971 h 745148"/>
                  <a:gd name="connsiteX2" fmla="*/ 830873 w 1059473"/>
                  <a:gd name="connsiteY2" fmla="*/ 0 h 745148"/>
                  <a:gd name="connsiteX3" fmla="*/ 855052 w 1059473"/>
                  <a:gd name="connsiteY3" fmla="*/ 30773 h 745148"/>
                  <a:gd name="connsiteX4" fmla="*/ 877033 w 1059473"/>
                  <a:gd name="connsiteY4" fmla="*/ 28575 h 745148"/>
                  <a:gd name="connsiteX5" fmla="*/ 925390 w 1059473"/>
                  <a:gd name="connsiteY5" fmla="*/ 24178 h 745148"/>
                  <a:gd name="connsiteX6" fmla="*/ 927588 w 1059473"/>
                  <a:gd name="connsiteY6" fmla="*/ 54952 h 745148"/>
                  <a:gd name="connsiteX7" fmla="*/ 934183 w 1059473"/>
                  <a:gd name="connsiteY7" fmla="*/ 59348 h 745148"/>
                  <a:gd name="connsiteX8" fmla="*/ 949569 w 1059473"/>
                  <a:gd name="connsiteY8" fmla="*/ 57150 h 745148"/>
                  <a:gd name="connsiteX9" fmla="*/ 953965 w 1059473"/>
                  <a:gd name="connsiteY9" fmla="*/ 54952 h 745148"/>
                  <a:gd name="connsiteX10" fmla="*/ 969352 w 1059473"/>
                  <a:gd name="connsiteY10" fmla="*/ 83527 h 745148"/>
                  <a:gd name="connsiteX11" fmla="*/ 971550 w 1059473"/>
                  <a:gd name="connsiteY11" fmla="*/ 103309 h 745148"/>
                  <a:gd name="connsiteX12" fmla="*/ 975946 w 1059473"/>
                  <a:gd name="connsiteY12" fmla="*/ 96715 h 745148"/>
                  <a:gd name="connsiteX13" fmla="*/ 989135 w 1059473"/>
                  <a:gd name="connsiteY13" fmla="*/ 79130 h 745148"/>
                  <a:gd name="connsiteX14" fmla="*/ 1015512 w 1059473"/>
                  <a:gd name="connsiteY14" fmla="*/ 76932 h 745148"/>
                  <a:gd name="connsiteX15" fmla="*/ 1026502 w 1059473"/>
                  <a:gd name="connsiteY15" fmla="*/ 74734 h 745148"/>
                  <a:gd name="connsiteX16" fmla="*/ 1035294 w 1059473"/>
                  <a:gd name="connsiteY16" fmla="*/ 72536 h 745148"/>
                  <a:gd name="connsiteX17" fmla="*/ 1046285 w 1059473"/>
                  <a:gd name="connsiteY17" fmla="*/ 74734 h 745148"/>
                  <a:gd name="connsiteX18" fmla="*/ 1057275 w 1059473"/>
                  <a:gd name="connsiteY18" fmla="*/ 87923 h 745148"/>
                  <a:gd name="connsiteX19" fmla="*/ 1059473 w 1059473"/>
                  <a:gd name="connsiteY19" fmla="*/ 94517 h 745148"/>
                  <a:gd name="connsiteX20" fmla="*/ 1052879 w 1059473"/>
                  <a:gd name="connsiteY20" fmla="*/ 114300 h 745148"/>
                  <a:gd name="connsiteX21" fmla="*/ 1048483 w 1059473"/>
                  <a:gd name="connsiteY21" fmla="*/ 123092 h 745148"/>
                  <a:gd name="connsiteX22" fmla="*/ 1035294 w 1059473"/>
                  <a:gd name="connsiteY22" fmla="*/ 129686 h 745148"/>
                  <a:gd name="connsiteX23" fmla="*/ 1028700 w 1059473"/>
                  <a:gd name="connsiteY23" fmla="*/ 134082 h 745148"/>
                  <a:gd name="connsiteX24" fmla="*/ 1013313 w 1059473"/>
                  <a:gd name="connsiteY24" fmla="*/ 138478 h 745148"/>
                  <a:gd name="connsiteX25" fmla="*/ 953965 w 1059473"/>
                  <a:gd name="connsiteY25" fmla="*/ 169252 h 745148"/>
                  <a:gd name="connsiteX26" fmla="*/ 753940 w 1059473"/>
                  <a:gd name="connsiteY26" fmla="*/ 197827 h 745148"/>
                  <a:gd name="connsiteX27" fmla="*/ 782515 w 1059473"/>
                  <a:gd name="connsiteY27" fmla="*/ 228600 h 745148"/>
                  <a:gd name="connsiteX28" fmla="*/ 626452 w 1059473"/>
                  <a:gd name="connsiteY28" fmla="*/ 298938 h 745148"/>
                  <a:gd name="connsiteX29" fmla="*/ 303335 w 1059473"/>
                  <a:gd name="connsiteY29" fmla="*/ 494567 h 745148"/>
                  <a:gd name="connsiteX30" fmla="*/ 294542 w 1059473"/>
                  <a:gd name="connsiteY30" fmla="*/ 551717 h 745148"/>
                  <a:gd name="connsiteX31" fmla="*/ 283552 w 1059473"/>
                  <a:gd name="connsiteY31" fmla="*/ 556113 h 745148"/>
                  <a:gd name="connsiteX32" fmla="*/ 279156 w 1059473"/>
                  <a:gd name="connsiteY32" fmla="*/ 562707 h 745148"/>
                  <a:gd name="connsiteX33" fmla="*/ 270363 w 1059473"/>
                  <a:gd name="connsiteY33" fmla="*/ 569302 h 745148"/>
                  <a:gd name="connsiteX34" fmla="*/ 235194 w 1059473"/>
                  <a:gd name="connsiteY34" fmla="*/ 575896 h 745148"/>
                  <a:gd name="connsiteX35" fmla="*/ 228600 w 1059473"/>
                  <a:gd name="connsiteY35" fmla="*/ 575896 h 745148"/>
                  <a:gd name="connsiteX36" fmla="*/ 68140 w 1059473"/>
                  <a:gd name="connsiteY36" fmla="*/ 745148 h 745148"/>
                  <a:gd name="connsiteX37" fmla="*/ 0 w 1059473"/>
                  <a:gd name="connsiteY37" fmla="*/ 538528 h 745148"/>
                  <a:gd name="connsiteX38" fmla="*/ 180242 w 1059473"/>
                  <a:gd name="connsiteY38" fmla="*/ 331909 h 745148"/>
                  <a:gd name="connsiteX39" fmla="*/ 167054 w 1059473"/>
                  <a:gd name="connsiteY39" fmla="*/ 292344 h 745148"/>
                  <a:gd name="connsiteX40" fmla="*/ 325315 w 1059473"/>
                  <a:gd name="connsiteY40" fmla="*/ 182440 h 745148"/>
                  <a:gd name="connsiteX41" fmla="*/ 329712 w 1059473"/>
                  <a:gd name="connsiteY41" fmla="*/ 109903 h 745148"/>
                  <a:gd name="connsiteX42" fmla="*/ 562708 w 1059473"/>
                  <a:gd name="connsiteY42" fmla="*/ 4396 h 74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59473" h="745148">
                    <a:moveTo>
                      <a:pt x="562708" y="4396"/>
                    </a:moveTo>
                    <a:lnTo>
                      <a:pt x="780317" y="32971"/>
                    </a:lnTo>
                    <a:lnTo>
                      <a:pt x="830873" y="0"/>
                    </a:lnTo>
                    <a:lnTo>
                      <a:pt x="855052" y="30773"/>
                    </a:lnTo>
                    <a:cubicBezTo>
                      <a:pt x="862379" y="30040"/>
                      <a:pt x="869690" y="29119"/>
                      <a:pt x="877033" y="28575"/>
                    </a:cubicBezTo>
                    <a:cubicBezTo>
                      <a:pt x="923103" y="25163"/>
                      <a:pt x="900676" y="29123"/>
                      <a:pt x="925390" y="24178"/>
                    </a:cubicBezTo>
                    <a:cubicBezTo>
                      <a:pt x="926123" y="34436"/>
                      <a:pt x="925094" y="44975"/>
                      <a:pt x="927588" y="54952"/>
                    </a:cubicBezTo>
                    <a:cubicBezTo>
                      <a:pt x="928229" y="57515"/>
                      <a:pt x="931554" y="59085"/>
                      <a:pt x="934183" y="59348"/>
                    </a:cubicBezTo>
                    <a:cubicBezTo>
                      <a:pt x="939338" y="59863"/>
                      <a:pt x="944512" y="58274"/>
                      <a:pt x="949569" y="57150"/>
                    </a:cubicBezTo>
                    <a:cubicBezTo>
                      <a:pt x="951168" y="56795"/>
                      <a:pt x="952500" y="55685"/>
                      <a:pt x="953965" y="54952"/>
                    </a:cubicBezTo>
                    <a:lnTo>
                      <a:pt x="969352" y="83527"/>
                    </a:lnTo>
                    <a:cubicBezTo>
                      <a:pt x="970085" y="90121"/>
                      <a:pt x="968583" y="97375"/>
                      <a:pt x="971550" y="103309"/>
                    </a:cubicBezTo>
                    <a:cubicBezTo>
                      <a:pt x="972731" y="105672"/>
                      <a:pt x="974765" y="99078"/>
                      <a:pt x="975946" y="96715"/>
                    </a:cubicBezTo>
                    <a:cubicBezTo>
                      <a:pt x="979083" y="90441"/>
                      <a:pt x="978070" y="80052"/>
                      <a:pt x="989135" y="79130"/>
                    </a:cubicBezTo>
                    <a:lnTo>
                      <a:pt x="1015512" y="76932"/>
                    </a:lnTo>
                    <a:cubicBezTo>
                      <a:pt x="1019175" y="76199"/>
                      <a:pt x="1022855" y="75544"/>
                      <a:pt x="1026502" y="74734"/>
                    </a:cubicBezTo>
                    <a:cubicBezTo>
                      <a:pt x="1029451" y="74079"/>
                      <a:pt x="1032273" y="72536"/>
                      <a:pt x="1035294" y="72536"/>
                    </a:cubicBezTo>
                    <a:cubicBezTo>
                      <a:pt x="1039030" y="72536"/>
                      <a:pt x="1042621" y="74001"/>
                      <a:pt x="1046285" y="74734"/>
                    </a:cubicBezTo>
                    <a:cubicBezTo>
                      <a:pt x="1051148" y="79597"/>
                      <a:pt x="1054214" y="81801"/>
                      <a:pt x="1057275" y="87923"/>
                    </a:cubicBezTo>
                    <a:cubicBezTo>
                      <a:pt x="1058311" y="89995"/>
                      <a:pt x="1058740" y="92319"/>
                      <a:pt x="1059473" y="94517"/>
                    </a:cubicBezTo>
                    <a:cubicBezTo>
                      <a:pt x="1056159" y="114398"/>
                      <a:pt x="1060151" y="101574"/>
                      <a:pt x="1052879" y="114300"/>
                    </a:cubicBezTo>
                    <a:cubicBezTo>
                      <a:pt x="1051253" y="117145"/>
                      <a:pt x="1050581" y="120575"/>
                      <a:pt x="1048483" y="123092"/>
                    </a:cubicBezTo>
                    <a:cubicBezTo>
                      <a:pt x="1043984" y="128491"/>
                      <a:pt x="1040866" y="126900"/>
                      <a:pt x="1035294" y="129686"/>
                    </a:cubicBezTo>
                    <a:cubicBezTo>
                      <a:pt x="1032931" y="130867"/>
                      <a:pt x="1031114" y="133009"/>
                      <a:pt x="1028700" y="134082"/>
                    </a:cubicBezTo>
                    <a:cubicBezTo>
                      <a:pt x="1018287" y="138710"/>
                      <a:pt x="1019597" y="138478"/>
                      <a:pt x="1013313" y="138478"/>
                    </a:cubicBezTo>
                    <a:lnTo>
                      <a:pt x="953965" y="169252"/>
                    </a:lnTo>
                    <a:lnTo>
                      <a:pt x="753940" y="197827"/>
                    </a:lnTo>
                    <a:lnTo>
                      <a:pt x="782515" y="228600"/>
                    </a:lnTo>
                    <a:lnTo>
                      <a:pt x="626452" y="298938"/>
                    </a:lnTo>
                    <a:lnTo>
                      <a:pt x="303335" y="494567"/>
                    </a:lnTo>
                    <a:cubicBezTo>
                      <a:pt x="302686" y="509497"/>
                      <a:pt x="312755" y="540335"/>
                      <a:pt x="294542" y="551717"/>
                    </a:cubicBezTo>
                    <a:cubicBezTo>
                      <a:pt x="291196" y="553808"/>
                      <a:pt x="287215" y="554648"/>
                      <a:pt x="283552" y="556113"/>
                    </a:cubicBezTo>
                    <a:cubicBezTo>
                      <a:pt x="282087" y="558311"/>
                      <a:pt x="281024" y="560839"/>
                      <a:pt x="279156" y="562707"/>
                    </a:cubicBezTo>
                    <a:cubicBezTo>
                      <a:pt x="276565" y="565298"/>
                      <a:pt x="273640" y="567663"/>
                      <a:pt x="270363" y="569302"/>
                    </a:cubicBezTo>
                    <a:cubicBezTo>
                      <a:pt x="259050" y="574959"/>
                      <a:pt x="247706" y="574934"/>
                      <a:pt x="235194" y="575896"/>
                    </a:cubicBezTo>
                    <a:cubicBezTo>
                      <a:pt x="233002" y="576065"/>
                      <a:pt x="230798" y="575896"/>
                      <a:pt x="228600" y="575896"/>
                    </a:cubicBezTo>
                    <a:lnTo>
                      <a:pt x="68140" y="745148"/>
                    </a:lnTo>
                    <a:lnTo>
                      <a:pt x="0" y="538528"/>
                    </a:lnTo>
                    <a:lnTo>
                      <a:pt x="180242" y="331909"/>
                    </a:lnTo>
                    <a:lnTo>
                      <a:pt x="167054" y="292344"/>
                    </a:lnTo>
                    <a:lnTo>
                      <a:pt x="325315" y="182440"/>
                    </a:lnTo>
                    <a:lnTo>
                      <a:pt x="329712" y="109903"/>
                    </a:lnTo>
                    <a:lnTo>
                      <a:pt x="562708" y="4396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4358106" y="4304051"/>
                <a:ext cx="1003151" cy="769389"/>
              </a:xfrm>
              <a:custGeom>
                <a:avLst/>
                <a:gdLst>
                  <a:gd name="connsiteX0" fmla="*/ 7929 w 1005856"/>
                  <a:gd name="connsiteY0" fmla="*/ 584688 h 769327"/>
                  <a:gd name="connsiteX1" fmla="*/ 139813 w 1005856"/>
                  <a:gd name="connsiteY1" fmla="*/ 444011 h 769327"/>
                  <a:gd name="connsiteX2" fmla="*/ 159596 w 1005856"/>
                  <a:gd name="connsiteY2" fmla="*/ 441813 h 769327"/>
                  <a:gd name="connsiteX3" fmla="*/ 172785 w 1005856"/>
                  <a:gd name="connsiteY3" fmla="*/ 437417 h 769327"/>
                  <a:gd name="connsiteX4" fmla="*/ 179379 w 1005856"/>
                  <a:gd name="connsiteY4" fmla="*/ 433021 h 769327"/>
                  <a:gd name="connsiteX5" fmla="*/ 183775 w 1005856"/>
                  <a:gd name="connsiteY5" fmla="*/ 426427 h 769327"/>
                  <a:gd name="connsiteX6" fmla="*/ 188171 w 1005856"/>
                  <a:gd name="connsiteY6" fmla="*/ 422030 h 769327"/>
                  <a:gd name="connsiteX7" fmla="*/ 190369 w 1005856"/>
                  <a:gd name="connsiteY7" fmla="*/ 413238 h 769327"/>
                  <a:gd name="connsiteX8" fmla="*/ 194765 w 1005856"/>
                  <a:gd name="connsiteY8" fmla="*/ 406644 h 769327"/>
                  <a:gd name="connsiteX9" fmla="*/ 192567 w 1005856"/>
                  <a:gd name="connsiteY9" fmla="*/ 386861 h 769327"/>
                  <a:gd name="connsiteX10" fmla="*/ 188171 w 1005856"/>
                  <a:gd name="connsiteY10" fmla="*/ 375871 h 769327"/>
                  <a:gd name="connsiteX11" fmla="*/ 528873 w 1005856"/>
                  <a:gd name="connsiteY11" fmla="*/ 169252 h 769327"/>
                  <a:gd name="connsiteX12" fmla="*/ 660758 w 1005856"/>
                  <a:gd name="connsiteY12" fmla="*/ 109903 h 769327"/>
                  <a:gd name="connsiteX13" fmla="*/ 636579 w 1005856"/>
                  <a:gd name="connsiteY13" fmla="*/ 72536 h 769327"/>
                  <a:gd name="connsiteX14" fmla="*/ 849792 w 1005856"/>
                  <a:gd name="connsiteY14" fmla="*/ 37367 h 769327"/>
                  <a:gd name="connsiteX15" fmla="*/ 942111 w 1005856"/>
                  <a:gd name="connsiteY15" fmla="*/ 0 h 769327"/>
                  <a:gd name="connsiteX16" fmla="*/ 948706 w 1005856"/>
                  <a:gd name="connsiteY16" fmla="*/ 39565 h 769327"/>
                  <a:gd name="connsiteX17" fmla="*/ 939913 w 1005856"/>
                  <a:gd name="connsiteY17" fmla="*/ 57150 h 769327"/>
                  <a:gd name="connsiteX18" fmla="*/ 924527 w 1005856"/>
                  <a:gd name="connsiteY18" fmla="*/ 70338 h 769327"/>
                  <a:gd name="connsiteX19" fmla="*/ 922329 w 1005856"/>
                  <a:gd name="connsiteY19" fmla="*/ 76932 h 769327"/>
                  <a:gd name="connsiteX20" fmla="*/ 909140 w 1005856"/>
                  <a:gd name="connsiteY20" fmla="*/ 87923 h 769327"/>
                  <a:gd name="connsiteX21" fmla="*/ 909140 w 1005856"/>
                  <a:gd name="connsiteY21" fmla="*/ 112102 h 769327"/>
                  <a:gd name="connsiteX22" fmla="*/ 913536 w 1005856"/>
                  <a:gd name="connsiteY22" fmla="*/ 120894 h 769327"/>
                  <a:gd name="connsiteX23" fmla="*/ 920131 w 1005856"/>
                  <a:gd name="connsiteY23" fmla="*/ 136280 h 769327"/>
                  <a:gd name="connsiteX24" fmla="*/ 915735 w 1005856"/>
                  <a:gd name="connsiteY24" fmla="*/ 160459 h 769327"/>
                  <a:gd name="connsiteX25" fmla="*/ 911338 w 1005856"/>
                  <a:gd name="connsiteY25" fmla="*/ 173648 h 769327"/>
                  <a:gd name="connsiteX26" fmla="*/ 913536 w 1005856"/>
                  <a:gd name="connsiteY26" fmla="*/ 180242 h 769327"/>
                  <a:gd name="connsiteX27" fmla="*/ 928923 w 1005856"/>
                  <a:gd name="connsiteY27" fmla="*/ 186836 h 769327"/>
                  <a:gd name="connsiteX28" fmla="*/ 935517 w 1005856"/>
                  <a:gd name="connsiteY28" fmla="*/ 191232 h 769327"/>
                  <a:gd name="connsiteX29" fmla="*/ 944310 w 1005856"/>
                  <a:gd name="connsiteY29" fmla="*/ 195628 h 769327"/>
                  <a:gd name="connsiteX30" fmla="*/ 950904 w 1005856"/>
                  <a:gd name="connsiteY30" fmla="*/ 213213 h 769327"/>
                  <a:gd name="connsiteX31" fmla="*/ 953102 w 1005856"/>
                  <a:gd name="connsiteY31" fmla="*/ 222005 h 769327"/>
                  <a:gd name="connsiteX32" fmla="*/ 957498 w 1005856"/>
                  <a:gd name="connsiteY32" fmla="*/ 239590 h 769327"/>
                  <a:gd name="connsiteX33" fmla="*/ 950904 w 1005856"/>
                  <a:gd name="connsiteY33" fmla="*/ 268165 h 769327"/>
                  <a:gd name="connsiteX34" fmla="*/ 946508 w 1005856"/>
                  <a:gd name="connsiteY34" fmla="*/ 274759 h 769327"/>
                  <a:gd name="connsiteX35" fmla="*/ 944310 w 1005856"/>
                  <a:gd name="connsiteY35" fmla="*/ 283552 h 769327"/>
                  <a:gd name="connsiteX36" fmla="*/ 933319 w 1005856"/>
                  <a:gd name="connsiteY36" fmla="*/ 294542 h 769327"/>
                  <a:gd name="connsiteX37" fmla="*/ 920131 w 1005856"/>
                  <a:gd name="connsiteY37" fmla="*/ 305532 h 769327"/>
                  <a:gd name="connsiteX38" fmla="*/ 915735 w 1005856"/>
                  <a:gd name="connsiteY38" fmla="*/ 312127 h 769327"/>
                  <a:gd name="connsiteX39" fmla="*/ 900348 w 1005856"/>
                  <a:gd name="connsiteY39" fmla="*/ 320919 h 769327"/>
                  <a:gd name="connsiteX40" fmla="*/ 887160 w 1005856"/>
                  <a:gd name="connsiteY40" fmla="*/ 329711 h 769327"/>
                  <a:gd name="connsiteX41" fmla="*/ 882763 w 1005856"/>
                  <a:gd name="connsiteY41" fmla="*/ 336305 h 769327"/>
                  <a:gd name="connsiteX42" fmla="*/ 878367 w 1005856"/>
                  <a:gd name="connsiteY42" fmla="*/ 340702 h 769327"/>
                  <a:gd name="connsiteX43" fmla="*/ 876169 w 1005856"/>
                  <a:gd name="connsiteY43" fmla="*/ 358286 h 769327"/>
                  <a:gd name="connsiteX44" fmla="*/ 871773 w 1005856"/>
                  <a:gd name="connsiteY44" fmla="*/ 371475 h 769327"/>
                  <a:gd name="connsiteX45" fmla="*/ 869575 w 1005856"/>
                  <a:gd name="connsiteY45" fmla="*/ 378069 h 769327"/>
                  <a:gd name="connsiteX46" fmla="*/ 865179 w 1005856"/>
                  <a:gd name="connsiteY46" fmla="*/ 384663 h 769327"/>
                  <a:gd name="connsiteX47" fmla="*/ 867377 w 1005856"/>
                  <a:gd name="connsiteY47" fmla="*/ 404446 h 769327"/>
                  <a:gd name="connsiteX48" fmla="*/ 880565 w 1005856"/>
                  <a:gd name="connsiteY48" fmla="*/ 411040 h 769327"/>
                  <a:gd name="connsiteX49" fmla="*/ 887160 w 1005856"/>
                  <a:gd name="connsiteY49" fmla="*/ 415436 h 769327"/>
                  <a:gd name="connsiteX50" fmla="*/ 915735 w 1005856"/>
                  <a:gd name="connsiteY50" fmla="*/ 422030 h 769327"/>
                  <a:gd name="connsiteX51" fmla="*/ 924527 w 1005856"/>
                  <a:gd name="connsiteY51" fmla="*/ 424228 h 769327"/>
                  <a:gd name="connsiteX52" fmla="*/ 957498 w 1005856"/>
                  <a:gd name="connsiteY52" fmla="*/ 428625 h 769327"/>
                  <a:gd name="connsiteX53" fmla="*/ 972885 w 1005856"/>
                  <a:gd name="connsiteY53" fmla="*/ 433021 h 769327"/>
                  <a:gd name="connsiteX54" fmla="*/ 977281 w 1005856"/>
                  <a:gd name="connsiteY54" fmla="*/ 439615 h 769327"/>
                  <a:gd name="connsiteX55" fmla="*/ 990469 w 1005856"/>
                  <a:gd name="connsiteY55" fmla="*/ 448407 h 769327"/>
                  <a:gd name="connsiteX56" fmla="*/ 992667 w 1005856"/>
                  <a:gd name="connsiteY56" fmla="*/ 455002 h 769327"/>
                  <a:gd name="connsiteX57" fmla="*/ 994865 w 1005856"/>
                  <a:gd name="connsiteY57" fmla="*/ 463794 h 769327"/>
                  <a:gd name="connsiteX58" fmla="*/ 999261 w 1005856"/>
                  <a:gd name="connsiteY58" fmla="*/ 470388 h 769327"/>
                  <a:gd name="connsiteX59" fmla="*/ 1005856 w 1005856"/>
                  <a:gd name="connsiteY59" fmla="*/ 483577 h 769327"/>
                  <a:gd name="connsiteX60" fmla="*/ 1003658 w 1005856"/>
                  <a:gd name="connsiteY60" fmla="*/ 492369 h 769327"/>
                  <a:gd name="connsiteX61" fmla="*/ 983875 w 1005856"/>
                  <a:gd name="connsiteY61" fmla="*/ 503359 h 769327"/>
                  <a:gd name="connsiteX62" fmla="*/ 972885 w 1005856"/>
                  <a:gd name="connsiteY62" fmla="*/ 505557 h 769327"/>
                  <a:gd name="connsiteX63" fmla="*/ 966290 w 1005856"/>
                  <a:gd name="connsiteY63" fmla="*/ 507755 h 769327"/>
                  <a:gd name="connsiteX64" fmla="*/ 961894 w 1005856"/>
                  <a:gd name="connsiteY64" fmla="*/ 512152 h 769327"/>
                  <a:gd name="connsiteX65" fmla="*/ 955300 w 1005856"/>
                  <a:gd name="connsiteY65" fmla="*/ 514350 h 769327"/>
                  <a:gd name="connsiteX66" fmla="*/ 946508 w 1005856"/>
                  <a:gd name="connsiteY66" fmla="*/ 518746 h 769327"/>
                  <a:gd name="connsiteX67" fmla="*/ 931121 w 1005856"/>
                  <a:gd name="connsiteY67" fmla="*/ 531934 h 769327"/>
                  <a:gd name="connsiteX68" fmla="*/ 920131 w 1005856"/>
                  <a:gd name="connsiteY68" fmla="*/ 534132 h 769327"/>
                  <a:gd name="connsiteX69" fmla="*/ 904744 w 1005856"/>
                  <a:gd name="connsiteY69" fmla="*/ 542925 h 769327"/>
                  <a:gd name="connsiteX70" fmla="*/ 889358 w 1005856"/>
                  <a:gd name="connsiteY70" fmla="*/ 551717 h 769327"/>
                  <a:gd name="connsiteX71" fmla="*/ 878367 w 1005856"/>
                  <a:gd name="connsiteY71" fmla="*/ 553915 h 769327"/>
                  <a:gd name="connsiteX72" fmla="*/ 777256 w 1005856"/>
                  <a:gd name="connsiteY72" fmla="*/ 549519 h 769327"/>
                  <a:gd name="connsiteX73" fmla="*/ 728898 w 1005856"/>
                  <a:gd name="connsiteY73" fmla="*/ 551717 h 769327"/>
                  <a:gd name="connsiteX74" fmla="*/ 715710 w 1005856"/>
                  <a:gd name="connsiteY74" fmla="*/ 560509 h 769327"/>
                  <a:gd name="connsiteX75" fmla="*/ 700323 w 1005856"/>
                  <a:gd name="connsiteY75" fmla="*/ 567103 h 769327"/>
                  <a:gd name="connsiteX76" fmla="*/ 673946 w 1005856"/>
                  <a:gd name="connsiteY76" fmla="*/ 578094 h 769327"/>
                  <a:gd name="connsiteX77" fmla="*/ 660758 w 1005856"/>
                  <a:gd name="connsiteY77" fmla="*/ 582490 h 769327"/>
                  <a:gd name="connsiteX78" fmla="*/ 629985 w 1005856"/>
                  <a:gd name="connsiteY78" fmla="*/ 589084 h 769327"/>
                  <a:gd name="connsiteX79" fmla="*/ 614598 w 1005856"/>
                  <a:gd name="connsiteY79" fmla="*/ 591282 h 769327"/>
                  <a:gd name="connsiteX80" fmla="*/ 597013 w 1005856"/>
                  <a:gd name="connsiteY80" fmla="*/ 595678 h 769327"/>
                  <a:gd name="connsiteX81" fmla="*/ 583825 w 1005856"/>
                  <a:gd name="connsiteY81" fmla="*/ 597877 h 769327"/>
                  <a:gd name="connsiteX82" fmla="*/ 568438 w 1005856"/>
                  <a:gd name="connsiteY82" fmla="*/ 600075 h 769327"/>
                  <a:gd name="connsiteX83" fmla="*/ 559646 w 1005856"/>
                  <a:gd name="connsiteY83" fmla="*/ 602273 h 769327"/>
                  <a:gd name="connsiteX84" fmla="*/ 491506 w 1005856"/>
                  <a:gd name="connsiteY84" fmla="*/ 606669 h 769327"/>
                  <a:gd name="connsiteX85" fmla="*/ 478317 w 1005856"/>
                  <a:gd name="connsiteY85" fmla="*/ 613263 h 769327"/>
                  <a:gd name="connsiteX86" fmla="*/ 471723 w 1005856"/>
                  <a:gd name="connsiteY86" fmla="*/ 617659 h 769327"/>
                  <a:gd name="connsiteX87" fmla="*/ 456336 w 1005856"/>
                  <a:gd name="connsiteY87" fmla="*/ 615461 h 769327"/>
                  <a:gd name="connsiteX88" fmla="*/ 449742 w 1005856"/>
                  <a:gd name="connsiteY88" fmla="*/ 597877 h 769327"/>
                  <a:gd name="connsiteX89" fmla="*/ 445346 w 1005856"/>
                  <a:gd name="connsiteY89" fmla="*/ 591282 h 769327"/>
                  <a:gd name="connsiteX90" fmla="*/ 436554 w 1005856"/>
                  <a:gd name="connsiteY90" fmla="*/ 593480 h 769327"/>
                  <a:gd name="connsiteX91" fmla="*/ 432158 w 1005856"/>
                  <a:gd name="connsiteY91" fmla="*/ 600075 h 769327"/>
                  <a:gd name="connsiteX92" fmla="*/ 427761 w 1005856"/>
                  <a:gd name="connsiteY92" fmla="*/ 604471 h 769327"/>
                  <a:gd name="connsiteX93" fmla="*/ 414573 w 1005856"/>
                  <a:gd name="connsiteY93" fmla="*/ 613263 h 769327"/>
                  <a:gd name="connsiteX94" fmla="*/ 405781 w 1005856"/>
                  <a:gd name="connsiteY94" fmla="*/ 617659 h 769327"/>
                  <a:gd name="connsiteX95" fmla="*/ 392592 w 1005856"/>
                  <a:gd name="connsiteY95" fmla="*/ 628650 h 769327"/>
                  <a:gd name="connsiteX96" fmla="*/ 383800 w 1005856"/>
                  <a:gd name="connsiteY96" fmla="*/ 630848 h 769327"/>
                  <a:gd name="connsiteX97" fmla="*/ 377206 w 1005856"/>
                  <a:gd name="connsiteY97" fmla="*/ 635244 h 769327"/>
                  <a:gd name="connsiteX98" fmla="*/ 350829 w 1005856"/>
                  <a:gd name="connsiteY98" fmla="*/ 641838 h 769327"/>
                  <a:gd name="connsiteX99" fmla="*/ 339838 w 1005856"/>
                  <a:gd name="connsiteY99" fmla="*/ 639640 h 769327"/>
                  <a:gd name="connsiteX100" fmla="*/ 337640 w 1005856"/>
                  <a:gd name="connsiteY100" fmla="*/ 633046 h 769327"/>
                  <a:gd name="connsiteX101" fmla="*/ 333244 w 1005856"/>
                  <a:gd name="connsiteY101" fmla="*/ 626452 h 769327"/>
                  <a:gd name="connsiteX102" fmla="*/ 333244 w 1005856"/>
                  <a:gd name="connsiteY102" fmla="*/ 586886 h 769327"/>
                  <a:gd name="connsiteX103" fmla="*/ 342036 w 1005856"/>
                  <a:gd name="connsiteY103" fmla="*/ 573698 h 769327"/>
                  <a:gd name="connsiteX104" fmla="*/ 348631 w 1005856"/>
                  <a:gd name="connsiteY104" fmla="*/ 571500 h 769327"/>
                  <a:gd name="connsiteX105" fmla="*/ 353027 w 1005856"/>
                  <a:gd name="connsiteY105" fmla="*/ 567103 h 769327"/>
                  <a:gd name="connsiteX106" fmla="*/ 350829 w 1005856"/>
                  <a:gd name="connsiteY106" fmla="*/ 573698 h 769327"/>
                  <a:gd name="connsiteX107" fmla="*/ 344235 w 1005856"/>
                  <a:gd name="connsiteY107" fmla="*/ 578094 h 769327"/>
                  <a:gd name="connsiteX108" fmla="*/ 333244 w 1005856"/>
                  <a:gd name="connsiteY108" fmla="*/ 580292 h 769327"/>
                  <a:gd name="connsiteX109" fmla="*/ 320056 w 1005856"/>
                  <a:gd name="connsiteY109" fmla="*/ 584688 h 769327"/>
                  <a:gd name="connsiteX110" fmla="*/ 306867 w 1005856"/>
                  <a:gd name="connsiteY110" fmla="*/ 600075 h 769327"/>
                  <a:gd name="connsiteX111" fmla="*/ 302471 w 1005856"/>
                  <a:gd name="connsiteY111" fmla="*/ 608867 h 769327"/>
                  <a:gd name="connsiteX112" fmla="*/ 280490 w 1005856"/>
                  <a:gd name="connsiteY112" fmla="*/ 626452 h 769327"/>
                  <a:gd name="connsiteX113" fmla="*/ 271698 w 1005856"/>
                  <a:gd name="connsiteY113" fmla="*/ 641838 h 769327"/>
                  <a:gd name="connsiteX114" fmla="*/ 265104 w 1005856"/>
                  <a:gd name="connsiteY114" fmla="*/ 646234 h 769327"/>
                  <a:gd name="connsiteX115" fmla="*/ 254113 w 1005856"/>
                  <a:gd name="connsiteY115" fmla="*/ 659423 h 769327"/>
                  <a:gd name="connsiteX116" fmla="*/ 249717 w 1005856"/>
                  <a:gd name="connsiteY116" fmla="*/ 666017 h 769327"/>
                  <a:gd name="connsiteX117" fmla="*/ 240925 w 1005856"/>
                  <a:gd name="connsiteY117" fmla="*/ 674809 h 769327"/>
                  <a:gd name="connsiteX118" fmla="*/ 236529 w 1005856"/>
                  <a:gd name="connsiteY118" fmla="*/ 681403 h 769327"/>
                  <a:gd name="connsiteX119" fmla="*/ 225538 w 1005856"/>
                  <a:gd name="connsiteY119" fmla="*/ 692394 h 769327"/>
                  <a:gd name="connsiteX120" fmla="*/ 159596 w 1005856"/>
                  <a:gd name="connsiteY120" fmla="*/ 712177 h 769327"/>
                  <a:gd name="connsiteX121" fmla="*/ 148606 w 1005856"/>
                  <a:gd name="connsiteY121" fmla="*/ 729761 h 769327"/>
                  <a:gd name="connsiteX122" fmla="*/ 137615 w 1005856"/>
                  <a:gd name="connsiteY122" fmla="*/ 740752 h 769327"/>
                  <a:gd name="connsiteX123" fmla="*/ 122229 w 1005856"/>
                  <a:gd name="connsiteY123" fmla="*/ 753940 h 769327"/>
                  <a:gd name="connsiteX124" fmla="*/ 117833 w 1005856"/>
                  <a:gd name="connsiteY124" fmla="*/ 760534 h 769327"/>
                  <a:gd name="connsiteX125" fmla="*/ 109040 w 1005856"/>
                  <a:gd name="connsiteY125" fmla="*/ 762732 h 769327"/>
                  <a:gd name="connsiteX126" fmla="*/ 87060 w 1005856"/>
                  <a:gd name="connsiteY126" fmla="*/ 769327 h 769327"/>
                  <a:gd name="connsiteX127" fmla="*/ 73871 w 1005856"/>
                  <a:gd name="connsiteY127" fmla="*/ 767128 h 769327"/>
                  <a:gd name="connsiteX128" fmla="*/ 71673 w 1005856"/>
                  <a:gd name="connsiteY128" fmla="*/ 727563 h 769327"/>
                  <a:gd name="connsiteX129" fmla="*/ 73871 w 1005856"/>
                  <a:gd name="connsiteY129" fmla="*/ 718771 h 769327"/>
                  <a:gd name="connsiteX130" fmla="*/ 80465 w 1005856"/>
                  <a:gd name="connsiteY130" fmla="*/ 714375 h 769327"/>
                  <a:gd name="connsiteX131" fmla="*/ 84861 w 1005856"/>
                  <a:gd name="connsiteY131" fmla="*/ 709978 h 769327"/>
                  <a:gd name="connsiteX132" fmla="*/ 87060 w 1005856"/>
                  <a:gd name="connsiteY132" fmla="*/ 698988 h 769327"/>
                  <a:gd name="connsiteX133" fmla="*/ 73871 w 1005856"/>
                  <a:gd name="connsiteY133" fmla="*/ 703384 h 769327"/>
                  <a:gd name="connsiteX134" fmla="*/ 62881 w 1005856"/>
                  <a:gd name="connsiteY134" fmla="*/ 701186 h 769327"/>
                  <a:gd name="connsiteX135" fmla="*/ 43098 w 1005856"/>
                  <a:gd name="connsiteY135" fmla="*/ 663819 h 769327"/>
                  <a:gd name="connsiteX136" fmla="*/ 40900 w 1005856"/>
                  <a:gd name="connsiteY136" fmla="*/ 644036 h 769327"/>
                  <a:gd name="connsiteX137" fmla="*/ 38702 w 1005856"/>
                  <a:gd name="connsiteY137" fmla="*/ 635244 h 769327"/>
                  <a:gd name="connsiteX138" fmla="*/ 25513 w 1005856"/>
                  <a:gd name="connsiteY138" fmla="*/ 626452 h 769327"/>
                  <a:gd name="connsiteX139" fmla="*/ 18919 w 1005856"/>
                  <a:gd name="connsiteY139" fmla="*/ 619857 h 769327"/>
                  <a:gd name="connsiteX140" fmla="*/ 14523 w 1005856"/>
                  <a:gd name="connsiteY140" fmla="*/ 604471 h 769327"/>
                  <a:gd name="connsiteX141" fmla="*/ 7929 w 1005856"/>
                  <a:gd name="connsiteY141" fmla="*/ 584688 h 769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1005856" h="769327">
                    <a:moveTo>
                      <a:pt x="7929" y="584688"/>
                    </a:moveTo>
                    <a:cubicBezTo>
                      <a:pt x="28811" y="557945"/>
                      <a:pt x="95852" y="490903"/>
                      <a:pt x="139813" y="444011"/>
                    </a:cubicBezTo>
                    <a:cubicBezTo>
                      <a:pt x="146407" y="443278"/>
                      <a:pt x="153090" y="443114"/>
                      <a:pt x="159596" y="441813"/>
                    </a:cubicBezTo>
                    <a:cubicBezTo>
                      <a:pt x="164140" y="440904"/>
                      <a:pt x="172785" y="437417"/>
                      <a:pt x="172785" y="437417"/>
                    </a:cubicBezTo>
                    <a:cubicBezTo>
                      <a:pt x="174983" y="435952"/>
                      <a:pt x="177511" y="434889"/>
                      <a:pt x="179379" y="433021"/>
                    </a:cubicBezTo>
                    <a:cubicBezTo>
                      <a:pt x="181247" y="431153"/>
                      <a:pt x="182125" y="428490"/>
                      <a:pt x="183775" y="426427"/>
                    </a:cubicBezTo>
                    <a:cubicBezTo>
                      <a:pt x="185070" y="424809"/>
                      <a:pt x="186706" y="423496"/>
                      <a:pt x="188171" y="422030"/>
                    </a:cubicBezTo>
                    <a:cubicBezTo>
                      <a:pt x="188904" y="419099"/>
                      <a:pt x="189179" y="416015"/>
                      <a:pt x="190369" y="413238"/>
                    </a:cubicBezTo>
                    <a:cubicBezTo>
                      <a:pt x="191410" y="410810"/>
                      <a:pt x="194546" y="409277"/>
                      <a:pt x="194765" y="406644"/>
                    </a:cubicBezTo>
                    <a:cubicBezTo>
                      <a:pt x="195316" y="400032"/>
                      <a:pt x="193957" y="393349"/>
                      <a:pt x="192567" y="386861"/>
                    </a:cubicBezTo>
                    <a:cubicBezTo>
                      <a:pt x="191740" y="383003"/>
                      <a:pt x="188171" y="375871"/>
                      <a:pt x="188171" y="375871"/>
                    </a:cubicBezTo>
                    <a:lnTo>
                      <a:pt x="528873" y="169252"/>
                    </a:lnTo>
                    <a:lnTo>
                      <a:pt x="660758" y="109903"/>
                    </a:lnTo>
                    <a:lnTo>
                      <a:pt x="636579" y="72536"/>
                    </a:lnTo>
                    <a:lnTo>
                      <a:pt x="849792" y="37367"/>
                    </a:lnTo>
                    <a:lnTo>
                      <a:pt x="942111" y="0"/>
                    </a:lnTo>
                    <a:lnTo>
                      <a:pt x="948706" y="39565"/>
                    </a:lnTo>
                    <a:cubicBezTo>
                      <a:pt x="945775" y="45427"/>
                      <a:pt x="943432" y="51621"/>
                      <a:pt x="939913" y="57150"/>
                    </a:cubicBezTo>
                    <a:cubicBezTo>
                      <a:pt x="937118" y="61543"/>
                      <a:pt x="928276" y="67526"/>
                      <a:pt x="924527" y="70338"/>
                    </a:cubicBezTo>
                    <a:cubicBezTo>
                      <a:pt x="923794" y="72536"/>
                      <a:pt x="923614" y="75004"/>
                      <a:pt x="922329" y="76932"/>
                    </a:cubicBezTo>
                    <a:cubicBezTo>
                      <a:pt x="918943" y="82012"/>
                      <a:pt x="914008" y="84678"/>
                      <a:pt x="909140" y="87923"/>
                    </a:cubicBezTo>
                    <a:cubicBezTo>
                      <a:pt x="905631" y="98450"/>
                      <a:pt x="905234" y="96479"/>
                      <a:pt x="909140" y="112102"/>
                    </a:cubicBezTo>
                    <a:cubicBezTo>
                      <a:pt x="909935" y="115281"/>
                      <a:pt x="912245" y="117882"/>
                      <a:pt x="913536" y="120894"/>
                    </a:cubicBezTo>
                    <a:cubicBezTo>
                      <a:pt x="923240" y="143533"/>
                      <a:pt x="905552" y="107122"/>
                      <a:pt x="920131" y="136280"/>
                    </a:cubicBezTo>
                    <a:cubicBezTo>
                      <a:pt x="918666" y="144340"/>
                      <a:pt x="917611" y="152485"/>
                      <a:pt x="915735" y="160459"/>
                    </a:cubicBezTo>
                    <a:cubicBezTo>
                      <a:pt x="914674" y="164970"/>
                      <a:pt x="911338" y="173648"/>
                      <a:pt x="911338" y="173648"/>
                    </a:cubicBezTo>
                    <a:cubicBezTo>
                      <a:pt x="912071" y="175846"/>
                      <a:pt x="911898" y="178604"/>
                      <a:pt x="913536" y="180242"/>
                    </a:cubicBezTo>
                    <a:cubicBezTo>
                      <a:pt x="918110" y="184816"/>
                      <a:pt x="923669" y="184209"/>
                      <a:pt x="928923" y="186836"/>
                    </a:cubicBezTo>
                    <a:cubicBezTo>
                      <a:pt x="931286" y="188017"/>
                      <a:pt x="933223" y="189921"/>
                      <a:pt x="935517" y="191232"/>
                    </a:cubicBezTo>
                    <a:cubicBezTo>
                      <a:pt x="938362" y="192858"/>
                      <a:pt x="941379" y="194163"/>
                      <a:pt x="944310" y="195628"/>
                    </a:cubicBezTo>
                    <a:cubicBezTo>
                      <a:pt x="949884" y="223503"/>
                      <a:pt x="942414" y="193404"/>
                      <a:pt x="950904" y="213213"/>
                    </a:cubicBezTo>
                    <a:cubicBezTo>
                      <a:pt x="952094" y="215990"/>
                      <a:pt x="952447" y="219056"/>
                      <a:pt x="953102" y="222005"/>
                    </a:cubicBezTo>
                    <a:cubicBezTo>
                      <a:pt x="956639" y="237921"/>
                      <a:pt x="953570" y="227806"/>
                      <a:pt x="957498" y="239590"/>
                    </a:cubicBezTo>
                    <a:cubicBezTo>
                      <a:pt x="955765" y="249989"/>
                      <a:pt x="954918" y="258129"/>
                      <a:pt x="950904" y="268165"/>
                    </a:cubicBezTo>
                    <a:cubicBezTo>
                      <a:pt x="949923" y="270618"/>
                      <a:pt x="947973" y="272561"/>
                      <a:pt x="946508" y="274759"/>
                    </a:cubicBezTo>
                    <a:cubicBezTo>
                      <a:pt x="945775" y="277690"/>
                      <a:pt x="945986" y="281038"/>
                      <a:pt x="944310" y="283552"/>
                    </a:cubicBezTo>
                    <a:cubicBezTo>
                      <a:pt x="941436" y="287863"/>
                      <a:pt x="936983" y="290879"/>
                      <a:pt x="933319" y="294542"/>
                    </a:cubicBezTo>
                    <a:cubicBezTo>
                      <a:pt x="924856" y="303005"/>
                      <a:pt x="929313" y="299411"/>
                      <a:pt x="920131" y="305532"/>
                    </a:cubicBezTo>
                    <a:cubicBezTo>
                      <a:pt x="918666" y="307730"/>
                      <a:pt x="917603" y="310259"/>
                      <a:pt x="915735" y="312127"/>
                    </a:cubicBezTo>
                    <a:cubicBezTo>
                      <a:pt x="910546" y="317316"/>
                      <a:pt x="906378" y="316612"/>
                      <a:pt x="900348" y="320919"/>
                    </a:cubicBezTo>
                    <a:cubicBezTo>
                      <a:pt x="885941" y="331209"/>
                      <a:pt x="901305" y="324996"/>
                      <a:pt x="887160" y="329711"/>
                    </a:cubicBezTo>
                    <a:cubicBezTo>
                      <a:pt x="885694" y="331909"/>
                      <a:pt x="884413" y="334242"/>
                      <a:pt x="882763" y="336305"/>
                    </a:cubicBezTo>
                    <a:cubicBezTo>
                      <a:pt x="881468" y="337923"/>
                      <a:pt x="878963" y="338717"/>
                      <a:pt x="878367" y="340702"/>
                    </a:cubicBezTo>
                    <a:cubicBezTo>
                      <a:pt x="876670" y="346360"/>
                      <a:pt x="877407" y="352510"/>
                      <a:pt x="876169" y="358286"/>
                    </a:cubicBezTo>
                    <a:cubicBezTo>
                      <a:pt x="875198" y="362817"/>
                      <a:pt x="873238" y="367079"/>
                      <a:pt x="871773" y="371475"/>
                    </a:cubicBezTo>
                    <a:cubicBezTo>
                      <a:pt x="871040" y="373673"/>
                      <a:pt x="870860" y="376141"/>
                      <a:pt x="869575" y="378069"/>
                    </a:cubicBezTo>
                    <a:lnTo>
                      <a:pt x="865179" y="384663"/>
                    </a:lnTo>
                    <a:cubicBezTo>
                      <a:pt x="865912" y="391257"/>
                      <a:pt x="865110" y="398211"/>
                      <a:pt x="867377" y="404446"/>
                    </a:cubicBezTo>
                    <a:cubicBezTo>
                      <a:pt x="868777" y="408295"/>
                      <a:pt x="877711" y="409613"/>
                      <a:pt x="880565" y="411040"/>
                    </a:cubicBezTo>
                    <a:cubicBezTo>
                      <a:pt x="882928" y="412221"/>
                      <a:pt x="884746" y="414363"/>
                      <a:pt x="887160" y="415436"/>
                    </a:cubicBezTo>
                    <a:cubicBezTo>
                      <a:pt x="900256" y="421256"/>
                      <a:pt x="901360" y="419416"/>
                      <a:pt x="915735" y="422030"/>
                    </a:cubicBezTo>
                    <a:cubicBezTo>
                      <a:pt x="918707" y="422570"/>
                      <a:pt x="921555" y="423687"/>
                      <a:pt x="924527" y="424228"/>
                    </a:cubicBezTo>
                    <a:cubicBezTo>
                      <a:pt x="931222" y="425446"/>
                      <a:pt x="951350" y="427857"/>
                      <a:pt x="957498" y="428625"/>
                    </a:cubicBezTo>
                    <a:cubicBezTo>
                      <a:pt x="958072" y="428769"/>
                      <a:pt x="971452" y="431875"/>
                      <a:pt x="972885" y="433021"/>
                    </a:cubicBezTo>
                    <a:cubicBezTo>
                      <a:pt x="974948" y="434671"/>
                      <a:pt x="975293" y="437875"/>
                      <a:pt x="977281" y="439615"/>
                    </a:cubicBezTo>
                    <a:cubicBezTo>
                      <a:pt x="981257" y="443094"/>
                      <a:pt x="990469" y="448407"/>
                      <a:pt x="990469" y="448407"/>
                    </a:cubicBezTo>
                    <a:cubicBezTo>
                      <a:pt x="991202" y="450605"/>
                      <a:pt x="992030" y="452774"/>
                      <a:pt x="992667" y="455002"/>
                    </a:cubicBezTo>
                    <a:cubicBezTo>
                      <a:pt x="993497" y="457907"/>
                      <a:pt x="993675" y="461017"/>
                      <a:pt x="994865" y="463794"/>
                    </a:cubicBezTo>
                    <a:cubicBezTo>
                      <a:pt x="995906" y="466222"/>
                      <a:pt x="998079" y="468025"/>
                      <a:pt x="999261" y="470388"/>
                    </a:cubicBezTo>
                    <a:cubicBezTo>
                      <a:pt x="1008365" y="488594"/>
                      <a:pt x="993254" y="464671"/>
                      <a:pt x="1005856" y="483577"/>
                    </a:cubicBezTo>
                    <a:cubicBezTo>
                      <a:pt x="1005123" y="486508"/>
                      <a:pt x="1005647" y="490096"/>
                      <a:pt x="1003658" y="492369"/>
                    </a:cubicBezTo>
                    <a:cubicBezTo>
                      <a:pt x="999074" y="497607"/>
                      <a:pt x="990863" y="501612"/>
                      <a:pt x="983875" y="503359"/>
                    </a:cubicBezTo>
                    <a:cubicBezTo>
                      <a:pt x="980251" y="504265"/>
                      <a:pt x="976509" y="504651"/>
                      <a:pt x="972885" y="505557"/>
                    </a:cubicBezTo>
                    <a:cubicBezTo>
                      <a:pt x="970637" y="506119"/>
                      <a:pt x="968488" y="507022"/>
                      <a:pt x="966290" y="507755"/>
                    </a:cubicBezTo>
                    <a:cubicBezTo>
                      <a:pt x="964825" y="509221"/>
                      <a:pt x="963671" y="511086"/>
                      <a:pt x="961894" y="512152"/>
                    </a:cubicBezTo>
                    <a:cubicBezTo>
                      <a:pt x="959907" y="513344"/>
                      <a:pt x="957430" y="513437"/>
                      <a:pt x="955300" y="514350"/>
                    </a:cubicBezTo>
                    <a:cubicBezTo>
                      <a:pt x="952288" y="515641"/>
                      <a:pt x="949234" y="516929"/>
                      <a:pt x="946508" y="518746"/>
                    </a:cubicBezTo>
                    <a:cubicBezTo>
                      <a:pt x="933397" y="527486"/>
                      <a:pt x="955945" y="519522"/>
                      <a:pt x="931121" y="531934"/>
                    </a:cubicBezTo>
                    <a:cubicBezTo>
                      <a:pt x="927780" y="533605"/>
                      <a:pt x="923794" y="533399"/>
                      <a:pt x="920131" y="534132"/>
                    </a:cubicBezTo>
                    <a:cubicBezTo>
                      <a:pt x="904057" y="544846"/>
                      <a:pt x="924274" y="531764"/>
                      <a:pt x="904744" y="542925"/>
                    </a:cubicBezTo>
                    <a:cubicBezTo>
                      <a:pt x="897993" y="546783"/>
                      <a:pt x="897326" y="549061"/>
                      <a:pt x="889358" y="551717"/>
                    </a:cubicBezTo>
                    <a:cubicBezTo>
                      <a:pt x="885814" y="552898"/>
                      <a:pt x="882031" y="553182"/>
                      <a:pt x="878367" y="553915"/>
                    </a:cubicBezTo>
                    <a:lnTo>
                      <a:pt x="777256" y="549519"/>
                    </a:lnTo>
                    <a:cubicBezTo>
                      <a:pt x="761120" y="549519"/>
                      <a:pt x="745017" y="550984"/>
                      <a:pt x="728898" y="551717"/>
                    </a:cubicBezTo>
                    <a:cubicBezTo>
                      <a:pt x="714752" y="556432"/>
                      <a:pt x="730118" y="550218"/>
                      <a:pt x="715710" y="560509"/>
                    </a:cubicBezTo>
                    <a:cubicBezTo>
                      <a:pt x="710957" y="563903"/>
                      <a:pt x="705704" y="565309"/>
                      <a:pt x="700323" y="567103"/>
                    </a:cubicBezTo>
                    <a:cubicBezTo>
                      <a:pt x="683427" y="578368"/>
                      <a:pt x="692347" y="575027"/>
                      <a:pt x="673946" y="578094"/>
                    </a:cubicBezTo>
                    <a:cubicBezTo>
                      <a:pt x="669550" y="579559"/>
                      <a:pt x="665253" y="581366"/>
                      <a:pt x="660758" y="582490"/>
                    </a:cubicBezTo>
                    <a:cubicBezTo>
                      <a:pt x="650097" y="585155"/>
                      <a:pt x="641620" y="587422"/>
                      <a:pt x="629985" y="589084"/>
                    </a:cubicBezTo>
                    <a:cubicBezTo>
                      <a:pt x="624856" y="589817"/>
                      <a:pt x="619678" y="590266"/>
                      <a:pt x="614598" y="591282"/>
                    </a:cubicBezTo>
                    <a:cubicBezTo>
                      <a:pt x="608673" y="592467"/>
                      <a:pt x="602973" y="594684"/>
                      <a:pt x="597013" y="595678"/>
                    </a:cubicBezTo>
                    <a:lnTo>
                      <a:pt x="583825" y="597877"/>
                    </a:lnTo>
                    <a:cubicBezTo>
                      <a:pt x="578704" y="598665"/>
                      <a:pt x="573536" y="599148"/>
                      <a:pt x="568438" y="600075"/>
                    </a:cubicBezTo>
                    <a:cubicBezTo>
                      <a:pt x="565466" y="600615"/>
                      <a:pt x="562656" y="602015"/>
                      <a:pt x="559646" y="602273"/>
                    </a:cubicBezTo>
                    <a:cubicBezTo>
                      <a:pt x="536969" y="604217"/>
                      <a:pt x="491506" y="606669"/>
                      <a:pt x="491506" y="606669"/>
                    </a:cubicBezTo>
                    <a:cubicBezTo>
                      <a:pt x="472600" y="619271"/>
                      <a:pt x="496523" y="604160"/>
                      <a:pt x="478317" y="613263"/>
                    </a:cubicBezTo>
                    <a:cubicBezTo>
                      <a:pt x="475954" y="614444"/>
                      <a:pt x="473921" y="616194"/>
                      <a:pt x="471723" y="617659"/>
                    </a:cubicBezTo>
                    <a:cubicBezTo>
                      <a:pt x="466594" y="616926"/>
                      <a:pt x="461071" y="617565"/>
                      <a:pt x="456336" y="615461"/>
                    </a:cubicBezTo>
                    <a:cubicBezTo>
                      <a:pt x="450924" y="613056"/>
                      <a:pt x="450965" y="601138"/>
                      <a:pt x="449742" y="597877"/>
                    </a:cubicBezTo>
                    <a:cubicBezTo>
                      <a:pt x="448814" y="595403"/>
                      <a:pt x="446811" y="593480"/>
                      <a:pt x="445346" y="591282"/>
                    </a:cubicBezTo>
                    <a:cubicBezTo>
                      <a:pt x="442415" y="592015"/>
                      <a:pt x="439067" y="591804"/>
                      <a:pt x="436554" y="593480"/>
                    </a:cubicBezTo>
                    <a:cubicBezTo>
                      <a:pt x="434356" y="594946"/>
                      <a:pt x="433808" y="598012"/>
                      <a:pt x="432158" y="600075"/>
                    </a:cubicBezTo>
                    <a:cubicBezTo>
                      <a:pt x="430863" y="601693"/>
                      <a:pt x="429419" y="603228"/>
                      <a:pt x="427761" y="604471"/>
                    </a:cubicBezTo>
                    <a:cubicBezTo>
                      <a:pt x="423534" y="607641"/>
                      <a:pt x="419299" y="610900"/>
                      <a:pt x="414573" y="613263"/>
                    </a:cubicBezTo>
                    <a:cubicBezTo>
                      <a:pt x="411642" y="614728"/>
                      <a:pt x="408447" y="615755"/>
                      <a:pt x="405781" y="617659"/>
                    </a:cubicBezTo>
                    <a:cubicBezTo>
                      <a:pt x="397863" y="623314"/>
                      <a:pt x="401309" y="624914"/>
                      <a:pt x="392592" y="628650"/>
                    </a:cubicBezTo>
                    <a:cubicBezTo>
                      <a:pt x="389815" y="629840"/>
                      <a:pt x="386731" y="630115"/>
                      <a:pt x="383800" y="630848"/>
                    </a:cubicBezTo>
                    <a:cubicBezTo>
                      <a:pt x="381602" y="632313"/>
                      <a:pt x="379620" y="634171"/>
                      <a:pt x="377206" y="635244"/>
                    </a:cubicBezTo>
                    <a:cubicBezTo>
                      <a:pt x="366757" y="639888"/>
                      <a:pt x="361887" y="639995"/>
                      <a:pt x="350829" y="641838"/>
                    </a:cubicBezTo>
                    <a:cubicBezTo>
                      <a:pt x="347165" y="641105"/>
                      <a:pt x="342947" y="641712"/>
                      <a:pt x="339838" y="639640"/>
                    </a:cubicBezTo>
                    <a:cubicBezTo>
                      <a:pt x="337910" y="638355"/>
                      <a:pt x="338676" y="635118"/>
                      <a:pt x="337640" y="633046"/>
                    </a:cubicBezTo>
                    <a:cubicBezTo>
                      <a:pt x="336459" y="630683"/>
                      <a:pt x="334709" y="628650"/>
                      <a:pt x="333244" y="626452"/>
                    </a:cubicBezTo>
                    <a:cubicBezTo>
                      <a:pt x="328864" y="608930"/>
                      <a:pt x="329769" y="616425"/>
                      <a:pt x="333244" y="586886"/>
                    </a:cubicBezTo>
                    <a:cubicBezTo>
                      <a:pt x="333930" y="581052"/>
                      <a:pt x="337151" y="576955"/>
                      <a:pt x="342036" y="573698"/>
                    </a:cubicBezTo>
                    <a:cubicBezTo>
                      <a:pt x="343964" y="572413"/>
                      <a:pt x="346433" y="572233"/>
                      <a:pt x="348631" y="571500"/>
                    </a:cubicBezTo>
                    <a:cubicBezTo>
                      <a:pt x="350096" y="570034"/>
                      <a:pt x="351561" y="565637"/>
                      <a:pt x="353027" y="567103"/>
                    </a:cubicBezTo>
                    <a:cubicBezTo>
                      <a:pt x="354666" y="568742"/>
                      <a:pt x="352276" y="571888"/>
                      <a:pt x="350829" y="573698"/>
                    </a:cubicBezTo>
                    <a:cubicBezTo>
                      <a:pt x="349179" y="575761"/>
                      <a:pt x="346708" y="577166"/>
                      <a:pt x="344235" y="578094"/>
                    </a:cubicBezTo>
                    <a:cubicBezTo>
                      <a:pt x="340737" y="579406"/>
                      <a:pt x="336849" y="579309"/>
                      <a:pt x="333244" y="580292"/>
                    </a:cubicBezTo>
                    <a:cubicBezTo>
                      <a:pt x="328773" y="581511"/>
                      <a:pt x="320056" y="584688"/>
                      <a:pt x="320056" y="584688"/>
                    </a:cubicBezTo>
                    <a:cubicBezTo>
                      <a:pt x="314058" y="590685"/>
                      <a:pt x="311569" y="592552"/>
                      <a:pt x="306867" y="600075"/>
                    </a:cubicBezTo>
                    <a:cubicBezTo>
                      <a:pt x="305130" y="602854"/>
                      <a:pt x="304518" y="606308"/>
                      <a:pt x="302471" y="608867"/>
                    </a:cubicBezTo>
                    <a:cubicBezTo>
                      <a:pt x="292135" y="621788"/>
                      <a:pt x="292119" y="620637"/>
                      <a:pt x="280490" y="626452"/>
                    </a:cubicBezTo>
                    <a:cubicBezTo>
                      <a:pt x="278766" y="629900"/>
                      <a:pt x="274805" y="638731"/>
                      <a:pt x="271698" y="641838"/>
                    </a:cubicBezTo>
                    <a:cubicBezTo>
                      <a:pt x="269830" y="643706"/>
                      <a:pt x="267302" y="644769"/>
                      <a:pt x="265104" y="646234"/>
                    </a:cubicBezTo>
                    <a:cubicBezTo>
                      <a:pt x="254190" y="662605"/>
                      <a:pt x="268217" y="642498"/>
                      <a:pt x="254113" y="659423"/>
                    </a:cubicBezTo>
                    <a:cubicBezTo>
                      <a:pt x="252422" y="661452"/>
                      <a:pt x="251436" y="664011"/>
                      <a:pt x="249717" y="666017"/>
                    </a:cubicBezTo>
                    <a:cubicBezTo>
                      <a:pt x="247020" y="669164"/>
                      <a:pt x="243622" y="671662"/>
                      <a:pt x="240925" y="674809"/>
                    </a:cubicBezTo>
                    <a:cubicBezTo>
                      <a:pt x="239206" y="676815"/>
                      <a:pt x="238269" y="679415"/>
                      <a:pt x="236529" y="681403"/>
                    </a:cubicBezTo>
                    <a:cubicBezTo>
                      <a:pt x="233117" y="685302"/>
                      <a:pt x="225538" y="692394"/>
                      <a:pt x="225538" y="692394"/>
                    </a:cubicBezTo>
                    <a:lnTo>
                      <a:pt x="159596" y="712177"/>
                    </a:lnTo>
                    <a:cubicBezTo>
                      <a:pt x="155933" y="718038"/>
                      <a:pt x="152820" y="724282"/>
                      <a:pt x="148606" y="729761"/>
                    </a:cubicBezTo>
                    <a:cubicBezTo>
                      <a:pt x="145447" y="733868"/>
                      <a:pt x="141279" y="737088"/>
                      <a:pt x="137615" y="740752"/>
                    </a:cubicBezTo>
                    <a:cubicBezTo>
                      <a:pt x="126955" y="751412"/>
                      <a:pt x="132272" y="747245"/>
                      <a:pt x="122229" y="753940"/>
                    </a:cubicBezTo>
                    <a:cubicBezTo>
                      <a:pt x="120764" y="756138"/>
                      <a:pt x="120031" y="759069"/>
                      <a:pt x="117833" y="760534"/>
                    </a:cubicBezTo>
                    <a:cubicBezTo>
                      <a:pt x="115319" y="762210"/>
                      <a:pt x="111934" y="761864"/>
                      <a:pt x="109040" y="762732"/>
                    </a:cubicBezTo>
                    <a:cubicBezTo>
                      <a:pt x="82252" y="770768"/>
                      <a:pt x="107345" y="764253"/>
                      <a:pt x="87060" y="769327"/>
                    </a:cubicBezTo>
                    <a:lnTo>
                      <a:pt x="73871" y="767128"/>
                    </a:lnTo>
                    <a:cubicBezTo>
                      <a:pt x="69305" y="754734"/>
                      <a:pt x="71673" y="740772"/>
                      <a:pt x="71673" y="727563"/>
                    </a:cubicBezTo>
                    <a:cubicBezTo>
                      <a:pt x="71673" y="724542"/>
                      <a:pt x="72195" y="721285"/>
                      <a:pt x="73871" y="718771"/>
                    </a:cubicBezTo>
                    <a:cubicBezTo>
                      <a:pt x="75336" y="716573"/>
                      <a:pt x="78402" y="716025"/>
                      <a:pt x="80465" y="714375"/>
                    </a:cubicBezTo>
                    <a:cubicBezTo>
                      <a:pt x="82083" y="713080"/>
                      <a:pt x="83396" y="711444"/>
                      <a:pt x="84861" y="709978"/>
                    </a:cubicBezTo>
                    <a:cubicBezTo>
                      <a:pt x="85594" y="706315"/>
                      <a:pt x="90264" y="700910"/>
                      <a:pt x="87060" y="698988"/>
                    </a:cubicBezTo>
                    <a:cubicBezTo>
                      <a:pt x="83086" y="696604"/>
                      <a:pt x="73871" y="703384"/>
                      <a:pt x="73871" y="703384"/>
                    </a:cubicBezTo>
                    <a:cubicBezTo>
                      <a:pt x="70208" y="702651"/>
                      <a:pt x="66584" y="701680"/>
                      <a:pt x="62881" y="701186"/>
                    </a:cubicBezTo>
                    <a:cubicBezTo>
                      <a:pt x="29282" y="696706"/>
                      <a:pt x="40330" y="708113"/>
                      <a:pt x="43098" y="663819"/>
                    </a:cubicBezTo>
                    <a:cubicBezTo>
                      <a:pt x="42365" y="657225"/>
                      <a:pt x="41909" y="650594"/>
                      <a:pt x="40900" y="644036"/>
                    </a:cubicBezTo>
                    <a:cubicBezTo>
                      <a:pt x="40441" y="641050"/>
                      <a:pt x="40691" y="637517"/>
                      <a:pt x="38702" y="635244"/>
                    </a:cubicBezTo>
                    <a:cubicBezTo>
                      <a:pt x="35223" y="631268"/>
                      <a:pt x="29249" y="630188"/>
                      <a:pt x="25513" y="626452"/>
                    </a:cubicBezTo>
                    <a:lnTo>
                      <a:pt x="18919" y="619857"/>
                    </a:lnTo>
                    <a:cubicBezTo>
                      <a:pt x="17750" y="616351"/>
                      <a:pt x="14695" y="607748"/>
                      <a:pt x="14523" y="604471"/>
                    </a:cubicBezTo>
                    <a:cubicBezTo>
                      <a:pt x="13945" y="593496"/>
                      <a:pt x="-12953" y="611431"/>
                      <a:pt x="7929" y="58468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4423208" y="4777521"/>
                <a:ext cx="1006111" cy="680614"/>
              </a:xfrm>
              <a:custGeom>
                <a:avLst/>
                <a:gdLst>
                  <a:gd name="connsiteX0" fmla="*/ 15386 w 1004521"/>
                  <a:gd name="connsiteY0" fmla="*/ 239638 h 679253"/>
                  <a:gd name="connsiteX1" fmla="*/ 15386 w 1004521"/>
                  <a:gd name="connsiteY1" fmla="*/ 239638 h 679253"/>
                  <a:gd name="connsiteX2" fmla="*/ 26377 w 1004521"/>
                  <a:gd name="connsiteY2" fmla="*/ 263816 h 679253"/>
                  <a:gd name="connsiteX3" fmla="*/ 32971 w 1004521"/>
                  <a:gd name="connsiteY3" fmla="*/ 266015 h 679253"/>
                  <a:gd name="connsiteX4" fmla="*/ 54952 w 1004521"/>
                  <a:gd name="connsiteY4" fmla="*/ 252826 h 679253"/>
                  <a:gd name="connsiteX5" fmla="*/ 61546 w 1004521"/>
                  <a:gd name="connsiteY5" fmla="*/ 248430 h 679253"/>
                  <a:gd name="connsiteX6" fmla="*/ 72536 w 1004521"/>
                  <a:gd name="connsiteY6" fmla="*/ 235241 h 679253"/>
                  <a:gd name="connsiteX7" fmla="*/ 85725 w 1004521"/>
                  <a:gd name="connsiteY7" fmla="*/ 230845 h 679253"/>
                  <a:gd name="connsiteX8" fmla="*/ 103309 w 1004521"/>
                  <a:gd name="connsiteY8" fmla="*/ 222053 h 679253"/>
                  <a:gd name="connsiteX9" fmla="*/ 112102 w 1004521"/>
                  <a:gd name="connsiteY9" fmla="*/ 215459 h 679253"/>
                  <a:gd name="connsiteX10" fmla="*/ 147271 w 1004521"/>
                  <a:gd name="connsiteY10" fmla="*/ 213261 h 679253"/>
                  <a:gd name="connsiteX11" fmla="*/ 158261 w 1004521"/>
                  <a:gd name="connsiteY11" fmla="*/ 200072 h 679253"/>
                  <a:gd name="connsiteX12" fmla="*/ 169252 w 1004521"/>
                  <a:gd name="connsiteY12" fmla="*/ 189082 h 679253"/>
                  <a:gd name="connsiteX13" fmla="*/ 173648 w 1004521"/>
                  <a:gd name="connsiteY13" fmla="*/ 182488 h 679253"/>
                  <a:gd name="connsiteX14" fmla="*/ 175846 w 1004521"/>
                  <a:gd name="connsiteY14" fmla="*/ 175893 h 679253"/>
                  <a:gd name="connsiteX15" fmla="*/ 186836 w 1004521"/>
                  <a:gd name="connsiteY15" fmla="*/ 160507 h 679253"/>
                  <a:gd name="connsiteX16" fmla="*/ 191233 w 1004521"/>
                  <a:gd name="connsiteY16" fmla="*/ 156111 h 679253"/>
                  <a:gd name="connsiteX17" fmla="*/ 195629 w 1004521"/>
                  <a:gd name="connsiteY17" fmla="*/ 149516 h 679253"/>
                  <a:gd name="connsiteX18" fmla="*/ 197827 w 1004521"/>
                  <a:gd name="connsiteY18" fmla="*/ 140724 h 679253"/>
                  <a:gd name="connsiteX19" fmla="*/ 204421 w 1004521"/>
                  <a:gd name="connsiteY19" fmla="*/ 138526 h 679253"/>
                  <a:gd name="connsiteX20" fmla="*/ 208817 w 1004521"/>
                  <a:gd name="connsiteY20" fmla="*/ 131932 h 679253"/>
                  <a:gd name="connsiteX21" fmla="*/ 215411 w 1004521"/>
                  <a:gd name="connsiteY21" fmla="*/ 129734 h 679253"/>
                  <a:gd name="connsiteX22" fmla="*/ 228600 w 1004521"/>
                  <a:gd name="connsiteY22" fmla="*/ 120941 h 679253"/>
                  <a:gd name="connsiteX23" fmla="*/ 243986 w 1004521"/>
                  <a:gd name="connsiteY23" fmla="*/ 107753 h 679253"/>
                  <a:gd name="connsiteX24" fmla="*/ 250581 w 1004521"/>
                  <a:gd name="connsiteY24" fmla="*/ 105555 h 679253"/>
                  <a:gd name="connsiteX25" fmla="*/ 257175 w 1004521"/>
                  <a:gd name="connsiteY25" fmla="*/ 101159 h 679253"/>
                  <a:gd name="connsiteX26" fmla="*/ 263769 w 1004521"/>
                  <a:gd name="connsiteY26" fmla="*/ 98961 h 679253"/>
                  <a:gd name="connsiteX27" fmla="*/ 272561 w 1004521"/>
                  <a:gd name="connsiteY27" fmla="*/ 92366 h 679253"/>
                  <a:gd name="connsiteX28" fmla="*/ 276958 w 1004521"/>
                  <a:gd name="connsiteY28" fmla="*/ 87970 h 679253"/>
                  <a:gd name="connsiteX29" fmla="*/ 283552 w 1004521"/>
                  <a:gd name="connsiteY29" fmla="*/ 85772 h 679253"/>
                  <a:gd name="connsiteX30" fmla="*/ 290146 w 1004521"/>
                  <a:gd name="connsiteY30" fmla="*/ 79178 h 679253"/>
                  <a:gd name="connsiteX31" fmla="*/ 305533 w 1004521"/>
                  <a:gd name="connsiteY31" fmla="*/ 70386 h 679253"/>
                  <a:gd name="connsiteX32" fmla="*/ 316523 w 1004521"/>
                  <a:gd name="connsiteY32" fmla="*/ 61593 h 679253"/>
                  <a:gd name="connsiteX33" fmla="*/ 323117 w 1004521"/>
                  <a:gd name="connsiteY33" fmla="*/ 57197 h 679253"/>
                  <a:gd name="connsiteX34" fmla="*/ 340702 w 1004521"/>
                  <a:gd name="connsiteY34" fmla="*/ 52801 h 679253"/>
                  <a:gd name="connsiteX35" fmla="*/ 351692 w 1004521"/>
                  <a:gd name="connsiteY35" fmla="*/ 57197 h 679253"/>
                  <a:gd name="connsiteX36" fmla="*/ 340702 w 1004521"/>
                  <a:gd name="connsiteY36" fmla="*/ 68188 h 679253"/>
                  <a:gd name="connsiteX37" fmla="*/ 323117 w 1004521"/>
                  <a:gd name="connsiteY37" fmla="*/ 85772 h 679253"/>
                  <a:gd name="connsiteX38" fmla="*/ 309929 w 1004521"/>
                  <a:gd name="connsiteY38" fmla="*/ 98961 h 679253"/>
                  <a:gd name="connsiteX39" fmla="*/ 305533 w 1004521"/>
                  <a:gd name="connsiteY39" fmla="*/ 105555 h 679253"/>
                  <a:gd name="connsiteX40" fmla="*/ 298938 w 1004521"/>
                  <a:gd name="connsiteY40" fmla="*/ 109951 h 679253"/>
                  <a:gd name="connsiteX41" fmla="*/ 292344 w 1004521"/>
                  <a:gd name="connsiteY41" fmla="*/ 116545 h 679253"/>
                  <a:gd name="connsiteX42" fmla="*/ 283552 w 1004521"/>
                  <a:gd name="connsiteY42" fmla="*/ 127536 h 679253"/>
                  <a:gd name="connsiteX43" fmla="*/ 281354 w 1004521"/>
                  <a:gd name="connsiteY43" fmla="*/ 136328 h 679253"/>
                  <a:gd name="connsiteX44" fmla="*/ 283552 w 1004521"/>
                  <a:gd name="connsiteY44" fmla="*/ 147318 h 679253"/>
                  <a:gd name="connsiteX45" fmla="*/ 309929 w 1004521"/>
                  <a:gd name="connsiteY45" fmla="*/ 145120 h 679253"/>
                  <a:gd name="connsiteX46" fmla="*/ 329711 w 1004521"/>
                  <a:gd name="connsiteY46" fmla="*/ 134130 h 679253"/>
                  <a:gd name="connsiteX47" fmla="*/ 334108 w 1004521"/>
                  <a:gd name="connsiteY47" fmla="*/ 129734 h 679253"/>
                  <a:gd name="connsiteX48" fmla="*/ 342900 w 1004521"/>
                  <a:gd name="connsiteY48" fmla="*/ 127536 h 679253"/>
                  <a:gd name="connsiteX49" fmla="*/ 353890 w 1004521"/>
                  <a:gd name="connsiteY49" fmla="*/ 118743 h 679253"/>
                  <a:gd name="connsiteX50" fmla="*/ 358286 w 1004521"/>
                  <a:gd name="connsiteY50" fmla="*/ 112149 h 679253"/>
                  <a:gd name="connsiteX51" fmla="*/ 380267 w 1004521"/>
                  <a:gd name="connsiteY51" fmla="*/ 107753 h 679253"/>
                  <a:gd name="connsiteX52" fmla="*/ 400050 w 1004521"/>
                  <a:gd name="connsiteY52" fmla="*/ 105555 h 679253"/>
                  <a:gd name="connsiteX53" fmla="*/ 404446 w 1004521"/>
                  <a:gd name="connsiteY53" fmla="*/ 112149 h 679253"/>
                  <a:gd name="connsiteX54" fmla="*/ 411040 w 1004521"/>
                  <a:gd name="connsiteY54" fmla="*/ 127536 h 679253"/>
                  <a:gd name="connsiteX55" fmla="*/ 417634 w 1004521"/>
                  <a:gd name="connsiteY55" fmla="*/ 129734 h 679253"/>
                  <a:gd name="connsiteX56" fmla="*/ 435219 w 1004521"/>
                  <a:gd name="connsiteY56" fmla="*/ 127536 h 679253"/>
                  <a:gd name="connsiteX57" fmla="*/ 441813 w 1004521"/>
                  <a:gd name="connsiteY57" fmla="*/ 120941 h 679253"/>
                  <a:gd name="connsiteX58" fmla="*/ 455002 w 1004521"/>
                  <a:gd name="connsiteY58" fmla="*/ 114347 h 679253"/>
                  <a:gd name="connsiteX59" fmla="*/ 476983 w 1004521"/>
                  <a:gd name="connsiteY59" fmla="*/ 107753 h 679253"/>
                  <a:gd name="connsiteX60" fmla="*/ 490171 w 1004521"/>
                  <a:gd name="connsiteY60" fmla="*/ 103357 h 679253"/>
                  <a:gd name="connsiteX61" fmla="*/ 534133 w 1004521"/>
                  <a:gd name="connsiteY61" fmla="*/ 98961 h 679253"/>
                  <a:gd name="connsiteX62" fmla="*/ 545123 w 1004521"/>
                  <a:gd name="connsiteY62" fmla="*/ 94565 h 679253"/>
                  <a:gd name="connsiteX63" fmla="*/ 575896 w 1004521"/>
                  <a:gd name="connsiteY63" fmla="*/ 92366 h 679253"/>
                  <a:gd name="connsiteX64" fmla="*/ 591283 w 1004521"/>
                  <a:gd name="connsiteY64" fmla="*/ 90168 h 679253"/>
                  <a:gd name="connsiteX65" fmla="*/ 611065 w 1004521"/>
                  <a:gd name="connsiteY65" fmla="*/ 85772 h 679253"/>
                  <a:gd name="connsiteX66" fmla="*/ 617659 w 1004521"/>
                  <a:gd name="connsiteY66" fmla="*/ 83574 h 679253"/>
                  <a:gd name="connsiteX67" fmla="*/ 626452 w 1004521"/>
                  <a:gd name="connsiteY67" fmla="*/ 81376 h 679253"/>
                  <a:gd name="connsiteX68" fmla="*/ 639640 w 1004521"/>
                  <a:gd name="connsiteY68" fmla="*/ 74782 h 679253"/>
                  <a:gd name="connsiteX69" fmla="*/ 650631 w 1004521"/>
                  <a:gd name="connsiteY69" fmla="*/ 70386 h 679253"/>
                  <a:gd name="connsiteX70" fmla="*/ 817684 w 1004521"/>
                  <a:gd name="connsiteY70" fmla="*/ 61593 h 679253"/>
                  <a:gd name="connsiteX71" fmla="*/ 824279 w 1004521"/>
                  <a:gd name="connsiteY71" fmla="*/ 59395 h 679253"/>
                  <a:gd name="connsiteX72" fmla="*/ 833071 w 1004521"/>
                  <a:gd name="connsiteY72" fmla="*/ 57197 h 679253"/>
                  <a:gd name="connsiteX73" fmla="*/ 850656 w 1004521"/>
                  <a:gd name="connsiteY73" fmla="*/ 48405 h 679253"/>
                  <a:gd name="connsiteX74" fmla="*/ 857250 w 1004521"/>
                  <a:gd name="connsiteY74" fmla="*/ 44009 h 679253"/>
                  <a:gd name="connsiteX75" fmla="*/ 863844 w 1004521"/>
                  <a:gd name="connsiteY75" fmla="*/ 41811 h 679253"/>
                  <a:gd name="connsiteX76" fmla="*/ 877033 w 1004521"/>
                  <a:gd name="connsiteY76" fmla="*/ 33018 h 679253"/>
                  <a:gd name="connsiteX77" fmla="*/ 899013 w 1004521"/>
                  <a:gd name="connsiteY77" fmla="*/ 19830 h 679253"/>
                  <a:gd name="connsiteX78" fmla="*/ 905608 w 1004521"/>
                  <a:gd name="connsiteY78" fmla="*/ 17632 h 679253"/>
                  <a:gd name="connsiteX79" fmla="*/ 914400 w 1004521"/>
                  <a:gd name="connsiteY79" fmla="*/ 13236 h 679253"/>
                  <a:gd name="connsiteX80" fmla="*/ 931984 w 1004521"/>
                  <a:gd name="connsiteY80" fmla="*/ 8840 h 679253"/>
                  <a:gd name="connsiteX81" fmla="*/ 938579 w 1004521"/>
                  <a:gd name="connsiteY81" fmla="*/ 6641 h 679253"/>
                  <a:gd name="connsiteX82" fmla="*/ 949569 w 1004521"/>
                  <a:gd name="connsiteY82" fmla="*/ 47 h 679253"/>
                  <a:gd name="connsiteX83" fmla="*/ 934183 w 1004521"/>
                  <a:gd name="connsiteY83" fmla="*/ 35216 h 679253"/>
                  <a:gd name="connsiteX84" fmla="*/ 936381 w 1004521"/>
                  <a:gd name="connsiteY84" fmla="*/ 54999 h 679253"/>
                  <a:gd name="connsiteX85" fmla="*/ 938579 w 1004521"/>
                  <a:gd name="connsiteY85" fmla="*/ 61593 h 679253"/>
                  <a:gd name="connsiteX86" fmla="*/ 940777 w 1004521"/>
                  <a:gd name="connsiteY86" fmla="*/ 74782 h 679253"/>
                  <a:gd name="connsiteX87" fmla="*/ 945173 w 1004521"/>
                  <a:gd name="connsiteY87" fmla="*/ 87970 h 679253"/>
                  <a:gd name="connsiteX88" fmla="*/ 947371 w 1004521"/>
                  <a:gd name="connsiteY88" fmla="*/ 98961 h 679253"/>
                  <a:gd name="connsiteX89" fmla="*/ 951767 w 1004521"/>
                  <a:gd name="connsiteY89" fmla="*/ 112149 h 679253"/>
                  <a:gd name="connsiteX90" fmla="*/ 958361 w 1004521"/>
                  <a:gd name="connsiteY90" fmla="*/ 129734 h 679253"/>
                  <a:gd name="connsiteX91" fmla="*/ 964956 w 1004521"/>
                  <a:gd name="connsiteY91" fmla="*/ 140724 h 679253"/>
                  <a:gd name="connsiteX92" fmla="*/ 973748 w 1004521"/>
                  <a:gd name="connsiteY92" fmla="*/ 153913 h 679253"/>
                  <a:gd name="connsiteX93" fmla="*/ 978144 w 1004521"/>
                  <a:gd name="connsiteY93" fmla="*/ 160507 h 679253"/>
                  <a:gd name="connsiteX94" fmla="*/ 984738 w 1004521"/>
                  <a:gd name="connsiteY94" fmla="*/ 164903 h 679253"/>
                  <a:gd name="connsiteX95" fmla="*/ 986936 w 1004521"/>
                  <a:gd name="connsiteY95" fmla="*/ 171497 h 679253"/>
                  <a:gd name="connsiteX96" fmla="*/ 991333 w 1004521"/>
                  <a:gd name="connsiteY96" fmla="*/ 175893 h 679253"/>
                  <a:gd name="connsiteX97" fmla="*/ 995729 w 1004521"/>
                  <a:gd name="connsiteY97" fmla="*/ 184686 h 679253"/>
                  <a:gd name="connsiteX98" fmla="*/ 1000125 w 1004521"/>
                  <a:gd name="connsiteY98" fmla="*/ 191280 h 679253"/>
                  <a:gd name="connsiteX99" fmla="*/ 1004521 w 1004521"/>
                  <a:gd name="connsiteY99" fmla="*/ 204468 h 679253"/>
                  <a:gd name="connsiteX100" fmla="*/ 1002323 w 1004521"/>
                  <a:gd name="connsiteY100" fmla="*/ 215459 h 679253"/>
                  <a:gd name="connsiteX101" fmla="*/ 995729 w 1004521"/>
                  <a:gd name="connsiteY101" fmla="*/ 217657 h 679253"/>
                  <a:gd name="connsiteX102" fmla="*/ 986936 w 1004521"/>
                  <a:gd name="connsiteY102" fmla="*/ 222053 h 679253"/>
                  <a:gd name="connsiteX103" fmla="*/ 973748 w 1004521"/>
                  <a:gd name="connsiteY103" fmla="*/ 226449 h 679253"/>
                  <a:gd name="connsiteX104" fmla="*/ 960559 w 1004521"/>
                  <a:gd name="connsiteY104" fmla="*/ 230845 h 679253"/>
                  <a:gd name="connsiteX105" fmla="*/ 951767 w 1004521"/>
                  <a:gd name="connsiteY105" fmla="*/ 233043 h 679253"/>
                  <a:gd name="connsiteX106" fmla="*/ 945173 w 1004521"/>
                  <a:gd name="connsiteY106" fmla="*/ 235241 h 679253"/>
                  <a:gd name="connsiteX107" fmla="*/ 934183 w 1004521"/>
                  <a:gd name="connsiteY107" fmla="*/ 237440 h 679253"/>
                  <a:gd name="connsiteX108" fmla="*/ 938579 w 1004521"/>
                  <a:gd name="connsiteY108" fmla="*/ 263816 h 679253"/>
                  <a:gd name="connsiteX109" fmla="*/ 947371 w 1004521"/>
                  <a:gd name="connsiteY109" fmla="*/ 277005 h 679253"/>
                  <a:gd name="connsiteX110" fmla="*/ 953965 w 1004521"/>
                  <a:gd name="connsiteY110" fmla="*/ 281401 h 679253"/>
                  <a:gd name="connsiteX111" fmla="*/ 951767 w 1004521"/>
                  <a:gd name="connsiteY111" fmla="*/ 290193 h 679253"/>
                  <a:gd name="connsiteX112" fmla="*/ 936381 w 1004521"/>
                  <a:gd name="connsiteY112" fmla="*/ 296788 h 679253"/>
                  <a:gd name="connsiteX113" fmla="*/ 892419 w 1004521"/>
                  <a:gd name="connsiteY113" fmla="*/ 301184 h 679253"/>
                  <a:gd name="connsiteX114" fmla="*/ 881429 w 1004521"/>
                  <a:gd name="connsiteY114" fmla="*/ 303382 h 679253"/>
                  <a:gd name="connsiteX115" fmla="*/ 866042 w 1004521"/>
                  <a:gd name="connsiteY115" fmla="*/ 305580 h 679253"/>
                  <a:gd name="connsiteX116" fmla="*/ 859448 w 1004521"/>
                  <a:gd name="connsiteY116" fmla="*/ 307778 h 679253"/>
                  <a:gd name="connsiteX117" fmla="*/ 857250 w 1004521"/>
                  <a:gd name="connsiteY117" fmla="*/ 323165 h 679253"/>
                  <a:gd name="connsiteX118" fmla="*/ 850656 w 1004521"/>
                  <a:gd name="connsiteY118" fmla="*/ 325363 h 679253"/>
                  <a:gd name="connsiteX119" fmla="*/ 841863 w 1004521"/>
                  <a:gd name="connsiteY119" fmla="*/ 327561 h 679253"/>
                  <a:gd name="connsiteX120" fmla="*/ 811090 w 1004521"/>
                  <a:gd name="connsiteY120" fmla="*/ 331957 h 679253"/>
                  <a:gd name="connsiteX121" fmla="*/ 784713 w 1004521"/>
                  <a:gd name="connsiteY121" fmla="*/ 336353 h 679253"/>
                  <a:gd name="connsiteX122" fmla="*/ 762733 w 1004521"/>
                  <a:gd name="connsiteY122" fmla="*/ 338551 h 679253"/>
                  <a:gd name="connsiteX123" fmla="*/ 580292 w 1004521"/>
                  <a:gd name="connsiteY123" fmla="*/ 536378 h 679253"/>
                  <a:gd name="connsiteX124" fmla="*/ 294542 w 1004521"/>
                  <a:gd name="connsiteY124" fmla="*/ 617707 h 679253"/>
                  <a:gd name="connsiteX125" fmla="*/ 232996 w 1004521"/>
                  <a:gd name="connsiteY125" fmla="*/ 679253 h 679253"/>
                  <a:gd name="connsiteX126" fmla="*/ 193431 w 1004521"/>
                  <a:gd name="connsiteY126" fmla="*/ 663866 h 679253"/>
                  <a:gd name="connsiteX127" fmla="*/ 206619 w 1004521"/>
                  <a:gd name="connsiteY127" fmla="*/ 619905 h 679253"/>
                  <a:gd name="connsiteX128" fmla="*/ 142875 w 1004521"/>
                  <a:gd name="connsiteY128" fmla="*/ 560557 h 679253"/>
                  <a:gd name="connsiteX129" fmla="*/ 120894 w 1004521"/>
                  <a:gd name="connsiteY129" fmla="*/ 505605 h 679253"/>
                  <a:gd name="connsiteX130" fmla="*/ 114300 w 1004521"/>
                  <a:gd name="connsiteY130" fmla="*/ 483624 h 679253"/>
                  <a:gd name="connsiteX131" fmla="*/ 109904 w 1004521"/>
                  <a:gd name="connsiteY131" fmla="*/ 477030 h 679253"/>
                  <a:gd name="connsiteX132" fmla="*/ 105508 w 1004521"/>
                  <a:gd name="connsiteY132" fmla="*/ 468238 h 679253"/>
                  <a:gd name="connsiteX133" fmla="*/ 103309 w 1004521"/>
                  <a:gd name="connsiteY133" fmla="*/ 461643 h 679253"/>
                  <a:gd name="connsiteX134" fmla="*/ 94517 w 1004521"/>
                  <a:gd name="connsiteY134" fmla="*/ 448455 h 679253"/>
                  <a:gd name="connsiteX135" fmla="*/ 92319 w 1004521"/>
                  <a:gd name="connsiteY135" fmla="*/ 439663 h 679253"/>
                  <a:gd name="connsiteX136" fmla="*/ 90121 w 1004521"/>
                  <a:gd name="connsiteY136" fmla="*/ 428672 h 679253"/>
                  <a:gd name="connsiteX137" fmla="*/ 79131 w 1004521"/>
                  <a:gd name="connsiteY137" fmla="*/ 415484 h 679253"/>
                  <a:gd name="connsiteX138" fmla="*/ 76933 w 1004521"/>
                  <a:gd name="connsiteY138" fmla="*/ 408890 h 679253"/>
                  <a:gd name="connsiteX139" fmla="*/ 61546 w 1004521"/>
                  <a:gd name="connsiteY139" fmla="*/ 386909 h 679253"/>
                  <a:gd name="connsiteX140" fmla="*/ 52754 w 1004521"/>
                  <a:gd name="connsiteY140" fmla="*/ 373720 h 679253"/>
                  <a:gd name="connsiteX141" fmla="*/ 46159 w 1004521"/>
                  <a:gd name="connsiteY141" fmla="*/ 360532 h 679253"/>
                  <a:gd name="connsiteX142" fmla="*/ 37367 w 1004521"/>
                  <a:gd name="connsiteY142" fmla="*/ 351740 h 679253"/>
                  <a:gd name="connsiteX143" fmla="*/ 32971 w 1004521"/>
                  <a:gd name="connsiteY143" fmla="*/ 345145 h 679253"/>
                  <a:gd name="connsiteX144" fmla="*/ 30773 w 1004521"/>
                  <a:gd name="connsiteY144" fmla="*/ 338551 h 679253"/>
                  <a:gd name="connsiteX145" fmla="*/ 24179 w 1004521"/>
                  <a:gd name="connsiteY145" fmla="*/ 334155 h 679253"/>
                  <a:gd name="connsiteX146" fmla="*/ 19783 w 1004521"/>
                  <a:gd name="connsiteY146" fmla="*/ 327561 h 679253"/>
                  <a:gd name="connsiteX147" fmla="*/ 17584 w 1004521"/>
                  <a:gd name="connsiteY147" fmla="*/ 320966 h 679253"/>
                  <a:gd name="connsiteX148" fmla="*/ 10990 w 1004521"/>
                  <a:gd name="connsiteY148" fmla="*/ 316570 h 679253"/>
                  <a:gd name="connsiteX149" fmla="*/ 8792 w 1004521"/>
                  <a:gd name="connsiteY149" fmla="*/ 305580 h 679253"/>
                  <a:gd name="connsiteX150" fmla="*/ 4396 w 1004521"/>
                  <a:gd name="connsiteY150" fmla="*/ 298986 h 679253"/>
                  <a:gd name="connsiteX151" fmla="*/ 0 w 1004521"/>
                  <a:gd name="connsiteY151" fmla="*/ 272609 h 679253"/>
                  <a:gd name="connsiteX152" fmla="*/ 2198 w 1004521"/>
                  <a:gd name="connsiteY152" fmla="*/ 250628 h 679253"/>
                  <a:gd name="connsiteX153" fmla="*/ 4396 w 1004521"/>
                  <a:gd name="connsiteY153" fmla="*/ 244034 h 679253"/>
                  <a:gd name="connsiteX154" fmla="*/ 10990 w 1004521"/>
                  <a:gd name="connsiteY154" fmla="*/ 239638 h 679253"/>
                  <a:gd name="connsiteX155" fmla="*/ 15386 w 1004521"/>
                  <a:gd name="connsiteY155" fmla="*/ 239638 h 67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1004521" h="679253">
                    <a:moveTo>
                      <a:pt x="15386" y="239638"/>
                    </a:moveTo>
                    <a:lnTo>
                      <a:pt x="15386" y="239638"/>
                    </a:lnTo>
                    <a:cubicBezTo>
                      <a:pt x="18028" y="266055"/>
                      <a:pt x="10382" y="259245"/>
                      <a:pt x="26377" y="263816"/>
                    </a:cubicBezTo>
                    <a:cubicBezTo>
                      <a:pt x="28605" y="264453"/>
                      <a:pt x="30773" y="265282"/>
                      <a:pt x="32971" y="266015"/>
                    </a:cubicBezTo>
                    <a:cubicBezTo>
                      <a:pt x="46488" y="259255"/>
                      <a:pt x="39038" y="263435"/>
                      <a:pt x="54952" y="252826"/>
                    </a:cubicBezTo>
                    <a:lnTo>
                      <a:pt x="61546" y="248430"/>
                    </a:lnTo>
                    <a:cubicBezTo>
                      <a:pt x="64282" y="244327"/>
                      <a:pt x="68057" y="237729"/>
                      <a:pt x="72536" y="235241"/>
                    </a:cubicBezTo>
                    <a:cubicBezTo>
                      <a:pt x="76587" y="232990"/>
                      <a:pt x="85725" y="230845"/>
                      <a:pt x="85725" y="230845"/>
                    </a:cubicBezTo>
                    <a:cubicBezTo>
                      <a:pt x="111902" y="211212"/>
                      <a:pt x="78620" y="234397"/>
                      <a:pt x="103309" y="222053"/>
                    </a:cubicBezTo>
                    <a:cubicBezTo>
                      <a:pt x="106586" y="220415"/>
                      <a:pt x="108510" y="216177"/>
                      <a:pt x="112102" y="215459"/>
                    </a:cubicBezTo>
                    <a:cubicBezTo>
                      <a:pt x="123620" y="213156"/>
                      <a:pt x="135548" y="213994"/>
                      <a:pt x="147271" y="213261"/>
                    </a:cubicBezTo>
                    <a:cubicBezTo>
                      <a:pt x="161781" y="203587"/>
                      <a:pt x="146246" y="215520"/>
                      <a:pt x="158261" y="200072"/>
                    </a:cubicBezTo>
                    <a:cubicBezTo>
                      <a:pt x="161442" y="195982"/>
                      <a:pt x="166378" y="193393"/>
                      <a:pt x="169252" y="189082"/>
                    </a:cubicBezTo>
                    <a:lnTo>
                      <a:pt x="173648" y="182488"/>
                    </a:lnTo>
                    <a:cubicBezTo>
                      <a:pt x="174381" y="180290"/>
                      <a:pt x="174810" y="177966"/>
                      <a:pt x="175846" y="175893"/>
                    </a:cubicBezTo>
                    <a:cubicBezTo>
                      <a:pt x="177273" y="173039"/>
                      <a:pt x="185592" y="162000"/>
                      <a:pt x="186836" y="160507"/>
                    </a:cubicBezTo>
                    <a:cubicBezTo>
                      <a:pt x="188163" y="158915"/>
                      <a:pt x="189938" y="157729"/>
                      <a:pt x="191233" y="156111"/>
                    </a:cubicBezTo>
                    <a:cubicBezTo>
                      <a:pt x="192883" y="154048"/>
                      <a:pt x="194164" y="151714"/>
                      <a:pt x="195629" y="149516"/>
                    </a:cubicBezTo>
                    <a:cubicBezTo>
                      <a:pt x="196362" y="146585"/>
                      <a:pt x="195940" y="143083"/>
                      <a:pt x="197827" y="140724"/>
                    </a:cubicBezTo>
                    <a:cubicBezTo>
                      <a:pt x="199274" y="138915"/>
                      <a:pt x="202612" y="139973"/>
                      <a:pt x="204421" y="138526"/>
                    </a:cubicBezTo>
                    <a:cubicBezTo>
                      <a:pt x="206484" y="136876"/>
                      <a:pt x="206754" y="133582"/>
                      <a:pt x="208817" y="131932"/>
                    </a:cubicBezTo>
                    <a:cubicBezTo>
                      <a:pt x="210626" y="130485"/>
                      <a:pt x="213386" y="130859"/>
                      <a:pt x="215411" y="129734"/>
                    </a:cubicBezTo>
                    <a:cubicBezTo>
                      <a:pt x="220030" y="127168"/>
                      <a:pt x="224864" y="124677"/>
                      <a:pt x="228600" y="120941"/>
                    </a:cubicBezTo>
                    <a:cubicBezTo>
                      <a:pt x="233796" y="115745"/>
                      <a:pt x="237407" y="111512"/>
                      <a:pt x="243986" y="107753"/>
                    </a:cubicBezTo>
                    <a:cubicBezTo>
                      <a:pt x="245998" y="106603"/>
                      <a:pt x="248383" y="106288"/>
                      <a:pt x="250581" y="105555"/>
                    </a:cubicBezTo>
                    <a:cubicBezTo>
                      <a:pt x="252779" y="104090"/>
                      <a:pt x="254812" y="102340"/>
                      <a:pt x="257175" y="101159"/>
                    </a:cubicBezTo>
                    <a:cubicBezTo>
                      <a:pt x="259247" y="100123"/>
                      <a:pt x="261757" y="100111"/>
                      <a:pt x="263769" y="98961"/>
                    </a:cubicBezTo>
                    <a:cubicBezTo>
                      <a:pt x="266950" y="97143"/>
                      <a:pt x="269747" y="94711"/>
                      <a:pt x="272561" y="92366"/>
                    </a:cubicBezTo>
                    <a:cubicBezTo>
                      <a:pt x="274153" y="91039"/>
                      <a:pt x="275181" y="89036"/>
                      <a:pt x="276958" y="87970"/>
                    </a:cubicBezTo>
                    <a:cubicBezTo>
                      <a:pt x="278945" y="86778"/>
                      <a:pt x="281354" y="86505"/>
                      <a:pt x="283552" y="85772"/>
                    </a:cubicBezTo>
                    <a:cubicBezTo>
                      <a:pt x="285750" y="83574"/>
                      <a:pt x="287758" y="81168"/>
                      <a:pt x="290146" y="79178"/>
                    </a:cubicBezTo>
                    <a:cubicBezTo>
                      <a:pt x="294807" y="75294"/>
                      <a:pt x="300157" y="73074"/>
                      <a:pt x="305533" y="70386"/>
                    </a:cubicBezTo>
                    <a:cubicBezTo>
                      <a:pt x="312943" y="59269"/>
                      <a:pt x="305906" y="66901"/>
                      <a:pt x="316523" y="61593"/>
                    </a:cubicBezTo>
                    <a:cubicBezTo>
                      <a:pt x="318886" y="60412"/>
                      <a:pt x="320634" y="58100"/>
                      <a:pt x="323117" y="57197"/>
                    </a:cubicBezTo>
                    <a:cubicBezTo>
                      <a:pt x="328795" y="55132"/>
                      <a:pt x="340702" y="52801"/>
                      <a:pt x="340702" y="52801"/>
                    </a:cubicBezTo>
                    <a:cubicBezTo>
                      <a:pt x="344365" y="54266"/>
                      <a:pt x="349662" y="53814"/>
                      <a:pt x="351692" y="57197"/>
                    </a:cubicBezTo>
                    <a:cubicBezTo>
                      <a:pt x="353853" y="60799"/>
                      <a:pt x="341470" y="67516"/>
                      <a:pt x="340702" y="68188"/>
                    </a:cubicBezTo>
                    <a:cubicBezTo>
                      <a:pt x="340692" y="68196"/>
                      <a:pt x="325467" y="83422"/>
                      <a:pt x="323117" y="85772"/>
                    </a:cubicBezTo>
                    <a:lnTo>
                      <a:pt x="309929" y="98961"/>
                    </a:lnTo>
                    <a:cubicBezTo>
                      <a:pt x="308464" y="101159"/>
                      <a:pt x="307401" y="103687"/>
                      <a:pt x="305533" y="105555"/>
                    </a:cubicBezTo>
                    <a:cubicBezTo>
                      <a:pt x="303665" y="107423"/>
                      <a:pt x="300968" y="108260"/>
                      <a:pt x="298938" y="109951"/>
                    </a:cubicBezTo>
                    <a:cubicBezTo>
                      <a:pt x="296550" y="111941"/>
                      <a:pt x="294542" y="114347"/>
                      <a:pt x="292344" y="116545"/>
                    </a:cubicBezTo>
                    <a:cubicBezTo>
                      <a:pt x="285159" y="138103"/>
                      <a:pt x="296807" y="107653"/>
                      <a:pt x="283552" y="127536"/>
                    </a:cubicBezTo>
                    <a:cubicBezTo>
                      <a:pt x="281876" y="130050"/>
                      <a:pt x="282087" y="133397"/>
                      <a:pt x="281354" y="136328"/>
                    </a:cubicBezTo>
                    <a:cubicBezTo>
                      <a:pt x="282087" y="139991"/>
                      <a:pt x="279981" y="146219"/>
                      <a:pt x="283552" y="147318"/>
                    </a:cubicBezTo>
                    <a:cubicBezTo>
                      <a:pt x="291985" y="149913"/>
                      <a:pt x="301184" y="146286"/>
                      <a:pt x="309929" y="145120"/>
                    </a:cubicBezTo>
                    <a:cubicBezTo>
                      <a:pt x="316308" y="144270"/>
                      <a:pt x="326516" y="137324"/>
                      <a:pt x="329711" y="134130"/>
                    </a:cubicBezTo>
                    <a:cubicBezTo>
                      <a:pt x="331177" y="132665"/>
                      <a:pt x="332254" y="130661"/>
                      <a:pt x="334108" y="129734"/>
                    </a:cubicBezTo>
                    <a:cubicBezTo>
                      <a:pt x="336810" y="128383"/>
                      <a:pt x="339969" y="128269"/>
                      <a:pt x="342900" y="127536"/>
                    </a:cubicBezTo>
                    <a:cubicBezTo>
                      <a:pt x="355497" y="108638"/>
                      <a:pt x="338725" y="130875"/>
                      <a:pt x="353890" y="118743"/>
                    </a:cubicBezTo>
                    <a:cubicBezTo>
                      <a:pt x="355953" y="117093"/>
                      <a:pt x="356088" y="113614"/>
                      <a:pt x="358286" y="112149"/>
                    </a:cubicBezTo>
                    <a:cubicBezTo>
                      <a:pt x="360472" y="110692"/>
                      <a:pt x="380224" y="107760"/>
                      <a:pt x="380267" y="107753"/>
                    </a:cubicBezTo>
                    <a:cubicBezTo>
                      <a:pt x="387895" y="102668"/>
                      <a:pt x="388768" y="99914"/>
                      <a:pt x="400050" y="105555"/>
                    </a:cubicBezTo>
                    <a:cubicBezTo>
                      <a:pt x="402413" y="106736"/>
                      <a:pt x="402981" y="109951"/>
                      <a:pt x="404446" y="112149"/>
                    </a:cubicBezTo>
                    <a:cubicBezTo>
                      <a:pt x="405766" y="117428"/>
                      <a:pt x="406297" y="123741"/>
                      <a:pt x="411040" y="127536"/>
                    </a:cubicBezTo>
                    <a:cubicBezTo>
                      <a:pt x="412849" y="128983"/>
                      <a:pt x="415436" y="129001"/>
                      <a:pt x="417634" y="129734"/>
                    </a:cubicBezTo>
                    <a:cubicBezTo>
                      <a:pt x="423496" y="129001"/>
                      <a:pt x="429667" y="129555"/>
                      <a:pt x="435219" y="127536"/>
                    </a:cubicBezTo>
                    <a:cubicBezTo>
                      <a:pt x="438140" y="126474"/>
                      <a:pt x="439425" y="122931"/>
                      <a:pt x="441813" y="120941"/>
                    </a:cubicBezTo>
                    <a:cubicBezTo>
                      <a:pt x="446838" y="116754"/>
                      <a:pt x="448969" y="116071"/>
                      <a:pt x="455002" y="114347"/>
                    </a:cubicBezTo>
                    <a:cubicBezTo>
                      <a:pt x="478255" y="107703"/>
                      <a:pt x="445640" y="118200"/>
                      <a:pt x="476983" y="107753"/>
                    </a:cubicBezTo>
                    <a:cubicBezTo>
                      <a:pt x="481379" y="106288"/>
                      <a:pt x="485566" y="103869"/>
                      <a:pt x="490171" y="103357"/>
                    </a:cubicBezTo>
                    <a:cubicBezTo>
                      <a:pt x="517997" y="100265"/>
                      <a:pt x="503346" y="101760"/>
                      <a:pt x="534133" y="98961"/>
                    </a:cubicBezTo>
                    <a:cubicBezTo>
                      <a:pt x="537796" y="97496"/>
                      <a:pt x="541226" y="95180"/>
                      <a:pt x="545123" y="94565"/>
                    </a:cubicBezTo>
                    <a:cubicBezTo>
                      <a:pt x="555281" y="92961"/>
                      <a:pt x="565659" y="93341"/>
                      <a:pt x="575896" y="92366"/>
                    </a:cubicBezTo>
                    <a:cubicBezTo>
                      <a:pt x="581054" y="91875"/>
                      <a:pt x="586154" y="90901"/>
                      <a:pt x="591283" y="90168"/>
                    </a:cubicBezTo>
                    <a:cubicBezTo>
                      <a:pt x="606127" y="85220"/>
                      <a:pt x="587855" y="90930"/>
                      <a:pt x="611065" y="85772"/>
                    </a:cubicBezTo>
                    <a:cubicBezTo>
                      <a:pt x="613327" y="85269"/>
                      <a:pt x="615431" y="84210"/>
                      <a:pt x="617659" y="83574"/>
                    </a:cubicBezTo>
                    <a:cubicBezTo>
                      <a:pt x="620564" y="82744"/>
                      <a:pt x="623521" y="82109"/>
                      <a:pt x="626452" y="81376"/>
                    </a:cubicBezTo>
                    <a:cubicBezTo>
                      <a:pt x="636455" y="74707"/>
                      <a:pt x="629241" y="78682"/>
                      <a:pt x="639640" y="74782"/>
                    </a:cubicBezTo>
                    <a:cubicBezTo>
                      <a:pt x="643335" y="73397"/>
                      <a:pt x="646818" y="71403"/>
                      <a:pt x="650631" y="70386"/>
                    </a:cubicBezTo>
                    <a:cubicBezTo>
                      <a:pt x="700472" y="57095"/>
                      <a:pt x="791916" y="62374"/>
                      <a:pt x="817684" y="61593"/>
                    </a:cubicBezTo>
                    <a:cubicBezTo>
                      <a:pt x="819882" y="60860"/>
                      <a:pt x="822051" y="60032"/>
                      <a:pt x="824279" y="59395"/>
                    </a:cubicBezTo>
                    <a:cubicBezTo>
                      <a:pt x="827184" y="58565"/>
                      <a:pt x="830448" y="58696"/>
                      <a:pt x="833071" y="57197"/>
                    </a:cubicBezTo>
                    <a:cubicBezTo>
                      <a:pt x="852963" y="45830"/>
                      <a:pt x="823809" y="53774"/>
                      <a:pt x="850656" y="48405"/>
                    </a:cubicBezTo>
                    <a:cubicBezTo>
                      <a:pt x="852854" y="46940"/>
                      <a:pt x="854887" y="45190"/>
                      <a:pt x="857250" y="44009"/>
                    </a:cubicBezTo>
                    <a:cubicBezTo>
                      <a:pt x="859322" y="42973"/>
                      <a:pt x="861916" y="43096"/>
                      <a:pt x="863844" y="41811"/>
                    </a:cubicBezTo>
                    <a:cubicBezTo>
                      <a:pt x="880308" y="30834"/>
                      <a:pt x="861353" y="38244"/>
                      <a:pt x="877033" y="33018"/>
                    </a:cubicBezTo>
                    <a:cubicBezTo>
                      <a:pt x="886407" y="26769"/>
                      <a:pt x="889552" y="23885"/>
                      <a:pt x="899013" y="19830"/>
                    </a:cubicBezTo>
                    <a:cubicBezTo>
                      <a:pt x="901143" y="18917"/>
                      <a:pt x="903478" y="18545"/>
                      <a:pt x="905608" y="17632"/>
                    </a:cubicBezTo>
                    <a:cubicBezTo>
                      <a:pt x="908620" y="16341"/>
                      <a:pt x="911292" y="14272"/>
                      <a:pt x="914400" y="13236"/>
                    </a:cubicBezTo>
                    <a:cubicBezTo>
                      <a:pt x="920132" y="11325"/>
                      <a:pt x="926252" y="10751"/>
                      <a:pt x="931984" y="8840"/>
                    </a:cubicBezTo>
                    <a:lnTo>
                      <a:pt x="938579" y="6641"/>
                    </a:lnTo>
                    <a:cubicBezTo>
                      <a:pt x="946209" y="-989"/>
                      <a:pt x="942065" y="47"/>
                      <a:pt x="949569" y="47"/>
                    </a:cubicBezTo>
                    <a:lnTo>
                      <a:pt x="934183" y="35216"/>
                    </a:lnTo>
                    <a:cubicBezTo>
                      <a:pt x="934916" y="41810"/>
                      <a:pt x="935290" y="48454"/>
                      <a:pt x="936381" y="54999"/>
                    </a:cubicBezTo>
                    <a:cubicBezTo>
                      <a:pt x="936762" y="57284"/>
                      <a:pt x="938076" y="59331"/>
                      <a:pt x="938579" y="61593"/>
                    </a:cubicBezTo>
                    <a:cubicBezTo>
                      <a:pt x="939546" y="65944"/>
                      <a:pt x="939696" y="70458"/>
                      <a:pt x="940777" y="74782"/>
                    </a:cubicBezTo>
                    <a:cubicBezTo>
                      <a:pt x="941901" y="79277"/>
                      <a:pt x="944264" y="83426"/>
                      <a:pt x="945173" y="87970"/>
                    </a:cubicBezTo>
                    <a:cubicBezTo>
                      <a:pt x="945906" y="91634"/>
                      <a:pt x="946388" y="95356"/>
                      <a:pt x="947371" y="98961"/>
                    </a:cubicBezTo>
                    <a:cubicBezTo>
                      <a:pt x="948590" y="103432"/>
                      <a:pt x="950858" y="107605"/>
                      <a:pt x="951767" y="112149"/>
                    </a:cubicBezTo>
                    <a:cubicBezTo>
                      <a:pt x="956008" y="133354"/>
                      <a:pt x="950815" y="114641"/>
                      <a:pt x="958361" y="129734"/>
                    </a:cubicBezTo>
                    <a:cubicBezTo>
                      <a:pt x="964067" y="141146"/>
                      <a:pt x="956369" y="132139"/>
                      <a:pt x="964956" y="140724"/>
                    </a:cubicBezTo>
                    <a:cubicBezTo>
                      <a:pt x="973815" y="158443"/>
                      <a:pt x="964799" y="142725"/>
                      <a:pt x="973748" y="153913"/>
                    </a:cubicBezTo>
                    <a:cubicBezTo>
                      <a:pt x="975398" y="155976"/>
                      <a:pt x="976276" y="158639"/>
                      <a:pt x="978144" y="160507"/>
                    </a:cubicBezTo>
                    <a:cubicBezTo>
                      <a:pt x="980012" y="162375"/>
                      <a:pt x="982540" y="163438"/>
                      <a:pt x="984738" y="164903"/>
                    </a:cubicBezTo>
                    <a:cubicBezTo>
                      <a:pt x="985471" y="167101"/>
                      <a:pt x="985744" y="169510"/>
                      <a:pt x="986936" y="171497"/>
                    </a:cubicBezTo>
                    <a:cubicBezTo>
                      <a:pt x="988002" y="173274"/>
                      <a:pt x="990183" y="174169"/>
                      <a:pt x="991333" y="175893"/>
                    </a:cubicBezTo>
                    <a:cubicBezTo>
                      <a:pt x="993151" y="178619"/>
                      <a:pt x="994103" y="181841"/>
                      <a:pt x="995729" y="184686"/>
                    </a:cubicBezTo>
                    <a:cubicBezTo>
                      <a:pt x="997040" y="186980"/>
                      <a:pt x="999052" y="188866"/>
                      <a:pt x="1000125" y="191280"/>
                    </a:cubicBezTo>
                    <a:cubicBezTo>
                      <a:pt x="1002007" y="195514"/>
                      <a:pt x="1004521" y="204468"/>
                      <a:pt x="1004521" y="204468"/>
                    </a:cubicBezTo>
                    <a:cubicBezTo>
                      <a:pt x="1003788" y="208132"/>
                      <a:pt x="1004395" y="212350"/>
                      <a:pt x="1002323" y="215459"/>
                    </a:cubicBezTo>
                    <a:cubicBezTo>
                      <a:pt x="1001038" y="217387"/>
                      <a:pt x="997859" y="216744"/>
                      <a:pt x="995729" y="217657"/>
                    </a:cubicBezTo>
                    <a:cubicBezTo>
                      <a:pt x="992717" y="218948"/>
                      <a:pt x="989979" y="220836"/>
                      <a:pt x="986936" y="222053"/>
                    </a:cubicBezTo>
                    <a:cubicBezTo>
                      <a:pt x="982634" y="223774"/>
                      <a:pt x="978144" y="224984"/>
                      <a:pt x="973748" y="226449"/>
                    </a:cubicBezTo>
                    <a:lnTo>
                      <a:pt x="960559" y="230845"/>
                    </a:lnTo>
                    <a:cubicBezTo>
                      <a:pt x="957628" y="231578"/>
                      <a:pt x="954672" y="232213"/>
                      <a:pt x="951767" y="233043"/>
                    </a:cubicBezTo>
                    <a:cubicBezTo>
                      <a:pt x="949539" y="233680"/>
                      <a:pt x="947421" y="234679"/>
                      <a:pt x="945173" y="235241"/>
                    </a:cubicBezTo>
                    <a:cubicBezTo>
                      <a:pt x="941549" y="236147"/>
                      <a:pt x="937846" y="236707"/>
                      <a:pt x="934183" y="237440"/>
                    </a:cubicBezTo>
                    <a:cubicBezTo>
                      <a:pt x="934587" y="241073"/>
                      <a:pt x="934999" y="257372"/>
                      <a:pt x="938579" y="263816"/>
                    </a:cubicBezTo>
                    <a:cubicBezTo>
                      <a:pt x="941145" y="268435"/>
                      <a:pt x="942975" y="274074"/>
                      <a:pt x="947371" y="277005"/>
                    </a:cubicBezTo>
                    <a:lnTo>
                      <a:pt x="953965" y="281401"/>
                    </a:lnTo>
                    <a:cubicBezTo>
                      <a:pt x="953232" y="284332"/>
                      <a:pt x="953443" y="287679"/>
                      <a:pt x="951767" y="290193"/>
                    </a:cubicBezTo>
                    <a:cubicBezTo>
                      <a:pt x="948879" y="294526"/>
                      <a:pt x="940625" y="295939"/>
                      <a:pt x="936381" y="296788"/>
                    </a:cubicBezTo>
                    <a:cubicBezTo>
                      <a:pt x="919098" y="300244"/>
                      <a:pt x="913678" y="299666"/>
                      <a:pt x="892419" y="301184"/>
                    </a:cubicBezTo>
                    <a:cubicBezTo>
                      <a:pt x="888756" y="301917"/>
                      <a:pt x="885114" y="302768"/>
                      <a:pt x="881429" y="303382"/>
                    </a:cubicBezTo>
                    <a:cubicBezTo>
                      <a:pt x="876318" y="304234"/>
                      <a:pt x="871122" y="304564"/>
                      <a:pt x="866042" y="305580"/>
                    </a:cubicBezTo>
                    <a:cubicBezTo>
                      <a:pt x="863770" y="306034"/>
                      <a:pt x="861646" y="307045"/>
                      <a:pt x="859448" y="307778"/>
                    </a:cubicBezTo>
                    <a:cubicBezTo>
                      <a:pt x="858715" y="312907"/>
                      <a:pt x="859567" y="318531"/>
                      <a:pt x="857250" y="323165"/>
                    </a:cubicBezTo>
                    <a:cubicBezTo>
                      <a:pt x="856214" y="325237"/>
                      <a:pt x="852884" y="324727"/>
                      <a:pt x="850656" y="325363"/>
                    </a:cubicBezTo>
                    <a:cubicBezTo>
                      <a:pt x="847751" y="326193"/>
                      <a:pt x="844843" y="327064"/>
                      <a:pt x="841863" y="327561"/>
                    </a:cubicBezTo>
                    <a:cubicBezTo>
                      <a:pt x="831642" y="329264"/>
                      <a:pt x="821251" y="329925"/>
                      <a:pt x="811090" y="331957"/>
                    </a:cubicBezTo>
                    <a:cubicBezTo>
                      <a:pt x="791742" y="335827"/>
                      <a:pt x="808344" y="332718"/>
                      <a:pt x="784713" y="336353"/>
                    </a:cubicBezTo>
                    <a:cubicBezTo>
                      <a:pt x="767294" y="339033"/>
                      <a:pt x="776863" y="338551"/>
                      <a:pt x="762733" y="338551"/>
                    </a:cubicBezTo>
                    <a:lnTo>
                      <a:pt x="580292" y="536378"/>
                    </a:lnTo>
                    <a:lnTo>
                      <a:pt x="294542" y="617707"/>
                    </a:lnTo>
                    <a:lnTo>
                      <a:pt x="232996" y="679253"/>
                    </a:lnTo>
                    <a:lnTo>
                      <a:pt x="193431" y="663866"/>
                    </a:lnTo>
                    <a:lnTo>
                      <a:pt x="206619" y="619905"/>
                    </a:lnTo>
                    <a:lnTo>
                      <a:pt x="142875" y="560557"/>
                    </a:lnTo>
                    <a:lnTo>
                      <a:pt x="120894" y="505605"/>
                    </a:lnTo>
                    <a:cubicBezTo>
                      <a:pt x="118696" y="498278"/>
                      <a:pt x="117046" y="490764"/>
                      <a:pt x="114300" y="483624"/>
                    </a:cubicBezTo>
                    <a:cubicBezTo>
                      <a:pt x="113352" y="481158"/>
                      <a:pt x="111215" y="479324"/>
                      <a:pt x="109904" y="477030"/>
                    </a:cubicBezTo>
                    <a:cubicBezTo>
                      <a:pt x="108278" y="474185"/>
                      <a:pt x="106799" y="471250"/>
                      <a:pt x="105508" y="468238"/>
                    </a:cubicBezTo>
                    <a:cubicBezTo>
                      <a:pt x="104595" y="466108"/>
                      <a:pt x="104434" y="463669"/>
                      <a:pt x="103309" y="461643"/>
                    </a:cubicBezTo>
                    <a:cubicBezTo>
                      <a:pt x="100743" y="457025"/>
                      <a:pt x="94517" y="448455"/>
                      <a:pt x="94517" y="448455"/>
                    </a:cubicBezTo>
                    <a:cubicBezTo>
                      <a:pt x="93784" y="445524"/>
                      <a:pt x="92974" y="442612"/>
                      <a:pt x="92319" y="439663"/>
                    </a:cubicBezTo>
                    <a:cubicBezTo>
                      <a:pt x="91509" y="436016"/>
                      <a:pt x="91433" y="432170"/>
                      <a:pt x="90121" y="428672"/>
                    </a:cubicBezTo>
                    <a:cubicBezTo>
                      <a:pt x="88285" y="423776"/>
                      <a:pt x="82552" y="418905"/>
                      <a:pt x="79131" y="415484"/>
                    </a:cubicBezTo>
                    <a:cubicBezTo>
                      <a:pt x="78398" y="413286"/>
                      <a:pt x="78058" y="410915"/>
                      <a:pt x="76933" y="408890"/>
                    </a:cubicBezTo>
                    <a:cubicBezTo>
                      <a:pt x="71239" y="398641"/>
                      <a:pt x="67753" y="395776"/>
                      <a:pt x="61546" y="386909"/>
                    </a:cubicBezTo>
                    <a:cubicBezTo>
                      <a:pt x="58516" y="382580"/>
                      <a:pt x="54425" y="378732"/>
                      <a:pt x="52754" y="373720"/>
                    </a:cubicBezTo>
                    <a:cubicBezTo>
                      <a:pt x="50626" y="367336"/>
                      <a:pt x="50809" y="365957"/>
                      <a:pt x="46159" y="360532"/>
                    </a:cubicBezTo>
                    <a:cubicBezTo>
                      <a:pt x="43462" y="357385"/>
                      <a:pt x="40064" y="354887"/>
                      <a:pt x="37367" y="351740"/>
                    </a:cubicBezTo>
                    <a:cubicBezTo>
                      <a:pt x="35648" y="349734"/>
                      <a:pt x="34152" y="347508"/>
                      <a:pt x="32971" y="345145"/>
                    </a:cubicBezTo>
                    <a:cubicBezTo>
                      <a:pt x="31935" y="343073"/>
                      <a:pt x="32220" y="340360"/>
                      <a:pt x="30773" y="338551"/>
                    </a:cubicBezTo>
                    <a:cubicBezTo>
                      <a:pt x="29123" y="336488"/>
                      <a:pt x="26377" y="335620"/>
                      <a:pt x="24179" y="334155"/>
                    </a:cubicBezTo>
                    <a:cubicBezTo>
                      <a:pt x="22714" y="331957"/>
                      <a:pt x="20964" y="329924"/>
                      <a:pt x="19783" y="327561"/>
                    </a:cubicBezTo>
                    <a:cubicBezTo>
                      <a:pt x="18747" y="325488"/>
                      <a:pt x="19032" y="322776"/>
                      <a:pt x="17584" y="320966"/>
                    </a:cubicBezTo>
                    <a:cubicBezTo>
                      <a:pt x="15934" y="318903"/>
                      <a:pt x="13188" y="318035"/>
                      <a:pt x="10990" y="316570"/>
                    </a:cubicBezTo>
                    <a:cubicBezTo>
                      <a:pt x="10257" y="312907"/>
                      <a:pt x="10104" y="309078"/>
                      <a:pt x="8792" y="305580"/>
                    </a:cubicBezTo>
                    <a:cubicBezTo>
                      <a:pt x="7864" y="303107"/>
                      <a:pt x="5324" y="301459"/>
                      <a:pt x="4396" y="298986"/>
                    </a:cubicBezTo>
                    <a:cubicBezTo>
                      <a:pt x="2913" y="295031"/>
                      <a:pt x="326" y="274893"/>
                      <a:pt x="0" y="272609"/>
                    </a:cubicBezTo>
                    <a:cubicBezTo>
                      <a:pt x="733" y="265282"/>
                      <a:pt x="1078" y="257906"/>
                      <a:pt x="2198" y="250628"/>
                    </a:cubicBezTo>
                    <a:cubicBezTo>
                      <a:pt x="2550" y="248338"/>
                      <a:pt x="2949" y="245843"/>
                      <a:pt x="4396" y="244034"/>
                    </a:cubicBezTo>
                    <a:cubicBezTo>
                      <a:pt x="6046" y="241971"/>
                      <a:pt x="8484" y="240473"/>
                      <a:pt x="10990" y="239638"/>
                    </a:cubicBezTo>
                    <a:cubicBezTo>
                      <a:pt x="13075" y="238943"/>
                      <a:pt x="14653" y="239638"/>
                      <a:pt x="15386" y="23963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3594646" y="4108744"/>
                <a:ext cx="787134" cy="1154084"/>
              </a:xfrm>
              <a:custGeom>
                <a:avLst/>
                <a:gdLst>
                  <a:gd name="connsiteX0" fmla="*/ 171450 w 784713"/>
                  <a:gd name="connsiteY0" fmla="*/ 2198 h 1153990"/>
                  <a:gd name="connsiteX1" fmla="*/ 232996 w 784713"/>
                  <a:gd name="connsiteY1" fmla="*/ 0 h 1153990"/>
                  <a:gd name="connsiteX2" fmla="*/ 426427 w 784713"/>
                  <a:gd name="connsiteY2" fmla="*/ 85725 h 1153990"/>
                  <a:gd name="connsiteX3" fmla="*/ 593481 w 784713"/>
                  <a:gd name="connsiteY3" fmla="*/ 4396 h 1153990"/>
                  <a:gd name="connsiteX4" fmla="*/ 661621 w 784713"/>
                  <a:gd name="connsiteY4" fmla="*/ 46159 h 1153990"/>
                  <a:gd name="connsiteX5" fmla="*/ 716573 w 784713"/>
                  <a:gd name="connsiteY5" fmla="*/ 32971 h 1153990"/>
                  <a:gd name="connsiteX6" fmla="*/ 734158 w 784713"/>
                  <a:gd name="connsiteY6" fmla="*/ 39565 h 1153990"/>
                  <a:gd name="connsiteX7" fmla="*/ 742950 w 784713"/>
                  <a:gd name="connsiteY7" fmla="*/ 41763 h 1153990"/>
                  <a:gd name="connsiteX8" fmla="*/ 764931 w 784713"/>
                  <a:gd name="connsiteY8" fmla="*/ 37367 h 1153990"/>
                  <a:gd name="connsiteX9" fmla="*/ 769327 w 784713"/>
                  <a:gd name="connsiteY9" fmla="*/ 30773 h 1153990"/>
                  <a:gd name="connsiteX10" fmla="*/ 775921 w 784713"/>
                  <a:gd name="connsiteY10" fmla="*/ 28575 h 1153990"/>
                  <a:gd name="connsiteX11" fmla="*/ 764931 w 784713"/>
                  <a:gd name="connsiteY11" fmla="*/ 70338 h 1153990"/>
                  <a:gd name="connsiteX12" fmla="*/ 758336 w 784713"/>
                  <a:gd name="connsiteY12" fmla="*/ 87923 h 1153990"/>
                  <a:gd name="connsiteX13" fmla="*/ 764931 w 784713"/>
                  <a:gd name="connsiteY13" fmla="*/ 90121 h 1153990"/>
                  <a:gd name="connsiteX14" fmla="*/ 771525 w 784713"/>
                  <a:gd name="connsiteY14" fmla="*/ 94517 h 1153990"/>
                  <a:gd name="connsiteX15" fmla="*/ 784713 w 784713"/>
                  <a:gd name="connsiteY15" fmla="*/ 98913 h 1153990"/>
                  <a:gd name="connsiteX16" fmla="*/ 780317 w 784713"/>
                  <a:gd name="connsiteY16" fmla="*/ 112102 h 1153990"/>
                  <a:gd name="connsiteX17" fmla="*/ 773723 w 784713"/>
                  <a:gd name="connsiteY17" fmla="*/ 116498 h 1153990"/>
                  <a:gd name="connsiteX18" fmla="*/ 751742 w 784713"/>
                  <a:gd name="connsiteY18" fmla="*/ 129686 h 1153990"/>
                  <a:gd name="connsiteX19" fmla="*/ 679206 w 784713"/>
                  <a:gd name="connsiteY19" fmla="*/ 186836 h 1153990"/>
                  <a:gd name="connsiteX20" fmla="*/ 578094 w 784713"/>
                  <a:gd name="connsiteY20" fmla="*/ 323117 h 1153990"/>
                  <a:gd name="connsiteX21" fmla="*/ 613263 w 784713"/>
                  <a:gd name="connsiteY21" fmla="*/ 415436 h 1153990"/>
                  <a:gd name="connsiteX22" fmla="*/ 507756 w 784713"/>
                  <a:gd name="connsiteY22" fmla="*/ 545123 h 1153990"/>
                  <a:gd name="connsiteX23" fmla="*/ 494567 w 784713"/>
                  <a:gd name="connsiteY23" fmla="*/ 560509 h 1153990"/>
                  <a:gd name="connsiteX24" fmla="*/ 479181 w 784713"/>
                  <a:gd name="connsiteY24" fmla="*/ 571500 h 1153990"/>
                  <a:gd name="connsiteX25" fmla="*/ 483577 w 784713"/>
                  <a:gd name="connsiteY25" fmla="*/ 578094 h 1153990"/>
                  <a:gd name="connsiteX26" fmla="*/ 490171 w 784713"/>
                  <a:gd name="connsiteY26" fmla="*/ 580292 h 1153990"/>
                  <a:gd name="connsiteX27" fmla="*/ 534133 w 784713"/>
                  <a:gd name="connsiteY27" fmla="*/ 582490 h 1153990"/>
                  <a:gd name="connsiteX28" fmla="*/ 547321 w 784713"/>
                  <a:gd name="connsiteY28" fmla="*/ 593481 h 1153990"/>
                  <a:gd name="connsiteX29" fmla="*/ 551717 w 784713"/>
                  <a:gd name="connsiteY29" fmla="*/ 600075 h 1153990"/>
                  <a:gd name="connsiteX30" fmla="*/ 562708 w 784713"/>
                  <a:gd name="connsiteY30" fmla="*/ 608867 h 1153990"/>
                  <a:gd name="connsiteX31" fmla="*/ 567104 w 784713"/>
                  <a:gd name="connsiteY31" fmla="*/ 615461 h 1153990"/>
                  <a:gd name="connsiteX32" fmla="*/ 580292 w 784713"/>
                  <a:gd name="connsiteY32" fmla="*/ 619857 h 1153990"/>
                  <a:gd name="connsiteX33" fmla="*/ 611065 w 784713"/>
                  <a:gd name="connsiteY33" fmla="*/ 617659 h 1153990"/>
                  <a:gd name="connsiteX34" fmla="*/ 630848 w 784713"/>
                  <a:gd name="connsiteY34" fmla="*/ 613263 h 1153990"/>
                  <a:gd name="connsiteX35" fmla="*/ 655027 w 784713"/>
                  <a:gd name="connsiteY35" fmla="*/ 611065 h 1153990"/>
                  <a:gd name="connsiteX36" fmla="*/ 672611 w 784713"/>
                  <a:gd name="connsiteY36" fmla="*/ 606669 h 1153990"/>
                  <a:gd name="connsiteX37" fmla="*/ 742950 w 784713"/>
                  <a:gd name="connsiteY37" fmla="*/ 824279 h 1153990"/>
                  <a:gd name="connsiteX38" fmla="*/ 672611 w 784713"/>
                  <a:gd name="connsiteY38" fmla="*/ 903409 h 1153990"/>
                  <a:gd name="connsiteX39" fmla="*/ 536331 w 784713"/>
                  <a:gd name="connsiteY39" fmla="*/ 1153990 h 1153990"/>
                  <a:gd name="connsiteX40" fmla="*/ 496765 w 784713"/>
                  <a:gd name="connsiteY40" fmla="*/ 1153990 h 1153990"/>
                  <a:gd name="connsiteX41" fmla="*/ 452804 w 784713"/>
                  <a:gd name="connsiteY41" fmla="*/ 1081454 h 1153990"/>
                  <a:gd name="connsiteX42" fmla="*/ 241788 w 784713"/>
                  <a:gd name="connsiteY42" fmla="*/ 1033096 h 1153990"/>
                  <a:gd name="connsiteX43" fmla="*/ 28575 w 784713"/>
                  <a:gd name="connsiteY43" fmla="*/ 883627 h 1153990"/>
                  <a:gd name="connsiteX44" fmla="*/ 0 w 784713"/>
                  <a:gd name="connsiteY44" fmla="*/ 767129 h 1153990"/>
                  <a:gd name="connsiteX45" fmla="*/ 173648 w 784713"/>
                  <a:gd name="connsiteY45" fmla="*/ 461596 h 1153990"/>
                  <a:gd name="connsiteX46" fmla="*/ 164856 w 784713"/>
                  <a:gd name="connsiteY46" fmla="*/ 444011 h 1153990"/>
                  <a:gd name="connsiteX47" fmla="*/ 149469 w 784713"/>
                  <a:gd name="connsiteY47" fmla="*/ 430823 h 1153990"/>
                  <a:gd name="connsiteX48" fmla="*/ 145073 w 784713"/>
                  <a:gd name="connsiteY48" fmla="*/ 413238 h 1153990"/>
                  <a:gd name="connsiteX49" fmla="*/ 149469 w 784713"/>
                  <a:gd name="connsiteY49" fmla="*/ 362682 h 1153990"/>
                  <a:gd name="connsiteX50" fmla="*/ 153865 w 784713"/>
                  <a:gd name="connsiteY50" fmla="*/ 353890 h 1153990"/>
                  <a:gd name="connsiteX51" fmla="*/ 147271 w 784713"/>
                  <a:gd name="connsiteY51" fmla="*/ 349494 h 1153990"/>
                  <a:gd name="connsiteX52" fmla="*/ 118696 w 784713"/>
                  <a:gd name="connsiteY52" fmla="*/ 353890 h 1153990"/>
                  <a:gd name="connsiteX53" fmla="*/ 103309 w 784713"/>
                  <a:gd name="connsiteY53" fmla="*/ 351692 h 1153990"/>
                  <a:gd name="connsiteX54" fmla="*/ 101111 w 784713"/>
                  <a:gd name="connsiteY54" fmla="*/ 345098 h 1153990"/>
                  <a:gd name="connsiteX55" fmla="*/ 107706 w 784713"/>
                  <a:gd name="connsiteY55" fmla="*/ 246184 h 1153990"/>
                  <a:gd name="connsiteX56" fmla="*/ 116498 w 784713"/>
                  <a:gd name="connsiteY56" fmla="*/ 235194 h 1153990"/>
                  <a:gd name="connsiteX57" fmla="*/ 123092 w 784713"/>
                  <a:gd name="connsiteY57" fmla="*/ 217609 h 1153990"/>
                  <a:gd name="connsiteX58" fmla="*/ 118696 w 784713"/>
                  <a:gd name="connsiteY58" fmla="*/ 197827 h 1153990"/>
                  <a:gd name="connsiteX59" fmla="*/ 103309 w 784713"/>
                  <a:gd name="connsiteY59" fmla="*/ 175846 h 1153990"/>
                  <a:gd name="connsiteX60" fmla="*/ 90121 w 784713"/>
                  <a:gd name="connsiteY60" fmla="*/ 162657 h 1153990"/>
                  <a:gd name="connsiteX61" fmla="*/ 70338 w 784713"/>
                  <a:gd name="connsiteY61" fmla="*/ 142875 h 1153990"/>
                  <a:gd name="connsiteX62" fmla="*/ 63744 w 784713"/>
                  <a:gd name="connsiteY62" fmla="*/ 136281 h 1153990"/>
                  <a:gd name="connsiteX63" fmla="*/ 59348 w 784713"/>
                  <a:gd name="connsiteY63" fmla="*/ 131884 h 1153990"/>
                  <a:gd name="connsiteX64" fmla="*/ 54952 w 784713"/>
                  <a:gd name="connsiteY64" fmla="*/ 123092 h 1153990"/>
                  <a:gd name="connsiteX65" fmla="*/ 46159 w 784713"/>
                  <a:gd name="connsiteY65" fmla="*/ 109904 h 1153990"/>
                  <a:gd name="connsiteX66" fmla="*/ 48358 w 784713"/>
                  <a:gd name="connsiteY66" fmla="*/ 85725 h 1153990"/>
                  <a:gd name="connsiteX67" fmla="*/ 171450 w 784713"/>
                  <a:gd name="connsiteY67" fmla="*/ 2198 h 115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84713" h="1153990">
                    <a:moveTo>
                      <a:pt x="171450" y="2198"/>
                    </a:moveTo>
                    <a:lnTo>
                      <a:pt x="232996" y="0"/>
                    </a:lnTo>
                    <a:lnTo>
                      <a:pt x="426427" y="85725"/>
                    </a:lnTo>
                    <a:lnTo>
                      <a:pt x="593481" y="4396"/>
                    </a:lnTo>
                    <a:lnTo>
                      <a:pt x="661621" y="46159"/>
                    </a:lnTo>
                    <a:lnTo>
                      <a:pt x="716573" y="32971"/>
                    </a:lnTo>
                    <a:cubicBezTo>
                      <a:pt x="722435" y="35169"/>
                      <a:pt x="728219" y="37585"/>
                      <a:pt x="734158" y="39565"/>
                    </a:cubicBezTo>
                    <a:cubicBezTo>
                      <a:pt x="737024" y="40520"/>
                      <a:pt x="739937" y="41978"/>
                      <a:pt x="742950" y="41763"/>
                    </a:cubicBezTo>
                    <a:cubicBezTo>
                      <a:pt x="750403" y="41231"/>
                      <a:pt x="757604" y="38832"/>
                      <a:pt x="764931" y="37367"/>
                    </a:cubicBezTo>
                    <a:cubicBezTo>
                      <a:pt x="766396" y="35169"/>
                      <a:pt x="767264" y="32423"/>
                      <a:pt x="769327" y="30773"/>
                    </a:cubicBezTo>
                    <a:cubicBezTo>
                      <a:pt x="771136" y="29326"/>
                      <a:pt x="775921" y="28575"/>
                      <a:pt x="775921" y="28575"/>
                    </a:cubicBezTo>
                    <a:lnTo>
                      <a:pt x="764931" y="70338"/>
                    </a:lnTo>
                    <a:cubicBezTo>
                      <a:pt x="762733" y="76200"/>
                      <a:pt x="758336" y="81663"/>
                      <a:pt x="758336" y="87923"/>
                    </a:cubicBezTo>
                    <a:cubicBezTo>
                      <a:pt x="758336" y="90240"/>
                      <a:pt x="762858" y="89085"/>
                      <a:pt x="764931" y="90121"/>
                    </a:cubicBezTo>
                    <a:cubicBezTo>
                      <a:pt x="767294" y="91302"/>
                      <a:pt x="769111" y="93444"/>
                      <a:pt x="771525" y="94517"/>
                    </a:cubicBezTo>
                    <a:cubicBezTo>
                      <a:pt x="775759" y="96399"/>
                      <a:pt x="784713" y="98913"/>
                      <a:pt x="784713" y="98913"/>
                    </a:cubicBezTo>
                    <a:cubicBezTo>
                      <a:pt x="783248" y="103309"/>
                      <a:pt x="782773" y="108172"/>
                      <a:pt x="780317" y="112102"/>
                    </a:cubicBezTo>
                    <a:cubicBezTo>
                      <a:pt x="778917" y="114342"/>
                      <a:pt x="776042" y="115233"/>
                      <a:pt x="773723" y="116498"/>
                    </a:cubicBezTo>
                    <a:cubicBezTo>
                      <a:pt x="752340" y="128161"/>
                      <a:pt x="761387" y="120041"/>
                      <a:pt x="751742" y="129686"/>
                    </a:cubicBezTo>
                    <a:lnTo>
                      <a:pt x="679206" y="186836"/>
                    </a:lnTo>
                    <a:lnTo>
                      <a:pt x="578094" y="323117"/>
                    </a:lnTo>
                    <a:lnTo>
                      <a:pt x="613263" y="415436"/>
                    </a:lnTo>
                    <a:lnTo>
                      <a:pt x="507756" y="545123"/>
                    </a:lnTo>
                    <a:cubicBezTo>
                      <a:pt x="503360" y="550252"/>
                      <a:pt x="499344" y="555732"/>
                      <a:pt x="494567" y="560509"/>
                    </a:cubicBezTo>
                    <a:cubicBezTo>
                      <a:pt x="491837" y="563239"/>
                      <a:pt x="482928" y="569002"/>
                      <a:pt x="479181" y="571500"/>
                    </a:cubicBezTo>
                    <a:cubicBezTo>
                      <a:pt x="480646" y="573698"/>
                      <a:pt x="481514" y="576444"/>
                      <a:pt x="483577" y="578094"/>
                    </a:cubicBezTo>
                    <a:cubicBezTo>
                      <a:pt x="485386" y="579541"/>
                      <a:pt x="487863" y="580091"/>
                      <a:pt x="490171" y="580292"/>
                    </a:cubicBezTo>
                    <a:cubicBezTo>
                      <a:pt x="504788" y="581563"/>
                      <a:pt x="519479" y="581757"/>
                      <a:pt x="534133" y="582490"/>
                    </a:cubicBezTo>
                    <a:cubicBezTo>
                      <a:pt x="540618" y="586814"/>
                      <a:pt x="542031" y="587132"/>
                      <a:pt x="547321" y="593481"/>
                    </a:cubicBezTo>
                    <a:cubicBezTo>
                      <a:pt x="549012" y="595510"/>
                      <a:pt x="549849" y="598207"/>
                      <a:pt x="551717" y="600075"/>
                    </a:cubicBezTo>
                    <a:cubicBezTo>
                      <a:pt x="563140" y="611498"/>
                      <a:pt x="554007" y="597992"/>
                      <a:pt x="562708" y="608867"/>
                    </a:cubicBezTo>
                    <a:cubicBezTo>
                      <a:pt x="564358" y="610930"/>
                      <a:pt x="564864" y="614061"/>
                      <a:pt x="567104" y="615461"/>
                    </a:cubicBezTo>
                    <a:cubicBezTo>
                      <a:pt x="571033" y="617917"/>
                      <a:pt x="580292" y="619857"/>
                      <a:pt x="580292" y="619857"/>
                    </a:cubicBezTo>
                    <a:cubicBezTo>
                      <a:pt x="590550" y="619124"/>
                      <a:pt x="600838" y="618736"/>
                      <a:pt x="611065" y="617659"/>
                    </a:cubicBezTo>
                    <a:cubicBezTo>
                      <a:pt x="641762" y="614428"/>
                      <a:pt x="604894" y="616723"/>
                      <a:pt x="630848" y="613263"/>
                    </a:cubicBezTo>
                    <a:cubicBezTo>
                      <a:pt x="638870" y="612193"/>
                      <a:pt x="646967" y="611798"/>
                      <a:pt x="655027" y="611065"/>
                    </a:cubicBezTo>
                    <a:cubicBezTo>
                      <a:pt x="664669" y="604637"/>
                      <a:pt x="658979" y="606669"/>
                      <a:pt x="672611" y="606669"/>
                    </a:cubicBezTo>
                    <a:lnTo>
                      <a:pt x="742950" y="824279"/>
                    </a:lnTo>
                    <a:lnTo>
                      <a:pt x="672611" y="903409"/>
                    </a:lnTo>
                    <a:lnTo>
                      <a:pt x="536331" y="1153990"/>
                    </a:lnTo>
                    <a:lnTo>
                      <a:pt x="496765" y="1153990"/>
                    </a:lnTo>
                    <a:lnTo>
                      <a:pt x="452804" y="1081454"/>
                    </a:lnTo>
                    <a:lnTo>
                      <a:pt x="241788" y="1033096"/>
                    </a:lnTo>
                    <a:lnTo>
                      <a:pt x="28575" y="883627"/>
                    </a:lnTo>
                    <a:lnTo>
                      <a:pt x="0" y="767129"/>
                    </a:lnTo>
                    <a:lnTo>
                      <a:pt x="173648" y="461596"/>
                    </a:lnTo>
                    <a:lnTo>
                      <a:pt x="164856" y="444011"/>
                    </a:lnTo>
                    <a:cubicBezTo>
                      <a:pt x="159727" y="439615"/>
                      <a:pt x="153122" y="436505"/>
                      <a:pt x="149469" y="430823"/>
                    </a:cubicBezTo>
                    <a:cubicBezTo>
                      <a:pt x="146202" y="425741"/>
                      <a:pt x="145073" y="413238"/>
                      <a:pt x="145073" y="413238"/>
                    </a:cubicBezTo>
                    <a:cubicBezTo>
                      <a:pt x="145328" y="408392"/>
                      <a:pt x="144346" y="376345"/>
                      <a:pt x="149469" y="362682"/>
                    </a:cubicBezTo>
                    <a:cubicBezTo>
                      <a:pt x="150619" y="359614"/>
                      <a:pt x="152400" y="356821"/>
                      <a:pt x="153865" y="353890"/>
                    </a:cubicBezTo>
                    <a:cubicBezTo>
                      <a:pt x="151667" y="352425"/>
                      <a:pt x="149905" y="349697"/>
                      <a:pt x="147271" y="349494"/>
                    </a:cubicBezTo>
                    <a:cubicBezTo>
                      <a:pt x="133458" y="348431"/>
                      <a:pt x="128980" y="350462"/>
                      <a:pt x="118696" y="353890"/>
                    </a:cubicBezTo>
                    <a:cubicBezTo>
                      <a:pt x="113567" y="353157"/>
                      <a:pt x="107943" y="354009"/>
                      <a:pt x="103309" y="351692"/>
                    </a:cubicBezTo>
                    <a:cubicBezTo>
                      <a:pt x="101237" y="350656"/>
                      <a:pt x="101111" y="347415"/>
                      <a:pt x="101111" y="345098"/>
                    </a:cubicBezTo>
                    <a:cubicBezTo>
                      <a:pt x="101111" y="250755"/>
                      <a:pt x="81173" y="272717"/>
                      <a:pt x="107706" y="246184"/>
                    </a:cubicBezTo>
                    <a:cubicBezTo>
                      <a:pt x="114165" y="226807"/>
                      <a:pt x="104070" y="252593"/>
                      <a:pt x="116498" y="235194"/>
                    </a:cubicBezTo>
                    <a:cubicBezTo>
                      <a:pt x="118142" y="232893"/>
                      <a:pt x="121768" y="221581"/>
                      <a:pt x="123092" y="217609"/>
                    </a:cubicBezTo>
                    <a:cubicBezTo>
                      <a:pt x="122496" y="214030"/>
                      <a:pt x="121273" y="202465"/>
                      <a:pt x="118696" y="197827"/>
                    </a:cubicBezTo>
                    <a:cubicBezTo>
                      <a:pt x="117123" y="194996"/>
                      <a:pt x="106660" y="179569"/>
                      <a:pt x="103309" y="175846"/>
                    </a:cubicBezTo>
                    <a:cubicBezTo>
                      <a:pt x="99150" y="171225"/>
                      <a:pt x="94517" y="167053"/>
                      <a:pt x="90121" y="162657"/>
                    </a:cubicBezTo>
                    <a:lnTo>
                      <a:pt x="70338" y="142875"/>
                    </a:lnTo>
                    <a:lnTo>
                      <a:pt x="63744" y="136281"/>
                    </a:lnTo>
                    <a:cubicBezTo>
                      <a:pt x="62279" y="134815"/>
                      <a:pt x="60275" y="133738"/>
                      <a:pt x="59348" y="131884"/>
                    </a:cubicBezTo>
                    <a:cubicBezTo>
                      <a:pt x="57883" y="128953"/>
                      <a:pt x="56638" y="125902"/>
                      <a:pt x="54952" y="123092"/>
                    </a:cubicBezTo>
                    <a:cubicBezTo>
                      <a:pt x="52234" y="118562"/>
                      <a:pt x="46159" y="109904"/>
                      <a:pt x="46159" y="109904"/>
                    </a:cubicBezTo>
                    <a:cubicBezTo>
                      <a:pt x="48431" y="87194"/>
                      <a:pt x="48358" y="95287"/>
                      <a:pt x="48358" y="85725"/>
                    </a:cubicBezTo>
                    <a:lnTo>
                      <a:pt x="171450" y="219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2570780" y="4120581"/>
                <a:ext cx="929173" cy="828573"/>
              </a:xfrm>
              <a:custGeom>
                <a:avLst/>
                <a:gdLst>
                  <a:gd name="connsiteX0" fmla="*/ 927588 w 927588"/>
                  <a:gd name="connsiteY0" fmla="*/ 0 h 828675"/>
                  <a:gd name="connsiteX1" fmla="*/ 327513 w 927588"/>
                  <a:gd name="connsiteY1" fmla="*/ 0 h 828675"/>
                  <a:gd name="connsiteX2" fmla="*/ 112102 w 927588"/>
                  <a:gd name="connsiteY2" fmla="*/ 542925 h 828675"/>
                  <a:gd name="connsiteX3" fmla="*/ 0 w 927588"/>
                  <a:gd name="connsiteY3" fmla="*/ 740752 h 828675"/>
                  <a:gd name="connsiteX4" fmla="*/ 26377 w 927588"/>
                  <a:gd name="connsiteY4" fmla="*/ 756139 h 828675"/>
                  <a:gd name="connsiteX5" fmla="*/ 167054 w 927588"/>
                  <a:gd name="connsiteY5" fmla="*/ 756139 h 828675"/>
                  <a:gd name="connsiteX6" fmla="*/ 208817 w 927588"/>
                  <a:gd name="connsiteY6" fmla="*/ 773723 h 828675"/>
                  <a:gd name="connsiteX7" fmla="*/ 219808 w 927588"/>
                  <a:gd name="connsiteY7" fmla="*/ 819883 h 828675"/>
                  <a:gd name="connsiteX8" fmla="*/ 547321 w 927588"/>
                  <a:gd name="connsiteY8" fmla="*/ 828675 h 828675"/>
                  <a:gd name="connsiteX9" fmla="*/ 564906 w 927588"/>
                  <a:gd name="connsiteY9" fmla="*/ 780318 h 828675"/>
                  <a:gd name="connsiteX10" fmla="*/ 562708 w 927588"/>
                  <a:gd name="connsiteY10" fmla="*/ 756139 h 828675"/>
                  <a:gd name="connsiteX11" fmla="*/ 560510 w 927588"/>
                  <a:gd name="connsiteY11" fmla="*/ 747346 h 828675"/>
                  <a:gd name="connsiteX12" fmla="*/ 564906 w 927588"/>
                  <a:gd name="connsiteY12" fmla="*/ 740752 h 828675"/>
                  <a:gd name="connsiteX13" fmla="*/ 575896 w 927588"/>
                  <a:gd name="connsiteY13" fmla="*/ 738554 h 828675"/>
                  <a:gd name="connsiteX14" fmla="*/ 582490 w 927588"/>
                  <a:gd name="connsiteY14" fmla="*/ 734158 h 828675"/>
                  <a:gd name="connsiteX15" fmla="*/ 586887 w 927588"/>
                  <a:gd name="connsiteY15" fmla="*/ 727564 h 828675"/>
                  <a:gd name="connsiteX16" fmla="*/ 593481 w 927588"/>
                  <a:gd name="connsiteY16" fmla="*/ 720969 h 828675"/>
                  <a:gd name="connsiteX17" fmla="*/ 595679 w 927588"/>
                  <a:gd name="connsiteY17" fmla="*/ 677008 h 828675"/>
                  <a:gd name="connsiteX18" fmla="*/ 604471 w 927588"/>
                  <a:gd name="connsiteY18" fmla="*/ 663819 h 828675"/>
                  <a:gd name="connsiteX19" fmla="*/ 608867 w 927588"/>
                  <a:gd name="connsiteY19" fmla="*/ 657225 h 828675"/>
                  <a:gd name="connsiteX20" fmla="*/ 619858 w 927588"/>
                  <a:gd name="connsiteY20" fmla="*/ 655027 h 828675"/>
                  <a:gd name="connsiteX21" fmla="*/ 626452 w 927588"/>
                  <a:gd name="connsiteY21" fmla="*/ 650631 h 828675"/>
                  <a:gd name="connsiteX22" fmla="*/ 633046 w 927588"/>
                  <a:gd name="connsiteY22" fmla="*/ 644037 h 828675"/>
                  <a:gd name="connsiteX23" fmla="*/ 641838 w 927588"/>
                  <a:gd name="connsiteY23" fmla="*/ 641839 h 828675"/>
                  <a:gd name="connsiteX24" fmla="*/ 655027 w 927588"/>
                  <a:gd name="connsiteY24" fmla="*/ 637443 h 828675"/>
                  <a:gd name="connsiteX25" fmla="*/ 666017 w 927588"/>
                  <a:gd name="connsiteY25" fmla="*/ 626452 h 828675"/>
                  <a:gd name="connsiteX26" fmla="*/ 672612 w 927588"/>
                  <a:gd name="connsiteY26" fmla="*/ 615462 h 828675"/>
                  <a:gd name="connsiteX27" fmla="*/ 677008 w 927588"/>
                  <a:gd name="connsiteY27" fmla="*/ 600075 h 828675"/>
                  <a:gd name="connsiteX28" fmla="*/ 679206 w 927588"/>
                  <a:gd name="connsiteY28" fmla="*/ 593481 h 828675"/>
                  <a:gd name="connsiteX29" fmla="*/ 681404 w 927588"/>
                  <a:gd name="connsiteY29" fmla="*/ 580293 h 828675"/>
                  <a:gd name="connsiteX30" fmla="*/ 683602 w 927588"/>
                  <a:gd name="connsiteY30" fmla="*/ 553916 h 828675"/>
                  <a:gd name="connsiteX31" fmla="*/ 685800 w 927588"/>
                  <a:gd name="connsiteY31" fmla="*/ 540727 h 828675"/>
                  <a:gd name="connsiteX32" fmla="*/ 690196 w 927588"/>
                  <a:gd name="connsiteY32" fmla="*/ 520944 h 828675"/>
                  <a:gd name="connsiteX33" fmla="*/ 692394 w 927588"/>
                  <a:gd name="connsiteY33" fmla="*/ 441814 h 828675"/>
                  <a:gd name="connsiteX34" fmla="*/ 694592 w 927588"/>
                  <a:gd name="connsiteY34" fmla="*/ 435219 h 828675"/>
                  <a:gd name="connsiteX35" fmla="*/ 696790 w 927588"/>
                  <a:gd name="connsiteY35" fmla="*/ 426427 h 828675"/>
                  <a:gd name="connsiteX36" fmla="*/ 698988 w 927588"/>
                  <a:gd name="connsiteY36" fmla="*/ 419833 h 828675"/>
                  <a:gd name="connsiteX37" fmla="*/ 703385 w 927588"/>
                  <a:gd name="connsiteY37" fmla="*/ 404446 h 828675"/>
                  <a:gd name="connsiteX38" fmla="*/ 707781 w 927588"/>
                  <a:gd name="connsiteY38" fmla="*/ 397852 h 828675"/>
                  <a:gd name="connsiteX39" fmla="*/ 712177 w 927588"/>
                  <a:gd name="connsiteY39" fmla="*/ 384664 h 828675"/>
                  <a:gd name="connsiteX40" fmla="*/ 714375 w 927588"/>
                  <a:gd name="connsiteY40" fmla="*/ 378069 h 828675"/>
                  <a:gd name="connsiteX41" fmla="*/ 714375 w 927588"/>
                  <a:gd name="connsiteY41" fmla="*/ 371475 h 828675"/>
                  <a:gd name="connsiteX42" fmla="*/ 729762 w 927588"/>
                  <a:gd name="connsiteY42" fmla="*/ 351693 h 828675"/>
                  <a:gd name="connsiteX43" fmla="*/ 745148 w 927588"/>
                  <a:gd name="connsiteY43" fmla="*/ 338504 h 828675"/>
                  <a:gd name="connsiteX44" fmla="*/ 758337 w 927588"/>
                  <a:gd name="connsiteY44" fmla="*/ 327514 h 828675"/>
                  <a:gd name="connsiteX45" fmla="*/ 764931 w 927588"/>
                  <a:gd name="connsiteY45" fmla="*/ 325316 h 828675"/>
                  <a:gd name="connsiteX46" fmla="*/ 782515 w 927588"/>
                  <a:gd name="connsiteY46" fmla="*/ 316523 h 828675"/>
                  <a:gd name="connsiteX47" fmla="*/ 789110 w 927588"/>
                  <a:gd name="connsiteY47" fmla="*/ 314325 h 828675"/>
                  <a:gd name="connsiteX48" fmla="*/ 795704 w 927588"/>
                  <a:gd name="connsiteY48" fmla="*/ 309929 h 828675"/>
                  <a:gd name="connsiteX49" fmla="*/ 804496 w 927588"/>
                  <a:gd name="connsiteY49" fmla="*/ 301137 h 828675"/>
                  <a:gd name="connsiteX50" fmla="*/ 811090 w 927588"/>
                  <a:gd name="connsiteY50" fmla="*/ 290146 h 828675"/>
                  <a:gd name="connsiteX51" fmla="*/ 815487 w 927588"/>
                  <a:gd name="connsiteY51" fmla="*/ 270364 h 828675"/>
                  <a:gd name="connsiteX52" fmla="*/ 819883 w 927588"/>
                  <a:gd name="connsiteY52" fmla="*/ 263769 h 828675"/>
                  <a:gd name="connsiteX53" fmla="*/ 824279 w 927588"/>
                  <a:gd name="connsiteY53" fmla="*/ 246185 h 828675"/>
                  <a:gd name="connsiteX54" fmla="*/ 833071 w 927588"/>
                  <a:gd name="connsiteY54" fmla="*/ 235194 h 828675"/>
                  <a:gd name="connsiteX55" fmla="*/ 835269 w 927588"/>
                  <a:gd name="connsiteY55" fmla="*/ 226402 h 828675"/>
                  <a:gd name="connsiteX56" fmla="*/ 837467 w 927588"/>
                  <a:gd name="connsiteY56" fmla="*/ 219808 h 828675"/>
                  <a:gd name="connsiteX57" fmla="*/ 835269 w 927588"/>
                  <a:gd name="connsiteY57" fmla="*/ 195629 h 828675"/>
                  <a:gd name="connsiteX58" fmla="*/ 833071 w 927588"/>
                  <a:gd name="connsiteY58" fmla="*/ 189035 h 828675"/>
                  <a:gd name="connsiteX59" fmla="*/ 826477 w 927588"/>
                  <a:gd name="connsiteY59" fmla="*/ 182441 h 828675"/>
                  <a:gd name="connsiteX60" fmla="*/ 828675 w 927588"/>
                  <a:gd name="connsiteY60" fmla="*/ 160460 h 828675"/>
                  <a:gd name="connsiteX61" fmla="*/ 835269 w 927588"/>
                  <a:gd name="connsiteY61" fmla="*/ 158262 h 828675"/>
                  <a:gd name="connsiteX62" fmla="*/ 841863 w 927588"/>
                  <a:gd name="connsiteY62" fmla="*/ 153866 h 828675"/>
                  <a:gd name="connsiteX63" fmla="*/ 850656 w 927588"/>
                  <a:gd name="connsiteY63" fmla="*/ 147271 h 828675"/>
                  <a:gd name="connsiteX64" fmla="*/ 927588 w 927588"/>
                  <a:gd name="connsiteY64" fmla="*/ 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27588" h="828675">
                    <a:moveTo>
                      <a:pt x="927588" y="0"/>
                    </a:moveTo>
                    <a:lnTo>
                      <a:pt x="327513" y="0"/>
                    </a:lnTo>
                    <a:lnTo>
                      <a:pt x="112102" y="542925"/>
                    </a:lnTo>
                    <a:lnTo>
                      <a:pt x="0" y="740752"/>
                    </a:lnTo>
                    <a:lnTo>
                      <a:pt x="26377" y="756139"/>
                    </a:lnTo>
                    <a:lnTo>
                      <a:pt x="167054" y="756139"/>
                    </a:lnTo>
                    <a:lnTo>
                      <a:pt x="208817" y="773723"/>
                    </a:lnTo>
                    <a:lnTo>
                      <a:pt x="219808" y="819883"/>
                    </a:lnTo>
                    <a:lnTo>
                      <a:pt x="547321" y="828675"/>
                    </a:lnTo>
                    <a:lnTo>
                      <a:pt x="564906" y="780318"/>
                    </a:lnTo>
                    <a:cubicBezTo>
                      <a:pt x="564173" y="772258"/>
                      <a:pt x="563778" y="764161"/>
                      <a:pt x="562708" y="756139"/>
                    </a:cubicBezTo>
                    <a:cubicBezTo>
                      <a:pt x="562309" y="753144"/>
                      <a:pt x="560083" y="750337"/>
                      <a:pt x="560510" y="747346"/>
                    </a:cubicBezTo>
                    <a:cubicBezTo>
                      <a:pt x="560884" y="744731"/>
                      <a:pt x="562612" y="742063"/>
                      <a:pt x="564906" y="740752"/>
                    </a:cubicBezTo>
                    <a:cubicBezTo>
                      <a:pt x="568150" y="738898"/>
                      <a:pt x="572233" y="739287"/>
                      <a:pt x="575896" y="738554"/>
                    </a:cubicBezTo>
                    <a:cubicBezTo>
                      <a:pt x="578094" y="737089"/>
                      <a:pt x="580622" y="736026"/>
                      <a:pt x="582490" y="734158"/>
                    </a:cubicBezTo>
                    <a:cubicBezTo>
                      <a:pt x="584358" y="732290"/>
                      <a:pt x="585196" y="729594"/>
                      <a:pt x="586887" y="727564"/>
                    </a:cubicBezTo>
                    <a:cubicBezTo>
                      <a:pt x="588877" y="725176"/>
                      <a:pt x="591283" y="723167"/>
                      <a:pt x="593481" y="720969"/>
                    </a:cubicBezTo>
                    <a:cubicBezTo>
                      <a:pt x="594214" y="706315"/>
                      <a:pt x="592908" y="691416"/>
                      <a:pt x="595679" y="677008"/>
                    </a:cubicBezTo>
                    <a:cubicBezTo>
                      <a:pt x="596677" y="671819"/>
                      <a:pt x="601540" y="668215"/>
                      <a:pt x="604471" y="663819"/>
                    </a:cubicBezTo>
                    <a:cubicBezTo>
                      <a:pt x="605936" y="661621"/>
                      <a:pt x="606277" y="657743"/>
                      <a:pt x="608867" y="657225"/>
                    </a:cubicBezTo>
                    <a:lnTo>
                      <a:pt x="619858" y="655027"/>
                    </a:lnTo>
                    <a:cubicBezTo>
                      <a:pt x="622056" y="653562"/>
                      <a:pt x="624423" y="652322"/>
                      <a:pt x="626452" y="650631"/>
                    </a:cubicBezTo>
                    <a:cubicBezTo>
                      <a:pt x="628840" y="648641"/>
                      <a:pt x="630347" y="645579"/>
                      <a:pt x="633046" y="644037"/>
                    </a:cubicBezTo>
                    <a:cubicBezTo>
                      <a:pt x="635669" y="642538"/>
                      <a:pt x="638945" y="642707"/>
                      <a:pt x="641838" y="641839"/>
                    </a:cubicBezTo>
                    <a:cubicBezTo>
                      <a:pt x="646277" y="640507"/>
                      <a:pt x="655027" y="637443"/>
                      <a:pt x="655027" y="637443"/>
                    </a:cubicBezTo>
                    <a:cubicBezTo>
                      <a:pt x="658690" y="633779"/>
                      <a:pt x="664379" y="631367"/>
                      <a:pt x="666017" y="626452"/>
                    </a:cubicBezTo>
                    <a:cubicBezTo>
                      <a:pt x="668870" y="617892"/>
                      <a:pt x="666577" y="621496"/>
                      <a:pt x="672612" y="615462"/>
                    </a:cubicBezTo>
                    <a:cubicBezTo>
                      <a:pt x="677882" y="599652"/>
                      <a:pt x="671488" y="619395"/>
                      <a:pt x="677008" y="600075"/>
                    </a:cubicBezTo>
                    <a:cubicBezTo>
                      <a:pt x="677644" y="597847"/>
                      <a:pt x="678703" y="595743"/>
                      <a:pt x="679206" y="593481"/>
                    </a:cubicBezTo>
                    <a:cubicBezTo>
                      <a:pt x="680173" y="589130"/>
                      <a:pt x="680671" y="584689"/>
                      <a:pt x="681404" y="580293"/>
                    </a:cubicBezTo>
                    <a:cubicBezTo>
                      <a:pt x="682137" y="571501"/>
                      <a:pt x="682628" y="562685"/>
                      <a:pt x="683602" y="553916"/>
                    </a:cubicBezTo>
                    <a:cubicBezTo>
                      <a:pt x="684094" y="549486"/>
                      <a:pt x="685003" y="545112"/>
                      <a:pt x="685800" y="540727"/>
                    </a:cubicBezTo>
                    <a:cubicBezTo>
                      <a:pt x="687660" y="530498"/>
                      <a:pt x="687845" y="530350"/>
                      <a:pt x="690196" y="520944"/>
                    </a:cubicBezTo>
                    <a:cubicBezTo>
                      <a:pt x="690929" y="494567"/>
                      <a:pt x="691043" y="468166"/>
                      <a:pt x="692394" y="441814"/>
                    </a:cubicBezTo>
                    <a:cubicBezTo>
                      <a:pt x="692513" y="439500"/>
                      <a:pt x="693955" y="437447"/>
                      <a:pt x="694592" y="435219"/>
                    </a:cubicBezTo>
                    <a:cubicBezTo>
                      <a:pt x="695422" y="432314"/>
                      <a:pt x="695960" y="429332"/>
                      <a:pt x="696790" y="426427"/>
                    </a:cubicBezTo>
                    <a:cubicBezTo>
                      <a:pt x="697427" y="424199"/>
                      <a:pt x="698351" y="422061"/>
                      <a:pt x="698988" y="419833"/>
                    </a:cubicBezTo>
                    <a:cubicBezTo>
                      <a:pt x="699925" y="416553"/>
                      <a:pt x="701631" y="407954"/>
                      <a:pt x="703385" y="404446"/>
                    </a:cubicBezTo>
                    <a:cubicBezTo>
                      <a:pt x="704566" y="402083"/>
                      <a:pt x="706708" y="400266"/>
                      <a:pt x="707781" y="397852"/>
                    </a:cubicBezTo>
                    <a:cubicBezTo>
                      <a:pt x="709663" y="393618"/>
                      <a:pt x="710712" y="389060"/>
                      <a:pt x="712177" y="384664"/>
                    </a:cubicBezTo>
                    <a:cubicBezTo>
                      <a:pt x="712910" y="382466"/>
                      <a:pt x="714375" y="380386"/>
                      <a:pt x="714375" y="378069"/>
                    </a:cubicBezTo>
                    <a:lnTo>
                      <a:pt x="714375" y="371475"/>
                    </a:lnTo>
                    <a:lnTo>
                      <a:pt x="729762" y="351693"/>
                    </a:lnTo>
                    <a:cubicBezTo>
                      <a:pt x="734891" y="347297"/>
                      <a:pt x="740127" y="343023"/>
                      <a:pt x="745148" y="338504"/>
                    </a:cubicBezTo>
                    <a:cubicBezTo>
                      <a:pt x="751226" y="333034"/>
                      <a:pt x="751182" y="331091"/>
                      <a:pt x="758337" y="327514"/>
                    </a:cubicBezTo>
                    <a:cubicBezTo>
                      <a:pt x="760409" y="326478"/>
                      <a:pt x="762733" y="326049"/>
                      <a:pt x="764931" y="325316"/>
                    </a:cubicBezTo>
                    <a:cubicBezTo>
                      <a:pt x="772603" y="317642"/>
                      <a:pt x="767361" y="321574"/>
                      <a:pt x="782515" y="316523"/>
                    </a:cubicBezTo>
                    <a:lnTo>
                      <a:pt x="789110" y="314325"/>
                    </a:lnTo>
                    <a:cubicBezTo>
                      <a:pt x="791308" y="312860"/>
                      <a:pt x="794054" y="311992"/>
                      <a:pt x="795704" y="309929"/>
                    </a:cubicBezTo>
                    <a:cubicBezTo>
                      <a:pt x="804230" y="299272"/>
                      <a:pt x="790109" y="305933"/>
                      <a:pt x="804496" y="301137"/>
                    </a:cubicBezTo>
                    <a:cubicBezTo>
                      <a:pt x="810722" y="282458"/>
                      <a:pt x="802039" y="305233"/>
                      <a:pt x="811090" y="290146"/>
                    </a:cubicBezTo>
                    <a:cubicBezTo>
                      <a:pt x="814106" y="285119"/>
                      <a:pt x="814045" y="274690"/>
                      <a:pt x="815487" y="270364"/>
                    </a:cubicBezTo>
                    <a:cubicBezTo>
                      <a:pt x="816323" y="267858"/>
                      <a:pt x="818418" y="265967"/>
                      <a:pt x="819883" y="263769"/>
                    </a:cubicBezTo>
                    <a:cubicBezTo>
                      <a:pt x="820719" y="259589"/>
                      <a:pt x="822026" y="250691"/>
                      <a:pt x="824279" y="246185"/>
                    </a:cubicBezTo>
                    <a:cubicBezTo>
                      <a:pt x="827051" y="240641"/>
                      <a:pt x="828983" y="239283"/>
                      <a:pt x="833071" y="235194"/>
                    </a:cubicBezTo>
                    <a:cubicBezTo>
                      <a:pt x="833804" y="232263"/>
                      <a:pt x="834439" y="229307"/>
                      <a:pt x="835269" y="226402"/>
                    </a:cubicBezTo>
                    <a:cubicBezTo>
                      <a:pt x="835906" y="224174"/>
                      <a:pt x="837467" y="222125"/>
                      <a:pt x="837467" y="219808"/>
                    </a:cubicBezTo>
                    <a:cubicBezTo>
                      <a:pt x="837467" y="211715"/>
                      <a:pt x="836413" y="203641"/>
                      <a:pt x="835269" y="195629"/>
                    </a:cubicBezTo>
                    <a:cubicBezTo>
                      <a:pt x="834941" y="193335"/>
                      <a:pt x="834356" y="190963"/>
                      <a:pt x="833071" y="189035"/>
                    </a:cubicBezTo>
                    <a:cubicBezTo>
                      <a:pt x="831347" y="186449"/>
                      <a:pt x="828675" y="184639"/>
                      <a:pt x="826477" y="182441"/>
                    </a:cubicBezTo>
                    <a:cubicBezTo>
                      <a:pt x="827210" y="175114"/>
                      <a:pt x="826159" y="167380"/>
                      <a:pt x="828675" y="160460"/>
                    </a:cubicBezTo>
                    <a:cubicBezTo>
                      <a:pt x="829467" y="158283"/>
                      <a:pt x="833197" y="159298"/>
                      <a:pt x="835269" y="158262"/>
                    </a:cubicBezTo>
                    <a:cubicBezTo>
                      <a:pt x="837632" y="157081"/>
                      <a:pt x="839500" y="155047"/>
                      <a:pt x="841863" y="153866"/>
                    </a:cubicBezTo>
                    <a:cubicBezTo>
                      <a:pt x="850918" y="149339"/>
                      <a:pt x="846782" y="155021"/>
                      <a:pt x="850656" y="147271"/>
                    </a:cubicBezTo>
                    <a:lnTo>
                      <a:pt x="927588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2399149" y="3019763"/>
                <a:ext cx="665808" cy="825615"/>
              </a:xfrm>
              <a:custGeom>
                <a:avLst/>
                <a:gdLst>
                  <a:gd name="connsiteX0" fmla="*/ 674810 w 674810"/>
                  <a:gd name="connsiteY0" fmla="*/ 298938 h 826477"/>
                  <a:gd name="connsiteX1" fmla="*/ 591283 w 674810"/>
                  <a:gd name="connsiteY1" fmla="*/ 312127 h 826477"/>
                  <a:gd name="connsiteX2" fmla="*/ 538529 w 674810"/>
                  <a:gd name="connsiteY2" fmla="*/ 424229 h 826477"/>
                  <a:gd name="connsiteX3" fmla="*/ 523142 w 674810"/>
                  <a:gd name="connsiteY3" fmla="*/ 826477 h 826477"/>
                  <a:gd name="connsiteX4" fmla="*/ 0 w 674810"/>
                  <a:gd name="connsiteY4" fmla="*/ 826477 h 826477"/>
                  <a:gd name="connsiteX5" fmla="*/ 15386 w 674810"/>
                  <a:gd name="connsiteY5" fmla="*/ 72536 h 826477"/>
                  <a:gd name="connsiteX6" fmla="*/ 68140 w 674810"/>
                  <a:gd name="connsiteY6" fmla="*/ 57150 h 826477"/>
                  <a:gd name="connsiteX7" fmla="*/ 94517 w 674810"/>
                  <a:gd name="connsiteY7" fmla="*/ 59348 h 826477"/>
                  <a:gd name="connsiteX8" fmla="*/ 98913 w 674810"/>
                  <a:gd name="connsiteY8" fmla="*/ 65942 h 826477"/>
                  <a:gd name="connsiteX9" fmla="*/ 105508 w 674810"/>
                  <a:gd name="connsiteY9" fmla="*/ 68140 h 826477"/>
                  <a:gd name="connsiteX10" fmla="*/ 118696 w 674810"/>
                  <a:gd name="connsiteY10" fmla="*/ 61546 h 826477"/>
                  <a:gd name="connsiteX11" fmla="*/ 127488 w 674810"/>
                  <a:gd name="connsiteY11" fmla="*/ 52754 h 826477"/>
                  <a:gd name="connsiteX12" fmla="*/ 149469 w 674810"/>
                  <a:gd name="connsiteY12" fmla="*/ 54952 h 826477"/>
                  <a:gd name="connsiteX13" fmla="*/ 151667 w 674810"/>
                  <a:gd name="connsiteY13" fmla="*/ 61546 h 826477"/>
                  <a:gd name="connsiteX14" fmla="*/ 158261 w 674810"/>
                  <a:gd name="connsiteY14" fmla="*/ 65942 h 826477"/>
                  <a:gd name="connsiteX15" fmla="*/ 164856 w 674810"/>
                  <a:gd name="connsiteY15" fmla="*/ 52754 h 826477"/>
                  <a:gd name="connsiteX16" fmla="*/ 169252 w 674810"/>
                  <a:gd name="connsiteY16" fmla="*/ 43961 h 826477"/>
                  <a:gd name="connsiteX17" fmla="*/ 175846 w 674810"/>
                  <a:gd name="connsiteY17" fmla="*/ 37367 h 826477"/>
                  <a:gd name="connsiteX18" fmla="*/ 189035 w 674810"/>
                  <a:gd name="connsiteY18" fmla="*/ 30773 h 826477"/>
                  <a:gd name="connsiteX19" fmla="*/ 215411 w 674810"/>
                  <a:gd name="connsiteY19" fmla="*/ 28575 h 826477"/>
                  <a:gd name="connsiteX20" fmla="*/ 224204 w 674810"/>
                  <a:gd name="connsiteY20" fmla="*/ 26377 h 826477"/>
                  <a:gd name="connsiteX21" fmla="*/ 252779 w 674810"/>
                  <a:gd name="connsiteY21" fmla="*/ 30773 h 826477"/>
                  <a:gd name="connsiteX22" fmla="*/ 279156 w 674810"/>
                  <a:gd name="connsiteY22" fmla="*/ 28575 h 826477"/>
                  <a:gd name="connsiteX23" fmla="*/ 281354 w 674810"/>
                  <a:gd name="connsiteY23" fmla="*/ 21980 h 826477"/>
                  <a:gd name="connsiteX24" fmla="*/ 294542 w 674810"/>
                  <a:gd name="connsiteY24" fmla="*/ 10990 h 826477"/>
                  <a:gd name="connsiteX25" fmla="*/ 301136 w 674810"/>
                  <a:gd name="connsiteY25" fmla="*/ 8792 h 826477"/>
                  <a:gd name="connsiteX26" fmla="*/ 305533 w 674810"/>
                  <a:gd name="connsiteY26" fmla="*/ 4396 h 826477"/>
                  <a:gd name="connsiteX27" fmla="*/ 314325 w 674810"/>
                  <a:gd name="connsiteY27" fmla="*/ 2198 h 826477"/>
                  <a:gd name="connsiteX28" fmla="*/ 320919 w 674810"/>
                  <a:gd name="connsiteY28" fmla="*/ 0 h 826477"/>
                  <a:gd name="connsiteX29" fmla="*/ 351692 w 674810"/>
                  <a:gd name="connsiteY29" fmla="*/ 4396 h 826477"/>
                  <a:gd name="connsiteX30" fmla="*/ 358286 w 674810"/>
                  <a:gd name="connsiteY30" fmla="*/ 8792 h 826477"/>
                  <a:gd name="connsiteX31" fmla="*/ 362683 w 674810"/>
                  <a:gd name="connsiteY31" fmla="*/ 15386 h 826477"/>
                  <a:gd name="connsiteX32" fmla="*/ 364881 w 674810"/>
                  <a:gd name="connsiteY32" fmla="*/ 21980 h 826477"/>
                  <a:gd name="connsiteX33" fmla="*/ 371475 w 674810"/>
                  <a:gd name="connsiteY33" fmla="*/ 28575 h 826477"/>
                  <a:gd name="connsiteX34" fmla="*/ 637442 w 674810"/>
                  <a:gd name="connsiteY34" fmla="*/ 197827 h 826477"/>
                  <a:gd name="connsiteX35" fmla="*/ 637442 w 674810"/>
                  <a:gd name="connsiteY35" fmla="*/ 248382 h 826477"/>
                  <a:gd name="connsiteX36" fmla="*/ 663819 w 674810"/>
                  <a:gd name="connsiteY36" fmla="*/ 248382 h 826477"/>
                  <a:gd name="connsiteX37" fmla="*/ 674810 w 674810"/>
                  <a:gd name="connsiteY37" fmla="*/ 298938 h 826477"/>
                  <a:gd name="connsiteX0" fmla="*/ 670414 w 670414"/>
                  <a:gd name="connsiteY0" fmla="*/ 307731 h 826477"/>
                  <a:gd name="connsiteX1" fmla="*/ 591283 w 670414"/>
                  <a:gd name="connsiteY1" fmla="*/ 312127 h 826477"/>
                  <a:gd name="connsiteX2" fmla="*/ 538529 w 670414"/>
                  <a:gd name="connsiteY2" fmla="*/ 424229 h 826477"/>
                  <a:gd name="connsiteX3" fmla="*/ 523142 w 670414"/>
                  <a:gd name="connsiteY3" fmla="*/ 826477 h 826477"/>
                  <a:gd name="connsiteX4" fmla="*/ 0 w 670414"/>
                  <a:gd name="connsiteY4" fmla="*/ 826477 h 826477"/>
                  <a:gd name="connsiteX5" fmla="*/ 15386 w 670414"/>
                  <a:gd name="connsiteY5" fmla="*/ 72536 h 826477"/>
                  <a:gd name="connsiteX6" fmla="*/ 68140 w 670414"/>
                  <a:gd name="connsiteY6" fmla="*/ 57150 h 826477"/>
                  <a:gd name="connsiteX7" fmla="*/ 94517 w 670414"/>
                  <a:gd name="connsiteY7" fmla="*/ 59348 h 826477"/>
                  <a:gd name="connsiteX8" fmla="*/ 98913 w 670414"/>
                  <a:gd name="connsiteY8" fmla="*/ 65942 h 826477"/>
                  <a:gd name="connsiteX9" fmla="*/ 105508 w 670414"/>
                  <a:gd name="connsiteY9" fmla="*/ 68140 h 826477"/>
                  <a:gd name="connsiteX10" fmla="*/ 118696 w 670414"/>
                  <a:gd name="connsiteY10" fmla="*/ 61546 h 826477"/>
                  <a:gd name="connsiteX11" fmla="*/ 127488 w 670414"/>
                  <a:gd name="connsiteY11" fmla="*/ 52754 h 826477"/>
                  <a:gd name="connsiteX12" fmla="*/ 149469 w 670414"/>
                  <a:gd name="connsiteY12" fmla="*/ 54952 h 826477"/>
                  <a:gd name="connsiteX13" fmla="*/ 151667 w 670414"/>
                  <a:gd name="connsiteY13" fmla="*/ 61546 h 826477"/>
                  <a:gd name="connsiteX14" fmla="*/ 158261 w 670414"/>
                  <a:gd name="connsiteY14" fmla="*/ 65942 h 826477"/>
                  <a:gd name="connsiteX15" fmla="*/ 164856 w 670414"/>
                  <a:gd name="connsiteY15" fmla="*/ 52754 h 826477"/>
                  <a:gd name="connsiteX16" fmla="*/ 169252 w 670414"/>
                  <a:gd name="connsiteY16" fmla="*/ 43961 h 826477"/>
                  <a:gd name="connsiteX17" fmla="*/ 175846 w 670414"/>
                  <a:gd name="connsiteY17" fmla="*/ 37367 h 826477"/>
                  <a:gd name="connsiteX18" fmla="*/ 189035 w 670414"/>
                  <a:gd name="connsiteY18" fmla="*/ 30773 h 826477"/>
                  <a:gd name="connsiteX19" fmla="*/ 215411 w 670414"/>
                  <a:gd name="connsiteY19" fmla="*/ 28575 h 826477"/>
                  <a:gd name="connsiteX20" fmla="*/ 224204 w 670414"/>
                  <a:gd name="connsiteY20" fmla="*/ 26377 h 826477"/>
                  <a:gd name="connsiteX21" fmla="*/ 252779 w 670414"/>
                  <a:gd name="connsiteY21" fmla="*/ 30773 h 826477"/>
                  <a:gd name="connsiteX22" fmla="*/ 279156 w 670414"/>
                  <a:gd name="connsiteY22" fmla="*/ 28575 h 826477"/>
                  <a:gd name="connsiteX23" fmla="*/ 281354 w 670414"/>
                  <a:gd name="connsiteY23" fmla="*/ 21980 h 826477"/>
                  <a:gd name="connsiteX24" fmla="*/ 294542 w 670414"/>
                  <a:gd name="connsiteY24" fmla="*/ 10990 h 826477"/>
                  <a:gd name="connsiteX25" fmla="*/ 301136 w 670414"/>
                  <a:gd name="connsiteY25" fmla="*/ 8792 h 826477"/>
                  <a:gd name="connsiteX26" fmla="*/ 305533 w 670414"/>
                  <a:gd name="connsiteY26" fmla="*/ 4396 h 826477"/>
                  <a:gd name="connsiteX27" fmla="*/ 314325 w 670414"/>
                  <a:gd name="connsiteY27" fmla="*/ 2198 h 826477"/>
                  <a:gd name="connsiteX28" fmla="*/ 320919 w 670414"/>
                  <a:gd name="connsiteY28" fmla="*/ 0 h 826477"/>
                  <a:gd name="connsiteX29" fmla="*/ 351692 w 670414"/>
                  <a:gd name="connsiteY29" fmla="*/ 4396 h 826477"/>
                  <a:gd name="connsiteX30" fmla="*/ 358286 w 670414"/>
                  <a:gd name="connsiteY30" fmla="*/ 8792 h 826477"/>
                  <a:gd name="connsiteX31" fmla="*/ 362683 w 670414"/>
                  <a:gd name="connsiteY31" fmla="*/ 15386 h 826477"/>
                  <a:gd name="connsiteX32" fmla="*/ 364881 w 670414"/>
                  <a:gd name="connsiteY32" fmla="*/ 21980 h 826477"/>
                  <a:gd name="connsiteX33" fmla="*/ 371475 w 670414"/>
                  <a:gd name="connsiteY33" fmla="*/ 28575 h 826477"/>
                  <a:gd name="connsiteX34" fmla="*/ 637442 w 670414"/>
                  <a:gd name="connsiteY34" fmla="*/ 197827 h 826477"/>
                  <a:gd name="connsiteX35" fmla="*/ 637442 w 670414"/>
                  <a:gd name="connsiteY35" fmla="*/ 248382 h 826477"/>
                  <a:gd name="connsiteX36" fmla="*/ 663819 w 670414"/>
                  <a:gd name="connsiteY36" fmla="*/ 248382 h 826477"/>
                  <a:gd name="connsiteX37" fmla="*/ 670414 w 670414"/>
                  <a:gd name="connsiteY37" fmla="*/ 307731 h 826477"/>
                  <a:gd name="connsiteX0" fmla="*/ 666018 w 666018"/>
                  <a:gd name="connsiteY0" fmla="*/ 314325 h 826477"/>
                  <a:gd name="connsiteX1" fmla="*/ 591283 w 666018"/>
                  <a:gd name="connsiteY1" fmla="*/ 312127 h 826477"/>
                  <a:gd name="connsiteX2" fmla="*/ 538529 w 666018"/>
                  <a:gd name="connsiteY2" fmla="*/ 424229 h 826477"/>
                  <a:gd name="connsiteX3" fmla="*/ 523142 w 666018"/>
                  <a:gd name="connsiteY3" fmla="*/ 826477 h 826477"/>
                  <a:gd name="connsiteX4" fmla="*/ 0 w 666018"/>
                  <a:gd name="connsiteY4" fmla="*/ 826477 h 826477"/>
                  <a:gd name="connsiteX5" fmla="*/ 15386 w 666018"/>
                  <a:gd name="connsiteY5" fmla="*/ 72536 h 826477"/>
                  <a:gd name="connsiteX6" fmla="*/ 68140 w 666018"/>
                  <a:gd name="connsiteY6" fmla="*/ 57150 h 826477"/>
                  <a:gd name="connsiteX7" fmla="*/ 94517 w 666018"/>
                  <a:gd name="connsiteY7" fmla="*/ 59348 h 826477"/>
                  <a:gd name="connsiteX8" fmla="*/ 98913 w 666018"/>
                  <a:gd name="connsiteY8" fmla="*/ 65942 h 826477"/>
                  <a:gd name="connsiteX9" fmla="*/ 105508 w 666018"/>
                  <a:gd name="connsiteY9" fmla="*/ 68140 h 826477"/>
                  <a:gd name="connsiteX10" fmla="*/ 118696 w 666018"/>
                  <a:gd name="connsiteY10" fmla="*/ 61546 h 826477"/>
                  <a:gd name="connsiteX11" fmla="*/ 127488 w 666018"/>
                  <a:gd name="connsiteY11" fmla="*/ 52754 h 826477"/>
                  <a:gd name="connsiteX12" fmla="*/ 149469 w 666018"/>
                  <a:gd name="connsiteY12" fmla="*/ 54952 h 826477"/>
                  <a:gd name="connsiteX13" fmla="*/ 151667 w 666018"/>
                  <a:gd name="connsiteY13" fmla="*/ 61546 h 826477"/>
                  <a:gd name="connsiteX14" fmla="*/ 158261 w 666018"/>
                  <a:gd name="connsiteY14" fmla="*/ 65942 h 826477"/>
                  <a:gd name="connsiteX15" fmla="*/ 164856 w 666018"/>
                  <a:gd name="connsiteY15" fmla="*/ 52754 h 826477"/>
                  <a:gd name="connsiteX16" fmla="*/ 169252 w 666018"/>
                  <a:gd name="connsiteY16" fmla="*/ 43961 h 826477"/>
                  <a:gd name="connsiteX17" fmla="*/ 175846 w 666018"/>
                  <a:gd name="connsiteY17" fmla="*/ 37367 h 826477"/>
                  <a:gd name="connsiteX18" fmla="*/ 189035 w 666018"/>
                  <a:gd name="connsiteY18" fmla="*/ 30773 h 826477"/>
                  <a:gd name="connsiteX19" fmla="*/ 215411 w 666018"/>
                  <a:gd name="connsiteY19" fmla="*/ 28575 h 826477"/>
                  <a:gd name="connsiteX20" fmla="*/ 224204 w 666018"/>
                  <a:gd name="connsiteY20" fmla="*/ 26377 h 826477"/>
                  <a:gd name="connsiteX21" fmla="*/ 252779 w 666018"/>
                  <a:gd name="connsiteY21" fmla="*/ 30773 h 826477"/>
                  <a:gd name="connsiteX22" fmla="*/ 279156 w 666018"/>
                  <a:gd name="connsiteY22" fmla="*/ 28575 h 826477"/>
                  <a:gd name="connsiteX23" fmla="*/ 281354 w 666018"/>
                  <a:gd name="connsiteY23" fmla="*/ 21980 h 826477"/>
                  <a:gd name="connsiteX24" fmla="*/ 294542 w 666018"/>
                  <a:gd name="connsiteY24" fmla="*/ 10990 h 826477"/>
                  <a:gd name="connsiteX25" fmla="*/ 301136 w 666018"/>
                  <a:gd name="connsiteY25" fmla="*/ 8792 h 826477"/>
                  <a:gd name="connsiteX26" fmla="*/ 305533 w 666018"/>
                  <a:gd name="connsiteY26" fmla="*/ 4396 h 826477"/>
                  <a:gd name="connsiteX27" fmla="*/ 314325 w 666018"/>
                  <a:gd name="connsiteY27" fmla="*/ 2198 h 826477"/>
                  <a:gd name="connsiteX28" fmla="*/ 320919 w 666018"/>
                  <a:gd name="connsiteY28" fmla="*/ 0 h 826477"/>
                  <a:gd name="connsiteX29" fmla="*/ 351692 w 666018"/>
                  <a:gd name="connsiteY29" fmla="*/ 4396 h 826477"/>
                  <a:gd name="connsiteX30" fmla="*/ 358286 w 666018"/>
                  <a:gd name="connsiteY30" fmla="*/ 8792 h 826477"/>
                  <a:gd name="connsiteX31" fmla="*/ 362683 w 666018"/>
                  <a:gd name="connsiteY31" fmla="*/ 15386 h 826477"/>
                  <a:gd name="connsiteX32" fmla="*/ 364881 w 666018"/>
                  <a:gd name="connsiteY32" fmla="*/ 21980 h 826477"/>
                  <a:gd name="connsiteX33" fmla="*/ 371475 w 666018"/>
                  <a:gd name="connsiteY33" fmla="*/ 28575 h 826477"/>
                  <a:gd name="connsiteX34" fmla="*/ 637442 w 666018"/>
                  <a:gd name="connsiteY34" fmla="*/ 197827 h 826477"/>
                  <a:gd name="connsiteX35" fmla="*/ 637442 w 666018"/>
                  <a:gd name="connsiteY35" fmla="*/ 248382 h 826477"/>
                  <a:gd name="connsiteX36" fmla="*/ 663819 w 666018"/>
                  <a:gd name="connsiteY36" fmla="*/ 248382 h 826477"/>
                  <a:gd name="connsiteX37" fmla="*/ 666018 w 666018"/>
                  <a:gd name="connsiteY37" fmla="*/ 314325 h 82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66018" h="826477">
                    <a:moveTo>
                      <a:pt x="666018" y="314325"/>
                    </a:moveTo>
                    <a:lnTo>
                      <a:pt x="591283" y="312127"/>
                    </a:lnTo>
                    <a:lnTo>
                      <a:pt x="538529" y="424229"/>
                    </a:lnTo>
                    <a:lnTo>
                      <a:pt x="523142" y="826477"/>
                    </a:lnTo>
                    <a:lnTo>
                      <a:pt x="0" y="826477"/>
                    </a:lnTo>
                    <a:lnTo>
                      <a:pt x="15386" y="72536"/>
                    </a:lnTo>
                    <a:lnTo>
                      <a:pt x="68140" y="57150"/>
                    </a:lnTo>
                    <a:cubicBezTo>
                      <a:pt x="76932" y="57883"/>
                      <a:pt x="86034" y="56924"/>
                      <a:pt x="94517" y="59348"/>
                    </a:cubicBezTo>
                    <a:cubicBezTo>
                      <a:pt x="97057" y="60074"/>
                      <a:pt x="96850" y="64292"/>
                      <a:pt x="98913" y="65942"/>
                    </a:cubicBezTo>
                    <a:cubicBezTo>
                      <a:pt x="100723" y="67389"/>
                      <a:pt x="103310" y="67407"/>
                      <a:pt x="105508" y="68140"/>
                    </a:cubicBezTo>
                    <a:cubicBezTo>
                      <a:pt x="109852" y="66692"/>
                      <a:pt x="115597" y="65420"/>
                      <a:pt x="118696" y="61546"/>
                    </a:cubicBezTo>
                    <a:cubicBezTo>
                      <a:pt x="127222" y="50889"/>
                      <a:pt x="113101" y="57550"/>
                      <a:pt x="127488" y="52754"/>
                    </a:cubicBezTo>
                    <a:cubicBezTo>
                      <a:pt x="134815" y="53487"/>
                      <a:pt x="142549" y="52436"/>
                      <a:pt x="149469" y="54952"/>
                    </a:cubicBezTo>
                    <a:cubicBezTo>
                      <a:pt x="151646" y="55744"/>
                      <a:pt x="150220" y="59737"/>
                      <a:pt x="151667" y="61546"/>
                    </a:cubicBezTo>
                    <a:cubicBezTo>
                      <a:pt x="153317" y="63609"/>
                      <a:pt x="156063" y="64477"/>
                      <a:pt x="158261" y="65942"/>
                    </a:cubicBezTo>
                    <a:cubicBezTo>
                      <a:pt x="162294" y="53849"/>
                      <a:pt x="158037" y="64689"/>
                      <a:pt x="164856" y="52754"/>
                    </a:cubicBezTo>
                    <a:cubicBezTo>
                      <a:pt x="166482" y="49909"/>
                      <a:pt x="167347" y="46628"/>
                      <a:pt x="169252" y="43961"/>
                    </a:cubicBezTo>
                    <a:cubicBezTo>
                      <a:pt x="171059" y="41432"/>
                      <a:pt x="173458" y="39357"/>
                      <a:pt x="175846" y="37367"/>
                    </a:cubicBezTo>
                    <a:cubicBezTo>
                      <a:pt x="179375" y="34426"/>
                      <a:pt x="184313" y="31403"/>
                      <a:pt x="189035" y="30773"/>
                    </a:cubicBezTo>
                    <a:cubicBezTo>
                      <a:pt x="197780" y="29607"/>
                      <a:pt x="206619" y="29308"/>
                      <a:pt x="215411" y="28575"/>
                    </a:cubicBezTo>
                    <a:cubicBezTo>
                      <a:pt x="218342" y="27842"/>
                      <a:pt x="221183" y="26377"/>
                      <a:pt x="224204" y="26377"/>
                    </a:cubicBezTo>
                    <a:cubicBezTo>
                      <a:pt x="241205" y="26377"/>
                      <a:pt x="241492" y="27011"/>
                      <a:pt x="252779" y="30773"/>
                    </a:cubicBezTo>
                    <a:cubicBezTo>
                      <a:pt x="261571" y="30040"/>
                      <a:pt x="270723" y="31170"/>
                      <a:pt x="279156" y="28575"/>
                    </a:cubicBezTo>
                    <a:cubicBezTo>
                      <a:pt x="281371" y="27893"/>
                      <a:pt x="280069" y="23908"/>
                      <a:pt x="281354" y="21980"/>
                    </a:cubicBezTo>
                    <a:cubicBezTo>
                      <a:pt x="283784" y="18334"/>
                      <a:pt x="290488" y="13017"/>
                      <a:pt x="294542" y="10990"/>
                    </a:cubicBezTo>
                    <a:cubicBezTo>
                      <a:pt x="296614" y="9954"/>
                      <a:pt x="298938" y="9525"/>
                      <a:pt x="301136" y="8792"/>
                    </a:cubicBezTo>
                    <a:cubicBezTo>
                      <a:pt x="302602" y="7327"/>
                      <a:pt x="303679" y="5323"/>
                      <a:pt x="305533" y="4396"/>
                    </a:cubicBezTo>
                    <a:cubicBezTo>
                      <a:pt x="308235" y="3045"/>
                      <a:pt x="311420" y="3028"/>
                      <a:pt x="314325" y="2198"/>
                    </a:cubicBezTo>
                    <a:cubicBezTo>
                      <a:pt x="316553" y="1561"/>
                      <a:pt x="318721" y="733"/>
                      <a:pt x="320919" y="0"/>
                    </a:cubicBezTo>
                    <a:cubicBezTo>
                      <a:pt x="327096" y="562"/>
                      <a:pt x="343235" y="167"/>
                      <a:pt x="351692" y="4396"/>
                    </a:cubicBezTo>
                    <a:cubicBezTo>
                      <a:pt x="354055" y="5577"/>
                      <a:pt x="356088" y="7327"/>
                      <a:pt x="358286" y="8792"/>
                    </a:cubicBezTo>
                    <a:cubicBezTo>
                      <a:pt x="359752" y="10990"/>
                      <a:pt x="361501" y="13023"/>
                      <a:pt x="362683" y="15386"/>
                    </a:cubicBezTo>
                    <a:cubicBezTo>
                      <a:pt x="363719" y="17458"/>
                      <a:pt x="363434" y="20171"/>
                      <a:pt x="364881" y="21980"/>
                    </a:cubicBezTo>
                    <a:cubicBezTo>
                      <a:pt x="372085" y="30985"/>
                      <a:pt x="371475" y="22570"/>
                      <a:pt x="371475" y="28575"/>
                    </a:cubicBezTo>
                    <a:lnTo>
                      <a:pt x="637442" y="197827"/>
                    </a:lnTo>
                    <a:lnTo>
                      <a:pt x="637442" y="248382"/>
                    </a:lnTo>
                    <a:lnTo>
                      <a:pt x="663819" y="248382"/>
                    </a:lnTo>
                    <a:lnTo>
                      <a:pt x="666018" y="31432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3417097" y="2617313"/>
                <a:ext cx="579993" cy="704287"/>
              </a:xfrm>
              <a:custGeom>
                <a:avLst/>
                <a:gdLst>
                  <a:gd name="connsiteX0" fmla="*/ 452803 w 578094"/>
                  <a:gd name="connsiteY0" fmla="*/ 705582 h 705582"/>
                  <a:gd name="connsiteX1" fmla="*/ 237392 w 578094"/>
                  <a:gd name="connsiteY1" fmla="*/ 666017 h 705582"/>
                  <a:gd name="connsiteX2" fmla="*/ 237392 w 578094"/>
                  <a:gd name="connsiteY2" fmla="*/ 520944 h 705582"/>
                  <a:gd name="connsiteX3" fmla="*/ 215411 w 578094"/>
                  <a:gd name="connsiteY3" fmla="*/ 520944 h 705582"/>
                  <a:gd name="connsiteX4" fmla="*/ 215411 w 578094"/>
                  <a:gd name="connsiteY4" fmla="*/ 391257 h 705582"/>
                  <a:gd name="connsiteX5" fmla="*/ 0 w 578094"/>
                  <a:gd name="connsiteY5" fmla="*/ 391257 h 705582"/>
                  <a:gd name="connsiteX6" fmla="*/ 0 w 578094"/>
                  <a:gd name="connsiteY6" fmla="*/ 0 h 705582"/>
                  <a:gd name="connsiteX7" fmla="*/ 303334 w 578094"/>
                  <a:gd name="connsiteY7" fmla="*/ 0 h 705582"/>
                  <a:gd name="connsiteX8" fmla="*/ 490171 w 578094"/>
                  <a:gd name="connsiteY8" fmla="*/ 250580 h 705582"/>
                  <a:gd name="connsiteX9" fmla="*/ 578094 w 578094"/>
                  <a:gd name="connsiteY9" fmla="*/ 250580 h 705582"/>
                  <a:gd name="connsiteX10" fmla="*/ 578094 w 578094"/>
                  <a:gd name="connsiteY10" fmla="*/ 459398 h 705582"/>
                  <a:gd name="connsiteX11" fmla="*/ 452803 w 578094"/>
                  <a:gd name="connsiteY11" fmla="*/ 705582 h 70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8094" h="705582">
                    <a:moveTo>
                      <a:pt x="452803" y="705582"/>
                    </a:moveTo>
                    <a:lnTo>
                      <a:pt x="237392" y="666017"/>
                    </a:lnTo>
                    <a:lnTo>
                      <a:pt x="237392" y="520944"/>
                    </a:lnTo>
                    <a:lnTo>
                      <a:pt x="215411" y="520944"/>
                    </a:lnTo>
                    <a:lnTo>
                      <a:pt x="215411" y="391257"/>
                    </a:lnTo>
                    <a:lnTo>
                      <a:pt x="0" y="391257"/>
                    </a:lnTo>
                    <a:lnTo>
                      <a:pt x="0" y="0"/>
                    </a:lnTo>
                    <a:lnTo>
                      <a:pt x="303334" y="0"/>
                    </a:lnTo>
                    <a:lnTo>
                      <a:pt x="490171" y="250580"/>
                    </a:lnTo>
                    <a:lnTo>
                      <a:pt x="578094" y="250580"/>
                    </a:lnTo>
                    <a:lnTo>
                      <a:pt x="578094" y="459398"/>
                    </a:lnTo>
                    <a:lnTo>
                      <a:pt x="452803" y="70558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2547106" y="2608436"/>
                <a:ext cx="1127435" cy="725000"/>
              </a:xfrm>
              <a:custGeom>
                <a:avLst/>
                <a:gdLst>
                  <a:gd name="connsiteX0" fmla="*/ 888023 w 1127614"/>
                  <a:gd name="connsiteY0" fmla="*/ 13189 h 725366"/>
                  <a:gd name="connsiteX1" fmla="*/ 888023 w 1127614"/>
                  <a:gd name="connsiteY1" fmla="*/ 391258 h 725366"/>
                  <a:gd name="connsiteX2" fmla="*/ 1101237 w 1127614"/>
                  <a:gd name="connsiteY2" fmla="*/ 391258 h 725366"/>
                  <a:gd name="connsiteX3" fmla="*/ 1101237 w 1127614"/>
                  <a:gd name="connsiteY3" fmla="*/ 523143 h 725366"/>
                  <a:gd name="connsiteX4" fmla="*/ 1127614 w 1127614"/>
                  <a:gd name="connsiteY4" fmla="*/ 523143 h 725366"/>
                  <a:gd name="connsiteX5" fmla="*/ 1127614 w 1127614"/>
                  <a:gd name="connsiteY5" fmla="*/ 681404 h 725366"/>
                  <a:gd name="connsiteX6" fmla="*/ 589085 w 1127614"/>
                  <a:gd name="connsiteY6" fmla="*/ 637443 h 725366"/>
                  <a:gd name="connsiteX7" fmla="*/ 589085 w 1127614"/>
                  <a:gd name="connsiteY7" fmla="*/ 694593 h 725366"/>
                  <a:gd name="connsiteX8" fmla="*/ 516548 w 1127614"/>
                  <a:gd name="connsiteY8" fmla="*/ 725366 h 725366"/>
                  <a:gd name="connsiteX9" fmla="*/ 516548 w 1127614"/>
                  <a:gd name="connsiteY9" fmla="*/ 683602 h 725366"/>
                  <a:gd name="connsiteX10" fmla="*/ 474785 w 1127614"/>
                  <a:gd name="connsiteY10" fmla="*/ 683602 h 725366"/>
                  <a:gd name="connsiteX11" fmla="*/ 474785 w 1127614"/>
                  <a:gd name="connsiteY11" fmla="*/ 619858 h 725366"/>
                  <a:gd name="connsiteX12" fmla="*/ 206619 w 1127614"/>
                  <a:gd name="connsiteY12" fmla="*/ 455002 h 725366"/>
                  <a:gd name="connsiteX13" fmla="*/ 186837 w 1127614"/>
                  <a:gd name="connsiteY13" fmla="*/ 430823 h 725366"/>
                  <a:gd name="connsiteX14" fmla="*/ 158262 w 1127614"/>
                  <a:gd name="connsiteY14" fmla="*/ 433021 h 725366"/>
                  <a:gd name="connsiteX15" fmla="*/ 149469 w 1127614"/>
                  <a:gd name="connsiteY15" fmla="*/ 437418 h 725366"/>
                  <a:gd name="connsiteX16" fmla="*/ 140677 w 1127614"/>
                  <a:gd name="connsiteY16" fmla="*/ 439616 h 725366"/>
                  <a:gd name="connsiteX17" fmla="*/ 127489 w 1127614"/>
                  <a:gd name="connsiteY17" fmla="*/ 452804 h 725366"/>
                  <a:gd name="connsiteX18" fmla="*/ 123092 w 1127614"/>
                  <a:gd name="connsiteY18" fmla="*/ 457200 h 725366"/>
                  <a:gd name="connsiteX19" fmla="*/ 112102 w 1127614"/>
                  <a:gd name="connsiteY19" fmla="*/ 465993 h 725366"/>
                  <a:gd name="connsiteX20" fmla="*/ 94517 w 1127614"/>
                  <a:gd name="connsiteY20" fmla="*/ 463795 h 725366"/>
                  <a:gd name="connsiteX21" fmla="*/ 90121 w 1127614"/>
                  <a:gd name="connsiteY21" fmla="*/ 459398 h 725366"/>
                  <a:gd name="connsiteX22" fmla="*/ 81329 w 1127614"/>
                  <a:gd name="connsiteY22" fmla="*/ 457200 h 725366"/>
                  <a:gd name="connsiteX23" fmla="*/ 54952 w 1127614"/>
                  <a:gd name="connsiteY23" fmla="*/ 459398 h 725366"/>
                  <a:gd name="connsiteX24" fmla="*/ 39565 w 1127614"/>
                  <a:gd name="connsiteY24" fmla="*/ 465993 h 725366"/>
                  <a:gd name="connsiteX25" fmla="*/ 32971 w 1127614"/>
                  <a:gd name="connsiteY25" fmla="*/ 468191 h 725366"/>
                  <a:gd name="connsiteX26" fmla="*/ 21981 w 1127614"/>
                  <a:gd name="connsiteY26" fmla="*/ 472587 h 725366"/>
                  <a:gd name="connsiteX27" fmla="*/ 15387 w 1127614"/>
                  <a:gd name="connsiteY27" fmla="*/ 474785 h 725366"/>
                  <a:gd name="connsiteX28" fmla="*/ 0 w 1127614"/>
                  <a:gd name="connsiteY28" fmla="*/ 474785 h 725366"/>
                  <a:gd name="connsiteX29" fmla="*/ 0 w 1127614"/>
                  <a:gd name="connsiteY29" fmla="*/ 331910 h 725366"/>
                  <a:gd name="connsiteX30" fmla="*/ 43962 w 1127614"/>
                  <a:gd name="connsiteY30" fmla="*/ 331910 h 725366"/>
                  <a:gd name="connsiteX31" fmla="*/ 43962 w 1127614"/>
                  <a:gd name="connsiteY31" fmla="*/ 274760 h 725366"/>
                  <a:gd name="connsiteX32" fmla="*/ 193431 w 1127614"/>
                  <a:gd name="connsiteY32" fmla="*/ 274760 h 725366"/>
                  <a:gd name="connsiteX33" fmla="*/ 193431 w 1127614"/>
                  <a:gd name="connsiteY33" fmla="*/ 312127 h 725366"/>
                  <a:gd name="connsiteX34" fmla="*/ 217610 w 1127614"/>
                  <a:gd name="connsiteY34" fmla="*/ 312127 h 725366"/>
                  <a:gd name="connsiteX35" fmla="*/ 217610 w 1127614"/>
                  <a:gd name="connsiteY35" fmla="*/ 0 h 725366"/>
                  <a:gd name="connsiteX36" fmla="*/ 828675 w 1127614"/>
                  <a:gd name="connsiteY36" fmla="*/ 0 h 725366"/>
                  <a:gd name="connsiteX37" fmla="*/ 828675 w 1127614"/>
                  <a:gd name="connsiteY37" fmla="*/ 30773 h 725366"/>
                  <a:gd name="connsiteX38" fmla="*/ 888023 w 1127614"/>
                  <a:gd name="connsiteY38" fmla="*/ 13189 h 72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127614" h="725366">
                    <a:moveTo>
                      <a:pt x="888023" y="13189"/>
                    </a:moveTo>
                    <a:lnTo>
                      <a:pt x="888023" y="391258"/>
                    </a:lnTo>
                    <a:lnTo>
                      <a:pt x="1101237" y="391258"/>
                    </a:lnTo>
                    <a:lnTo>
                      <a:pt x="1101237" y="523143"/>
                    </a:lnTo>
                    <a:lnTo>
                      <a:pt x="1127614" y="523143"/>
                    </a:lnTo>
                    <a:lnTo>
                      <a:pt x="1127614" y="681404"/>
                    </a:lnTo>
                    <a:lnTo>
                      <a:pt x="589085" y="637443"/>
                    </a:lnTo>
                    <a:lnTo>
                      <a:pt x="589085" y="694593"/>
                    </a:lnTo>
                    <a:lnTo>
                      <a:pt x="516548" y="725366"/>
                    </a:lnTo>
                    <a:lnTo>
                      <a:pt x="516548" y="683602"/>
                    </a:lnTo>
                    <a:lnTo>
                      <a:pt x="474785" y="683602"/>
                    </a:lnTo>
                    <a:lnTo>
                      <a:pt x="474785" y="619858"/>
                    </a:lnTo>
                    <a:lnTo>
                      <a:pt x="206619" y="455002"/>
                    </a:lnTo>
                    <a:lnTo>
                      <a:pt x="186837" y="430823"/>
                    </a:lnTo>
                    <a:cubicBezTo>
                      <a:pt x="177312" y="431556"/>
                      <a:pt x="167670" y="431361"/>
                      <a:pt x="158262" y="433021"/>
                    </a:cubicBezTo>
                    <a:cubicBezTo>
                      <a:pt x="155035" y="433591"/>
                      <a:pt x="152537" y="436267"/>
                      <a:pt x="149469" y="437418"/>
                    </a:cubicBezTo>
                    <a:cubicBezTo>
                      <a:pt x="146641" y="438479"/>
                      <a:pt x="143608" y="438883"/>
                      <a:pt x="140677" y="439616"/>
                    </a:cubicBezTo>
                    <a:lnTo>
                      <a:pt x="127489" y="452804"/>
                    </a:lnTo>
                    <a:cubicBezTo>
                      <a:pt x="126023" y="454269"/>
                      <a:pt x="124816" y="456050"/>
                      <a:pt x="123092" y="457200"/>
                    </a:cubicBezTo>
                    <a:cubicBezTo>
                      <a:pt x="114774" y="462746"/>
                      <a:pt x="118366" y="459728"/>
                      <a:pt x="112102" y="465993"/>
                    </a:cubicBezTo>
                    <a:cubicBezTo>
                      <a:pt x="106240" y="465260"/>
                      <a:pt x="100175" y="465493"/>
                      <a:pt x="94517" y="463795"/>
                    </a:cubicBezTo>
                    <a:cubicBezTo>
                      <a:pt x="92532" y="463199"/>
                      <a:pt x="91975" y="460325"/>
                      <a:pt x="90121" y="459398"/>
                    </a:cubicBezTo>
                    <a:cubicBezTo>
                      <a:pt x="87419" y="458047"/>
                      <a:pt x="84260" y="457933"/>
                      <a:pt x="81329" y="457200"/>
                    </a:cubicBezTo>
                    <a:cubicBezTo>
                      <a:pt x="72537" y="457933"/>
                      <a:pt x="63697" y="458232"/>
                      <a:pt x="54952" y="459398"/>
                    </a:cubicBezTo>
                    <a:cubicBezTo>
                      <a:pt x="49962" y="460063"/>
                      <a:pt x="43764" y="464193"/>
                      <a:pt x="39565" y="465993"/>
                    </a:cubicBezTo>
                    <a:cubicBezTo>
                      <a:pt x="37435" y="466906"/>
                      <a:pt x="35140" y="467377"/>
                      <a:pt x="32971" y="468191"/>
                    </a:cubicBezTo>
                    <a:cubicBezTo>
                      <a:pt x="29277" y="469576"/>
                      <a:pt x="25675" y="471202"/>
                      <a:pt x="21981" y="472587"/>
                    </a:cubicBezTo>
                    <a:cubicBezTo>
                      <a:pt x="19812" y="473401"/>
                      <a:pt x="17692" y="474554"/>
                      <a:pt x="15387" y="474785"/>
                    </a:cubicBezTo>
                    <a:cubicBezTo>
                      <a:pt x="10283" y="475295"/>
                      <a:pt x="5129" y="474785"/>
                      <a:pt x="0" y="474785"/>
                    </a:cubicBezTo>
                    <a:lnTo>
                      <a:pt x="0" y="331910"/>
                    </a:lnTo>
                    <a:lnTo>
                      <a:pt x="43962" y="331910"/>
                    </a:lnTo>
                    <a:lnTo>
                      <a:pt x="43962" y="274760"/>
                    </a:lnTo>
                    <a:lnTo>
                      <a:pt x="193431" y="274760"/>
                    </a:lnTo>
                    <a:lnTo>
                      <a:pt x="193431" y="312127"/>
                    </a:lnTo>
                    <a:lnTo>
                      <a:pt x="217610" y="312127"/>
                    </a:lnTo>
                    <a:lnTo>
                      <a:pt x="217610" y="0"/>
                    </a:lnTo>
                    <a:lnTo>
                      <a:pt x="828675" y="0"/>
                    </a:lnTo>
                    <a:lnTo>
                      <a:pt x="828675" y="30773"/>
                    </a:lnTo>
                    <a:lnTo>
                      <a:pt x="888023" y="1318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2073642" y="3818744"/>
                <a:ext cx="858154" cy="902554"/>
              </a:xfrm>
              <a:custGeom>
                <a:avLst/>
                <a:gdLst>
                  <a:gd name="connsiteX0" fmla="*/ 617659 w 857250"/>
                  <a:gd name="connsiteY0" fmla="*/ 866042 h 899013"/>
                  <a:gd name="connsiteX1" fmla="*/ 857250 w 857250"/>
                  <a:gd name="connsiteY1" fmla="*/ 309929 h 899013"/>
                  <a:gd name="connsiteX2" fmla="*/ 857250 w 857250"/>
                  <a:gd name="connsiteY2" fmla="*/ 0 h 899013"/>
                  <a:gd name="connsiteX3" fmla="*/ 323117 w 857250"/>
                  <a:gd name="connsiteY3" fmla="*/ 0 h 899013"/>
                  <a:gd name="connsiteX4" fmla="*/ 323117 w 857250"/>
                  <a:gd name="connsiteY4" fmla="*/ 213213 h 899013"/>
                  <a:gd name="connsiteX5" fmla="*/ 10990 w 857250"/>
                  <a:gd name="connsiteY5" fmla="*/ 628650 h 899013"/>
                  <a:gd name="connsiteX6" fmla="*/ 0 w 857250"/>
                  <a:gd name="connsiteY6" fmla="*/ 666017 h 899013"/>
                  <a:gd name="connsiteX7" fmla="*/ 10990 w 857250"/>
                  <a:gd name="connsiteY7" fmla="*/ 685800 h 899013"/>
                  <a:gd name="connsiteX8" fmla="*/ 10990 w 857250"/>
                  <a:gd name="connsiteY8" fmla="*/ 725365 h 899013"/>
                  <a:gd name="connsiteX9" fmla="*/ 17584 w 857250"/>
                  <a:gd name="connsiteY9" fmla="*/ 727563 h 899013"/>
                  <a:gd name="connsiteX10" fmla="*/ 24178 w 857250"/>
                  <a:gd name="connsiteY10" fmla="*/ 731959 h 899013"/>
                  <a:gd name="connsiteX11" fmla="*/ 52753 w 857250"/>
                  <a:gd name="connsiteY11" fmla="*/ 727563 h 899013"/>
                  <a:gd name="connsiteX12" fmla="*/ 59348 w 857250"/>
                  <a:gd name="connsiteY12" fmla="*/ 725365 h 899013"/>
                  <a:gd name="connsiteX13" fmla="*/ 72536 w 857250"/>
                  <a:gd name="connsiteY13" fmla="*/ 731959 h 899013"/>
                  <a:gd name="connsiteX14" fmla="*/ 76932 w 857250"/>
                  <a:gd name="connsiteY14" fmla="*/ 740752 h 899013"/>
                  <a:gd name="connsiteX15" fmla="*/ 83526 w 857250"/>
                  <a:gd name="connsiteY15" fmla="*/ 749544 h 899013"/>
                  <a:gd name="connsiteX16" fmla="*/ 85725 w 857250"/>
                  <a:gd name="connsiteY16" fmla="*/ 756138 h 899013"/>
                  <a:gd name="connsiteX17" fmla="*/ 101111 w 857250"/>
                  <a:gd name="connsiteY17" fmla="*/ 762732 h 899013"/>
                  <a:gd name="connsiteX18" fmla="*/ 107705 w 857250"/>
                  <a:gd name="connsiteY18" fmla="*/ 767129 h 899013"/>
                  <a:gd name="connsiteX19" fmla="*/ 136280 w 857250"/>
                  <a:gd name="connsiteY19" fmla="*/ 767129 h 899013"/>
                  <a:gd name="connsiteX20" fmla="*/ 140676 w 857250"/>
                  <a:gd name="connsiteY20" fmla="*/ 762732 h 899013"/>
                  <a:gd name="connsiteX21" fmla="*/ 175846 w 857250"/>
                  <a:gd name="connsiteY21" fmla="*/ 767129 h 899013"/>
                  <a:gd name="connsiteX22" fmla="*/ 195628 w 857250"/>
                  <a:gd name="connsiteY22" fmla="*/ 758336 h 899013"/>
                  <a:gd name="connsiteX23" fmla="*/ 204421 w 857250"/>
                  <a:gd name="connsiteY23" fmla="*/ 762732 h 899013"/>
                  <a:gd name="connsiteX24" fmla="*/ 206619 w 857250"/>
                  <a:gd name="connsiteY24" fmla="*/ 769327 h 899013"/>
                  <a:gd name="connsiteX25" fmla="*/ 208817 w 857250"/>
                  <a:gd name="connsiteY25" fmla="*/ 795704 h 899013"/>
                  <a:gd name="connsiteX26" fmla="*/ 217609 w 857250"/>
                  <a:gd name="connsiteY26" fmla="*/ 800100 h 899013"/>
                  <a:gd name="connsiteX27" fmla="*/ 243986 w 857250"/>
                  <a:gd name="connsiteY27" fmla="*/ 806694 h 899013"/>
                  <a:gd name="connsiteX28" fmla="*/ 252778 w 857250"/>
                  <a:gd name="connsiteY28" fmla="*/ 819882 h 899013"/>
                  <a:gd name="connsiteX29" fmla="*/ 257175 w 857250"/>
                  <a:gd name="connsiteY29" fmla="*/ 828675 h 899013"/>
                  <a:gd name="connsiteX30" fmla="*/ 270363 w 857250"/>
                  <a:gd name="connsiteY30" fmla="*/ 835269 h 899013"/>
                  <a:gd name="connsiteX31" fmla="*/ 283551 w 857250"/>
                  <a:gd name="connsiteY31" fmla="*/ 833071 h 899013"/>
                  <a:gd name="connsiteX32" fmla="*/ 290146 w 857250"/>
                  <a:gd name="connsiteY32" fmla="*/ 819882 h 899013"/>
                  <a:gd name="connsiteX33" fmla="*/ 296740 w 857250"/>
                  <a:gd name="connsiteY33" fmla="*/ 813288 h 899013"/>
                  <a:gd name="connsiteX34" fmla="*/ 309928 w 857250"/>
                  <a:gd name="connsiteY34" fmla="*/ 808892 h 899013"/>
                  <a:gd name="connsiteX35" fmla="*/ 312126 w 857250"/>
                  <a:gd name="connsiteY35" fmla="*/ 815486 h 899013"/>
                  <a:gd name="connsiteX36" fmla="*/ 318721 w 857250"/>
                  <a:gd name="connsiteY36" fmla="*/ 819882 h 899013"/>
                  <a:gd name="connsiteX37" fmla="*/ 334107 w 857250"/>
                  <a:gd name="connsiteY37" fmla="*/ 826477 h 899013"/>
                  <a:gd name="connsiteX38" fmla="*/ 351692 w 857250"/>
                  <a:gd name="connsiteY38" fmla="*/ 833071 h 899013"/>
                  <a:gd name="connsiteX39" fmla="*/ 367078 w 857250"/>
                  <a:gd name="connsiteY39" fmla="*/ 841863 h 899013"/>
                  <a:gd name="connsiteX40" fmla="*/ 375871 w 857250"/>
                  <a:gd name="connsiteY40" fmla="*/ 844061 h 899013"/>
                  <a:gd name="connsiteX41" fmla="*/ 391257 w 857250"/>
                  <a:gd name="connsiteY41" fmla="*/ 848457 h 899013"/>
                  <a:gd name="connsiteX42" fmla="*/ 424228 w 857250"/>
                  <a:gd name="connsiteY42" fmla="*/ 855052 h 899013"/>
                  <a:gd name="connsiteX43" fmla="*/ 437417 w 857250"/>
                  <a:gd name="connsiteY43" fmla="*/ 894617 h 899013"/>
                  <a:gd name="connsiteX44" fmla="*/ 444011 w 857250"/>
                  <a:gd name="connsiteY44" fmla="*/ 896815 h 899013"/>
                  <a:gd name="connsiteX45" fmla="*/ 459398 w 857250"/>
                  <a:gd name="connsiteY45" fmla="*/ 899013 h 899013"/>
                  <a:gd name="connsiteX46" fmla="*/ 520944 w 857250"/>
                  <a:gd name="connsiteY46" fmla="*/ 896815 h 899013"/>
                  <a:gd name="connsiteX47" fmla="*/ 529736 w 857250"/>
                  <a:gd name="connsiteY47" fmla="*/ 894617 h 899013"/>
                  <a:gd name="connsiteX48" fmla="*/ 534132 w 857250"/>
                  <a:gd name="connsiteY48" fmla="*/ 888023 h 899013"/>
                  <a:gd name="connsiteX49" fmla="*/ 540726 w 857250"/>
                  <a:gd name="connsiteY49" fmla="*/ 881429 h 899013"/>
                  <a:gd name="connsiteX50" fmla="*/ 549519 w 857250"/>
                  <a:gd name="connsiteY50" fmla="*/ 868240 h 899013"/>
                  <a:gd name="connsiteX51" fmla="*/ 553915 w 857250"/>
                  <a:gd name="connsiteY51" fmla="*/ 859448 h 899013"/>
                  <a:gd name="connsiteX52" fmla="*/ 562707 w 857250"/>
                  <a:gd name="connsiteY52" fmla="*/ 857250 h 899013"/>
                  <a:gd name="connsiteX53" fmla="*/ 569301 w 857250"/>
                  <a:gd name="connsiteY53" fmla="*/ 852854 h 899013"/>
                  <a:gd name="connsiteX54" fmla="*/ 571500 w 857250"/>
                  <a:gd name="connsiteY54" fmla="*/ 846259 h 899013"/>
                  <a:gd name="connsiteX55" fmla="*/ 584688 w 857250"/>
                  <a:gd name="connsiteY55" fmla="*/ 841863 h 899013"/>
                  <a:gd name="connsiteX56" fmla="*/ 602273 w 857250"/>
                  <a:gd name="connsiteY56" fmla="*/ 848457 h 899013"/>
                  <a:gd name="connsiteX57" fmla="*/ 608867 w 857250"/>
                  <a:gd name="connsiteY57" fmla="*/ 863844 h 899013"/>
                  <a:gd name="connsiteX58" fmla="*/ 617659 w 857250"/>
                  <a:gd name="connsiteY58" fmla="*/ 866042 h 89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857250" h="899013">
                    <a:moveTo>
                      <a:pt x="617659" y="866042"/>
                    </a:moveTo>
                    <a:lnTo>
                      <a:pt x="857250" y="309929"/>
                    </a:lnTo>
                    <a:lnTo>
                      <a:pt x="857250" y="0"/>
                    </a:lnTo>
                    <a:lnTo>
                      <a:pt x="323117" y="0"/>
                    </a:lnTo>
                    <a:lnTo>
                      <a:pt x="323117" y="213213"/>
                    </a:lnTo>
                    <a:lnTo>
                      <a:pt x="10990" y="628650"/>
                    </a:lnTo>
                    <a:lnTo>
                      <a:pt x="0" y="666017"/>
                    </a:lnTo>
                    <a:cubicBezTo>
                      <a:pt x="3663" y="672611"/>
                      <a:pt x="9262" y="678457"/>
                      <a:pt x="10990" y="685800"/>
                    </a:cubicBezTo>
                    <a:cubicBezTo>
                      <a:pt x="22487" y="734662"/>
                      <a:pt x="-10006" y="667624"/>
                      <a:pt x="10990" y="725365"/>
                    </a:cubicBezTo>
                    <a:cubicBezTo>
                      <a:pt x="11782" y="727542"/>
                      <a:pt x="15512" y="726527"/>
                      <a:pt x="17584" y="727563"/>
                    </a:cubicBezTo>
                    <a:cubicBezTo>
                      <a:pt x="19947" y="728744"/>
                      <a:pt x="21980" y="730494"/>
                      <a:pt x="24178" y="731959"/>
                    </a:cubicBezTo>
                    <a:cubicBezTo>
                      <a:pt x="34858" y="730624"/>
                      <a:pt x="42682" y="730081"/>
                      <a:pt x="52753" y="727563"/>
                    </a:cubicBezTo>
                    <a:cubicBezTo>
                      <a:pt x="55001" y="727001"/>
                      <a:pt x="57150" y="726098"/>
                      <a:pt x="59348" y="725365"/>
                    </a:cubicBezTo>
                    <a:cubicBezTo>
                      <a:pt x="63848" y="726865"/>
                      <a:pt x="69259" y="728026"/>
                      <a:pt x="72536" y="731959"/>
                    </a:cubicBezTo>
                    <a:cubicBezTo>
                      <a:pt x="74634" y="734476"/>
                      <a:pt x="75195" y="737973"/>
                      <a:pt x="76932" y="740752"/>
                    </a:cubicBezTo>
                    <a:cubicBezTo>
                      <a:pt x="78873" y="743859"/>
                      <a:pt x="81328" y="746613"/>
                      <a:pt x="83526" y="749544"/>
                    </a:cubicBezTo>
                    <a:cubicBezTo>
                      <a:pt x="84259" y="751742"/>
                      <a:pt x="84087" y="754500"/>
                      <a:pt x="85725" y="756138"/>
                    </a:cubicBezTo>
                    <a:cubicBezTo>
                      <a:pt x="88441" y="758854"/>
                      <a:pt x="97170" y="761418"/>
                      <a:pt x="101111" y="762732"/>
                    </a:cubicBezTo>
                    <a:cubicBezTo>
                      <a:pt x="103309" y="764198"/>
                      <a:pt x="105231" y="766201"/>
                      <a:pt x="107705" y="767129"/>
                    </a:cubicBezTo>
                    <a:cubicBezTo>
                      <a:pt x="118613" y="771220"/>
                      <a:pt x="124278" y="768629"/>
                      <a:pt x="136280" y="767129"/>
                    </a:cubicBezTo>
                    <a:cubicBezTo>
                      <a:pt x="137745" y="765663"/>
                      <a:pt x="138608" y="762870"/>
                      <a:pt x="140676" y="762732"/>
                    </a:cubicBezTo>
                    <a:cubicBezTo>
                      <a:pt x="160476" y="761411"/>
                      <a:pt x="162877" y="762805"/>
                      <a:pt x="175846" y="767129"/>
                    </a:cubicBezTo>
                    <a:cubicBezTo>
                      <a:pt x="186818" y="756156"/>
                      <a:pt x="183066" y="753625"/>
                      <a:pt x="195628" y="758336"/>
                    </a:cubicBezTo>
                    <a:cubicBezTo>
                      <a:pt x="198696" y="759487"/>
                      <a:pt x="201490" y="761267"/>
                      <a:pt x="204421" y="762732"/>
                    </a:cubicBezTo>
                    <a:cubicBezTo>
                      <a:pt x="205154" y="764930"/>
                      <a:pt x="206313" y="767030"/>
                      <a:pt x="206619" y="769327"/>
                    </a:cubicBezTo>
                    <a:cubicBezTo>
                      <a:pt x="207785" y="778072"/>
                      <a:pt x="205850" y="787395"/>
                      <a:pt x="208817" y="795704"/>
                    </a:cubicBezTo>
                    <a:cubicBezTo>
                      <a:pt x="209919" y="798790"/>
                      <a:pt x="214567" y="798883"/>
                      <a:pt x="217609" y="800100"/>
                    </a:cubicBezTo>
                    <a:cubicBezTo>
                      <a:pt x="230049" y="805076"/>
                      <a:pt x="231014" y="804532"/>
                      <a:pt x="243986" y="806694"/>
                    </a:cubicBezTo>
                    <a:cubicBezTo>
                      <a:pt x="246917" y="811090"/>
                      <a:pt x="250415" y="815157"/>
                      <a:pt x="252778" y="819882"/>
                    </a:cubicBezTo>
                    <a:cubicBezTo>
                      <a:pt x="254244" y="822813"/>
                      <a:pt x="255077" y="826158"/>
                      <a:pt x="257175" y="828675"/>
                    </a:cubicBezTo>
                    <a:cubicBezTo>
                      <a:pt x="260453" y="832608"/>
                      <a:pt x="265862" y="833769"/>
                      <a:pt x="270363" y="835269"/>
                    </a:cubicBezTo>
                    <a:cubicBezTo>
                      <a:pt x="274759" y="834536"/>
                      <a:pt x="279565" y="835064"/>
                      <a:pt x="283551" y="833071"/>
                    </a:cubicBezTo>
                    <a:cubicBezTo>
                      <a:pt x="288741" y="830476"/>
                      <a:pt x="287544" y="823785"/>
                      <a:pt x="290146" y="819882"/>
                    </a:cubicBezTo>
                    <a:cubicBezTo>
                      <a:pt x="291870" y="817296"/>
                      <a:pt x="294542" y="815486"/>
                      <a:pt x="296740" y="813288"/>
                    </a:cubicBezTo>
                    <a:cubicBezTo>
                      <a:pt x="299073" y="806290"/>
                      <a:pt x="298354" y="801176"/>
                      <a:pt x="309928" y="808892"/>
                    </a:cubicBezTo>
                    <a:cubicBezTo>
                      <a:pt x="311856" y="810177"/>
                      <a:pt x="310679" y="813677"/>
                      <a:pt x="312126" y="815486"/>
                    </a:cubicBezTo>
                    <a:cubicBezTo>
                      <a:pt x="313777" y="817549"/>
                      <a:pt x="316427" y="818571"/>
                      <a:pt x="318721" y="819882"/>
                    </a:cubicBezTo>
                    <a:cubicBezTo>
                      <a:pt x="333304" y="828215"/>
                      <a:pt x="321775" y="821192"/>
                      <a:pt x="334107" y="826477"/>
                    </a:cubicBezTo>
                    <a:cubicBezTo>
                      <a:pt x="350199" y="833373"/>
                      <a:pt x="335483" y="829019"/>
                      <a:pt x="351692" y="833071"/>
                    </a:cubicBezTo>
                    <a:cubicBezTo>
                      <a:pt x="357158" y="836715"/>
                      <a:pt x="360704" y="839473"/>
                      <a:pt x="367078" y="841863"/>
                    </a:cubicBezTo>
                    <a:cubicBezTo>
                      <a:pt x="369907" y="842924"/>
                      <a:pt x="372966" y="843231"/>
                      <a:pt x="375871" y="844061"/>
                    </a:cubicBezTo>
                    <a:cubicBezTo>
                      <a:pt x="384533" y="846536"/>
                      <a:pt x="381258" y="846582"/>
                      <a:pt x="391257" y="848457"/>
                    </a:cubicBezTo>
                    <a:cubicBezTo>
                      <a:pt x="424013" y="854599"/>
                      <a:pt x="408114" y="849681"/>
                      <a:pt x="424228" y="855052"/>
                    </a:cubicBezTo>
                    <a:cubicBezTo>
                      <a:pt x="447323" y="878145"/>
                      <a:pt x="424960" y="851015"/>
                      <a:pt x="437417" y="894617"/>
                    </a:cubicBezTo>
                    <a:cubicBezTo>
                      <a:pt x="438053" y="896845"/>
                      <a:pt x="441739" y="896361"/>
                      <a:pt x="444011" y="896815"/>
                    </a:cubicBezTo>
                    <a:cubicBezTo>
                      <a:pt x="449091" y="897831"/>
                      <a:pt x="454269" y="898280"/>
                      <a:pt x="459398" y="899013"/>
                    </a:cubicBezTo>
                    <a:cubicBezTo>
                      <a:pt x="479913" y="898280"/>
                      <a:pt x="500456" y="898095"/>
                      <a:pt x="520944" y="896815"/>
                    </a:cubicBezTo>
                    <a:cubicBezTo>
                      <a:pt x="523959" y="896627"/>
                      <a:pt x="527222" y="896293"/>
                      <a:pt x="529736" y="894617"/>
                    </a:cubicBezTo>
                    <a:cubicBezTo>
                      <a:pt x="531934" y="893152"/>
                      <a:pt x="532441" y="890052"/>
                      <a:pt x="534132" y="888023"/>
                    </a:cubicBezTo>
                    <a:cubicBezTo>
                      <a:pt x="536122" y="885635"/>
                      <a:pt x="538528" y="883627"/>
                      <a:pt x="540726" y="881429"/>
                    </a:cubicBezTo>
                    <a:cubicBezTo>
                      <a:pt x="545443" y="867281"/>
                      <a:pt x="539227" y="882649"/>
                      <a:pt x="549519" y="868240"/>
                    </a:cubicBezTo>
                    <a:cubicBezTo>
                      <a:pt x="551423" y="865574"/>
                      <a:pt x="551398" y="861546"/>
                      <a:pt x="553915" y="859448"/>
                    </a:cubicBezTo>
                    <a:cubicBezTo>
                      <a:pt x="556236" y="857514"/>
                      <a:pt x="559776" y="857983"/>
                      <a:pt x="562707" y="857250"/>
                    </a:cubicBezTo>
                    <a:cubicBezTo>
                      <a:pt x="564905" y="855785"/>
                      <a:pt x="567651" y="854917"/>
                      <a:pt x="569301" y="852854"/>
                    </a:cubicBezTo>
                    <a:cubicBezTo>
                      <a:pt x="570749" y="851044"/>
                      <a:pt x="569614" y="847606"/>
                      <a:pt x="571500" y="846259"/>
                    </a:cubicBezTo>
                    <a:cubicBezTo>
                      <a:pt x="575271" y="843566"/>
                      <a:pt x="584688" y="841863"/>
                      <a:pt x="584688" y="841863"/>
                    </a:cubicBezTo>
                    <a:cubicBezTo>
                      <a:pt x="590644" y="843054"/>
                      <a:pt x="597961" y="843067"/>
                      <a:pt x="602273" y="848457"/>
                    </a:cubicBezTo>
                    <a:cubicBezTo>
                      <a:pt x="612785" y="861597"/>
                      <a:pt x="593143" y="848120"/>
                      <a:pt x="608867" y="863844"/>
                    </a:cubicBezTo>
                    <a:cubicBezTo>
                      <a:pt x="612603" y="867580"/>
                      <a:pt x="622055" y="872636"/>
                      <a:pt x="617659" y="86604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1798440" y="2907314"/>
                <a:ext cx="642137" cy="804899"/>
              </a:xfrm>
              <a:custGeom>
                <a:avLst/>
                <a:gdLst>
                  <a:gd name="connsiteX0" fmla="*/ 633046 w 633046"/>
                  <a:gd name="connsiteY0" fmla="*/ 178044 h 804496"/>
                  <a:gd name="connsiteX1" fmla="*/ 622056 w 633046"/>
                  <a:gd name="connsiteY1" fmla="*/ 696790 h 804496"/>
                  <a:gd name="connsiteX2" fmla="*/ 586886 w 633046"/>
                  <a:gd name="connsiteY2" fmla="*/ 703384 h 804496"/>
                  <a:gd name="connsiteX3" fmla="*/ 569302 w 633046"/>
                  <a:gd name="connsiteY3" fmla="*/ 727563 h 804496"/>
                  <a:gd name="connsiteX4" fmla="*/ 562708 w 633046"/>
                  <a:gd name="connsiteY4" fmla="*/ 731959 h 804496"/>
                  <a:gd name="connsiteX5" fmla="*/ 558311 w 633046"/>
                  <a:gd name="connsiteY5" fmla="*/ 736356 h 804496"/>
                  <a:gd name="connsiteX6" fmla="*/ 538529 w 633046"/>
                  <a:gd name="connsiteY6" fmla="*/ 738554 h 804496"/>
                  <a:gd name="connsiteX7" fmla="*/ 496765 w 633046"/>
                  <a:gd name="connsiteY7" fmla="*/ 740752 h 804496"/>
                  <a:gd name="connsiteX8" fmla="*/ 487973 w 633046"/>
                  <a:gd name="connsiteY8" fmla="*/ 753940 h 804496"/>
                  <a:gd name="connsiteX9" fmla="*/ 485775 w 633046"/>
                  <a:gd name="connsiteY9" fmla="*/ 760534 h 804496"/>
                  <a:gd name="connsiteX10" fmla="*/ 479181 w 633046"/>
                  <a:gd name="connsiteY10" fmla="*/ 764931 h 804496"/>
                  <a:gd name="connsiteX11" fmla="*/ 472586 w 633046"/>
                  <a:gd name="connsiteY11" fmla="*/ 771525 h 804496"/>
                  <a:gd name="connsiteX12" fmla="*/ 435219 w 633046"/>
                  <a:gd name="connsiteY12" fmla="*/ 769327 h 804496"/>
                  <a:gd name="connsiteX13" fmla="*/ 426427 w 633046"/>
                  <a:gd name="connsiteY13" fmla="*/ 782515 h 804496"/>
                  <a:gd name="connsiteX14" fmla="*/ 411040 w 633046"/>
                  <a:gd name="connsiteY14" fmla="*/ 791307 h 804496"/>
                  <a:gd name="connsiteX15" fmla="*/ 404446 w 633046"/>
                  <a:gd name="connsiteY15" fmla="*/ 789109 h 804496"/>
                  <a:gd name="connsiteX16" fmla="*/ 391258 w 633046"/>
                  <a:gd name="connsiteY16" fmla="*/ 780317 h 804496"/>
                  <a:gd name="connsiteX17" fmla="*/ 373673 w 633046"/>
                  <a:gd name="connsiteY17" fmla="*/ 764931 h 804496"/>
                  <a:gd name="connsiteX18" fmla="*/ 367079 w 633046"/>
                  <a:gd name="connsiteY18" fmla="*/ 760534 h 804496"/>
                  <a:gd name="connsiteX19" fmla="*/ 353890 w 633046"/>
                  <a:gd name="connsiteY19" fmla="*/ 762732 h 804496"/>
                  <a:gd name="connsiteX20" fmla="*/ 351692 w 633046"/>
                  <a:gd name="connsiteY20" fmla="*/ 773723 h 804496"/>
                  <a:gd name="connsiteX21" fmla="*/ 347296 w 633046"/>
                  <a:gd name="connsiteY21" fmla="*/ 780317 h 804496"/>
                  <a:gd name="connsiteX22" fmla="*/ 340702 w 633046"/>
                  <a:gd name="connsiteY22" fmla="*/ 782515 h 804496"/>
                  <a:gd name="connsiteX23" fmla="*/ 314325 w 633046"/>
                  <a:gd name="connsiteY23" fmla="*/ 786911 h 804496"/>
                  <a:gd name="connsiteX24" fmla="*/ 272561 w 633046"/>
                  <a:gd name="connsiteY24" fmla="*/ 789109 h 804496"/>
                  <a:gd name="connsiteX25" fmla="*/ 265967 w 633046"/>
                  <a:gd name="connsiteY25" fmla="*/ 793506 h 804496"/>
                  <a:gd name="connsiteX26" fmla="*/ 259373 w 633046"/>
                  <a:gd name="connsiteY26" fmla="*/ 795704 h 804496"/>
                  <a:gd name="connsiteX27" fmla="*/ 252779 w 633046"/>
                  <a:gd name="connsiteY27" fmla="*/ 800100 h 804496"/>
                  <a:gd name="connsiteX28" fmla="*/ 219808 w 633046"/>
                  <a:gd name="connsiteY28" fmla="*/ 804496 h 804496"/>
                  <a:gd name="connsiteX29" fmla="*/ 118696 w 633046"/>
                  <a:gd name="connsiteY29" fmla="*/ 802298 h 804496"/>
                  <a:gd name="connsiteX30" fmla="*/ 112102 w 633046"/>
                  <a:gd name="connsiteY30" fmla="*/ 795704 h 804496"/>
                  <a:gd name="connsiteX31" fmla="*/ 105508 w 633046"/>
                  <a:gd name="connsiteY31" fmla="*/ 793506 h 804496"/>
                  <a:gd name="connsiteX32" fmla="*/ 92319 w 633046"/>
                  <a:gd name="connsiteY32" fmla="*/ 786911 h 804496"/>
                  <a:gd name="connsiteX33" fmla="*/ 85725 w 633046"/>
                  <a:gd name="connsiteY33" fmla="*/ 780317 h 804496"/>
                  <a:gd name="connsiteX34" fmla="*/ 79131 w 633046"/>
                  <a:gd name="connsiteY34" fmla="*/ 775921 h 804496"/>
                  <a:gd name="connsiteX35" fmla="*/ 76933 w 633046"/>
                  <a:gd name="connsiteY35" fmla="*/ 769327 h 804496"/>
                  <a:gd name="connsiteX36" fmla="*/ 105508 w 633046"/>
                  <a:gd name="connsiteY36" fmla="*/ 745148 h 804496"/>
                  <a:gd name="connsiteX37" fmla="*/ 103310 w 633046"/>
                  <a:gd name="connsiteY37" fmla="*/ 731959 h 804496"/>
                  <a:gd name="connsiteX38" fmla="*/ 96715 w 633046"/>
                  <a:gd name="connsiteY38" fmla="*/ 727563 h 804496"/>
                  <a:gd name="connsiteX39" fmla="*/ 98913 w 633046"/>
                  <a:gd name="connsiteY39" fmla="*/ 705582 h 804496"/>
                  <a:gd name="connsiteX40" fmla="*/ 96715 w 633046"/>
                  <a:gd name="connsiteY40" fmla="*/ 698988 h 804496"/>
                  <a:gd name="connsiteX41" fmla="*/ 90121 w 633046"/>
                  <a:gd name="connsiteY41" fmla="*/ 696790 h 804496"/>
                  <a:gd name="connsiteX42" fmla="*/ 81329 w 633046"/>
                  <a:gd name="connsiteY42" fmla="*/ 692394 h 804496"/>
                  <a:gd name="connsiteX43" fmla="*/ 70338 w 633046"/>
                  <a:gd name="connsiteY43" fmla="*/ 685800 h 804496"/>
                  <a:gd name="connsiteX44" fmla="*/ 59348 w 633046"/>
                  <a:gd name="connsiteY44" fmla="*/ 683602 h 804496"/>
                  <a:gd name="connsiteX45" fmla="*/ 50556 w 633046"/>
                  <a:gd name="connsiteY45" fmla="*/ 679206 h 804496"/>
                  <a:gd name="connsiteX46" fmla="*/ 39565 w 633046"/>
                  <a:gd name="connsiteY46" fmla="*/ 670413 h 804496"/>
                  <a:gd name="connsiteX47" fmla="*/ 35169 w 633046"/>
                  <a:gd name="connsiteY47" fmla="*/ 657225 h 804496"/>
                  <a:gd name="connsiteX48" fmla="*/ 26377 w 633046"/>
                  <a:gd name="connsiteY48" fmla="*/ 628650 h 804496"/>
                  <a:gd name="connsiteX49" fmla="*/ 17585 w 633046"/>
                  <a:gd name="connsiteY49" fmla="*/ 626452 h 804496"/>
                  <a:gd name="connsiteX50" fmla="*/ 13188 w 633046"/>
                  <a:gd name="connsiteY50" fmla="*/ 613263 h 804496"/>
                  <a:gd name="connsiteX51" fmla="*/ 10990 w 633046"/>
                  <a:gd name="connsiteY51" fmla="*/ 606669 h 804496"/>
                  <a:gd name="connsiteX52" fmla="*/ 13188 w 633046"/>
                  <a:gd name="connsiteY52" fmla="*/ 580292 h 804496"/>
                  <a:gd name="connsiteX53" fmla="*/ 15386 w 633046"/>
                  <a:gd name="connsiteY53" fmla="*/ 571500 h 804496"/>
                  <a:gd name="connsiteX54" fmla="*/ 21981 w 633046"/>
                  <a:gd name="connsiteY54" fmla="*/ 564906 h 804496"/>
                  <a:gd name="connsiteX55" fmla="*/ 19783 w 633046"/>
                  <a:gd name="connsiteY55" fmla="*/ 487973 h 804496"/>
                  <a:gd name="connsiteX56" fmla="*/ 10990 w 633046"/>
                  <a:gd name="connsiteY56" fmla="*/ 468190 h 804496"/>
                  <a:gd name="connsiteX57" fmla="*/ 4396 w 633046"/>
                  <a:gd name="connsiteY57" fmla="*/ 461596 h 804496"/>
                  <a:gd name="connsiteX58" fmla="*/ 0 w 633046"/>
                  <a:gd name="connsiteY58" fmla="*/ 455002 h 804496"/>
                  <a:gd name="connsiteX59" fmla="*/ 4396 w 633046"/>
                  <a:gd name="connsiteY59" fmla="*/ 424229 h 804496"/>
                  <a:gd name="connsiteX60" fmla="*/ 8792 w 633046"/>
                  <a:gd name="connsiteY60" fmla="*/ 419832 h 804496"/>
                  <a:gd name="connsiteX61" fmla="*/ 30773 w 633046"/>
                  <a:gd name="connsiteY61" fmla="*/ 417634 h 804496"/>
                  <a:gd name="connsiteX62" fmla="*/ 43961 w 633046"/>
                  <a:gd name="connsiteY62" fmla="*/ 408842 h 804496"/>
                  <a:gd name="connsiteX63" fmla="*/ 50556 w 633046"/>
                  <a:gd name="connsiteY63" fmla="*/ 391257 h 804496"/>
                  <a:gd name="connsiteX64" fmla="*/ 54952 w 633046"/>
                  <a:gd name="connsiteY64" fmla="*/ 378069 h 804496"/>
                  <a:gd name="connsiteX65" fmla="*/ 59348 w 633046"/>
                  <a:gd name="connsiteY65" fmla="*/ 369277 h 804496"/>
                  <a:gd name="connsiteX66" fmla="*/ 50556 w 633046"/>
                  <a:gd name="connsiteY66" fmla="*/ 307731 h 804496"/>
                  <a:gd name="connsiteX67" fmla="*/ 123092 w 633046"/>
                  <a:gd name="connsiteY67" fmla="*/ 257175 h 804496"/>
                  <a:gd name="connsiteX68" fmla="*/ 123092 w 633046"/>
                  <a:gd name="connsiteY68" fmla="*/ 197827 h 804496"/>
                  <a:gd name="connsiteX69" fmla="*/ 200025 w 633046"/>
                  <a:gd name="connsiteY69" fmla="*/ 197827 h 804496"/>
                  <a:gd name="connsiteX70" fmla="*/ 200025 w 633046"/>
                  <a:gd name="connsiteY70" fmla="*/ 158261 h 804496"/>
                  <a:gd name="connsiteX71" fmla="*/ 283552 w 633046"/>
                  <a:gd name="connsiteY71" fmla="*/ 158261 h 804496"/>
                  <a:gd name="connsiteX72" fmla="*/ 283552 w 633046"/>
                  <a:gd name="connsiteY72" fmla="*/ 68140 h 804496"/>
                  <a:gd name="connsiteX73" fmla="*/ 378069 w 633046"/>
                  <a:gd name="connsiteY73" fmla="*/ 68140 h 804496"/>
                  <a:gd name="connsiteX74" fmla="*/ 378069 w 633046"/>
                  <a:gd name="connsiteY74" fmla="*/ 0 h 804496"/>
                  <a:gd name="connsiteX75" fmla="*/ 628650 w 633046"/>
                  <a:gd name="connsiteY75" fmla="*/ 15386 h 804496"/>
                  <a:gd name="connsiteX76" fmla="*/ 633046 w 633046"/>
                  <a:gd name="connsiteY76" fmla="*/ 178044 h 804496"/>
                  <a:gd name="connsiteX0" fmla="*/ 633046 w 641838"/>
                  <a:gd name="connsiteY0" fmla="*/ 178044 h 804496"/>
                  <a:gd name="connsiteX1" fmla="*/ 622056 w 641838"/>
                  <a:gd name="connsiteY1" fmla="*/ 696790 h 804496"/>
                  <a:gd name="connsiteX2" fmla="*/ 586886 w 641838"/>
                  <a:gd name="connsiteY2" fmla="*/ 703384 h 804496"/>
                  <a:gd name="connsiteX3" fmla="*/ 569302 w 641838"/>
                  <a:gd name="connsiteY3" fmla="*/ 727563 h 804496"/>
                  <a:gd name="connsiteX4" fmla="*/ 562708 w 641838"/>
                  <a:gd name="connsiteY4" fmla="*/ 731959 h 804496"/>
                  <a:gd name="connsiteX5" fmla="*/ 558311 w 641838"/>
                  <a:gd name="connsiteY5" fmla="*/ 736356 h 804496"/>
                  <a:gd name="connsiteX6" fmla="*/ 538529 w 641838"/>
                  <a:gd name="connsiteY6" fmla="*/ 738554 h 804496"/>
                  <a:gd name="connsiteX7" fmla="*/ 496765 w 641838"/>
                  <a:gd name="connsiteY7" fmla="*/ 740752 h 804496"/>
                  <a:gd name="connsiteX8" fmla="*/ 487973 w 641838"/>
                  <a:gd name="connsiteY8" fmla="*/ 753940 h 804496"/>
                  <a:gd name="connsiteX9" fmla="*/ 485775 w 641838"/>
                  <a:gd name="connsiteY9" fmla="*/ 760534 h 804496"/>
                  <a:gd name="connsiteX10" fmla="*/ 479181 w 641838"/>
                  <a:gd name="connsiteY10" fmla="*/ 764931 h 804496"/>
                  <a:gd name="connsiteX11" fmla="*/ 472586 w 641838"/>
                  <a:gd name="connsiteY11" fmla="*/ 771525 h 804496"/>
                  <a:gd name="connsiteX12" fmla="*/ 435219 w 641838"/>
                  <a:gd name="connsiteY12" fmla="*/ 769327 h 804496"/>
                  <a:gd name="connsiteX13" fmla="*/ 426427 w 641838"/>
                  <a:gd name="connsiteY13" fmla="*/ 782515 h 804496"/>
                  <a:gd name="connsiteX14" fmla="*/ 411040 w 641838"/>
                  <a:gd name="connsiteY14" fmla="*/ 791307 h 804496"/>
                  <a:gd name="connsiteX15" fmla="*/ 404446 w 641838"/>
                  <a:gd name="connsiteY15" fmla="*/ 789109 h 804496"/>
                  <a:gd name="connsiteX16" fmla="*/ 391258 w 641838"/>
                  <a:gd name="connsiteY16" fmla="*/ 780317 h 804496"/>
                  <a:gd name="connsiteX17" fmla="*/ 373673 w 641838"/>
                  <a:gd name="connsiteY17" fmla="*/ 764931 h 804496"/>
                  <a:gd name="connsiteX18" fmla="*/ 367079 w 641838"/>
                  <a:gd name="connsiteY18" fmla="*/ 760534 h 804496"/>
                  <a:gd name="connsiteX19" fmla="*/ 353890 w 641838"/>
                  <a:gd name="connsiteY19" fmla="*/ 762732 h 804496"/>
                  <a:gd name="connsiteX20" fmla="*/ 351692 w 641838"/>
                  <a:gd name="connsiteY20" fmla="*/ 773723 h 804496"/>
                  <a:gd name="connsiteX21" fmla="*/ 347296 w 641838"/>
                  <a:gd name="connsiteY21" fmla="*/ 780317 h 804496"/>
                  <a:gd name="connsiteX22" fmla="*/ 340702 w 641838"/>
                  <a:gd name="connsiteY22" fmla="*/ 782515 h 804496"/>
                  <a:gd name="connsiteX23" fmla="*/ 314325 w 641838"/>
                  <a:gd name="connsiteY23" fmla="*/ 786911 h 804496"/>
                  <a:gd name="connsiteX24" fmla="*/ 272561 w 641838"/>
                  <a:gd name="connsiteY24" fmla="*/ 789109 h 804496"/>
                  <a:gd name="connsiteX25" fmla="*/ 265967 w 641838"/>
                  <a:gd name="connsiteY25" fmla="*/ 793506 h 804496"/>
                  <a:gd name="connsiteX26" fmla="*/ 259373 w 641838"/>
                  <a:gd name="connsiteY26" fmla="*/ 795704 h 804496"/>
                  <a:gd name="connsiteX27" fmla="*/ 252779 w 641838"/>
                  <a:gd name="connsiteY27" fmla="*/ 800100 h 804496"/>
                  <a:gd name="connsiteX28" fmla="*/ 219808 w 641838"/>
                  <a:gd name="connsiteY28" fmla="*/ 804496 h 804496"/>
                  <a:gd name="connsiteX29" fmla="*/ 118696 w 641838"/>
                  <a:gd name="connsiteY29" fmla="*/ 802298 h 804496"/>
                  <a:gd name="connsiteX30" fmla="*/ 112102 w 641838"/>
                  <a:gd name="connsiteY30" fmla="*/ 795704 h 804496"/>
                  <a:gd name="connsiteX31" fmla="*/ 105508 w 641838"/>
                  <a:gd name="connsiteY31" fmla="*/ 793506 h 804496"/>
                  <a:gd name="connsiteX32" fmla="*/ 92319 w 641838"/>
                  <a:gd name="connsiteY32" fmla="*/ 786911 h 804496"/>
                  <a:gd name="connsiteX33" fmla="*/ 85725 w 641838"/>
                  <a:gd name="connsiteY33" fmla="*/ 780317 h 804496"/>
                  <a:gd name="connsiteX34" fmla="*/ 79131 w 641838"/>
                  <a:gd name="connsiteY34" fmla="*/ 775921 h 804496"/>
                  <a:gd name="connsiteX35" fmla="*/ 76933 w 641838"/>
                  <a:gd name="connsiteY35" fmla="*/ 769327 h 804496"/>
                  <a:gd name="connsiteX36" fmla="*/ 105508 w 641838"/>
                  <a:gd name="connsiteY36" fmla="*/ 745148 h 804496"/>
                  <a:gd name="connsiteX37" fmla="*/ 103310 w 641838"/>
                  <a:gd name="connsiteY37" fmla="*/ 731959 h 804496"/>
                  <a:gd name="connsiteX38" fmla="*/ 96715 w 641838"/>
                  <a:gd name="connsiteY38" fmla="*/ 727563 h 804496"/>
                  <a:gd name="connsiteX39" fmla="*/ 98913 w 641838"/>
                  <a:gd name="connsiteY39" fmla="*/ 705582 h 804496"/>
                  <a:gd name="connsiteX40" fmla="*/ 96715 w 641838"/>
                  <a:gd name="connsiteY40" fmla="*/ 698988 h 804496"/>
                  <a:gd name="connsiteX41" fmla="*/ 90121 w 641838"/>
                  <a:gd name="connsiteY41" fmla="*/ 696790 h 804496"/>
                  <a:gd name="connsiteX42" fmla="*/ 81329 w 641838"/>
                  <a:gd name="connsiteY42" fmla="*/ 692394 h 804496"/>
                  <a:gd name="connsiteX43" fmla="*/ 70338 w 641838"/>
                  <a:gd name="connsiteY43" fmla="*/ 685800 h 804496"/>
                  <a:gd name="connsiteX44" fmla="*/ 59348 w 641838"/>
                  <a:gd name="connsiteY44" fmla="*/ 683602 h 804496"/>
                  <a:gd name="connsiteX45" fmla="*/ 50556 w 641838"/>
                  <a:gd name="connsiteY45" fmla="*/ 679206 h 804496"/>
                  <a:gd name="connsiteX46" fmla="*/ 39565 w 641838"/>
                  <a:gd name="connsiteY46" fmla="*/ 670413 h 804496"/>
                  <a:gd name="connsiteX47" fmla="*/ 35169 w 641838"/>
                  <a:gd name="connsiteY47" fmla="*/ 657225 h 804496"/>
                  <a:gd name="connsiteX48" fmla="*/ 26377 w 641838"/>
                  <a:gd name="connsiteY48" fmla="*/ 628650 h 804496"/>
                  <a:gd name="connsiteX49" fmla="*/ 17585 w 641838"/>
                  <a:gd name="connsiteY49" fmla="*/ 626452 h 804496"/>
                  <a:gd name="connsiteX50" fmla="*/ 13188 w 641838"/>
                  <a:gd name="connsiteY50" fmla="*/ 613263 h 804496"/>
                  <a:gd name="connsiteX51" fmla="*/ 10990 w 641838"/>
                  <a:gd name="connsiteY51" fmla="*/ 606669 h 804496"/>
                  <a:gd name="connsiteX52" fmla="*/ 13188 w 641838"/>
                  <a:gd name="connsiteY52" fmla="*/ 580292 h 804496"/>
                  <a:gd name="connsiteX53" fmla="*/ 15386 w 641838"/>
                  <a:gd name="connsiteY53" fmla="*/ 571500 h 804496"/>
                  <a:gd name="connsiteX54" fmla="*/ 21981 w 641838"/>
                  <a:gd name="connsiteY54" fmla="*/ 564906 h 804496"/>
                  <a:gd name="connsiteX55" fmla="*/ 19783 w 641838"/>
                  <a:gd name="connsiteY55" fmla="*/ 487973 h 804496"/>
                  <a:gd name="connsiteX56" fmla="*/ 10990 w 641838"/>
                  <a:gd name="connsiteY56" fmla="*/ 468190 h 804496"/>
                  <a:gd name="connsiteX57" fmla="*/ 4396 w 641838"/>
                  <a:gd name="connsiteY57" fmla="*/ 461596 h 804496"/>
                  <a:gd name="connsiteX58" fmla="*/ 0 w 641838"/>
                  <a:gd name="connsiteY58" fmla="*/ 455002 h 804496"/>
                  <a:gd name="connsiteX59" fmla="*/ 4396 w 641838"/>
                  <a:gd name="connsiteY59" fmla="*/ 424229 h 804496"/>
                  <a:gd name="connsiteX60" fmla="*/ 8792 w 641838"/>
                  <a:gd name="connsiteY60" fmla="*/ 419832 h 804496"/>
                  <a:gd name="connsiteX61" fmla="*/ 30773 w 641838"/>
                  <a:gd name="connsiteY61" fmla="*/ 417634 h 804496"/>
                  <a:gd name="connsiteX62" fmla="*/ 43961 w 641838"/>
                  <a:gd name="connsiteY62" fmla="*/ 408842 h 804496"/>
                  <a:gd name="connsiteX63" fmla="*/ 50556 w 641838"/>
                  <a:gd name="connsiteY63" fmla="*/ 391257 h 804496"/>
                  <a:gd name="connsiteX64" fmla="*/ 54952 w 641838"/>
                  <a:gd name="connsiteY64" fmla="*/ 378069 h 804496"/>
                  <a:gd name="connsiteX65" fmla="*/ 59348 w 641838"/>
                  <a:gd name="connsiteY65" fmla="*/ 369277 h 804496"/>
                  <a:gd name="connsiteX66" fmla="*/ 50556 w 641838"/>
                  <a:gd name="connsiteY66" fmla="*/ 307731 h 804496"/>
                  <a:gd name="connsiteX67" fmla="*/ 123092 w 641838"/>
                  <a:gd name="connsiteY67" fmla="*/ 257175 h 804496"/>
                  <a:gd name="connsiteX68" fmla="*/ 123092 w 641838"/>
                  <a:gd name="connsiteY68" fmla="*/ 197827 h 804496"/>
                  <a:gd name="connsiteX69" fmla="*/ 200025 w 641838"/>
                  <a:gd name="connsiteY69" fmla="*/ 197827 h 804496"/>
                  <a:gd name="connsiteX70" fmla="*/ 200025 w 641838"/>
                  <a:gd name="connsiteY70" fmla="*/ 158261 h 804496"/>
                  <a:gd name="connsiteX71" fmla="*/ 283552 w 641838"/>
                  <a:gd name="connsiteY71" fmla="*/ 158261 h 804496"/>
                  <a:gd name="connsiteX72" fmla="*/ 283552 w 641838"/>
                  <a:gd name="connsiteY72" fmla="*/ 68140 h 804496"/>
                  <a:gd name="connsiteX73" fmla="*/ 378069 w 641838"/>
                  <a:gd name="connsiteY73" fmla="*/ 68140 h 804496"/>
                  <a:gd name="connsiteX74" fmla="*/ 378069 w 641838"/>
                  <a:gd name="connsiteY74" fmla="*/ 0 h 804496"/>
                  <a:gd name="connsiteX75" fmla="*/ 641838 w 641838"/>
                  <a:gd name="connsiteY75" fmla="*/ 17584 h 804496"/>
                  <a:gd name="connsiteX76" fmla="*/ 633046 w 641838"/>
                  <a:gd name="connsiteY76" fmla="*/ 178044 h 80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641838" h="804496">
                    <a:moveTo>
                      <a:pt x="633046" y="178044"/>
                    </a:moveTo>
                    <a:lnTo>
                      <a:pt x="622056" y="696790"/>
                    </a:lnTo>
                    <a:lnTo>
                      <a:pt x="586886" y="703384"/>
                    </a:lnTo>
                    <a:cubicBezTo>
                      <a:pt x="579798" y="714725"/>
                      <a:pt x="578288" y="720075"/>
                      <a:pt x="569302" y="727563"/>
                    </a:cubicBezTo>
                    <a:cubicBezTo>
                      <a:pt x="567273" y="729254"/>
                      <a:pt x="564771" y="730309"/>
                      <a:pt x="562708" y="731959"/>
                    </a:cubicBezTo>
                    <a:cubicBezTo>
                      <a:pt x="561089" y="733254"/>
                      <a:pt x="560311" y="735811"/>
                      <a:pt x="558311" y="736356"/>
                    </a:cubicBezTo>
                    <a:cubicBezTo>
                      <a:pt x="551910" y="738102"/>
                      <a:pt x="545147" y="738081"/>
                      <a:pt x="538529" y="738554"/>
                    </a:cubicBezTo>
                    <a:cubicBezTo>
                      <a:pt x="524624" y="739547"/>
                      <a:pt x="510686" y="740019"/>
                      <a:pt x="496765" y="740752"/>
                    </a:cubicBezTo>
                    <a:cubicBezTo>
                      <a:pt x="491539" y="756431"/>
                      <a:pt x="498949" y="737475"/>
                      <a:pt x="487973" y="753940"/>
                    </a:cubicBezTo>
                    <a:cubicBezTo>
                      <a:pt x="486688" y="755868"/>
                      <a:pt x="487222" y="758725"/>
                      <a:pt x="485775" y="760534"/>
                    </a:cubicBezTo>
                    <a:cubicBezTo>
                      <a:pt x="484125" y="762597"/>
                      <a:pt x="481211" y="763240"/>
                      <a:pt x="479181" y="764931"/>
                    </a:cubicBezTo>
                    <a:cubicBezTo>
                      <a:pt x="476793" y="766921"/>
                      <a:pt x="474784" y="769327"/>
                      <a:pt x="472586" y="771525"/>
                    </a:cubicBezTo>
                    <a:cubicBezTo>
                      <a:pt x="460130" y="770792"/>
                      <a:pt x="447696" y="769327"/>
                      <a:pt x="435219" y="769327"/>
                    </a:cubicBezTo>
                    <a:cubicBezTo>
                      <a:pt x="423697" y="769327"/>
                      <a:pt x="431310" y="774702"/>
                      <a:pt x="426427" y="782515"/>
                    </a:cubicBezTo>
                    <a:cubicBezTo>
                      <a:pt x="422925" y="788118"/>
                      <a:pt x="416592" y="789457"/>
                      <a:pt x="411040" y="791307"/>
                    </a:cubicBezTo>
                    <a:cubicBezTo>
                      <a:pt x="408842" y="790574"/>
                      <a:pt x="406471" y="790234"/>
                      <a:pt x="404446" y="789109"/>
                    </a:cubicBezTo>
                    <a:cubicBezTo>
                      <a:pt x="399828" y="786543"/>
                      <a:pt x="391258" y="780317"/>
                      <a:pt x="391258" y="780317"/>
                    </a:cubicBezTo>
                    <a:cubicBezTo>
                      <a:pt x="383929" y="769327"/>
                      <a:pt x="389060" y="775190"/>
                      <a:pt x="373673" y="764931"/>
                    </a:cubicBezTo>
                    <a:lnTo>
                      <a:pt x="367079" y="760534"/>
                    </a:lnTo>
                    <a:cubicBezTo>
                      <a:pt x="362683" y="761267"/>
                      <a:pt x="357274" y="759831"/>
                      <a:pt x="353890" y="762732"/>
                    </a:cubicBezTo>
                    <a:cubicBezTo>
                      <a:pt x="351053" y="765164"/>
                      <a:pt x="353004" y="770225"/>
                      <a:pt x="351692" y="773723"/>
                    </a:cubicBezTo>
                    <a:cubicBezTo>
                      <a:pt x="350764" y="776196"/>
                      <a:pt x="349359" y="778667"/>
                      <a:pt x="347296" y="780317"/>
                    </a:cubicBezTo>
                    <a:cubicBezTo>
                      <a:pt x="345487" y="781764"/>
                      <a:pt x="342974" y="782061"/>
                      <a:pt x="340702" y="782515"/>
                    </a:cubicBezTo>
                    <a:cubicBezTo>
                      <a:pt x="331961" y="784263"/>
                      <a:pt x="323117" y="785446"/>
                      <a:pt x="314325" y="786911"/>
                    </a:cubicBezTo>
                    <a:cubicBezTo>
                      <a:pt x="294084" y="784381"/>
                      <a:pt x="294963" y="782708"/>
                      <a:pt x="272561" y="789109"/>
                    </a:cubicBezTo>
                    <a:cubicBezTo>
                      <a:pt x="270021" y="789835"/>
                      <a:pt x="268330" y="792324"/>
                      <a:pt x="265967" y="793506"/>
                    </a:cubicBezTo>
                    <a:cubicBezTo>
                      <a:pt x="263895" y="794542"/>
                      <a:pt x="261445" y="794668"/>
                      <a:pt x="259373" y="795704"/>
                    </a:cubicBezTo>
                    <a:cubicBezTo>
                      <a:pt x="257010" y="796885"/>
                      <a:pt x="255285" y="799265"/>
                      <a:pt x="252779" y="800100"/>
                    </a:cubicBezTo>
                    <a:cubicBezTo>
                      <a:pt x="247846" y="801744"/>
                      <a:pt x="221988" y="804254"/>
                      <a:pt x="219808" y="804496"/>
                    </a:cubicBezTo>
                    <a:cubicBezTo>
                      <a:pt x="186104" y="803763"/>
                      <a:pt x="152296" y="805041"/>
                      <a:pt x="118696" y="802298"/>
                    </a:cubicBezTo>
                    <a:cubicBezTo>
                      <a:pt x="115598" y="802045"/>
                      <a:pt x="114688" y="797428"/>
                      <a:pt x="112102" y="795704"/>
                    </a:cubicBezTo>
                    <a:cubicBezTo>
                      <a:pt x="110174" y="794419"/>
                      <a:pt x="107706" y="794239"/>
                      <a:pt x="105508" y="793506"/>
                    </a:cubicBezTo>
                    <a:cubicBezTo>
                      <a:pt x="93416" y="781414"/>
                      <a:pt x="111224" y="797714"/>
                      <a:pt x="92319" y="786911"/>
                    </a:cubicBezTo>
                    <a:cubicBezTo>
                      <a:pt x="89620" y="785369"/>
                      <a:pt x="88113" y="782307"/>
                      <a:pt x="85725" y="780317"/>
                    </a:cubicBezTo>
                    <a:cubicBezTo>
                      <a:pt x="83696" y="778626"/>
                      <a:pt x="81329" y="777386"/>
                      <a:pt x="79131" y="775921"/>
                    </a:cubicBezTo>
                    <a:cubicBezTo>
                      <a:pt x="78398" y="773723"/>
                      <a:pt x="76933" y="771644"/>
                      <a:pt x="76933" y="769327"/>
                    </a:cubicBezTo>
                    <a:cubicBezTo>
                      <a:pt x="76933" y="738823"/>
                      <a:pt x="75478" y="747650"/>
                      <a:pt x="105508" y="745148"/>
                    </a:cubicBezTo>
                    <a:cubicBezTo>
                      <a:pt x="104775" y="740752"/>
                      <a:pt x="105303" y="735945"/>
                      <a:pt x="103310" y="731959"/>
                    </a:cubicBezTo>
                    <a:cubicBezTo>
                      <a:pt x="102128" y="729596"/>
                      <a:pt x="97149" y="730169"/>
                      <a:pt x="96715" y="727563"/>
                    </a:cubicBezTo>
                    <a:cubicBezTo>
                      <a:pt x="95504" y="720300"/>
                      <a:pt x="98180" y="712909"/>
                      <a:pt x="98913" y="705582"/>
                    </a:cubicBezTo>
                    <a:cubicBezTo>
                      <a:pt x="98180" y="703384"/>
                      <a:pt x="98353" y="700626"/>
                      <a:pt x="96715" y="698988"/>
                    </a:cubicBezTo>
                    <a:cubicBezTo>
                      <a:pt x="95077" y="697350"/>
                      <a:pt x="92251" y="697703"/>
                      <a:pt x="90121" y="696790"/>
                    </a:cubicBezTo>
                    <a:cubicBezTo>
                      <a:pt x="87109" y="695499"/>
                      <a:pt x="84193" y="693985"/>
                      <a:pt x="81329" y="692394"/>
                    </a:cubicBezTo>
                    <a:cubicBezTo>
                      <a:pt x="77594" y="690319"/>
                      <a:pt x="74305" y="687387"/>
                      <a:pt x="70338" y="685800"/>
                    </a:cubicBezTo>
                    <a:cubicBezTo>
                      <a:pt x="66869" y="684413"/>
                      <a:pt x="63011" y="684335"/>
                      <a:pt x="59348" y="683602"/>
                    </a:cubicBezTo>
                    <a:cubicBezTo>
                      <a:pt x="56417" y="682137"/>
                      <a:pt x="53568" y="680497"/>
                      <a:pt x="50556" y="679206"/>
                    </a:cubicBezTo>
                    <a:cubicBezTo>
                      <a:pt x="43032" y="675981"/>
                      <a:pt x="43449" y="679152"/>
                      <a:pt x="39565" y="670413"/>
                    </a:cubicBezTo>
                    <a:cubicBezTo>
                      <a:pt x="37683" y="666179"/>
                      <a:pt x="35169" y="657225"/>
                      <a:pt x="35169" y="657225"/>
                    </a:cubicBezTo>
                    <a:cubicBezTo>
                      <a:pt x="33651" y="640531"/>
                      <a:pt x="39405" y="634233"/>
                      <a:pt x="26377" y="628650"/>
                    </a:cubicBezTo>
                    <a:cubicBezTo>
                      <a:pt x="23600" y="627460"/>
                      <a:pt x="20516" y="627185"/>
                      <a:pt x="17585" y="626452"/>
                    </a:cubicBezTo>
                    <a:lnTo>
                      <a:pt x="13188" y="613263"/>
                    </a:lnTo>
                    <a:lnTo>
                      <a:pt x="10990" y="606669"/>
                    </a:lnTo>
                    <a:cubicBezTo>
                      <a:pt x="11723" y="597877"/>
                      <a:pt x="12094" y="589047"/>
                      <a:pt x="13188" y="580292"/>
                    </a:cubicBezTo>
                    <a:cubicBezTo>
                      <a:pt x="13563" y="577294"/>
                      <a:pt x="13887" y="574123"/>
                      <a:pt x="15386" y="571500"/>
                    </a:cubicBezTo>
                    <a:cubicBezTo>
                      <a:pt x="16928" y="568801"/>
                      <a:pt x="19783" y="567104"/>
                      <a:pt x="21981" y="564906"/>
                    </a:cubicBezTo>
                    <a:cubicBezTo>
                      <a:pt x="21248" y="539262"/>
                      <a:pt x="21655" y="513559"/>
                      <a:pt x="19783" y="487973"/>
                    </a:cubicBezTo>
                    <a:cubicBezTo>
                      <a:pt x="19322" y="481670"/>
                      <a:pt x="15237" y="473286"/>
                      <a:pt x="10990" y="468190"/>
                    </a:cubicBezTo>
                    <a:cubicBezTo>
                      <a:pt x="9000" y="465802"/>
                      <a:pt x="6386" y="463984"/>
                      <a:pt x="4396" y="461596"/>
                    </a:cubicBezTo>
                    <a:cubicBezTo>
                      <a:pt x="2705" y="459567"/>
                      <a:pt x="1465" y="457200"/>
                      <a:pt x="0" y="455002"/>
                    </a:cubicBezTo>
                    <a:cubicBezTo>
                      <a:pt x="1465" y="444744"/>
                      <a:pt x="1883" y="434281"/>
                      <a:pt x="4396" y="424229"/>
                    </a:cubicBezTo>
                    <a:cubicBezTo>
                      <a:pt x="4899" y="422218"/>
                      <a:pt x="6781" y="420335"/>
                      <a:pt x="8792" y="419832"/>
                    </a:cubicBezTo>
                    <a:cubicBezTo>
                      <a:pt x="15936" y="418046"/>
                      <a:pt x="23446" y="418367"/>
                      <a:pt x="30773" y="417634"/>
                    </a:cubicBezTo>
                    <a:cubicBezTo>
                      <a:pt x="35169" y="414703"/>
                      <a:pt x="42290" y="413854"/>
                      <a:pt x="43961" y="408842"/>
                    </a:cubicBezTo>
                    <a:cubicBezTo>
                      <a:pt x="50512" y="389198"/>
                      <a:pt x="40014" y="420248"/>
                      <a:pt x="50556" y="391257"/>
                    </a:cubicBezTo>
                    <a:cubicBezTo>
                      <a:pt x="52140" y="386902"/>
                      <a:pt x="53487" y="382465"/>
                      <a:pt x="54952" y="378069"/>
                    </a:cubicBezTo>
                    <a:cubicBezTo>
                      <a:pt x="57478" y="370492"/>
                      <a:pt x="55512" y="373113"/>
                      <a:pt x="59348" y="369277"/>
                    </a:cubicBezTo>
                    <a:lnTo>
                      <a:pt x="50556" y="307731"/>
                    </a:lnTo>
                    <a:lnTo>
                      <a:pt x="123092" y="257175"/>
                    </a:lnTo>
                    <a:lnTo>
                      <a:pt x="123092" y="197827"/>
                    </a:lnTo>
                    <a:lnTo>
                      <a:pt x="200025" y="197827"/>
                    </a:lnTo>
                    <a:lnTo>
                      <a:pt x="200025" y="158261"/>
                    </a:lnTo>
                    <a:lnTo>
                      <a:pt x="283552" y="158261"/>
                    </a:lnTo>
                    <a:lnTo>
                      <a:pt x="283552" y="68140"/>
                    </a:lnTo>
                    <a:lnTo>
                      <a:pt x="378069" y="68140"/>
                    </a:lnTo>
                    <a:lnTo>
                      <a:pt x="378069" y="0"/>
                    </a:lnTo>
                    <a:lnTo>
                      <a:pt x="641838" y="17584"/>
                    </a:lnTo>
                    <a:lnTo>
                      <a:pt x="633046" y="17804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2023336" y="2587721"/>
                <a:ext cx="748666" cy="529696"/>
              </a:xfrm>
              <a:custGeom>
                <a:avLst/>
                <a:gdLst>
                  <a:gd name="connsiteX0" fmla="*/ 747346 w 747346"/>
                  <a:gd name="connsiteY0" fmla="*/ 15386 h 529736"/>
                  <a:gd name="connsiteX1" fmla="*/ 747346 w 747346"/>
                  <a:gd name="connsiteY1" fmla="*/ 356088 h 529736"/>
                  <a:gd name="connsiteX2" fmla="*/ 703384 w 747346"/>
                  <a:gd name="connsiteY2" fmla="*/ 356088 h 529736"/>
                  <a:gd name="connsiteX3" fmla="*/ 703384 w 747346"/>
                  <a:gd name="connsiteY3" fmla="*/ 318721 h 529736"/>
                  <a:gd name="connsiteX4" fmla="*/ 584688 w 747346"/>
                  <a:gd name="connsiteY4" fmla="*/ 318721 h 529736"/>
                  <a:gd name="connsiteX5" fmla="*/ 584688 w 747346"/>
                  <a:gd name="connsiteY5" fmla="*/ 375871 h 529736"/>
                  <a:gd name="connsiteX6" fmla="*/ 545123 w 747346"/>
                  <a:gd name="connsiteY6" fmla="*/ 375871 h 529736"/>
                  <a:gd name="connsiteX7" fmla="*/ 545123 w 747346"/>
                  <a:gd name="connsiteY7" fmla="*/ 494567 h 529736"/>
                  <a:gd name="connsiteX8" fmla="*/ 536331 w 747346"/>
                  <a:gd name="connsiteY8" fmla="*/ 529736 h 529736"/>
                  <a:gd name="connsiteX9" fmla="*/ 503359 w 747346"/>
                  <a:gd name="connsiteY9" fmla="*/ 507755 h 529736"/>
                  <a:gd name="connsiteX10" fmla="*/ 479181 w 747346"/>
                  <a:gd name="connsiteY10" fmla="*/ 520944 h 529736"/>
                  <a:gd name="connsiteX11" fmla="*/ 444011 w 747346"/>
                  <a:gd name="connsiteY11" fmla="*/ 514350 h 529736"/>
                  <a:gd name="connsiteX12" fmla="*/ 424229 w 747346"/>
                  <a:gd name="connsiteY12" fmla="*/ 520944 h 529736"/>
                  <a:gd name="connsiteX13" fmla="*/ 417634 w 747346"/>
                  <a:gd name="connsiteY13" fmla="*/ 523142 h 529736"/>
                  <a:gd name="connsiteX14" fmla="*/ 408842 w 747346"/>
                  <a:gd name="connsiteY14" fmla="*/ 520944 h 529736"/>
                  <a:gd name="connsiteX15" fmla="*/ 406644 w 747346"/>
                  <a:gd name="connsiteY15" fmla="*/ 353890 h 529736"/>
                  <a:gd name="connsiteX16" fmla="*/ 169252 w 747346"/>
                  <a:gd name="connsiteY16" fmla="*/ 345098 h 529736"/>
                  <a:gd name="connsiteX17" fmla="*/ 164856 w 747346"/>
                  <a:gd name="connsiteY17" fmla="*/ 415436 h 529736"/>
                  <a:gd name="connsiteX18" fmla="*/ 46159 w 747346"/>
                  <a:gd name="connsiteY18" fmla="*/ 415436 h 529736"/>
                  <a:gd name="connsiteX19" fmla="*/ 50556 w 747346"/>
                  <a:gd name="connsiteY19" fmla="*/ 340701 h 529736"/>
                  <a:gd name="connsiteX20" fmla="*/ 0 w 747346"/>
                  <a:gd name="connsiteY20" fmla="*/ 334107 h 529736"/>
                  <a:gd name="connsiteX21" fmla="*/ 19783 w 747346"/>
                  <a:gd name="connsiteY21" fmla="*/ 0 h 529736"/>
                  <a:gd name="connsiteX22" fmla="*/ 687998 w 747346"/>
                  <a:gd name="connsiteY22" fmla="*/ 13188 h 529736"/>
                  <a:gd name="connsiteX23" fmla="*/ 747346 w 747346"/>
                  <a:gd name="connsiteY23" fmla="*/ 15386 h 529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47346" h="529736">
                    <a:moveTo>
                      <a:pt x="747346" y="15386"/>
                    </a:moveTo>
                    <a:lnTo>
                      <a:pt x="747346" y="356088"/>
                    </a:lnTo>
                    <a:lnTo>
                      <a:pt x="703384" y="356088"/>
                    </a:lnTo>
                    <a:lnTo>
                      <a:pt x="703384" y="318721"/>
                    </a:lnTo>
                    <a:lnTo>
                      <a:pt x="584688" y="318721"/>
                    </a:lnTo>
                    <a:lnTo>
                      <a:pt x="584688" y="375871"/>
                    </a:lnTo>
                    <a:lnTo>
                      <a:pt x="545123" y="375871"/>
                    </a:lnTo>
                    <a:lnTo>
                      <a:pt x="545123" y="494567"/>
                    </a:lnTo>
                    <a:lnTo>
                      <a:pt x="536331" y="529736"/>
                    </a:lnTo>
                    <a:lnTo>
                      <a:pt x="503359" y="507755"/>
                    </a:lnTo>
                    <a:lnTo>
                      <a:pt x="479181" y="520944"/>
                    </a:lnTo>
                    <a:cubicBezTo>
                      <a:pt x="459652" y="511179"/>
                      <a:pt x="465089" y="509833"/>
                      <a:pt x="444011" y="514350"/>
                    </a:cubicBezTo>
                    <a:cubicBezTo>
                      <a:pt x="444010" y="514350"/>
                      <a:pt x="427527" y="519845"/>
                      <a:pt x="424229" y="520944"/>
                    </a:cubicBezTo>
                    <a:lnTo>
                      <a:pt x="417634" y="523142"/>
                    </a:lnTo>
                    <a:cubicBezTo>
                      <a:pt x="410345" y="520712"/>
                      <a:pt x="413357" y="520944"/>
                      <a:pt x="408842" y="520944"/>
                    </a:cubicBezTo>
                    <a:cubicBezTo>
                      <a:pt x="408109" y="465259"/>
                      <a:pt x="407377" y="409575"/>
                      <a:pt x="406644" y="353890"/>
                    </a:cubicBezTo>
                    <a:lnTo>
                      <a:pt x="169252" y="345098"/>
                    </a:lnTo>
                    <a:lnTo>
                      <a:pt x="164856" y="415436"/>
                    </a:lnTo>
                    <a:lnTo>
                      <a:pt x="46159" y="415436"/>
                    </a:lnTo>
                    <a:lnTo>
                      <a:pt x="50556" y="340701"/>
                    </a:lnTo>
                    <a:lnTo>
                      <a:pt x="0" y="334107"/>
                    </a:lnTo>
                    <a:lnTo>
                      <a:pt x="19783" y="0"/>
                    </a:lnTo>
                    <a:lnTo>
                      <a:pt x="687998" y="13188"/>
                    </a:lnTo>
                    <a:lnTo>
                      <a:pt x="747346" y="15386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1780686" y="3351192"/>
                <a:ext cx="642137" cy="1100818"/>
              </a:xfrm>
              <a:custGeom>
                <a:avLst/>
                <a:gdLst>
                  <a:gd name="connsiteX0" fmla="*/ 6595 w 641839"/>
                  <a:gd name="connsiteY0" fmla="*/ 0 h 1103435"/>
                  <a:gd name="connsiteX1" fmla="*/ 6595 w 641839"/>
                  <a:gd name="connsiteY1" fmla="*/ 0 h 1103435"/>
                  <a:gd name="connsiteX2" fmla="*/ 28575 w 641839"/>
                  <a:gd name="connsiteY2" fmla="*/ 2198 h 1103435"/>
                  <a:gd name="connsiteX3" fmla="*/ 32971 w 641839"/>
                  <a:gd name="connsiteY3" fmla="*/ 8793 h 1103435"/>
                  <a:gd name="connsiteX4" fmla="*/ 43962 w 641839"/>
                  <a:gd name="connsiteY4" fmla="*/ 19783 h 1103435"/>
                  <a:gd name="connsiteX5" fmla="*/ 48358 w 641839"/>
                  <a:gd name="connsiteY5" fmla="*/ 26377 h 1103435"/>
                  <a:gd name="connsiteX6" fmla="*/ 59348 w 641839"/>
                  <a:gd name="connsiteY6" fmla="*/ 37368 h 1103435"/>
                  <a:gd name="connsiteX7" fmla="*/ 54952 w 641839"/>
                  <a:gd name="connsiteY7" fmla="*/ 61546 h 1103435"/>
                  <a:gd name="connsiteX8" fmla="*/ 50556 w 641839"/>
                  <a:gd name="connsiteY8" fmla="*/ 74735 h 1103435"/>
                  <a:gd name="connsiteX9" fmla="*/ 59348 w 641839"/>
                  <a:gd name="connsiteY9" fmla="*/ 103310 h 1103435"/>
                  <a:gd name="connsiteX10" fmla="*/ 63745 w 641839"/>
                  <a:gd name="connsiteY10" fmla="*/ 107706 h 1103435"/>
                  <a:gd name="connsiteX11" fmla="*/ 68141 w 641839"/>
                  <a:gd name="connsiteY11" fmla="*/ 123093 h 1103435"/>
                  <a:gd name="connsiteX12" fmla="*/ 65943 w 641839"/>
                  <a:gd name="connsiteY12" fmla="*/ 134083 h 1103435"/>
                  <a:gd name="connsiteX13" fmla="*/ 61546 w 641839"/>
                  <a:gd name="connsiteY13" fmla="*/ 138479 h 1103435"/>
                  <a:gd name="connsiteX14" fmla="*/ 59348 w 641839"/>
                  <a:gd name="connsiteY14" fmla="*/ 149469 h 1103435"/>
                  <a:gd name="connsiteX15" fmla="*/ 57150 w 641839"/>
                  <a:gd name="connsiteY15" fmla="*/ 169252 h 1103435"/>
                  <a:gd name="connsiteX16" fmla="*/ 70339 w 641839"/>
                  <a:gd name="connsiteY16" fmla="*/ 173648 h 1103435"/>
                  <a:gd name="connsiteX17" fmla="*/ 76933 w 641839"/>
                  <a:gd name="connsiteY17" fmla="*/ 180243 h 1103435"/>
                  <a:gd name="connsiteX18" fmla="*/ 76933 w 641839"/>
                  <a:gd name="connsiteY18" fmla="*/ 197827 h 1103435"/>
                  <a:gd name="connsiteX19" fmla="*/ 72537 w 641839"/>
                  <a:gd name="connsiteY19" fmla="*/ 211016 h 1103435"/>
                  <a:gd name="connsiteX20" fmla="*/ 74735 w 641839"/>
                  <a:gd name="connsiteY20" fmla="*/ 224204 h 1103435"/>
                  <a:gd name="connsiteX21" fmla="*/ 81329 w 641839"/>
                  <a:gd name="connsiteY21" fmla="*/ 228600 h 1103435"/>
                  <a:gd name="connsiteX22" fmla="*/ 101112 w 641839"/>
                  <a:gd name="connsiteY22" fmla="*/ 232996 h 1103435"/>
                  <a:gd name="connsiteX23" fmla="*/ 116498 w 641839"/>
                  <a:gd name="connsiteY23" fmla="*/ 239591 h 1103435"/>
                  <a:gd name="connsiteX24" fmla="*/ 129687 w 641839"/>
                  <a:gd name="connsiteY24" fmla="*/ 248383 h 1103435"/>
                  <a:gd name="connsiteX25" fmla="*/ 142875 w 641839"/>
                  <a:gd name="connsiteY25" fmla="*/ 254977 h 1103435"/>
                  <a:gd name="connsiteX26" fmla="*/ 140677 w 641839"/>
                  <a:gd name="connsiteY26" fmla="*/ 274760 h 1103435"/>
                  <a:gd name="connsiteX27" fmla="*/ 138479 w 641839"/>
                  <a:gd name="connsiteY27" fmla="*/ 292344 h 1103435"/>
                  <a:gd name="connsiteX28" fmla="*/ 149470 w 641839"/>
                  <a:gd name="connsiteY28" fmla="*/ 294543 h 1103435"/>
                  <a:gd name="connsiteX29" fmla="*/ 156064 w 641839"/>
                  <a:gd name="connsiteY29" fmla="*/ 296741 h 1103435"/>
                  <a:gd name="connsiteX30" fmla="*/ 164856 w 641839"/>
                  <a:gd name="connsiteY30" fmla="*/ 298939 h 1103435"/>
                  <a:gd name="connsiteX31" fmla="*/ 162658 w 641839"/>
                  <a:gd name="connsiteY31" fmla="*/ 314325 h 1103435"/>
                  <a:gd name="connsiteX32" fmla="*/ 160460 w 641839"/>
                  <a:gd name="connsiteY32" fmla="*/ 320919 h 1103435"/>
                  <a:gd name="connsiteX33" fmla="*/ 127489 w 641839"/>
                  <a:gd name="connsiteY33" fmla="*/ 323118 h 1103435"/>
                  <a:gd name="connsiteX34" fmla="*/ 120895 w 641839"/>
                  <a:gd name="connsiteY34" fmla="*/ 327514 h 1103435"/>
                  <a:gd name="connsiteX35" fmla="*/ 123093 w 641839"/>
                  <a:gd name="connsiteY35" fmla="*/ 334108 h 1103435"/>
                  <a:gd name="connsiteX36" fmla="*/ 129687 w 641839"/>
                  <a:gd name="connsiteY36" fmla="*/ 338504 h 1103435"/>
                  <a:gd name="connsiteX37" fmla="*/ 142875 w 641839"/>
                  <a:gd name="connsiteY37" fmla="*/ 347296 h 1103435"/>
                  <a:gd name="connsiteX38" fmla="*/ 147271 w 641839"/>
                  <a:gd name="connsiteY38" fmla="*/ 353891 h 1103435"/>
                  <a:gd name="connsiteX39" fmla="*/ 182441 w 641839"/>
                  <a:gd name="connsiteY39" fmla="*/ 349494 h 1103435"/>
                  <a:gd name="connsiteX40" fmla="*/ 202223 w 641839"/>
                  <a:gd name="connsiteY40" fmla="*/ 347296 h 1103435"/>
                  <a:gd name="connsiteX41" fmla="*/ 219808 w 641839"/>
                  <a:gd name="connsiteY41" fmla="*/ 342900 h 1103435"/>
                  <a:gd name="connsiteX42" fmla="*/ 281354 w 641839"/>
                  <a:gd name="connsiteY42" fmla="*/ 342900 h 1103435"/>
                  <a:gd name="connsiteX43" fmla="*/ 287948 w 641839"/>
                  <a:gd name="connsiteY43" fmla="*/ 338504 h 1103435"/>
                  <a:gd name="connsiteX44" fmla="*/ 298939 w 641839"/>
                  <a:gd name="connsiteY44" fmla="*/ 325316 h 1103435"/>
                  <a:gd name="connsiteX45" fmla="*/ 303335 w 641839"/>
                  <a:gd name="connsiteY45" fmla="*/ 320919 h 1103435"/>
                  <a:gd name="connsiteX46" fmla="*/ 336306 w 641839"/>
                  <a:gd name="connsiteY46" fmla="*/ 327514 h 1103435"/>
                  <a:gd name="connsiteX47" fmla="*/ 342900 w 641839"/>
                  <a:gd name="connsiteY47" fmla="*/ 329712 h 1103435"/>
                  <a:gd name="connsiteX48" fmla="*/ 349495 w 641839"/>
                  <a:gd name="connsiteY48" fmla="*/ 331910 h 1103435"/>
                  <a:gd name="connsiteX49" fmla="*/ 364881 w 641839"/>
                  <a:gd name="connsiteY49" fmla="*/ 329712 h 1103435"/>
                  <a:gd name="connsiteX50" fmla="*/ 375871 w 641839"/>
                  <a:gd name="connsiteY50" fmla="*/ 318721 h 1103435"/>
                  <a:gd name="connsiteX51" fmla="*/ 382466 w 641839"/>
                  <a:gd name="connsiteY51" fmla="*/ 303335 h 1103435"/>
                  <a:gd name="connsiteX52" fmla="*/ 389060 w 641839"/>
                  <a:gd name="connsiteY52" fmla="*/ 301137 h 1103435"/>
                  <a:gd name="connsiteX53" fmla="*/ 400050 w 641839"/>
                  <a:gd name="connsiteY53" fmla="*/ 309929 h 1103435"/>
                  <a:gd name="connsiteX54" fmla="*/ 406645 w 641839"/>
                  <a:gd name="connsiteY54" fmla="*/ 312127 h 1103435"/>
                  <a:gd name="connsiteX55" fmla="*/ 408843 w 641839"/>
                  <a:gd name="connsiteY55" fmla="*/ 318721 h 1103435"/>
                  <a:gd name="connsiteX56" fmla="*/ 415437 w 641839"/>
                  <a:gd name="connsiteY56" fmla="*/ 320919 h 1103435"/>
                  <a:gd name="connsiteX57" fmla="*/ 419833 w 641839"/>
                  <a:gd name="connsiteY57" fmla="*/ 325316 h 1103435"/>
                  <a:gd name="connsiteX58" fmla="*/ 426427 w 641839"/>
                  <a:gd name="connsiteY58" fmla="*/ 329712 h 1103435"/>
                  <a:gd name="connsiteX59" fmla="*/ 428625 w 641839"/>
                  <a:gd name="connsiteY59" fmla="*/ 338504 h 1103435"/>
                  <a:gd name="connsiteX60" fmla="*/ 433021 w 641839"/>
                  <a:gd name="connsiteY60" fmla="*/ 331910 h 1103435"/>
                  <a:gd name="connsiteX61" fmla="*/ 439616 w 641839"/>
                  <a:gd name="connsiteY61" fmla="*/ 318721 h 1103435"/>
                  <a:gd name="connsiteX62" fmla="*/ 446210 w 641839"/>
                  <a:gd name="connsiteY62" fmla="*/ 305533 h 1103435"/>
                  <a:gd name="connsiteX63" fmla="*/ 452804 w 641839"/>
                  <a:gd name="connsiteY63" fmla="*/ 301137 h 1103435"/>
                  <a:gd name="connsiteX64" fmla="*/ 465993 w 641839"/>
                  <a:gd name="connsiteY64" fmla="*/ 312127 h 1103435"/>
                  <a:gd name="connsiteX65" fmla="*/ 470389 w 641839"/>
                  <a:gd name="connsiteY65" fmla="*/ 318721 h 1103435"/>
                  <a:gd name="connsiteX66" fmla="*/ 485775 w 641839"/>
                  <a:gd name="connsiteY66" fmla="*/ 316523 h 1103435"/>
                  <a:gd name="connsiteX67" fmla="*/ 494568 w 641839"/>
                  <a:gd name="connsiteY67" fmla="*/ 309929 h 1103435"/>
                  <a:gd name="connsiteX68" fmla="*/ 501162 w 641839"/>
                  <a:gd name="connsiteY68" fmla="*/ 305533 h 1103435"/>
                  <a:gd name="connsiteX69" fmla="*/ 516548 w 641839"/>
                  <a:gd name="connsiteY69" fmla="*/ 292344 h 1103435"/>
                  <a:gd name="connsiteX70" fmla="*/ 525341 w 641839"/>
                  <a:gd name="connsiteY70" fmla="*/ 290146 h 1103435"/>
                  <a:gd name="connsiteX71" fmla="*/ 558312 w 641839"/>
                  <a:gd name="connsiteY71" fmla="*/ 287948 h 1103435"/>
                  <a:gd name="connsiteX72" fmla="*/ 571500 w 641839"/>
                  <a:gd name="connsiteY72" fmla="*/ 281354 h 1103435"/>
                  <a:gd name="connsiteX73" fmla="*/ 575896 w 641839"/>
                  <a:gd name="connsiteY73" fmla="*/ 274760 h 1103435"/>
                  <a:gd name="connsiteX74" fmla="*/ 580293 w 641839"/>
                  <a:gd name="connsiteY74" fmla="*/ 270364 h 1103435"/>
                  <a:gd name="connsiteX75" fmla="*/ 586887 w 641839"/>
                  <a:gd name="connsiteY75" fmla="*/ 259373 h 1103435"/>
                  <a:gd name="connsiteX76" fmla="*/ 600075 w 641839"/>
                  <a:gd name="connsiteY76" fmla="*/ 248383 h 1103435"/>
                  <a:gd name="connsiteX77" fmla="*/ 615462 w 641839"/>
                  <a:gd name="connsiteY77" fmla="*/ 243987 h 1103435"/>
                  <a:gd name="connsiteX78" fmla="*/ 628650 w 641839"/>
                  <a:gd name="connsiteY78" fmla="*/ 237393 h 1103435"/>
                  <a:gd name="connsiteX79" fmla="*/ 641839 w 641839"/>
                  <a:gd name="connsiteY79" fmla="*/ 232996 h 1103435"/>
                  <a:gd name="connsiteX80" fmla="*/ 626452 w 641839"/>
                  <a:gd name="connsiteY80" fmla="*/ 687998 h 1103435"/>
                  <a:gd name="connsiteX81" fmla="*/ 309929 w 641839"/>
                  <a:gd name="connsiteY81" fmla="*/ 1103435 h 1103435"/>
                  <a:gd name="connsiteX82" fmla="*/ 243987 w 641839"/>
                  <a:gd name="connsiteY82" fmla="*/ 1096841 h 1103435"/>
                  <a:gd name="connsiteX83" fmla="*/ 219808 w 641839"/>
                  <a:gd name="connsiteY83" fmla="*/ 1092444 h 1103435"/>
                  <a:gd name="connsiteX84" fmla="*/ 213214 w 641839"/>
                  <a:gd name="connsiteY84" fmla="*/ 1085850 h 1103435"/>
                  <a:gd name="connsiteX85" fmla="*/ 206620 w 641839"/>
                  <a:gd name="connsiteY85" fmla="*/ 1081454 h 1103435"/>
                  <a:gd name="connsiteX86" fmla="*/ 202223 w 641839"/>
                  <a:gd name="connsiteY86" fmla="*/ 1077058 h 1103435"/>
                  <a:gd name="connsiteX87" fmla="*/ 197827 w 641839"/>
                  <a:gd name="connsiteY87" fmla="*/ 1070464 h 1103435"/>
                  <a:gd name="connsiteX88" fmla="*/ 191233 w 641839"/>
                  <a:gd name="connsiteY88" fmla="*/ 1068266 h 1103435"/>
                  <a:gd name="connsiteX89" fmla="*/ 186837 w 641839"/>
                  <a:gd name="connsiteY89" fmla="*/ 1063869 h 1103435"/>
                  <a:gd name="connsiteX90" fmla="*/ 171450 w 641839"/>
                  <a:gd name="connsiteY90" fmla="*/ 1055077 h 1103435"/>
                  <a:gd name="connsiteX91" fmla="*/ 164856 w 641839"/>
                  <a:gd name="connsiteY91" fmla="*/ 1048483 h 1103435"/>
                  <a:gd name="connsiteX92" fmla="*/ 158262 w 641839"/>
                  <a:gd name="connsiteY92" fmla="*/ 1044087 h 1103435"/>
                  <a:gd name="connsiteX93" fmla="*/ 156064 w 641839"/>
                  <a:gd name="connsiteY93" fmla="*/ 1037493 h 1103435"/>
                  <a:gd name="connsiteX94" fmla="*/ 158262 w 641839"/>
                  <a:gd name="connsiteY94" fmla="*/ 980343 h 1103435"/>
                  <a:gd name="connsiteX95" fmla="*/ 156064 w 641839"/>
                  <a:gd name="connsiteY95" fmla="*/ 962758 h 1103435"/>
                  <a:gd name="connsiteX96" fmla="*/ 138479 w 641839"/>
                  <a:gd name="connsiteY96" fmla="*/ 942975 h 1103435"/>
                  <a:gd name="connsiteX97" fmla="*/ 134083 w 641839"/>
                  <a:gd name="connsiteY97" fmla="*/ 929787 h 1103435"/>
                  <a:gd name="connsiteX98" fmla="*/ 129687 w 641839"/>
                  <a:gd name="connsiteY98" fmla="*/ 923193 h 1103435"/>
                  <a:gd name="connsiteX99" fmla="*/ 101112 w 641839"/>
                  <a:gd name="connsiteY99" fmla="*/ 920994 h 1103435"/>
                  <a:gd name="connsiteX100" fmla="*/ 98914 w 641839"/>
                  <a:gd name="connsiteY100" fmla="*/ 914400 h 1103435"/>
                  <a:gd name="connsiteX101" fmla="*/ 96716 w 641839"/>
                  <a:gd name="connsiteY101" fmla="*/ 905608 h 1103435"/>
                  <a:gd name="connsiteX102" fmla="*/ 92320 w 641839"/>
                  <a:gd name="connsiteY102" fmla="*/ 899014 h 1103435"/>
                  <a:gd name="connsiteX103" fmla="*/ 90121 w 641839"/>
                  <a:gd name="connsiteY103" fmla="*/ 892419 h 1103435"/>
                  <a:gd name="connsiteX104" fmla="*/ 79131 w 641839"/>
                  <a:gd name="connsiteY104" fmla="*/ 879231 h 1103435"/>
                  <a:gd name="connsiteX105" fmla="*/ 70339 w 641839"/>
                  <a:gd name="connsiteY105" fmla="*/ 866043 h 1103435"/>
                  <a:gd name="connsiteX106" fmla="*/ 65943 w 641839"/>
                  <a:gd name="connsiteY106" fmla="*/ 859448 h 1103435"/>
                  <a:gd name="connsiteX107" fmla="*/ 57150 w 641839"/>
                  <a:gd name="connsiteY107" fmla="*/ 857250 h 1103435"/>
                  <a:gd name="connsiteX108" fmla="*/ 50556 w 641839"/>
                  <a:gd name="connsiteY108" fmla="*/ 850656 h 1103435"/>
                  <a:gd name="connsiteX109" fmla="*/ 21981 w 641839"/>
                  <a:gd name="connsiteY109" fmla="*/ 857250 h 1103435"/>
                  <a:gd name="connsiteX110" fmla="*/ 15387 w 641839"/>
                  <a:gd name="connsiteY110" fmla="*/ 863844 h 1103435"/>
                  <a:gd name="connsiteX111" fmla="*/ 0 w 641839"/>
                  <a:gd name="connsiteY111" fmla="*/ 859448 h 1103435"/>
                  <a:gd name="connsiteX112" fmla="*/ 2198 w 641839"/>
                  <a:gd name="connsiteY112" fmla="*/ 138479 h 1103435"/>
                  <a:gd name="connsiteX113" fmla="*/ 6595 w 641839"/>
                  <a:gd name="connsiteY113" fmla="*/ 0 h 110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641839" h="1103435">
                    <a:moveTo>
                      <a:pt x="6595" y="0"/>
                    </a:moveTo>
                    <a:lnTo>
                      <a:pt x="6595" y="0"/>
                    </a:lnTo>
                    <a:cubicBezTo>
                      <a:pt x="13922" y="733"/>
                      <a:pt x="21590" y="-131"/>
                      <a:pt x="28575" y="2198"/>
                    </a:cubicBezTo>
                    <a:cubicBezTo>
                      <a:pt x="31081" y="3034"/>
                      <a:pt x="31231" y="6805"/>
                      <a:pt x="32971" y="8793"/>
                    </a:cubicBezTo>
                    <a:cubicBezTo>
                      <a:pt x="36383" y="12692"/>
                      <a:pt x="41088" y="15472"/>
                      <a:pt x="43962" y="19783"/>
                    </a:cubicBezTo>
                    <a:cubicBezTo>
                      <a:pt x="45427" y="21981"/>
                      <a:pt x="46619" y="24389"/>
                      <a:pt x="48358" y="26377"/>
                    </a:cubicBezTo>
                    <a:cubicBezTo>
                      <a:pt x="51770" y="30276"/>
                      <a:pt x="59348" y="37368"/>
                      <a:pt x="59348" y="37368"/>
                    </a:cubicBezTo>
                    <a:cubicBezTo>
                      <a:pt x="57883" y="45427"/>
                      <a:pt x="56828" y="53572"/>
                      <a:pt x="54952" y="61546"/>
                    </a:cubicBezTo>
                    <a:cubicBezTo>
                      <a:pt x="53891" y="66057"/>
                      <a:pt x="50556" y="74735"/>
                      <a:pt x="50556" y="74735"/>
                    </a:cubicBezTo>
                    <a:cubicBezTo>
                      <a:pt x="50623" y="74971"/>
                      <a:pt x="58132" y="102094"/>
                      <a:pt x="59348" y="103310"/>
                    </a:cubicBezTo>
                    <a:lnTo>
                      <a:pt x="63745" y="107706"/>
                    </a:lnTo>
                    <a:cubicBezTo>
                      <a:pt x="64782" y="110817"/>
                      <a:pt x="68141" y="120332"/>
                      <a:pt x="68141" y="123093"/>
                    </a:cubicBezTo>
                    <a:cubicBezTo>
                      <a:pt x="68141" y="126829"/>
                      <a:pt x="67415" y="130649"/>
                      <a:pt x="65943" y="134083"/>
                    </a:cubicBezTo>
                    <a:cubicBezTo>
                      <a:pt x="65126" y="135988"/>
                      <a:pt x="63012" y="137014"/>
                      <a:pt x="61546" y="138479"/>
                    </a:cubicBezTo>
                    <a:cubicBezTo>
                      <a:pt x="60813" y="142142"/>
                      <a:pt x="60820" y="146035"/>
                      <a:pt x="59348" y="149469"/>
                    </a:cubicBezTo>
                    <a:cubicBezTo>
                      <a:pt x="55831" y="157675"/>
                      <a:pt x="43304" y="151452"/>
                      <a:pt x="57150" y="169252"/>
                    </a:cubicBezTo>
                    <a:cubicBezTo>
                      <a:pt x="59995" y="172910"/>
                      <a:pt x="70339" y="173648"/>
                      <a:pt x="70339" y="173648"/>
                    </a:cubicBezTo>
                    <a:cubicBezTo>
                      <a:pt x="72537" y="175846"/>
                      <a:pt x="75209" y="177656"/>
                      <a:pt x="76933" y="180243"/>
                    </a:cubicBezTo>
                    <a:cubicBezTo>
                      <a:pt x="80869" y="186147"/>
                      <a:pt x="78688" y="191392"/>
                      <a:pt x="76933" y="197827"/>
                    </a:cubicBezTo>
                    <a:cubicBezTo>
                      <a:pt x="75714" y="202298"/>
                      <a:pt x="72537" y="211016"/>
                      <a:pt x="72537" y="211016"/>
                    </a:cubicBezTo>
                    <a:cubicBezTo>
                      <a:pt x="73270" y="215412"/>
                      <a:pt x="72742" y="220218"/>
                      <a:pt x="74735" y="224204"/>
                    </a:cubicBezTo>
                    <a:cubicBezTo>
                      <a:pt x="75916" y="226567"/>
                      <a:pt x="78966" y="227419"/>
                      <a:pt x="81329" y="228600"/>
                    </a:cubicBezTo>
                    <a:cubicBezTo>
                      <a:pt x="86740" y="231306"/>
                      <a:pt x="96047" y="232152"/>
                      <a:pt x="101112" y="232996"/>
                    </a:cubicBezTo>
                    <a:cubicBezTo>
                      <a:pt x="111519" y="243405"/>
                      <a:pt x="97402" y="230911"/>
                      <a:pt x="116498" y="239591"/>
                    </a:cubicBezTo>
                    <a:cubicBezTo>
                      <a:pt x="121308" y="241777"/>
                      <a:pt x="124675" y="246712"/>
                      <a:pt x="129687" y="248383"/>
                    </a:cubicBezTo>
                    <a:cubicBezTo>
                      <a:pt x="138787" y="251416"/>
                      <a:pt x="134353" y="249296"/>
                      <a:pt x="142875" y="254977"/>
                    </a:cubicBezTo>
                    <a:cubicBezTo>
                      <a:pt x="142142" y="261571"/>
                      <a:pt x="142286" y="268323"/>
                      <a:pt x="140677" y="274760"/>
                    </a:cubicBezTo>
                    <a:cubicBezTo>
                      <a:pt x="138979" y="281551"/>
                      <a:pt x="129016" y="282881"/>
                      <a:pt x="138479" y="292344"/>
                    </a:cubicBezTo>
                    <a:cubicBezTo>
                      <a:pt x="141121" y="294986"/>
                      <a:pt x="145845" y="293637"/>
                      <a:pt x="149470" y="294543"/>
                    </a:cubicBezTo>
                    <a:cubicBezTo>
                      <a:pt x="151718" y="295105"/>
                      <a:pt x="153836" y="296104"/>
                      <a:pt x="156064" y="296741"/>
                    </a:cubicBezTo>
                    <a:cubicBezTo>
                      <a:pt x="158969" y="297571"/>
                      <a:pt x="161925" y="298206"/>
                      <a:pt x="164856" y="298939"/>
                    </a:cubicBezTo>
                    <a:cubicBezTo>
                      <a:pt x="164123" y="304068"/>
                      <a:pt x="163674" y="309245"/>
                      <a:pt x="162658" y="314325"/>
                    </a:cubicBezTo>
                    <a:cubicBezTo>
                      <a:pt x="162204" y="316597"/>
                      <a:pt x="162708" y="320357"/>
                      <a:pt x="160460" y="320919"/>
                    </a:cubicBezTo>
                    <a:cubicBezTo>
                      <a:pt x="149774" y="323591"/>
                      <a:pt x="138479" y="322385"/>
                      <a:pt x="127489" y="323118"/>
                    </a:cubicBezTo>
                    <a:cubicBezTo>
                      <a:pt x="125291" y="324583"/>
                      <a:pt x="121876" y="325061"/>
                      <a:pt x="120895" y="327514"/>
                    </a:cubicBezTo>
                    <a:cubicBezTo>
                      <a:pt x="120035" y="329665"/>
                      <a:pt x="121646" y="332299"/>
                      <a:pt x="123093" y="334108"/>
                    </a:cubicBezTo>
                    <a:cubicBezTo>
                      <a:pt x="124743" y="336171"/>
                      <a:pt x="127658" y="336813"/>
                      <a:pt x="129687" y="338504"/>
                    </a:cubicBezTo>
                    <a:cubicBezTo>
                      <a:pt x="140663" y="347651"/>
                      <a:pt x="131287" y="343433"/>
                      <a:pt x="142875" y="347296"/>
                    </a:cubicBezTo>
                    <a:cubicBezTo>
                      <a:pt x="144340" y="349494"/>
                      <a:pt x="144652" y="353542"/>
                      <a:pt x="147271" y="353891"/>
                    </a:cubicBezTo>
                    <a:cubicBezTo>
                      <a:pt x="192380" y="359907"/>
                      <a:pt x="163333" y="352679"/>
                      <a:pt x="182441" y="349494"/>
                    </a:cubicBezTo>
                    <a:cubicBezTo>
                      <a:pt x="188985" y="348403"/>
                      <a:pt x="195655" y="348234"/>
                      <a:pt x="202223" y="347296"/>
                    </a:cubicBezTo>
                    <a:cubicBezTo>
                      <a:pt x="211508" y="345970"/>
                      <a:pt x="212136" y="345457"/>
                      <a:pt x="219808" y="342900"/>
                    </a:cubicBezTo>
                    <a:cubicBezTo>
                      <a:pt x="239759" y="344074"/>
                      <a:pt x="261285" y="347200"/>
                      <a:pt x="281354" y="342900"/>
                    </a:cubicBezTo>
                    <a:cubicBezTo>
                      <a:pt x="283937" y="342347"/>
                      <a:pt x="285885" y="340154"/>
                      <a:pt x="287948" y="338504"/>
                    </a:cubicBezTo>
                    <a:cubicBezTo>
                      <a:pt x="292922" y="334525"/>
                      <a:pt x="294660" y="330451"/>
                      <a:pt x="298939" y="325316"/>
                    </a:cubicBezTo>
                    <a:cubicBezTo>
                      <a:pt x="300266" y="323724"/>
                      <a:pt x="301870" y="322385"/>
                      <a:pt x="303335" y="320919"/>
                    </a:cubicBezTo>
                    <a:cubicBezTo>
                      <a:pt x="327723" y="323630"/>
                      <a:pt x="316824" y="321020"/>
                      <a:pt x="336306" y="327514"/>
                    </a:cubicBezTo>
                    <a:lnTo>
                      <a:pt x="342900" y="329712"/>
                    </a:lnTo>
                    <a:lnTo>
                      <a:pt x="349495" y="331910"/>
                    </a:lnTo>
                    <a:cubicBezTo>
                      <a:pt x="354624" y="331177"/>
                      <a:pt x="360247" y="332029"/>
                      <a:pt x="364881" y="329712"/>
                    </a:cubicBezTo>
                    <a:cubicBezTo>
                      <a:pt x="369515" y="327395"/>
                      <a:pt x="375871" y="318721"/>
                      <a:pt x="375871" y="318721"/>
                    </a:cubicBezTo>
                    <a:cubicBezTo>
                      <a:pt x="377191" y="313442"/>
                      <a:pt x="377723" y="307129"/>
                      <a:pt x="382466" y="303335"/>
                    </a:cubicBezTo>
                    <a:cubicBezTo>
                      <a:pt x="384275" y="301888"/>
                      <a:pt x="386862" y="301870"/>
                      <a:pt x="389060" y="301137"/>
                    </a:cubicBezTo>
                    <a:cubicBezTo>
                      <a:pt x="405636" y="306662"/>
                      <a:pt x="385845" y="298566"/>
                      <a:pt x="400050" y="309929"/>
                    </a:cubicBezTo>
                    <a:cubicBezTo>
                      <a:pt x="401860" y="311376"/>
                      <a:pt x="404447" y="311394"/>
                      <a:pt x="406645" y="312127"/>
                    </a:cubicBezTo>
                    <a:cubicBezTo>
                      <a:pt x="407378" y="314325"/>
                      <a:pt x="407205" y="317083"/>
                      <a:pt x="408843" y="318721"/>
                    </a:cubicBezTo>
                    <a:cubicBezTo>
                      <a:pt x="410481" y="320359"/>
                      <a:pt x="413450" y="319727"/>
                      <a:pt x="415437" y="320919"/>
                    </a:cubicBezTo>
                    <a:cubicBezTo>
                      <a:pt x="417214" y="321985"/>
                      <a:pt x="418215" y="324021"/>
                      <a:pt x="419833" y="325316"/>
                    </a:cubicBezTo>
                    <a:cubicBezTo>
                      <a:pt x="421896" y="326966"/>
                      <a:pt x="424229" y="328247"/>
                      <a:pt x="426427" y="329712"/>
                    </a:cubicBezTo>
                    <a:cubicBezTo>
                      <a:pt x="427160" y="332643"/>
                      <a:pt x="425759" y="337549"/>
                      <a:pt x="428625" y="338504"/>
                    </a:cubicBezTo>
                    <a:cubicBezTo>
                      <a:pt x="431131" y="339339"/>
                      <a:pt x="431980" y="334338"/>
                      <a:pt x="433021" y="331910"/>
                    </a:cubicBezTo>
                    <a:cubicBezTo>
                      <a:pt x="439099" y="317731"/>
                      <a:pt x="430768" y="327571"/>
                      <a:pt x="439616" y="318721"/>
                    </a:cubicBezTo>
                    <a:cubicBezTo>
                      <a:pt x="441404" y="313358"/>
                      <a:pt x="441949" y="309794"/>
                      <a:pt x="446210" y="305533"/>
                    </a:cubicBezTo>
                    <a:cubicBezTo>
                      <a:pt x="448078" y="303665"/>
                      <a:pt x="450606" y="302602"/>
                      <a:pt x="452804" y="301137"/>
                    </a:cubicBezTo>
                    <a:cubicBezTo>
                      <a:pt x="457075" y="304340"/>
                      <a:pt x="462501" y="307763"/>
                      <a:pt x="465993" y="312127"/>
                    </a:cubicBezTo>
                    <a:cubicBezTo>
                      <a:pt x="467643" y="314190"/>
                      <a:pt x="468924" y="316523"/>
                      <a:pt x="470389" y="318721"/>
                    </a:cubicBezTo>
                    <a:cubicBezTo>
                      <a:pt x="475518" y="317988"/>
                      <a:pt x="480906" y="318293"/>
                      <a:pt x="485775" y="316523"/>
                    </a:cubicBezTo>
                    <a:cubicBezTo>
                      <a:pt x="489218" y="315271"/>
                      <a:pt x="491587" y="312058"/>
                      <a:pt x="494568" y="309929"/>
                    </a:cubicBezTo>
                    <a:cubicBezTo>
                      <a:pt x="496718" y="308394"/>
                      <a:pt x="499133" y="307224"/>
                      <a:pt x="501162" y="305533"/>
                    </a:cubicBezTo>
                    <a:cubicBezTo>
                      <a:pt x="507759" y="300036"/>
                      <a:pt x="508319" y="296459"/>
                      <a:pt x="516548" y="292344"/>
                    </a:cubicBezTo>
                    <a:cubicBezTo>
                      <a:pt x="519250" y="290993"/>
                      <a:pt x="522336" y="290462"/>
                      <a:pt x="525341" y="290146"/>
                    </a:cubicBezTo>
                    <a:cubicBezTo>
                      <a:pt x="536295" y="288993"/>
                      <a:pt x="547322" y="288681"/>
                      <a:pt x="558312" y="287948"/>
                    </a:cubicBezTo>
                    <a:cubicBezTo>
                      <a:pt x="563675" y="286160"/>
                      <a:pt x="567239" y="285615"/>
                      <a:pt x="571500" y="281354"/>
                    </a:cubicBezTo>
                    <a:cubicBezTo>
                      <a:pt x="573368" y="279486"/>
                      <a:pt x="574246" y="276823"/>
                      <a:pt x="575896" y="274760"/>
                    </a:cubicBezTo>
                    <a:cubicBezTo>
                      <a:pt x="577191" y="273142"/>
                      <a:pt x="579088" y="272050"/>
                      <a:pt x="580293" y="270364"/>
                    </a:cubicBezTo>
                    <a:cubicBezTo>
                      <a:pt x="582776" y="266887"/>
                      <a:pt x="584324" y="262791"/>
                      <a:pt x="586887" y="259373"/>
                    </a:cubicBezTo>
                    <a:cubicBezTo>
                      <a:pt x="589803" y="255485"/>
                      <a:pt x="595608" y="250617"/>
                      <a:pt x="600075" y="248383"/>
                    </a:cubicBezTo>
                    <a:cubicBezTo>
                      <a:pt x="603227" y="246807"/>
                      <a:pt x="612646" y="244691"/>
                      <a:pt x="615462" y="243987"/>
                    </a:cubicBezTo>
                    <a:cubicBezTo>
                      <a:pt x="628136" y="235537"/>
                      <a:pt x="615908" y="242854"/>
                      <a:pt x="628650" y="237393"/>
                    </a:cubicBezTo>
                    <a:cubicBezTo>
                      <a:pt x="640438" y="232341"/>
                      <a:pt x="633413" y="232996"/>
                      <a:pt x="641839" y="232996"/>
                    </a:cubicBezTo>
                    <a:lnTo>
                      <a:pt x="626452" y="687998"/>
                    </a:lnTo>
                    <a:lnTo>
                      <a:pt x="309929" y="1103435"/>
                    </a:lnTo>
                    <a:lnTo>
                      <a:pt x="243987" y="1096841"/>
                    </a:lnTo>
                    <a:cubicBezTo>
                      <a:pt x="235927" y="1095375"/>
                      <a:pt x="227523" y="1095199"/>
                      <a:pt x="219808" y="1092444"/>
                    </a:cubicBezTo>
                    <a:cubicBezTo>
                      <a:pt x="216881" y="1091398"/>
                      <a:pt x="215602" y="1087840"/>
                      <a:pt x="213214" y="1085850"/>
                    </a:cubicBezTo>
                    <a:cubicBezTo>
                      <a:pt x="211185" y="1084159"/>
                      <a:pt x="208683" y="1083104"/>
                      <a:pt x="206620" y="1081454"/>
                    </a:cubicBezTo>
                    <a:cubicBezTo>
                      <a:pt x="205002" y="1080159"/>
                      <a:pt x="203518" y="1078676"/>
                      <a:pt x="202223" y="1077058"/>
                    </a:cubicBezTo>
                    <a:cubicBezTo>
                      <a:pt x="200573" y="1074995"/>
                      <a:pt x="199890" y="1072114"/>
                      <a:pt x="197827" y="1070464"/>
                    </a:cubicBezTo>
                    <a:cubicBezTo>
                      <a:pt x="196018" y="1069017"/>
                      <a:pt x="193431" y="1068999"/>
                      <a:pt x="191233" y="1068266"/>
                    </a:cubicBezTo>
                    <a:cubicBezTo>
                      <a:pt x="189768" y="1066800"/>
                      <a:pt x="188455" y="1065164"/>
                      <a:pt x="186837" y="1063869"/>
                    </a:cubicBezTo>
                    <a:cubicBezTo>
                      <a:pt x="181660" y="1059727"/>
                      <a:pt x="177466" y="1058085"/>
                      <a:pt x="171450" y="1055077"/>
                    </a:cubicBezTo>
                    <a:cubicBezTo>
                      <a:pt x="169252" y="1052879"/>
                      <a:pt x="167244" y="1050473"/>
                      <a:pt x="164856" y="1048483"/>
                    </a:cubicBezTo>
                    <a:cubicBezTo>
                      <a:pt x="162827" y="1046792"/>
                      <a:pt x="159912" y="1046150"/>
                      <a:pt x="158262" y="1044087"/>
                    </a:cubicBezTo>
                    <a:cubicBezTo>
                      <a:pt x="156815" y="1042278"/>
                      <a:pt x="156797" y="1039691"/>
                      <a:pt x="156064" y="1037493"/>
                    </a:cubicBezTo>
                    <a:cubicBezTo>
                      <a:pt x="156797" y="1018443"/>
                      <a:pt x="158262" y="999407"/>
                      <a:pt x="158262" y="980343"/>
                    </a:cubicBezTo>
                    <a:cubicBezTo>
                      <a:pt x="158262" y="974436"/>
                      <a:pt x="158706" y="968042"/>
                      <a:pt x="156064" y="962758"/>
                    </a:cubicBezTo>
                    <a:cubicBezTo>
                      <a:pt x="136169" y="922968"/>
                      <a:pt x="148379" y="965251"/>
                      <a:pt x="138479" y="942975"/>
                    </a:cubicBezTo>
                    <a:cubicBezTo>
                      <a:pt x="136597" y="938741"/>
                      <a:pt x="136653" y="933643"/>
                      <a:pt x="134083" y="929787"/>
                    </a:cubicBezTo>
                    <a:cubicBezTo>
                      <a:pt x="132618" y="927589"/>
                      <a:pt x="132239" y="923874"/>
                      <a:pt x="129687" y="923193"/>
                    </a:cubicBezTo>
                    <a:cubicBezTo>
                      <a:pt x="120456" y="920731"/>
                      <a:pt x="110637" y="921727"/>
                      <a:pt x="101112" y="920994"/>
                    </a:cubicBezTo>
                    <a:cubicBezTo>
                      <a:pt x="100379" y="918796"/>
                      <a:pt x="99551" y="916628"/>
                      <a:pt x="98914" y="914400"/>
                    </a:cubicBezTo>
                    <a:cubicBezTo>
                      <a:pt x="98084" y="911495"/>
                      <a:pt x="97906" y="908385"/>
                      <a:pt x="96716" y="905608"/>
                    </a:cubicBezTo>
                    <a:cubicBezTo>
                      <a:pt x="95675" y="903180"/>
                      <a:pt x="93501" y="901377"/>
                      <a:pt x="92320" y="899014"/>
                    </a:cubicBezTo>
                    <a:cubicBezTo>
                      <a:pt x="91284" y="896941"/>
                      <a:pt x="91157" y="894492"/>
                      <a:pt x="90121" y="892419"/>
                    </a:cubicBezTo>
                    <a:cubicBezTo>
                      <a:pt x="85407" y="882993"/>
                      <a:pt x="85938" y="887982"/>
                      <a:pt x="79131" y="879231"/>
                    </a:cubicBezTo>
                    <a:cubicBezTo>
                      <a:pt x="75887" y="875061"/>
                      <a:pt x="73270" y="870439"/>
                      <a:pt x="70339" y="866043"/>
                    </a:cubicBezTo>
                    <a:cubicBezTo>
                      <a:pt x="68874" y="863845"/>
                      <a:pt x="68506" y="860089"/>
                      <a:pt x="65943" y="859448"/>
                    </a:cubicBezTo>
                    <a:lnTo>
                      <a:pt x="57150" y="857250"/>
                    </a:lnTo>
                    <a:cubicBezTo>
                      <a:pt x="54952" y="855052"/>
                      <a:pt x="53655" y="850894"/>
                      <a:pt x="50556" y="850656"/>
                    </a:cubicBezTo>
                    <a:cubicBezTo>
                      <a:pt x="42673" y="850050"/>
                      <a:pt x="30588" y="854381"/>
                      <a:pt x="21981" y="857250"/>
                    </a:cubicBezTo>
                    <a:lnTo>
                      <a:pt x="15387" y="863844"/>
                    </a:lnTo>
                    <a:lnTo>
                      <a:pt x="0" y="859448"/>
                    </a:lnTo>
                    <a:cubicBezTo>
                      <a:pt x="733" y="619125"/>
                      <a:pt x="1465" y="378802"/>
                      <a:pt x="2198" y="138479"/>
                    </a:cubicBezTo>
                    <a:lnTo>
                      <a:pt x="6595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1410793" y="2569966"/>
                <a:ext cx="680605" cy="787144"/>
              </a:xfrm>
              <a:custGeom>
                <a:avLst/>
                <a:gdLst>
                  <a:gd name="connsiteX0" fmla="*/ 652829 w 683602"/>
                  <a:gd name="connsiteY0" fmla="*/ 6594 h 787022"/>
                  <a:gd name="connsiteX1" fmla="*/ 635245 w 683602"/>
                  <a:gd name="connsiteY1" fmla="*/ 342900 h 787022"/>
                  <a:gd name="connsiteX2" fmla="*/ 683602 w 683602"/>
                  <a:gd name="connsiteY2" fmla="*/ 342900 h 787022"/>
                  <a:gd name="connsiteX3" fmla="*/ 683602 w 683602"/>
                  <a:gd name="connsiteY3" fmla="*/ 520944 h 787022"/>
                  <a:gd name="connsiteX4" fmla="*/ 606670 w 683602"/>
                  <a:gd name="connsiteY4" fmla="*/ 520944 h 787022"/>
                  <a:gd name="connsiteX5" fmla="*/ 606670 w 683602"/>
                  <a:gd name="connsiteY5" fmla="*/ 549519 h 787022"/>
                  <a:gd name="connsiteX6" fmla="*/ 527539 w 683602"/>
                  <a:gd name="connsiteY6" fmla="*/ 549519 h 787022"/>
                  <a:gd name="connsiteX7" fmla="*/ 527539 w 683602"/>
                  <a:gd name="connsiteY7" fmla="*/ 606669 h 787022"/>
                  <a:gd name="connsiteX8" fmla="*/ 487973 w 683602"/>
                  <a:gd name="connsiteY8" fmla="*/ 635244 h 787022"/>
                  <a:gd name="connsiteX9" fmla="*/ 459398 w 683602"/>
                  <a:gd name="connsiteY9" fmla="*/ 655027 h 787022"/>
                  <a:gd name="connsiteX10" fmla="*/ 461596 w 683602"/>
                  <a:gd name="connsiteY10" fmla="*/ 714375 h 787022"/>
                  <a:gd name="connsiteX11" fmla="*/ 439616 w 683602"/>
                  <a:gd name="connsiteY11" fmla="*/ 758336 h 787022"/>
                  <a:gd name="connsiteX12" fmla="*/ 430823 w 683602"/>
                  <a:gd name="connsiteY12" fmla="*/ 775921 h 787022"/>
                  <a:gd name="connsiteX13" fmla="*/ 417635 w 683602"/>
                  <a:gd name="connsiteY13" fmla="*/ 778119 h 787022"/>
                  <a:gd name="connsiteX14" fmla="*/ 411041 w 683602"/>
                  <a:gd name="connsiteY14" fmla="*/ 780317 h 787022"/>
                  <a:gd name="connsiteX15" fmla="*/ 397852 w 683602"/>
                  <a:gd name="connsiteY15" fmla="*/ 782515 h 787022"/>
                  <a:gd name="connsiteX16" fmla="*/ 384664 w 683602"/>
                  <a:gd name="connsiteY16" fmla="*/ 786911 h 787022"/>
                  <a:gd name="connsiteX17" fmla="*/ 4396 w 683602"/>
                  <a:gd name="connsiteY17" fmla="*/ 782515 h 787022"/>
                  <a:gd name="connsiteX18" fmla="*/ 0 w 683602"/>
                  <a:gd name="connsiteY18" fmla="*/ 208817 h 787022"/>
                  <a:gd name="connsiteX19" fmla="*/ 239591 w 683602"/>
                  <a:gd name="connsiteY19" fmla="*/ 0 h 787022"/>
                  <a:gd name="connsiteX20" fmla="*/ 652829 w 683602"/>
                  <a:gd name="connsiteY20" fmla="*/ 6594 h 78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83602" h="787022">
                    <a:moveTo>
                      <a:pt x="652829" y="6594"/>
                    </a:moveTo>
                    <a:lnTo>
                      <a:pt x="635245" y="342900"/>
                    </a:lnTo>
                    <a:lnTo>
                      <a:pt x="683602" y="342900"/>
                    </a:lnTo>
                    <a:lnTo>
                      <a:pt x="683602" y="520944"/>
                    </a:lnTo>
                    <a:lnTo>
                      <a:pt x="606670" y="520944"/>
                    </a:lnTo>
                    <a:lnTo>
                      <a:pt x="606670" y="549519"/>
                    </a:lnTo>
                    <a:lnTo>
                      <a:pt x="527539" y="549519"/>
                    </a:lnTo>
                    <a:lnTo>
                      <a:pt x="527539" y="606669"/>
                    </a:lnTo>
                    <a:lnTo>
                      <a:pt x="487973" y="635244"/>
                    </a:lnTo>
                    <a:lnTo>
                      <a:pt x="459398" y="655027"/>
                    </a:lnTo>
                    <a:cubicBezTo>
                      <a:pt x="460131" y="674810"/>
                      <a:pt x="460863" y="694592"/>
                      <a:pt x="461596" y="714375"/>
                    </a:cubicBezTo>
                    <a:lnTo>
                      <a:pt x="439616" y="758336"/>
                    </a:lnTo>
                    <a:cubicBezTo>
                      <a:pt x="436685" y="764198"/>
                      <a:pt x="435694" y="771537"/>
                      <a:pt x="430823" y="775921"/>
                    </a:cubicBezTo>
                    <a:cubicBezTo>
                      <a:pt x="427510" y="778902"/>
                      <a:pt x="421986" y="777152"/>
                      <a:pt x="417635" y="778119"/>
                    </a:cubicBezTo>
                    <a:cubicBezTo>
                      <a:pt x="415373" y="778622"/>
                      <a:pt x="413303" y="779814"/>
                      <a:pt x="411041" y="780317"/>
                    </a:cubicBezTo>
                    <a:cubicBezTo>
                      <a:pt x="406690" y="781284"/>
                      <a:pt x="402248" y="781782"/>
                      <a:pt x="397852" y="782515"/>
                    </a:cubicBezTo>
                    <a:cubicBezTo>
                      <a:pt x="389429" y="788130"/>
                      <a:pt x="393900" y="786911"/>
                      <a:pt x="384664" y="786911"/>
                    </a:cubicBezTo>
                    <a:lnTo>
                      <a:pt x="4396" y="782515"/>
                    </a:lnTo>
                    <a:cubicBezTo>
                      <a:pt x="2931" y="591282"/>
                      <a:pt x="1465" y="400050"/>
                      <a:pt x="0" y="208817"/>
                    </a:cubicBezTo>
                    <a:lnTo>
                      <a:pt x="239591" y="0"/>
                    </a:lnTo>
                    <a:lnTo>
                      <a:pt x="652829" y="659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1179979" y="3342315"/>
                <a:ext cx="624380" cy="864083"/>
              </a:xfrm>
              <a:custGeom>
                <a:avLst/>
                <a:gdLst>
                  <a:gd name="connsiteX0" fmla="*/ 211016 w 624254"/>
                  <a:gd name="connsiteY0" fmla="*/ 0 h 866042"/>
                  <a:gd name="connsiteX1" fmla="*/ 624254 w 624254"/>
                  <a:gd name="connsiteY1" fmla="*/ 10990 h 866042"/>
                  <a:gd name="connsiteX2" fmla="*/ 613264 w 624254"/>
                  <a:gd name="connsiteY2" fmla="*/ 866042 h 866042"/>
                  <a:gd name="connsiteX3" fmla="*/ 6595 w 624254"/>
                  <a:gd name="connsiteY3" fmla="*/ 846260 h 866042"/>
                  <a:gd name="connsiteX4" fmla="*/ 0 w 624254"/>
                  <a:gd name="connsiteY4" fmla="*/ 294542 h 866042"/>
                  <a:gd name="connsiteX5" fmla="*/ 211016 w 624254"/>
                  <a:gd name="connsiteY5" fmla="*/ 0 h 8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254" h="866042">
                    <a:moveTo>
                      <a:pt x="211016" y="0"/>
                    </a:moveTo>
                    <a:lnTo>
                      <a:pt x="624254" y="10990"/>
                    </a:lnTo>
                    <a:lnTo>
                      <a:pt x="613264" y="866042"/>
                    </a:lnTo>
                    <a:lnTo>
                      <a:pt x="6595" y="846260"/>
                    </a:lnTo>
                    <a:cubicBezTo>
                      <a:pt x="4397" y="662354"/>
                      <a:pt x="2198" y="478448"/>
                      <a:pt x="0" y="294542"/>
                    </a:cubicBezTo>
                    <a:lnTo>
                      <a:pt x="211016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1484771" y="4182725"/>
                <a:ext cx="1216212" cy="1097858"/>
              </a:xfrm>
              <a:custGeom>
                <a:avLst/>
                <a:gdLst>
                  <a:gd name="connsiteX0" fmla="*/ 299254 w 1215853"/>
                  <a:gd name="connsiteY0" fmla="*/ 28575 h 1096841"/>
                  <a:gd name="connsiteX1" fmla="*/ 299254 w 1215853"/>
                  <a:gd name="connsiteY1" fmla="*/ 28575 h 1096841"/>
                  <a:gd name="connsiteX2" fmla="*/ 314641 w 1215853"/>
                  <a:gd name="connsiteY2" fmla="*/ 15387 h 1096841"/>
                  <a:gd name="connsiteX3" fmla="*/ 327829 w 1215853"/>
                  <a:gd name="connsiteY3" fmla="*/ 10991 h 1096841"/>
                  <a:gd name="connsiteX4" fmla="*/ 341018 w 1215853"/>
                  <a:gd name="connsiteY4" fmla="*/ 6595 h 1096841"/>
                  <a:gd name="connsiteX5" fmla="*/ 356404 w 1215853"/>
                  <a:gd name="connsiteY5" fmla="*/ 0 h 1096841"/>
                  <a:gd name="connsiteX6" fmla="*/ 362999 w 1215853"/>
                  <a:gd name="connsiteY6" fmla="*/ 10991 h 1096841"/>
                  <a:gd name="connsiteX7" fmla="*/ 371791 w 1215853"/>
                  <a:gd name="connsiteY7" fmla="*/ 24179 h 1096841"/>
                  <a:gd name="connsiteX8" fmla="*/ 384979 w 1215853"/>
                  <a:gd name="connsiteY8" fmla="*/ 46160 h 1096841"/>
                  <a:gd name="connsiteX9" fmla="*/ 389376 w 1215853"/>
                  <a:gd name="connsiteY9" fmla="*/ 52754 h 1096841"/>
                  <a:gd name="connsiteX10" fmla="*/ 404762 w 1215853"/>
                  <a:gd name="connsiteY10" fmla="*/ 59348 h 1096841"/>
                  <a:gd name="connsiteX11" fmla="*/ 411356 w 1215853"/>
                  <a:gd name="connsiteY11" fmla="*/ 65943 h 1096841"/>
                  <a:gd name="connsiteX12" fmla="*/ 413554 w 1215853"/>
                  <a:gd name="connsiteY12" fmla="*/ 74735 h 1096841"/>
                  <a:gd name="connsiteX13" fmla="*/ 420149 w 1215853"/>
                  <a:gd name="connsiteY13" fmla="*/ 87923 h 1096841"/>
                  <a:gd name="connsiteX14" fmla="*/ 439931 w 1215853"/>
                  <a:gd name="connsiteY14" fmla="*/ 85725 h 1096841"/>
                  <a:gd name="connsiteX15" fmla="*/ 444328 w 1215853"/>
                  <a:gd name="connsiteY15" fmla="*/ 81329 h 1096841"/>
                  <a:gd name="connsiteX16" fmla="*/ 453120 w 1215853"/>
                  <a:gd name="connsiteY16" fmla="*/ 101112 h 1096841"/>
                  <a:gd name="connsiteX17" fmla="*/ 455318 w 1215853"/>
                  <a:gd name="connsiteY17" fmla="*/ 120895 h 1096841"/>
                  <a:gd name="connsiteX18" fmla="*/ 477299 w 1215853"/>
                  <a:gd name="connsiteY18" fmla="*/ 127489 h 1096841"/>
                  <a:gd name="connsiteX19" fmla="*/ 475101 w 1215853"/>
                  <a:gd name="connsiteY19" fmla="*/ 153866 h 1096841"/>
                  <a:gd name="connsiteX20" fmla="*/ 470704 w 1215853"/>
                  <a:gd name="connsiteY20" fmla="*/ 162658 h 1096841"/>
                  <a:gd name="connsiteX21" fmla="*/ 472903 w 1215853"/>
                  <a:gd name="connsiteY21" fmla="*/ 184639 h 1096841"/>
                  <a:gd name="connsiteX22" fmla="*/ 475101 w 1215853"/>
                  <a:gd name="connsiteY22" fmla="*/ 191233 h 1096841"/>
                  <a:gd name="connsiteX23" fmla="*/ 483893 w 1215853"/>
                  <a:gd name="connsiteY23" fmla="*/ 200025 h 1096841"/>
                  <a:gd name="connsiteX24" fmla="*/ 499279 w 1215853"/>
                  <a:gd name="connsiteY24" fmla="*/ 219808 h 1096841"/>
                  <a:gd name="connsiteX25" fmla="*/ 501478 w 1215853"/>
                  <a:gd name="connsiteY25" fmla="*/ 226402 h 1096841"/>
                  <a:gd name="connsiteX26" fmla="*/ 514666 w 1215853"/>
                  <a:gd name="connsiteY26" fmla="*/ 232997 h 1096841"/>
                  <a:gd name="connsiteX27" fmla="*/ 521260 w 1215853"/>
                  <a:gd name="connsiteY27" fmla="*/ 237393 h 1096841"/>
                  <a:gd name="connsiteX28" fmla="*/ 527854 w 1215853"/>
                  <a:gd name="connsiteY28" fmla="*/ 239591 h 1096841"/>
                  <a:gd name="connsiteX29" fmla="*/ 541043 w 1215853"/>
                  <a:gd name="connsiteY29" fmla="*/ 248383 h 1096841"/>
                  <a:gd name="connsiteX30" fmla="*/ 547637 w 1215853"/>
                  <a:gd name="connsiteY30" fmla="*/ 254977 h 1096841"/>
                  <a:gd name="connsiteX31" fmla="*/ 556429 w 1215853"/>
                  <a:gd name="connsiteY31" fmla="*/ 257175 h 1096841"/>
                  <a:gd name="connsiteX32" fmla="*/ 580608 w 1215853"/>
                  <a:gd name="connsiteY32" fmla="*/ 254977 h 1096841"/>
                  <a:gd name="connsiteX33" fmla="*/ 587203 w 1215853"/>
                  <a:gd name="connsiteY33" fmla="*/ 250581 h 1096841"/>
                  <a:gd name="connsiteX34" fmla="*/ 595995 w 1215853"/>
                  <a:gd name="connsiteY34" fmla="*/ 248383 h 1096841"/>
                  <a:gd name="connsiteX35" fmla="*/ 609183 w 1215853"/>
                  <a:gd name="connsiteY35" fmla="*/ 250581 h 1096841"/>
                  <a:gd name="connsiteX36" fmla="*/ 615778 w 1215853"/>
                  <a:gd name="connsiteY36" fmla="*/ 252779 h 1096841"/>
                  <a:gd name="connsiteX37" fmla="*/ 606985 w 1215853"/>
                  <a:gd name="connsiteY37" fmla="*/ 281354 h 1096841"/>
                  <a:gd name="connsiteX38" fmla="*/ 609183 w 1215853"/>
                  <a:gd name="connsiteY38" fmla="*/ 301137 h 1096841"/>
                  <a:gd name="connsiteX39" fmla="*/ 617976 w 1215853"/>
                  <a:gd name="connsiteY39" fmla="*/ 314325 h 1096841"/>
                  <a:gd name="connsiteX40" fmla="*/ 615778 w 1215853"/>
                  <a:gd name="connsiteY40" fmla="*/ 336306 h 1096841"/>
                  <a:gd name="connsiteX41" fmla="*/ 617976 w 1215853"/>
                  <a:gd name="connsiteY41" fmla="*/ 349495 h 1096841"/>
                  <a:gd name="connsiteX42" fmla="*/ 624570 w 1215853"/>
                  <a:gd name="connsiteY42" fmla="*/ 342900 h 1096841"/>
                  <a:gd name="connsiteX43" fmla="*/ 633362 w 1215853"/>
                  <a:gd name="connsiteY43" fmla="*/ 340702 h 1096841"/>
                  <a:gd name="connsiteX44" fmla="*/ 655343 w 1215853"/>
                  <a:gd name="connsiteY44" fmla="*/ 349495 h 1096841"/>
                  <a:gd name="connsiteX45" fmla="*/ 664135 w 1215853"/>
                  <a:gd name="connsiteY45" fmla="*/ 362683 h 1096841"/>
                  <a:gd name="connsiteX46" fmla="*/ 668531 w 1215853"/>
                  <a:gd name="connsiteY46" fmla="*/ 369277 h 1096841"/>
                  <a:gd name="connsiteX47" fmla="*/ 672928 w 1215853"/>
                  <a:gd name="connsiteY47" fmla="*/ 373673 h 1096841"/>
                  <a:gd name="connsiteX48" fmla="*/ 681720 w 1215853"/>
                  <a:gd name="connsiteY48" fmla="*/ 375872 h 1096841"/>
                  <a:gd name="connsiteX49" fmla="*/ 701503 w 1215853"/>
                  <a:gd name="connsiteY49" fmla="*/ 384664 h 1096841"/>
                  <a:gd name="connsiteX50" fmla="*/ 708097 w 1215853"/>
                  <a:gd name="connsiteY50" fmla="*/ 386862 h 1096841"/>
                  <a:gd name="connsiteX51" fmla="*/ 714691 w 1215853"/>
                  <a:gd name="connsiteY51" fmla="*/ 382466 h 1096841"/>
                  <a:gd name="connsiteX52" fmla="*/ 723483 w 1215853"/>
                  <a:gd name="connsiteY52" fmla="*/ 356089 h 1096841"/>
                  <a:gd name="connsiteX53" fmla="*/ 730078 w 1215853"/>
                  <a:gd name="connsiteY53" fmla="*/ 358287 h 1096841"/>
                  <a:gd name="connsiteX54" fmla="*/ 736672 w 1215853"/>
                  <a:gd name="connsiteY54" fmla="*/ 373673 h 1096841"/>
                  <a:gd name="connsiteX55" fmla="*/ 741068 w 1215853"/>
                  <a:gd name="connsiteY55" fmla="*/ 378070 h 1096841"/>
                  <a:gd name="connsiteX56" fmla="*/ 743266 w 1215853"/>
                  <a:gd name="connsiteY56" fmla="*/ 384664 h 1096841"/>
                  <a:gd name="connsiteX57" fmla="*/ 756454 w 1215853"/>
                  <a:gd name="connsiteY57" fmla="*/ 378070 h 1096841"/>
                  <a:gd name="connsiteX58" fmla="*/ 765247 w 1215853"/>
                  <a:gd name="connsiteY58" fmla="*/ 364881 h 1096841"/>
                  <a:gd name="connsiteX59" fmla="*/ 780633 w 1215853"/>
                  <a:gd name="connsiteY59" fmla="*/ 367079 h 1096841"/>
                  <a:gd name="connsiteX60" fmla="*/ 782831 w 1215853"/>
                  <a:gd name="connsiteY60" fmla="*/ 373673 h 1096841"/>
                  <a:gd name="connsiteX61" fmla="*/ 787228 w 1215853"/>
                  <a:gd name="connsiteY61" fmla="*/ 378070 h 1096841"/>
                  <a:gd name="connsiteX62" fmla="*/ 791624 w 1215853"/>
                  <a:gd name="connsiteY62" fmla="*/ 384664 h 1096841"/>
                  <a:gd name="connsiteX63" fmla="*/ 807010 w 1215853"/>
                  <a:gd name="connsiteY63" fmla="*/ 386862 h 1096841"/>
                  <a:gd name="connsiteX64" fmla="*/ 809208 w 1215853"/>
                  <a:gd name="connsiteY64" fmla="*/ 417635 h 1096841"/>
                  <a:gd name="connsiteX65" fmla="*/ 813604 w 1215853"/>
                  <a:gd name="connsiteY65" fmla="*/ 424229 h 1096841"/>
                  <a:gd name="connsiteX66" fmla="*/ 831189 w 1215853"/>
                  <a:gd name="connsiteY66" fmla="*/ 426427 h 1096841"/>
                  <a:gd name="connsiteX67" fmla="*/ 844378 w 1215853"/>
                  <a:gd name="connsiteY67" fmla="*/ 428625 h 1096841"/>
                  <a:gd name="connsiteX68" fmla="*/ 846576 w 1215853"/>
                  <a:gd name="connsiteY68" fmla="*/ 450606 h 1096841"/>
                  <a:gd name="connsiteX69" fmla="*/ 853170 w 1215853"/>
                  <a:gd name="connsiteY69" fmla="*/ 448408 h 1096841"/>
                  <a:gd name="connsiteX70" fmla="*/ 866358 w 1215853"/>
                  <a:gd name="connsiteY70" fmla="*/ 435220 h 1096841"/>
                  <a:gd name="connsiteX71" fmla="*/ 875151 w 1215853"/>
                  <a:gd name="connsiteY71" fmla="*/ 422031 h 1096841"/>
                  <a:gd name="connsiteX72" fmla="*/ 888339 w 1215853"/>
                  <a:gd name="connsiteY72" fmla="*/ 424229 h 1096841"/>
                  <a:gd name="connsiteX73" fmla="*/ 899329 w 1215853"/>
                  <a:gd name="connsiteY73" fmla="*/ 437418 h 1096841"/>
                  <a:gd name="connsiteX74" fmla="*/ 914716 w 1215853"/>
                  <a:gd name="connsiteY74" fmla="*/ 444012 h 1096841"/>
                  <a:gd name="connsiteX75" fmla="*/ 938895 w 1215853"/>
                  <a:gd name="connsiteY75" fmla="*/ 455002 h 1096841"/>
                  <a:gd name="connsiteX76" fmla="*/ 952083 w 1215853"/>
                  <a:gd name="connsiteY76" fmla="*/ 465993 h 1096841"/>
                  <a:gd name="connsiteX77" fmla="*/ 958678 w 1215853"/>
                  <a:gd name="connsiteY77" fmla="*/ 468191 h 1096841"/>
                  <a:gd name="connsiteX78" fmla="*/ 965272 w 1215853"/>
                  <a:gd name="connsiteY78" fmla="*/ 472587 h 1096841"/>
                  <a:gd name="connsiteX79" fmla="*/ 1004837 w 1215853"/>
                  <a:gd name="connsiteY79" fmla="*/ 474785 h 1096841"/>
                  <a:gd name="connsiteX80" fmla="*/ 1013629 w 1215853"/>
                  <a:gd name="connsiteY80" fmla="*/ 476983 h 1096841"/>
                  <a:gd name="connsiteX81" fmla="*/ 1018026 w 1215853"/>
                  <a:gd name="connsiteY81" fmla="*/ 481379 h 1096841"/>
                  <a:gd name="connsiteX82" fmla="*/ 1024620 w 1215853"/>
                  <a:gd name="connsiteY82" fmla="*/ 483577 h 1096841"/>
                  <a:gd name="connsiteX83" fmla="*/ 1029016 w 1215853"/>
                  <a:gd name="connsiteY83" fmla="*/ 490172 h 1096841"/>
                  <a:gd name="connsiteX84" fmla="*/ 1031214 w 1215853"/>
                  <a:gd name="connsiteY84" fmla="*/ 523143 h 1096841"/>
                  <a:gd name="connsiteX85" fmla="*/ 1037808 w 1215853"/>
                  <a:gd name="connsiteY85" fmla="*/ 529737 h 1096841"/>
                  <a:gd name="connsiteX86" fmla="*/ 1057591 w 1215853"/>
                  <a:gd name="connsiteY86" fmla="*/ 527539 h 1096841"/>
                  <a:gd name="connsiteX87" fmla="*/ 1070779 w 1215853"/>
                  <a:gd name="connsiteY87" fmla="*/ 520945 h 1096841"/>
                  <a:gd name="connsiteX88" fmla="*/ 1072978 w 1215853"/>
                  <a:gd name="connsiteY88" fmla="*/ 514350 h 1096841"/>
                  <a:gd name="connsiteX89" fmla="*/ 1110345 w 1215853"/>
                  <a:gd name="connsiteY89" fmla="*/ 514350 h 1096841"/>
                  <a:gd name="connsiteX90" fmla="*/ 1145514 w 1215853"/>
                  <a:gd name="connsiteY90" fmla="*/ 487973 h 1096841"/>
                  <a:gd name="connsiteX91" fmla="*/ 1147712 w 1215853"/>
                  <a:gd name="connsiteY91" fmla="*/ 465993 h 1096841"/>
                  <a:gd name="connsiteX92" fmla="*/ 1154306 w 1215853"/>
                  <a:gd name="connsiteY92" fmla="*/ 463795 h 1096841"/>
                  <a:gd name="connsiteX93" fmla="*/ 1171891 w 1215853"/>
                  <a:gd name="connsiteY93" fmla="*/ 459398 h 1096841"/>
                  <a:gd name="connsiteX94" fmla="*/ 1187278 w 1215853"/>
                  <a:gd name="connsiteY94" fmla="*/ 461597 h 1096841"/>
                  <a:gd name="connsiteX95" fmla="*/ 1207060 w 1215853"/>
                  <a:gd name="connsiteY95" fmla="*/ 476983 h 1096841"/>
                  <a:gd name="connsiteX96" fmla="*/ 1211456 w 1215853"/>
                  <a:gd name="connsiteY96" fmla="*/ 483577 h 1096841"/>
                  <a:gd name="connsiteX97" fmla="*/ 1213654 w 1215853"/>
                  <a:gd name="connsiteY97" fmla="*/ 492370 h 1096841"/>
                  <a:gd name="connsiteX98" fmla="*/ 1215853 w 1215853"/>
                  <a:gd name="connsiteY98" fmla="*/ 498964 h 1096841"/>
                  <a:gd name="connsiteX99" fmla="*/ 1103751 w 1215853"/>
                  <a:gd name="connsiteY99" fmla="*/ 692395 h 1096841"/>
                  <a:gd name="connsiteX100" fmla="*/ 1070779 w 1215853"/>
                  <a:gd name="connsiteY100" fmla="*/ 751743 h 1096841"/>
                  <a:gd name="connsiteX101" fmla="*/ 1061987 w 1215853"/>
                  <a:gd name="connsiteY101" fmla="*/ 769327 h 1096841"/>
                  <a:gd name="connsiteX102" fmla="*/ 1057591 w 1215853"/>
                  <a:gd name="connsiteY102" fmla="*/ 775922 h 1096841"/>
                  <a:gd name="connsiteX103" fmla="*/ 1050997 w 1215853"/>
                  <a:gd name="connsiteY103" fmla="*/ 789110 h 1096841"/>
                  <a:gd name="connsiteX104" fmla="*/ 1048799 w 1215853"/>
                  <a:gd name="connsiteY104" fmla="*/ 797902 h 1096841"/>
                  <a:gd name="connsiteX105" fmla="*/ 1046601 w 1215853"/>
                  <a:gd name="connsiteY105" fmla="*/ 826477 h 1096841"/>
                  <a:gd name="connsiteX106" fmla="*/ 1042204 w 1215853"/>
                  <a:gd name="connsiteY106" fmla="*/ 830873 h 1096841"/>
                  <a:gd name="connsiteX107" fmla="*/ 1033412 w 1215853"/>
                  <a:gd name="connsiteY107" fmla="*/ 844062 h 1096841"/>
                  <a:gd name="connsiteX108" fmla="*/ 1024620 w 1215853"/>
                  <a:gd name="connsiteY108" fmla="*/ 857250 h 1096841"/>
                  <a:gd name="connsiteX109" fmla="*/ 1020224 w 1215853"/>
                  <a:gd name="connsiteY109" fmla="*/ 863845 h 1096841"/>
                  <a:gd name="connsiteX110" fmla="*/ 1013629 w 1215853"/>
                  <a:gd name="connsiteY110" fmla="*/ 877033 h 1096841"/>
                  <a:gd name="connsiteX111" fmla="*/ 989451 w 1215853"/>
                  <a:gd name="connsiteY111" fmla="*/ 890222 h 1096841"/>
                  <a:gd name="connsiteX112" fmla="*/ 978460 w 1215853"/>
                  <a:gd name="connsiteY112" fmla="*/ 896816 h 1096841"/>
                  <a:gd name="connsiteX113" fmla="*/ 967470 w 1215853"/>
                  <a:gd name="connsiteY113" fmla="*/ 910004 h 1096841"/>
                  <a:gd name="connsiteX114" fmla="*/ 965272 w 1215853"/>
                  <a:gd name="connsiteY114" fmla="*/ 918797 h 1096841"/>
                  <a:gd name="connsiteX115" fmla="*/ 960876 w 1215853"/>
                  <a:gd name="connsiteY115" fmla="*/ 947372 h 1096841"/>
                  <a:gd name="connsiteX116" fmla="*/ 958678 w 1215853"/>
                  <a:gd name="connsiteY116" fmla="*/ 964956 h 1096841"/>
                  <a:gd name="connsiteX117" fmla="*/ 956479 w 1215853"/>
                  <a:gd name="connsiteY117" fmla="*/ 984739 h 1096841"/>
                  <a:gd name="connsiteX118" fmla="*/ 943291 w 1215853"/>
                  <a:gd name="connsiteY118" fmla="*/ 989135 h 1096841"/>
                  <a:gd name="connsiteX119" fmla="*/ 925706 w 1215853"/>
                  <a:gd name="connsiteY119" fmla="*/ 986937 h 1096841"/>
                  <a:gd name="connsiteX120" fmla="*/ 919112 w 1215853"/>
                  <a:gd name="connsiteY120" fmla="*/ 984739 h 1096841"/>
                  <a:gd name="connsiteX121" fmla="*/ 914716 w 1215853"/>
                  <a:gd name="connsiteY121" fmla="*/ 978145 h 1096841"/>
                  <a:gd name="connsiteX122" fmla="*/ 910320 w 1215853"/>
                  <a:gd name="connsiteY122" fmla="*/ 973748 h 1096841"/>
                  <a:gd name="connsiteX123" fmla="*/ 899329 w 1215853"/>
                  <a:gd name="connsiteY123" fmla="*/ 975947 h 1096841"/>
                  <a:gd name="connsiteX124" fmla="*/ 892735 w 1215853"/>
                  <a:gd name="connsiteY124" fmla="*/ 978145 h 1096841"/>
                  <a:gd name="connsiteX125" fmla="*/ 883943 w 1215853"/>
                  <a:gd name="connsiteY125" fmla="*/ 997927 h 1096841"/>
                  <a:gd name="connsiteX126" fmla="*/ 881745 w 1215853"/>
                  <a:gd name="connsiteY126" fmla="*/ 1006720 h 1096841"/>
                  <a:gd name="connsiteX127" fmla="*/ 868556 w 1215853"/>
                  <a:gd name="connsiteY127" fmla="*/ 1011116 h 1096841"/>
                  <a:gd name="connsiteX128" fmla="*/ 861962 w 1215853"/>
                  <a:gd name="connsiteY128" fmla="*/ 1015512 h 1096841"/>
                  <a:gd name="connsiteX129" fmla="*/ 848774 w 1215853"/>
                  <a:gd name="connsiteY129" fmla="*/ 1022106 h 1096841"/>
                  <a:gd name="connsiteX130" fmla="*/ 796020 w 1215853"/>
                  <a:gd name="connsiteY130" fmla="*/ 1096841 h 1096841"/>
                  <a:gd name="connsiteX131" fmla="*/ 736672 w 1215853"/>
                  <a:gd name="connsiteY131" fmla="*/ 1081454 h 1096841"/>
                  <a:gd name="connsiteX132" fmla="*/ 705899 w 1215853"/>
                  <a:gd name="connsiteY132" fmla="*/ 1079256 h 1096841"/>
                  <a:gd name="connsiteX133" fmla="*/ 697106 w 1215853"/>
                  <a:gd name="connsiteY133" fmla="*/ 1074860 h 1096841"/>
                  <a:gd name="connsiteX134" fmla="*/ 694908 w 1215853"/>
                  <a:gd name="connsiteY134" fmla="*/ 1066068 h 1096841"/>
                  <a:gd name="connsiteX135" fmla="*/ 692710 w 1215853"/>
                  <a:gd name="connsiteY135" fmla="*/ 1030898 h 1096841"/>
                  <a:gd name="connsiteX136" fmla="*/ 672928 w 1215853"/>
                  <a:gd name="connsiteY136" fmla="*/ 1013314 h 1096841"/>
                  <a:gd name="connsiteX137" fmla="*/ 661937 w 1215853"/>
                  <a:gd name="connsiteY137" fmla="*/ 1002323 h 1096841"/>
                  <a:gd name="connsiteX138" fmla="*/ 657541 w 1215853"/>
                  <a:gd name="connsiteY138" fmla="*/ 995729 h 1096841"/>
                  <a:gd name="connsiteX139" fmla="*/ 650947 w 1215853"/>
                  <a:gd name="connsiteY139" fmla="*/ 991333 h 1096841"/>
                  <a:gd name="connsiteX140" fmla="*/ 633362 w 1215853"/>
                  <a:gd name="connsiteY140" fmla="*/ 986937 h 1096841"/>
                  <a:gd name="connsiteX141" fmla="*/ 626768 w 1215853"/>
                  <a:gd name="connsiteY141" fmla="*/ 982541 h 1096841"/>
                  <a:gd name="connsiteX142" fmla="*/ 611381 w 1215853"/>
                  <a:gd name="connsiteY142" fmla="*/ 971550 h 1096841"/>
                  <a:gd name="connsiteX143" fmla="*/ 602589 w 1215853"/>
                  <a:gd name="connsiteY143" fmla="*/ 967154 h 1096841"/>
                  <a:gd name="connsiteX144" fmla="*/ 589401 w 1215853"/>
                  <a:gd name="connsiteY144" fmla="*/ 953966 h 1096841"/>
                  <a:gd name="connsiteX145" fmla="*/ 585004 w 1215853"/>
                  <a:gd name="connsiteY145" fmla="*/ 949570 h 1096841"/>
                  <a:gd name="connsiteX146" fmla="*/ 578410 w 1215853"/>
                  <a:gd name="connsiteY146" fmla="*/ 947372 h 1096841"/>
                  <a:gd name="connsiteX147" fmla="*/ 567420 w 1215853"/>
                  <a:gd name="connsiteY147" fmla="*/ 938579 h 1096841"/>
                  <a:gd name="connsiteX148" fmla="*/ 560826 w 1215853"/>
                  <a:gd name="connsiteY148" fmla="*/ 936381 h 1096841"/>
                  <a:gd name="connsiteX149" fmla="*/ 543241 w 1215853"/>
                  <a:gd name="connsiteY149" fmla="*/ 938579 h 1096841"/>
                  <a:gd name="connsiteX150" fmla="*/ 532251 w 1215853"/>
                  <a:gd name="connsiteY150" fmla="*/ 947372 h 1096841"/>
                  <a:gd name="connsiteX151" fmla="*/ 523458 w 1215853"/>
                  <a:gd name="connsiteY151" fmla="*/ 951768 h 1096841"/>
                  <a:gd name="connsiteX152" fmla="*/ 516864 w 1215853"/>
                  <a:gd name="connsiteY152" fmla="*/ 958362 h 1096841"/>
                  <a:gd name="connsiteX153" fmla="*/ 503676 w 1215853"/>
                  <a:gd name="connsiteY153" fmla="*/ 967154 h 1096841"/>
                  <a:gd name="connsiteX154" fmla="*/ 492685 w 1215853"/>
                  <a:gd name="connsiteY154" fmla="*/ 973748 h 1096841"/>
                  <a:gd name="connsiteX155" fmla="*/ 488289 w 1215853"/>
                  <a:gd name="connsiteY155" fmla="*/ 980343 h 1096841"/>
                  <a:gd name="connsiteX156" fmla="*/ 475101 w 1215853"/>
                  <a:gd name="connsiteY156" fmla="*/ 986937 h 1096841"/>
                  <a:gd name="connsiteX157" fmla="*/ 466308 w 1215853"/>
                  <a:gd name="connsiteY157" fmla="*/ 993531 h 1096841"/>
                  <a:gd name="connsiteX158" fmla="*/ 450922 w 1215853"/>
                  <a:gd name="connsiteY158" fmla="*/ 997927 h 1096841"/>
                  <a:gd name="connsiteX159" fmla="*/ 444328 w 1215853"/>
                  <a:gd name="connsiteY159" fmla="*/ 1002323 h 1096841"/>
                  <a:gd name="connsiteX160" fmla="*/ 437733 w 1215853"/>
                  <a:gd name="connsiteY160" fmla="*/ 1004522 h 1096841"/>
                  <a:gd name="connsiteX161" fmla="*/ 330028 w 1215853"/>
                  <a:gd name="connsiteY161" fmla="*/ 1002323 h 1096841"/>
                  <a:gd name="connsiteX162" fmla="*/ 312443 w 1215853"/>
                  <a:gd name="connsiteY162" fmla="*/ 995729 h 1096841"/>
                  <a:gd name="connsiteX163" fmla="*/ 305849 w 1215853"/>
                  <a:gd name="connsiteY163" fmla="*/ 989135 h 1096841"/>
                  <a:gd name="connsiteX164" fmla="*/ 299254 w 1215853"/>
                  <a:gd name="connsiteY164" fmla="*/ 975947 h 1096841"/>
                  <a:gd name="connsiteX165" fmla="*/ 294858 w 1215853"/>
                  <a:gd name="connsiteY165" fmla="*/ 971550 h 1096841"/>
                  <a:gd name="connsiteX166" fmla="*/ 281670 w 1215853"/>
                  <a:gd name="connsiteY166" fmla="*/ 973748 h 1096841"/>
                  <a:gd name="connsiteX167" fmla="*/ 275076 w 1215853"/>
                  <a:gd name="connsiteY167" fmla="*/ 978145 h 1096841"/>
                  <a:gd name="connsiteX168" fmla="*/ 264085 w 1215853"/>
                  <a:gd name="connsiteY168" fmla="*/ 982541 h 1096841"/>
                  <a:gd name="connsiteX169" fmla="*/ 250897 w 1215853"/>
                  <a:gd name="connsiteY169" fmla="*/ 980343 h 1096841"/>
                  <a:gd name="connsiteX170" fmla="*/ 244303 w 1215853"/>
                  <a:gd name="connsiteY170" fmla="*/ 975947 h 1096841"/>
                  <a:gd name="connsiteX171" fmla="*/ 231114 w 1215853"/>
                  <a:gd name="connsiteY171" fmla="*/ 973748 h 1096841"/>
                  <a:gd name="connsiteX172" fmla="*/ 222322 w 1215853"/>
                  <a:gd name="connsiteY172" fmla="*/ 960560 h 1096841"/>
                  <a:gd name="connsiteX173" fmla="*/ 220124 w 1215853"/>
                  <a:gd name="connsiteY173" fmla="*/ 953966 h 1096841"/>
                  <a:gd name="connsiteX174" fmla="*/ 215728 w 1215853"/>
                  <a:gd name="connsiteY174" fmla="*/ 947372 h 1096841"/>
                  <a:gd name="connsiteX175" fmla="*/ 211331 w 1215853"/>
                  <a:gd name="connsiteY175" fmla="*/ 938579 h 1096841"/>
                  <a:gd name="connsiteX176" fmla="*/ 50872 w 1215853"/>
                  <a:gd name="connsiteY176" fmla="*/ 934183 h 1096841"/>
                  <a:gd name="connsiteX177" fmla="*/ 15703 w 1215853"/>
                  <a:gd name="connsiteY177" fmla="*/ 901212 h 1096841"/>
                  <a:gd name="connsiteX178" fmla="*/ 4712 w 1215853"/>
                  <a:gd name="connsiteY178" fmla="*/ 879231 h 1096841"/>
                  <a:gd name="connsiteX179" fmla="*/ 316 w 1215853"/>
                  <a:gd name="connsiteY179" fmla="*/ 872637 h 1096841"/>
                  <a:gd name="connsiteX180" fmla="*/ 2514 w 1215853"/>
                  <a:gd name="connsiteY180" fmla="*/ 833072 h 1096841"/>
                  <a:gd name="connsiteX181" fmla="*/ 9108 w 1215853"/>
                  <a:gd name="connsiteY181" fmla="*/ 830873 h 1096841"/>
                  <a:gd name="connsiteX182" fmla="*/ 57466 w 1215853"/>
                  <a:gd name="connsiteY182" fmla="*/ 828675 h 1096841"/>
                  <a:gd name="connsiteX183" fmla="*/ 64060 w 1215853"/>
                  <a:gd name="connsiteY183" fmla="*/ 826477 h 1096841"/>
                  <a:gd name="connsiteX184" fmla="*/ 61862 w 1215853"/>
                  <a:gd name="connsiteY184" fmla="*/ 802298 h 1096841"/>
                  <a:gd name="connsiteX185" fmla="*/ 140993 w 1215853"/>
                  <a:gd name="connsiteY185" fmla="*/ 767129 h 1096841"/>
                  <a:gd name="connsiteX186" fmla="*/ 145389 w 1215853"/>
                  <a:gd name="connsiteY186" fmla="*/ 718772 h 1096841"/>
                  <a:gd name="connsiteX187" fmla="*/ 138795 w 1215853"/>
                  <a:gd name="connsiteY187" fmla="*/ 701187 h 1096841"/>
                  <a:gd name="connsiteX188" fmla="*/ 136597 w 1215853"/>
                  <a:gd name="connsiteY188" fmla="*/ 692395 h 1096841"/>
                  <a:gd name="connsiteX189" fmla="*/ 138795 w 1215853"/>
                  <a:gd name="connsiteY189" fmla="*/ 683602 h 1096841"/>
                  <a:gd name="connsiteX190" fmla="*/ 140993 w 1215853"/>
                  <a:gd name="connsiteY190" fmla="*/ 672612 h 1096841"/>
                  <a:gd name="connsiteX191" fmla="*/ 147587 w 1215853"/>
                  <a:gd name="connsiteY191" fmla="*/ 666018 h 1096841"/>
                  <a:gd name="connsiteX192" fmla="*/ 154181 w 1215853"/>
                  <a:gd name="connsiteY192" fmla="*/ 657225 h 1096841"/>
                  <a:gd name="connsiteX193" fmla="*/ 156379 w 1215853"/>
                  <a:gd name="connsiteY193" fmla="*/ 650631 h 1096841"/>
                  <a:gd name="connsiteX194" fmla="*/ 154181 w 1215853"/>
                  <a:gd name="connsiteY194" fmla="*/ 633047 h 1096841"/>
                  <a:gd name="connsiteX195" fmla="*/ 154181 w 1215853"/>
                  <a:gd name="connsiteY195" fmla="*/ 622056 h 1096841"/>
                  <a:gd name="connsiteX196" fmla="*/ 173964 w 1215853"/>
                  <a:gd name="connsiteY196" fmla="*/ 465993 h 1096841"/>
                  <a:gd name="connsiteX197" fmla="*/ 211331 w 1215853"/>
                  <a:gd name="connsiteY197" fmla="*/ 468191 h 1096841"/>
                  <a:gd name="connsiteX198" fmla="*/ 253095 w 1215853"/>
                  <a:gd name="connsiteY198" fmla="*/ 428625 h 1096841"/>
                  <a:gd name="connsiteX199" fmla="*/ 272878 w 1215853"/>
                  <a:gd name="connsiteY199" fmla="*/ 274760 h 1096841"/>
                  <a:gd name="connsiteX200" fmla="*/ 239906 w 1215853"/>
                  <a:gd name="connsiteY200" fmla="*/ 250581 h 1096841"/>
                  <a:gd name="connsiteX201" fmla="*/ 202539 w 1215853"/>
                  <a:gd name="connsiteY201" fmla="*/ 243987 h 1096841"/>
                  <a:gd name="connsiteX202" fmla="*/ 189351 w 1215853"/>
                  <a:gd name="connsiteY202" fmla="*/ 239591 h 1096841"/>
                  <a:gd name="connsiteX203" fmla="*/ 178360 w 1215853"/>
                  <a:gd name="connsiteY203" fmla="*/ 226402 h 1096841"/>
                  <a:gd name="connsiteX204" fmla="*/ 176162 w 1215853"/>
                  <a:gd name="connsiteY204" fmla="*/ 217610 h 1096841"/>
                  <a:gd name="connsiteX205" fmla="*/ 173964 w 1215853"/>
                  <a:gd name="connsiteY205" fmla="*/ 211016 h 1096841"/>
                  <a:gd name="connsiteX206" fmla="*/ 176162 w 1215853"/>
                  <a:gd name="connsiteY206" fmla="*/ 164856 h 1096841"/>
                  <a:gd name="connsiteX207" fmla="*/ 178360 w 1215853"/>
                  <a:gd name="connsiteY207" fmla="*/ 158262 h 1096841"/>
                  <a:gd name="connsiteX208" fmla="*/ 180558 w 1215853"/>
                  <a:gd name="connsiteY208" fmla="*/ 136281 h 1096841"/>
                  <a:gd name="connsiteX209" fmla="*/ 184954 w 1215853"/>
                  <a:gd name="connsiteY209" fmla="*/ 120895 h 1096841"/>
                  <a:gd name="connsiteX210" fmla="*/ 187153 w 1215853"/>
                  <a:gd name="connsiteY210" fmla="*/ 114300 h 1096841"/>
                  <a:gd name="connsiteX211" fmla="*/ 204737 w 1215853"/>
                  <a:gd name="connsiteY211" fmla="*/ 107706 h 1096841"/>
                  <a:gd name="connsiteX212" fmla="*/ 220124 w 1215853"/>
                  <a:gd name="connsiteY212" fmla="*/ 103310 h 1096841"/>
                  <a:gd name="connsiteX213" fmla="*/ 228916 w 1215853"/>
                  <a:gd name="connsiteY213" fmla="*/ 98914 h 1096841"/>
                  <a:gd name="connsiteX214" fmla="*/ 253095 w 1215853"/>
                  <a:gd name="connsiteY214" fmla="*/ 94518 h 1096841"/>
                  <a:gd name="connsiteX215" fmla="*/ 266283 w 1215853"/>
                  <a:gd name="connsiteY215" fmla="*/ 90122 h 1096841"/>
                  <a:gd name="connsiteX216" fmla="*/ 272878 w 1215853"/>
                  <a:gd name="connsiteY216" fmla="*/ 87923 h 1096841"/>
                  <a:gd name="connsiteX217" fmla="*/ 279472 w 1215853"/>
                  <a:gd name="connsiteY217" fmla="*/ 81329 h 1096841"/>
                  <a:gd name="connsiteX218" fmla="*/ 288264 w 1215853"/>
                  <a:gd name="connsiteY218" fmla="*/ 68141 h 1096841"/>
                  <a:gd name="connsiteX219" fmla="*/ 290462 w 1215853"/>
                  <a:gd name="connsiteY219" fmla="*/ 48358 h 1096841"/>
                  <a:gd name="connsiteX220" fmla="*/ 299254 w 1215853"/>
                  <a:gd name="connsiteY220" fmla="*/ 28575 h 1096841"/>
                  <a:gd name="connsiteX221" fmla="*/ 299254 w 1215853"/>
                  <a:gd name="connsiteY221" fmla="*/ 28575 h 109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</a:cxnLst>
                <a:rect l="l" t="t" r="r" b="b"/>
                <a:pathLst>
                  <a:path w="1215853" h="1096841">
                    <a:moveTo>
                      <a:pt x="299254" y="28575"/>
                    </a:moveTo>
                    <a:lnTo>
                      <a:pt x="299254" y="28575"/>
                    </a:lnTo>
                    <a:cubicBezTo>
                      <a:pt x="304383" y="24179"/>
                      <a:pt x="308888" y="18927"/>
                      <a:pt x="314641" y="15387"/>
                    </a:cubicBezTo>
                    <a:cubicBezTo>
                      <a:pt x="318587" y="12959"/>
                      <a:pt x="323433" y="12456"/>
                      <a:pt x="327829" y="10991"/>
                    </a:cubicBezTo>
                    <a:cubicBezTo>
                      <a:pt x="327831" y="10990"/>
                      <a:pt x="341015" y="6596"/>
                      <a:pt x="341018" y="6595"/>
                    </a:cubicBezTo>
                    <a:cubicBezTo>
                      <a:pt x="351882" y="1162"/>
                      <a:pt x="346701" y="3234"/>
                      <a:pt x="356404" y="0"/>
                    </a:cubicBezTo>
                    <a:cubicBezTo>
                      <a:pt x="366268" y="9864"/>
                      <a:pt x="355865" y="-1850"/>
                      <a:pt x="362999" y="10991"/>
                    </a:cubicBezTo>
                    <a:cubicBezTo>
                      <a:pt x="365565" y="15609"/>
                      <a:pt x="369428" y="19453"/>
                      <a:pt x="371791" y="24179"/>
                    </a:cubicBezTo>
                    <a:cubicBezTo>
                      <a:pt x="378548" y="37695"/>
                      <a:pt x="374372" y="30250"/>
                      <a:pt x="384979" y="46160"/>
                    </a:cubicBezTo>
                    <a:cubicBezTo>
                      <a:pt x="386445" y="48358"/>
                      <a:pt x="387013" y="51573"/>
                      <a:pt x="389376" y="52754"/>
                    </a:cubicBezTo>
                    <a:cubicBezTo>
                      <a:pt x="400240" y="58186"/>
                      <a:pt x="395060" y="56114"/>
                      <a:pt x="404762" y="59348"/>
                    </a:cubicBezTo>
                    <a:cubicBezTo>
                      <a:pt x="406960" y="61546"/>
                      <a:pt x="409814" y="63244"/>
                      <a:pt x="411356" y="65943"/>
                    </a:cubicBezTo>
                    <a:cubicBezTo>
                      <a:pt x="412855" y="68566"/>
                      <a:pt x="412724" y="71830"/>
                      <a:pt x="413554" y="74735"/>
                    </a:cubicBezTo>
                    <a:cubicBezTo>
                      <a:pt x="415829" y="82695"/>
                      <a:pt x="415334" y="80701"/>
                      <a:pt x="420149" y="87923"/>
                    </a:cubicBezTo>
                    <a:cubicBezTo>
                      <a:pt x="426743" y="87190"/>
                      <a:pt x="433530" y="87471"/>
                      <a:pt x="439931" y="85725"/>
                    </a:cubicBezTo>
                    <a:cubicBezTo>
                      <a:pt x="441931" y="85180"/>
                      <a:pt x="442474" y="80402"/>
                      <a:pt x="444328" y="81329"/>
                    </a:cubicBezTo>
                    <a:cubicBezTo>
                      <a:pt x="445867" y="82099"/>
                      <a:pt x="453071" y="100989"/>
                      <a:pt x="453120" y="101112"/>
                    </a:cubicBezTo>
                    <a:cubicBezTo>
                      <a:pt x="453853" y="107706"/>
                      <a:pt x="453051" y="114660"/>
                      <a:pt x="455318" y="120895"/>
                    </a:cubicBezTo>
                    <a:cubicBezTo>
                      <a:pt x="457509" y="126920"/>
                      <a:pt x="476388" y="127359"/>
                      <a:pt x="477299" y="127489"/>
                    </a:cubicBezTo>
                    <a:cubicBezTo>
                      <a:pt x="476566" y="136281"/>
                      <a:pt x="476727" y="145194"/>
                      <a:pt x="475101" y="153866"/>
                    </a:cubicBezTo>
                    <a:cubicBezTo>
                      <a:pt x="474497" y="157087"/>
                      <a:pt x="470937" y="159390"/>
                      <a:pt x="470704" y="162658"/>
                    </a:cubicBezTo>
                    <a:cubicBezTo>
                      <a:pt x="470179" y="170003"/>
                      <a:pt x="471783" y="177361"/>
                      <a:pt x="472903" y="184639"/>
                    </a:cubicBezTo>
                    <a:cubicBezTo>
                      <a:pt x="473255" y="186929"/>
                      <a:pt x="473754" y="189348"/>
                      <a:pt x="475101" y="191233"/>
                    </a:cubicBezTo>
                    <a:cubicBezTo>
                      <a:pt x="477510" y="194606"/>
                      <a:pt x="481304" y="196789"/>
                      <a:pt x="483893" y="200025"/>
                    </a:cubicBezTo>
                    <a:cubicBezTo>
                      <a:pt x="504925" y="226317"/>
                      <a:pt x="482762" y="203291"/>
                      <a:pt x="499279" y="219808"/>
                    </a:cubicBezTo>
                    <a:cubicBezTo>
                      <a:pt x="500012" y="222006"/>
                      <a:pt x="500030" y="224593"/>
                      <a:pt x="501478" y="226402"/>
                    </a:cubicBezTo>
                    <a:cubicBezTo>
                      <a:pt x="505677" y="231650"/>
                      <a:pt x="509358" y="230343"/>
                      <a:pt x="514666" y="232997"/>
                    </a:cubicBezTo>
                    <a:cubicBezTo>
                      <a:pt x="517029" y="234179"/>
                      <a:pt x="518897" y="236212"/>
                      <a:pt x="521260" y="237393"/>
                    </a:cubicBezTo>
                    <a:cubicBezTo>
                      <a:pt x="523332" y="238429"/>
                      <a:pt x="525829" y="238466"/>
                      <a:pt x="527854" y="239591"/>
                    </a:cubicBezTo>
                    <a:cubicBezTo>
                      <a:pt x="532473" y="242157"/>
                      <a:pt x="537307" y="244647"/>
                      <a:pt x="541043" y="248383"/>
                    </a:cubicBezTo>
                    <a:cubicBezTo>
                      <a:pt x="543241" y="250581"/>
                      <a:pt x="544938" y="253435"/>
                      <a:pt x="547637" y="254977"/>
                    </a:cubicBezTo>
                    <a:cubicBezTo>
                      <a:pt x="550260" y="256476"/>
                      <a:pt x="553498" y="256442"/>
                      <a:pt x="556429" y="257175"/>
                    </a:cubicBezTo>
                    <a:cubicBezTo>
                      <a:pt x="564489" y="256442"/>
                      <a:pt x="572695" y="256673"/>
                      <a:pt x="580608" y="254977"/>
                    </a:cubicBezTo>
                    <a:cubicBezTo>
                      <a:pt x="583191" y="254423"/>
                      <a:pt x="584775" y="251622"/>
                      <a:pt x="587203" y="250581"/>
                    </a:cubicBezTo>
                    <a:cubicBezTo>
                      <a:pt x="589980" y="249391"/>
                      <a:pt x="593064" y="249116"/>
                      <a:pt x="595995" y="248383"/>
                    </a:cubicBezTo>
                    <a:cubicBezTo>
                      <a:pt x="600391" y="249116"/>
                      <a:pt x="604832" y="249614"/>
                      <a:pt x="609183" y="250581"/>
                    </a:cubicBezTo>
                    <a:cubicBezTo>
                      <a:pt x="611445" y="251084"/>
                      <a:pt x="615778" y="252779"/>
                      <a:pt x="615778" y="252779"/>
                    </a:cubicBezTo>
                    <a:lnTo>
                      <a:pt x="606985" y="281354"/>
                    </a:lnTo>
                    <a:cubicBezTo>
                      <a:pt x="607718" y="287948"/>
                      <a:pt x="607085" y="294843"/>
                      <a:pt x="609183" y="301137"/>
                    </a:cubicBezTo>
                    <a:cubicBezTo>
                      <a:pt x="610854" y="306149"/>
                      <a:pt x="617976" y="314325"/>
                      <a:pt x="617976" y="314325"/>
                    </a:cubicBezTo>
                    <a:cubicBezTo>
                      <a:pt x="617243" y="321652"/>
                      <a:pt x="615778" y="328942"/>
                      <a:pt x="615778" y="336306"/>
                    </a:cubicBezTo>
                    <a:cubicBezTo>
                      <a:pt x="615778" y="340763"/>
                      <a:pt x="614410" y="346821"/>
                      <a:pt x="617976" y="349495"/>
                    </a:cubicBezTo>
                    <a:cubicBezTo>
                      <a:pt x="620463" y="351360"/>
                      <a:pt x="621871" y="344442"/>
                      <a:pt x="624570" y="342900"/>
                    </a:cubicBezTo>
                    <a:cubicBezTo>
                      <a:pt x="627193" y="341401"/>
                      <a:pt x="630431" y="341435"/>
                      <a:pt x="633362" y="340702"/>
                    </a:cubicBezTo>
                    <a:cubicBezTo>
                      <a:pt x="644283" y="342522"/>
                      <a:pt x="647820" y="341031"/>
                      <a:pt x="655343" y="349495"/>
                    </a:cubicBezTo>
                    <a:cubicBezTo>
                      <a:pt x="658853" y="353444"/>
                      <a:pt x="661204" y="358287"/>
                      <a:pt x="664135" y="362683"/>
                    </a:cubicBezTo>
                    <a:cubicBezTo>
                      <a:pt x="665600" y="364881"/>
                      <a:pt x="666663" y="367409"/>
                      <a:pt x="668531" y="369277"/>
                    </a:cubicBezTo>
                    <a:cubicBezTo>
                      <a:pt x="669997" y="370742"/>
                      <a:pt x="671074" y="372746"/>
                      <a:pt x="672928" y="373673"/>
                    </a:cubicBezTo>
                    <a:cubicBezTo>
                      <a:pt x="675630" y="375024"/>
                      <a:pt x="678789" y="375139"/>
                      <a:pt x="681720" y="375872"/>
                    </a:cubicBezTo>
                    <a:cubicBezTo>
                      <a:pt x="692170" y="382839"/>
                      <a:pt x="685807" y="379432"/>
                      <a:pt x="701503" y="384664"/>
                    </a:cubicBezTo>
                    <a:lnTo>
                      <a:pt x="708097" y="386862"/>
                    </a:lnTo>
                    <a:cubicBezTo>
                      <a:pt x="710295" y="385397"/>
                      <a:pt x="712823" y="384334"/>
                      <a:pt x="714691" y="382466"/>
                    </a:cubicBezTo>
                    <a:cubicBezTo>
                      <a:pt x="721541" y="375616"/>
                      <a:pt x="722018" y="364882"/>
                      <a:pt x="723483" y="356089"/>
                    </a:cubicBezTo>
                    <a:cubicBezTo>
                      <a:pt x="725681" y="356822"/>
                      <a:pt x="728268" y="356840"/>
                      <a:pt x="730078" y="358287"/>
                    </a:cubicBezTo>
                    <a:cubicBezTo>
                      <a:pt x="736744" y="363620"/>
                      <a:pt x="733153" y="366635"/>
                      <a:pt x="736672" y="373673"/>
                    </a:cubicBezTo>
                    <a:cubicBezTo>
                      <a:pt x="737599" y="375527"/>
                      <a:pt x="739603" y="376604"/>
                      <a:pt x="741068" y="378070"/>
                    </a:cubicBezTo>
                    <a:cubicBezTo>
                      <a:pt x="741801" y="380268"/>
                      <a:pt x="741628" y="383026"/>
                      <a:pt x="743266" y="384664"/>
                    </a:cubicBezTo>
                    <a:cubicBezTo>
                      <a:pt x="750590" y="391988"/>
                      <a:pt x="752810" y="382442"/>
                      <a:pt x="756454" y="378070"/>
                    </a:cubicBezTo>
                    <a:cubicBezTo>
                      <a:pt x="764846" y="368000"/>
                      <a:pt x="757271" y="380833"/>
                      <a:pt x="765247" y="364881"/>
                    </a:cubicBezTo>
                    <a:cubicBezTo>
                      <a:pt x="770376" y="365614"/>
                      <a:pt x="775999" y="364762"/>
                      <a:pt x="780633" y="367079"/>
                    </a:cubicBezTo>
                    <a:cubicBezTo>
                      <a:pt x="782705" y="368115"/>
                      <a:pt x="781639" y="371686"/>
                      <a:pt x="782831" y="373673"/>
                    </a:cubicBezTo>
                    <a:cubicBezTo>
                      <a:pt x="783897" y="375450"/>
                      <a:pt x="785933" y="376451"/>
                      <a:pt x="787228" y="378070"/>
                    </a:cubicBezTo>
                    <a:cubicBezTo>
                      <a:pt x="788878" y="380133"/>
                      <a:pt x="789210" y="383591"/>
                      <a:pt x="791624" y="384664"/>
                    </a:cubicBezTo>
                    <a:cubicBezTo>
                      <a:pt x="796358" y="386768"/>
                      <a:pt x="801881" y="386129"/>
                      <a:pt x="807010" y="386862"/>
                    </a:cubicBezTo>
                    <a:cubicBezTo>
                      <a:pt x="807743" y="397120"/>
                      <a:pt x="807421" y="407508"/>
                      <a:pt x="809208" y="417635"/>
                    </a:cubicBezTo>
                    <a:cubicBezTo>
                      <a:pt x="809667" y="420236"/>
                      <a:pt x="811151" y="423248"/>
                      <a:pt x="813604" y="424229"/>
                    </a:cubicBezTo>
                    <a:cubicBezTo>
                      <a:pt x="819089" y="426423"/>
                      <a:pt x="825341" y="425592"/>
                      <a:pt x="831189" y="426427"/>
                    </a:cubicBezTo>
                    <a:cubicBezTo>
                      <a:pt x="835601" y="427057"/>
                      <a:pt x="839982" y="427892"/>
                      <a:pt x="844378" y="428625"/>
                    </a:cubicBezTo>
                    <a:cubicBezTo>
                      <a:pt x="845111" y="435952"/>
                      <a:pt x="843586" y="443877"/>
                      <a:pt x="846576" y="450606"/>
                    </a:cubicBezTo>
                    <a:cubicBezTo>
                      <a:pt x="847517" y="452723"/>
                      <a:pt x="851341" y="449830"/>
                      <a:pt x="853170" y="448408"/>
                    </a:cubicBezTo>
                    <a:cubicBezTo>
                      <a:pt x="858077" y="444591"/>
                      <a:pt x="862909" y="440393"/>
                      <a:pt x="866358" y="435220"/>
                    </a:cubicBezTo>
                    <a:lnTo>
                      <a:pt x="875151" y="422031"/>
                    </a:lnTo>
                    <a:cubicBezTo>
                      <a:pt x="879547" y="422764"/>
                      <a:pt x="884266" y="422419"/>
                      <a:pt x="888339" y="424229"/>
                    </a:cubicBezTo>
                    <a:cubicBezTo>
                      <a:pt x="894823" y="427111"/>
                      <a:pt x="894891" y="432980"/>
                      <a:pt x="899329" y="437418"/>
                    </a:cubicBezTo>
                    <a:cubicBezTo>
                      <a:pt x="904388" y="442477"/>
                      <a:pt x="907991" y="442331"/>
                      <a:pt x="914716" y="444012"/>
                    </a:cubicBezTo>
                    <a:cubicBezTo>
                      <a:pt x="927475" y="456771"/>
                      <a:pt x="914616" y="446174"/>
                      <a:pt x="938895" y="455002"/>
                    </a:cubicBezTo>
                    <a:cubicBezTo>
                      <a:pt x="946807" y="457879"/>
                      <a:pt x="945114" y="461347"/>
                      <a:pt x="952083" y="465993"/>
                    </a:cubicBezTo>
                    <a:cubicBezTo>
                      <a:pt x="954011" y="467278"/>
                      <a:pt x="956480" y="467458"/>
                      <a:pt x="958678" y="468191"/>
                    </a:cubicBezTo>
                    <a:cubicBezTo>
                      <a:pt x="960876" y="469656"/>
                      <a:pt x="962657" y="472213"/>
                      <a:pt x="965272" y="472587"/>
                    </a:cubicBezTo>
                    <a:cubicBezTo>
                      <a:pt x="978348" y="474455"/>
                      <a:pt x="991683" y="473589"/>
                      <a:pt x="1004837" y="474785"/>
                    </a:cubicBezTo>
                    <a:cubicBezTo>
                      <a:pt x="1007845" y="475058"/>
                      <a:pt x="1010698" y="476250"/>
                      <a:pt x="1013629" y="476983"/>
                    </a:cubicBezTo>
                    <a:cubicBezTo>
                      <a:pt x="1015095" y="478448"/>
                      <a:pt x="1016249" y="480313"/>
                      <a:pt x="1018026" y="481379"/>
                    </a:cubicBezTo>
                    <a:cubicBezTo>
                      <a:pt x="1020013" y="482571"/>
                      <a:pt x="1022811" y="482130"/>
                      <a:pt x="1024620" y="483577"/>
                    </a:cubicBezTo>
                    <a:cubicBezTo>
                      <a:pt x="1026683" y="485228"/>
                      <a:pt x="1027551" y="487974"/>
                      <a:pt x="1029016" y="490172"/>
                    </a:cubicBezTo>
                    <a:cubicBezTo>
                      <a:pt x="1029749" y="501162"/>
                      <a:pt x="1028825" y="512391"/>
                      <a:pt x="1031214" y="523143"/>
                    </a:cubicBezTo>
                    <a:cubicBezTo>
                      <a:pt x="1031888" y="526177"/>
                      <a:pt x="1034742" y="529226"/>
                      <a:pt x="1037808" y="529737"/>
                    </a:cubicBezTo>
                    <a:cubicBezTo>
                      <a:pt x="1044353" y="530828"/>
                      <a:pt x="1050997" y="528272"/>
                      <a:pt x="1057591" y="527539"/>
                    </a:cubicBezTo>
                    <a:cubicBezTo>
                      <a:pt x="1061935" y="526091"/>
                      <a:pt x="1067680" y="524819"/>
                      <a:pt x="1070779" y="520945"/>
                    </a:cubicBezTo>
                    <a:cubicBezTo>
                      <a:pt x="1072227" y="519135"/>
                      <a:pt x="1070692" y="514731"/>
                      <a:pt x="1072978" y="514350"/>
                    </a:cubicBezTo>
                    <a:cubicBezTo>
                      <a:pt x="1085264" y="512302"/>
                      <a:pt x="1097889" y="514350"/>
                      <a:pt x="1110345" y="514350"/>
                    </a:cubicBezTo>
                    <a:lnTo>
                      <a:pt x="1145514" y="487973"/>
                    </a:lnTo>
                    <a:cubicBezTo>
                      <a:pt x="1146247" y="480646"/>
                      <a:pt x="1145196" y="472913"/>
                      <a:pt x="1147712" y="465993"/>
                    </a:cubicBezTo>
                    <a:cubicBezTo>
                      <a:pt x="1148504" y="463816"/>
                      <a:pt x="1152058" y="464357"/>
                      <a:pt x="1154306" y="463795"/>
                    </a:cubicBezTo>
                    <a:lnTo>
                      <a:pt x="1171891" y="459398"/>
                    </a:lnTo>
                    <a:cubicBezTo>
                      <a:pt x="1177020" y="460131"/>
                      <a:pt x="1182442" y="459737"/>
                      <a:pt x="1187278" y="461597"/>
                    </a:cubicBezTo>
                    <a:cubicBezTo>
                      <a:pt x="1193289" y="463909"/>
                      <a:pt x="1202474" y="471480"/>
                      <a:pt x="1207060" y="476983"/>
                    </a:cubicBezTo>
                    <a:cubicBezTo>
                      <a:pt x="1208751" y="479012"/>
                      <a:pt x="1209991" y="481379"/>
                      <a:pt x="1211456" y="483577"/>
                    </a:cubicBezTo>
                    <a:cubicBezTo>
                      <a:pt x="1212189" y="486508"/>
                      <a:pt x="1212824" y="489465"/>
                      <a:pt x="1213654" y="492370"/>
                    </a:cubicBezTo>
                    <a:cubicBezTo>
                      <a:pt x="1214291" y="494598"/>
                      <a:pt x="1215853" y="498964"/>
                      <a:pt x="1215853" y="498964"/>
                    </a:cubicBezTo>
                    <a:lnTo>
                      <a:pt x="1103751" y="692395"/>
                    </a:lnTo>
                    <a:lnTo>
                      <a:pt x="1070779" y="751743"/>
                    </a:lnTo>
                    <a:cubicBezTo>
                      <a:pt x="1067848" y="757604"/>
                      <a:pt x="1065125" y="763574"/>
                      <a:pt x="1061987" y="769327"/>
                    </a:cubicBezTo>
                    <a:cubicBezTo>
                      <a:pt x="1060722" y="771646"/>
                      <a:pt x="1058772" y="773559"/>
                      <a:pt x="1057591" y="775922"/>
                    </a:cubicBezTo>
                    <a:cubicBezTo>
                      <a:pt x="1048494" y="794118"/>
                      <a:pt x="1063592" y="770217"/>
                      <a:pt x="1050997" y="789110"/>
                    </a:cubicBezTo>
                    <a:cubicBezTo>
                      <a:pt x="1050264" y="792041"/>
                      <a:pt x="1049152" y="794902"/>
                      <a:pt x="1048799" y="797902"/>
                    </a:cubicBezTo>
                    <a:cubicBezTo>
                      <a:pt x="1047683" y="807390"/>
                      <a:pt x="1048475" y="817109"/>
                      <a:pt x="1046601" y="826477"/>
                    </a:cubicBezTo>
                    <a:cubicBezTo>
                      <a:pt x="1046194" y="828509"/>
                      <a:pt x="1043448" y="829215"/>
                      <a:pt x="1042204" y="830873"/>
                    </a:cubicBezTo>
                    <a:cubicBezTo>
                      <a:pt x="1039034" y="835100"/>
                      <a:pt x="1036343" y="839666"/>
                      <a:pt x="1033412" y="844062"/>
                    </a:cubicBezTo>
                    <a:lnTo>
                      <a:pt x="1024620" y="857250"/>
                    </a:lnTo>
                    <a:cubicBezTo>
                      <a:pt x="1023155" y="859448"/>
                      <a:pt x="1021059" y="861339"/>
                      <a:pt x="1020224" y="863845"/>
                    </a:cubicBezTo>
                    <a:cubicBezTo>
                      <a:pt x="1018656" y="868550"/>
                      <a:pt x="1017641" y="873523"/>
                      <a:pt x="1013629" y="877033"/>
                    </a:cubicBezTo>
                    <a:cubicBezTo>
                      <a:pt x="1004383" y="885123"/>
                      <a:pt x="999951" y="886021"/>
                      <a:pt x="989451" y="890222"/>
                    </a:cubicBezTo>
                    <a:cubicBezTo>
                      <a:pt x="975753" y="903917"/>
                      <a:pt x="995586" y="885399"/>
                      <a:pt x="978460" y="896816"/>
                    </a:cubicBezTo>
                    <a:cubicBezTo>
                      <a:pt x="973383" y="900201"/>
                      <a:pt x="970714" y="905138"/>
                      <a:pt x="967470" y="910004"/>
                    </a:cubicBezTo>
                    <a:cubicBezTo>
                      <a:pt x="966737" y="912935"/>
                      <a:pt x="965699" y="915806"/>
                      <a:pt x="965272" y="918797"/>
                    </a:cubicBezTo>
                    <a:cubicBezTo>
                      <a:pt x="961022" y="948548"/>
                      <a:pt x="965975" y="932072"/>
                      <a:pt x="960876" y="947372"/>
                    </a:cubicBezTo>
                    <a:cubicBezTo>
                      <a:pt x="960143" y="953233"/>
                      <a:pt x="959368" y="959090"/>
                      <a:pt x="958678" y="964956"/>
                    </a:cubicBezTo>
                    <a:cubicBezTo>
                      <a:pt x="957903" y="971545"/>
                      <a:pt x="960041" y="979141"/>
                      <a:pt x="956479" y="984739"/>
                    </a:cubicBezTo>
                    <a:cubicBezTo>
                      <a:pt x="953991" y="988648"/>
                      <a:pt x="943291" y="989135"/>
                      <a:pt x="943291" y="989135"/>
                    </a:cubicBezTo>
                    <a:cubicBezTo>
                      <a:pt x="937429" y="988402"/>
                      <a:pt x="931518" y="987994"/>
                      <a:pt x="925706" y="986937"/>
                    </a:cubicBezTo>
                    <a:cubicBezTo>
                      <a:pt x="923426" y="986523"/>
                      <a:pt x="920921" y="986186"/>
                      <a:pt x="919112" y="984739"/>
                    </a:cubicBezTo>
                    <a:cubicBezTo>
                      <a:pt x="917049" y="983089"/>
                      <a:pt x="916366" y="980208"/>
                      <a:pt x="914716" y="978145"/>
                    </a:cubicBezTo>
                    <a:cubicBezTo>
                      <a:pt x="913421" y="976527"/>
                      <a:pt x="911785" y="975214"/>
                      <a:pt x="910320" y="973748"/>
                    </a:cubicBezTo>
                    <a:cubicBezTo>
                      <a:pt x="906656" y="974481"/>
                      <a:pt x="902954" y="975041"/>
                      <a:pt x="899329" y="975947"/>
                    </a:cubicBezTo>
                    <a:cubicBezTo>
                      <a:pt x="897081" y="976509"/>
                      <a:pt x="894243" y="976386"/>
                      <a:pt x="892735" y="978145"/>
                    </a:cubicBezTo>
                    <a:cubicBezTo>
                      <a:pt x="889536" y="981877"/>
                      <a:pt x="885606" y="992105"/>
                      <a:pt x="883943" y="997927"/>
                    </a:cubicBezTo>
                    <a:cubicBezTo>
                      <a:pt x="883113" y="1000832"/>
                      <a:pt x="884039" y="1004754"/>
                      <a:pt x="881745" y="1006720"/>
                    </a:cubicBezTo>
                    <a:cubicBezTo>
                      <a:pt x="878227" y="1009736"/>
                      <a:pt x="868556" y="1011116"/>
                      <a:pt x="868556" y="1011116"/>
                    </a:cubicBezTo>
                    <a:cubicBezTo>
                      <a:pt x="866358" y="1012581"/>
                      <a:pt x="864435" y="1014584"/>
                      <a:pt x="861962" y="1015512"/>
                    </a:cubicBezTo>
                    <a:cubicBezTo>
                      <a:pt x="848009" y="1020744"/>
                      <a:pt x="853238" y="1013179"/>
                      <a:pt x="848774" y="1022106"/>
                    </a:cubicBezTo>
                    <a:lnTo>
                      <a:pt x="796020" y="1096841"/>
                    </a:lnTo>
                    <a:lnTo>
                      <a:pt x="736672" y="1081454"/>
                    </a:lnTo>
                    <a:cubicBezTo>
                      <a:pt x="726414" y="1080721"/>
                      <a:pt x="716043" y="1080947"/>
                      <a:pt x="705899" y="1079256"/>
                    </a:cubicBezTo>
                    <a:cubicBezTo>
                      <a:pt x="702667" y="1078717"/>
                      <a:pt x="699204" y="1077377"/>
                      <a:pt x="697106" y="1074860"/>
                    </a:cubicBezTo>
                    <a:cubicBezTo>
                      <a:pt x="695172" y="1072539"/>
                      <a:pt x="695641" y="1068999"/>
                      <a:pt x="694908" y="1066068"/>
                    </a:cubicBezTo>
                    <a:cubicBezTo>
                      <a:pt x="694175" y="1054345"/>
                      <a:pt x="696271" y="1042091"/>
                      <a:pt x="692710" y="1030898"/>
                    </a:cubicBezTo>
                    <a:cubicBezTo>
                      <a:pt x="689336" y="1020295"/>
                      <a:pt x="679731" y="1019266"/>
                      <a:pt x="672928" y="1013314"/>
                    </a:cubicBezTo>
                    <a:cubicBezTo>
                      <a:pt x="669029" y="1009902"/>
                      <a:pt x="664811" y="1006634"/>
                      <a:pt x="661937" y="1002323"/>
                    </a:cubicBezTo>
                    <a:cubicBezTo>
                      <a:pt x="660472" y="1000125"/>
                      <a:pt x="659409" y="997597"/>
                      <a:pt x="657541" y="995729"/>
                    </a:cubicBezTo>
                    <a:cubicBezTo>
                      <a:pt x="655673" y="993861"/>
                      <a:pt x="653430" y="992236"/>
                      <a:pt x="650947" y="991333"/>
                    </a:cubicBezTo>
                    <a:cubicBezTo>
                      <a:pt x="645269" y="989268"/>
                      <a:pt x="633362" y="986937"/>
                      <a:pt x="633362" y="986937"/>
                    </a:cubicBezTo>
                    <a:cubicBezTo>
                      <a:pt x="631164" y="985472"/>
                      <a:pt x="628918" y="984076"/>
                      <a:pt x="626768" y="982541"/>
                    </a:cubicBezTo>
                    <a:cubicBezTo>
                      <a:pt x="622053" y="979173"/>
                      <a:pt x="616559" y="974509"/>
                      <a:pt x="611381" y="971550"/>
                    </a:cubicBezTo>
                    <a:cubicBezTo>
                      <a:pt x="608536" y="969924"/>
                      <a:pt x="605148" y="969201"/>
                      <a:pt x="602589" y="967154"/>
                    </a:cubicBezTo>
                    <a:cubicBezTo>
                      <a:pt x="597734" y="963270"/>
                      <a:pt x="593797" y="958362"/>
                      <a:pt x="589401" y="953966"/>
                    </a:cubicBezTo>
                    <a:cubicBezTo>
                      <a:pt x="587935" y="952501"/>
                      <a:pt x="586970" y="950225"/>
                      <a:pt x="585004" y="949570"/>
                    </a:cubicBezTo>
                    <a:lnTo>
                      <a:pt x="578410" y="947372"/>
                    </a:lnTo>
                    <a:cubicBezTo>
                      <a:pt x="574321" y="943282"/>
                      <a:pt x="572967" y="941352"/>
                      <a:pt x="567420" y="938579"/>
                    </a:cubicBezTo>
                    <a:cubicBezTo>
                      <a:pt x="565348" y="937543"/>
                      <a:pt x="563024" y="937114"/>
                      <a:pt x="560826" y="936381"/>
                    </a:cubicBezTo>
                    <a:cubicBezTo>
                      <a:pt x="554964" y="937114"/>
                      <a:pt x="548940" y="937025"/>
                      <a:pt x="543241" y="938579"/>
                    </a:cubicBezTo>
                    <a:cubicBezTo>
                      <a:pt x="536481" y="940422"/>
                      <a:pt x="537292" y="944011"/>
                      <a:pt x="532251" y="947372"/>
                    </a:cubicBezTo>
                    <a:cubicBezTo>
                      <a:pt x="529525" y="949190"/>
                      <a:pt x="526389" y="950303"/>
                      <a:pt x="523458" y="951768"/>
                    </a:cubicBezTo>
                    <a:cubicBezTo>
                      <a:pt x="521260" y="953966"/>
                      <a:pt x="519318" y="956454"/>
                      <a:pt x="516864" y="958362"/>
                    </a:cubicBezTo>
                    <a:cubicBezTo>
                      <a:pt x="512694" y="961606"/>
                      <a:pt x="507412" y="963419"/>
                      <a:pt x="503676" y="967154"/>
                    </a:cubicBezTo>
                    <a:cubicBezTo>
                      <a:pt x="497641" y="973188"/>
                      <a:pt x="501245" y="970895"/>
                      <a:pt x="492685" y="973748"/>
                    </a:cubicBezTo>
                    <a:cubicBezTo>
                      <a:pt x="491220" y="975946"/>
                      <a:pt x="490157" y="978475"/>
                      <a:pt x="488289" y="980343"/>
                    </a:cubicBezTo>
                    <a:cubicBezTo>
                      <a:pt x="484029" y="984604"/>
                      <a:pt x="480464" y="985149"/>
                      <a:pt x="475101" y="986937"/>
                    </a:cubicBezTo>
                    <a:cubicBezTo>
                      <a:pt x="472170" y="989135"/>
                      <a:pt x="469489" y="991713"/>
                      <a:pt x="466308" y="993531"/>
                    </a:cubicBezTo>
                    <a:cubicBezTo>
                      <a:pt x="463855" y="994933"/>
                      <a:pt x="452826" y="997451"/>
                      <a:pt x="450922" y="997927"/>
                    </a:cubicBezTo>
                    <a:cubicBezTo>
                      <a:pt x="448724" y="999392"/>
                      <a:pt x="446691" y="1001142"/>
                      <a:pt x="444328" y="1002323"/>
                    </a:cubicBezTo>
                    <a:cubicBezTo>
                      <a:pt x="442255" y="1003359"/>
                      <a:pt x="440050" y="1004522"/>
                      <a:pt x="437733" y="1004522"/>
                    </a:cubicBezTo>
                    <a:cubicBezTo>
                      <a:pt x="401824" y="1004522"/>
                      <a:pt x="365930" y="1003056"/>
                      <a:pt x="330028" y="1002323"/>
                    </a:cubicBezTo>
                    <a:cubicBezTo>
                      <a:pt x="322947" y="1000553"/>
                      <a:pt x="318633" y="1000150"/>
                      <a:pt x="312443" y="995729"/>
                    </a:cubicBezTo>
                    <a:cubicBezTo>
                      <a:pt x="309914" y="993922"/>
                      <a:pt x="307839" y="991523"/>
                      <a:pt x="305849" y="989135"/>
                    </a:cubicBezTo>
                    <a:cubicBezTo>
                      <a:pt x="293942" y="974847"/>
                      <a:pt x="307749" y="990104"/>
                      <a:pt x="299254" y="975947"/>
                    </a:cubicBezTo>
                    <a:cubicBezTo>
                      <a:pt x="298188" y="974170"/>
                      <a:pt x="296323" y="973016"/>
                      <a:pt x="294858" y="971550"/>
                    </a:cubicBezTo>
                    <a:cubicBezTo>
                      <a:pt x="290462" y="972283"/>
                      <a:pt x="285898" y="972338"/>
                      <a:pt x="281670" y="973748"/>
                    </a:cubicBezTo>
                    <a:cubicBezTo>
                      <a:pt x="279164" y="974584"/>
                      <a:pt x="277439" y="976963"/>
                      <a:pt x="275076" y="978145"/>
                    </a:cubicBezTo>
                    <a:cubicBezTo>
                      <a:pt x="271547" y="979910"/>
                      <a:pt x="267749" y="981076"/>
                      <a:pt x="264085" y="982541"/>
                    </a:cubicBezTo>
                    <a:cubicBezTo>
                      <a:pt x="259689" y="981808"/>
                      <a:pt x="255125" y="981752"/>
                      <a:pt x="250897" y="980343"/>
                    </a:cubicBezTo>
                    <a:cubicBezTo>
                      <a:pt x="248391" y="979508"/>
                      <a:pt x="246809" y="976782"/>
                      <a:pt x="244303" y="975947"/>
                    </a:cubicBezTo>
                    <a:cubicBezTo>
                      <a:pt x="240075" y="974537"/>
                      <a:pt x="235510" y="974481"/>
                      <a:pt x="231114" y="973748"/>
                    </a:cubicBezTo>
                    <a:cubicBezTo>
                      <a:pt x="225888" y="958069"/>
                      <a:pt x="233298" y="977025"/>
                      <a:pt x="222322" y="960560"/>
                    </a:cubicBezTo>
                    <a:cubicBezTo>
                      <a:pt x="221037" y="958632"/>
                      <a:pt x="221160" y="956038"/>
                      <a:pt x="220124" y="953966"/>
                    </a:cubicBezTo>
                    <a:cubicBezTo>
                      <a:pt x="218943" y="951603"/>
                      <a:pt x="217039" y="949666"/>
                      <a:pt x="215728" y="947372"/>
                    </a:cubicBezTo>
                    <a:cubicBezTo>
                      <a:pt x="214102" y="944527"/>
                      <a:pt x="211331" y="938579"/>
                      <a:pt x="211331" y="938579"/>
                    </a:cubicBezTo>
                    <a:lnTo>
                      <a:pt x="50872" y="934183"/>
                    </a:lnTo>
                    <a:lnTo>
                      <a:pt x="15703" y="901212"/>
                    </a:lnTo>
                    <a:cubicBezTo>
                      <a:pt x="12039" y="893885"/>
                      <a:pt x="8596" y="886444"/>
                      <a:pt x="4712" y="879231"/>
                    </a:cubicBezTo>
                    <a:cubicBezTo>
                      <a:pt x="3460" y="876905"/>
                      <a:pt x="442" y="875276"/>
                      <a:pt x="316" y="872637"/>
                    </a:cubicBezTo>
                    <a:cubicBezTo>
                      <a:pt x="-312" y="859443"/>
                      <a:pt x="-207" y="845997"/>
                      <a:pt x="2514" y="833072"/>
                    </a:cubicBezTo>
                    <a:cubicBezTo>
                      <a:pt x="2991" y="830805"/>
                      <a:pt x="6798" y="831058"/>
                      <a:pt x="9108" y="830873"/>
                    </a:cubicBezTo>
                    <a:cubicBezTo>
                      <a:pt x="25193" y="829586"/>
                      <a:pt x="41347" y="829408"/>
                      <a:pt x="57466" y="828675"/>
                    </a:cubicBezTo>
                    <a:cubicBezTo>
                      <a:pt x="59664" y="827942"/>
                      <a:pt x="63679" y="828762"/>
                      <a:pt x="64060" y="826477"/>
                    </a:cubicBezTo>
                    <a:cubicBezTo>
                      <a:pt x="65390" y="818494"/>
                      <a:pt x="61862" y="802298"/>
                      <a:pt x="61862" y="802298"/>
                    </a:cubicBezTo>
                    <a:lnTo>
                      <a:pt x="140993" y="767129"/>
                    </a:lnTo>
                    <a:lnTo>
                      <a:pt x="145389" y="718772"/>
                    </a:lnTo>
                    <a:cubicBezTo>
                      <a:pt x="143191" y="712910"/>
                      <a:pt x="140775" y="707126"/>
                      <a:pt x="138795" y="701187"/>
                    </a:cubicBezTo>
                    <a:cubicBezTo>
                      <a:pt x="137840" y="698321"/>
                      <a:pt x="136597" y="695416"/>
                      <a:pt x="136597" y="692395"/>
                    </a:cubicBezTo>
                    <a:cubicBezTo>
                      <a:pt x="136597" y="689374"/>
                      <a:pt x="138140" y="686551"/>
                      <a:pt x="138795" y="683602"/>
                    </a:cubicBezTo>
                    <a:cubicBezTo>
                      <a:pt x="139605" y="679955"/>
                      <a:pt x="139322" y="675953"/>
                      <a:pt x="140993" y="672612"/>
                    </a:cubicBezTo>
                    <a:cubicBezTo>
                      <a:pt x="142383" y="669832"/>
                      <a:pt x="145564" y="668378"/>
                      <a:pt x="147587" y="666018"/>
                    </a:cubicBezTo>
                    <a:cubicBezTo>
                      <a:pt x="149971" y="663236"/>
                      <a:pt x="151983" y="660156"/>
                      <a:pt x="154181" y="657225"/>
                    </a:cubicBezTo>
                    <a:cubicBezTo>
                      <a:pt x="154914" y="655027"/>
                      <a:pt x="156379" y="652948"/>
                      <a:pt x="156379" y="650631"/>
                    </a:cubicBezTo>
                    <a:cubicBezTo>
                      <a:pt x="156379" y="644724"/>
                      <a:pt x="154634" y="638937"/>
                      <a:pt x="154181" y="633047"/>
                    </a:cubicBezTo>
                    <a:cubicBezTo>
                      <a:pt x="153900" y="629394"/>
                      <a:pt x="154181" y="625720"/>
                      <a:pt x="154181" y="622056"/>
                    </a:cubicBezTo>
                    <a:lnTo>
                      <a:pt x="173964" y="465993"/>
                    </a:lnTo>
                    <a:lnTo>
                      <a:pt x="211331" y="468191"/>
                    </a:lnTo>
                    <a:lnTo>
                      <a:pt x="253095" y="428625"/>
                    </a:lnTo>
                    <a:lnTo>
                      <a:pt x="272878" y="274760"/>
                    </a:lnTo>
                    <a:lnTo>
                      <a:pt x="239906" y="250581"/>
                    </a:lnTo>
                    <a:cubicBezTo>
                      <a:pt x="224012" y="248815"/>
                      <a:pt x="217551" y="248991"/>
                      <a:pt x="202539" y="243987"/>
                    </a:cubicBezTo>
                    <a:lnTo>
                      <a:pt x="189351" y="239591"/>
                    </a:lnTo>
                    <a:cubicBezTo>
                      <a:pt x="185318" y="235559"/>
                      <a:pt x="180975" y="231631"/>
                      <a:pt x="178360" y="226402"/>
                    </a:cubicBezTo>
                    <a:cubicBezTo>
                      <a:pt x="177009" y="223700"/>
                      <a:pt x="176992" y="220515"/>
                      <a:pt x="176162" y="217610"/>
                    </a:cubicBezTo>
                    <a:cubicBezTo>
                      <a:pt x="175525" y="215382"/>
                      <a:pt x="174697" y="213214"/>
                      <a:pt x="173964" y="211016"/>
                    </a:cubicBezTo>
                    <a:cubicBezTo>
                      <a:pt x="174697" y="195629"/>
                      <a:pt x="174883" y="180207"/>
                      <a:pt x="176162" y="164856"/>
                    </a:cubicBezTo>
                    <a:cubicBezTo>
                      <a:pt x="176354" y="162547"/>
                      <a:pt x="178008" y="160552"/>
                      <a:pt x="178360" y="158262"/>
                    </a:cubicBezTo>
                    <a:cubicBezTo>
                      <a:pt x="179480" y="150984"/>
                      <a:pt x="179278" y="143532"/>
                      <a:pt x="180558" y="136281"/>
                    </a:cubicBezTo>
                    <a:cubicBezTo>
                      <a:pt x="181485" y="131028"/>
                      <a:pt x="183421" y="126004"/>
                      <a:pt x="184954" y="120895"/>
                    </a:cubicBezTo>
                    <a:cubicBezTo>
                      <a:pt x="185620" y="118675"/>
                      <a:pt x="185705" y="116110"/>
                      <a:pt x="187153" y="114300"/>
                    </a:cubicBezTo>
                    <a:cubicBezTo>
                      <a:pt x="191556" y="108796"/>
                      <a:pt x="198651" y="109059"/>
                      <a:pt x="204737" y="107706"/>
                    </a:cubicBezTo>
                    <a:cubicBezTo>
                      <a:pt x="208596" y="106848"/>
                      <a:pt x="216171" y="105004"/>
                      <a:pt x="220124" y="103310"/>
                    </a:cubicBezTo>
                    <a:cubicBezTo>
                      <a:pt x="223136" y="102019"/>
                      <a:pt x="225808" y="99950"/>
                      <a:pt x="228916" y="98914"/>
                    </a:cubicBezTo>
                    <a:cubicBezTo>
                      <a:pt x="231989" y="97890"/>
                      <a:pt x="250880" y="94887"/>
                      <a:pt x="253095" y="94518"/>
                    </a:cubicBezTo>
                    <a:lnTo>
                      <a:pt x="266283" y="90122"/>
                    </a:lnTo>
                    <a:lnTo>
                      <a:pt x="272878" y="87923"/>
                    </a:lnTo>
                    <a:cubicBezTo>
                      <a:pt x="275076" y="85725"/>
                      <a:pt x="277564" y="83783"/>
                      <a:pt x="279472" y="81329"/>
                    </a:cubicBezTo>
                    <a:cubicBezTo>
                      <a:pt x="282716" y="77159"/>
                      <a:pt x="288264" y="68141"/>
                      <a:pt x="288264" y="68141"/>
                    </a:cubicBezTo>
                    <a:cubicBezTo>
                      <a:pt x="288997" y="61547"/>
                      <a:pt x="289161" y="54864"/>
                      <a:pt x="290462" y="48358"/>
                    </a:cubicBezTo>
                    <a:cubicBezTo>
                      <a:pt x="292284" y="39250"/>
                      <a:pt x="294232" y="35271"/>
                      <a:pt x="299254" y="28575"/>
                    </a:cubicBezTo>
                    <a:lnTo>
                      <a:pt x="299254" y="28575"/>
                    </a:lnTo>
                    <a:close/>
                  </a:path>
                </a:pathLst>
              </a:custGeom>
              <a:solidFill>
                <a:srgbClr val="D2777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910695" y="4173847"/>
                <a:ext cx="887745" cy="831533"/>
              </a:xfrm>
              <a:custGeom>
                <a:avLst/>
                <a:gdLst>
                  <a:gd name="connsiteX0" fmla="*/ 279156 w 888023"/>
                  <a:gd name="connsiteY0" fmla="*/ 0 h 830873"/>
                  <a:gd name="connsiteX1" fmla="*/ 888023 w 888023"/>
                  <a:gd name="connsiteY1" fmla="*/ 26377 h 830873"/>
                  <a:gd name="connsiteX2" fmla="*/ 885825 w 888023"/>
                  <a:gd name="connsiteY2" fmla="*/ 81329 h 830873"/>
                  <a:gd name="connsiteX3" fmla="*/ 850656 w 888023"/>
                  <a:gd name="connsiteY3" fmla="*/ 123092 h 830873"/>
                  <a:gd name="connsiteX4" fmla="*/ 778119 w 888023"/>
                  <a:gd name="connsiteY4" fmla="*/ 162658 h 830873"/>
                  <a:gd name="connsiteX5" fmla="*/ 775921 w 888023"/>
                  <a:gd name="connsiteY5" fmla="*/ 230798 h 830873"/>
                  <a:gd name="connsiteX6" fmla="*/ 782515 w 888023"/>
                  <a:gd name="connsiteY6" fmla="*/ 232996 h 830873"/>
                  <a:gd name="connsiteX7" fmla="*/ 813288 w 888023"/>
                  <a:gd name="connsiteY7" fmla="*/ 237392 h 830873"/>
                  <a:gd name="connsiteX8" fmla="*/ 833071 w 888023"/>
                  <a:gd name="connsiteY8" fmla="*/ 246185 h 830873"/>
                  <a:gd name="connsiteX9" fmla="*/ 846259 w 888023"/>
                  <a:gd name="connsiteY9" fmla="*/ 259373 h 830873"/>
                  <a:gd name="connsiteX10" fmla="*/ 859448 w 888023"/>
                  <a:gd name="connsiteY10" fmla="*/ 268165 h 830873"/>
                  <a:gd name="connsiteX11" fmla="*/ 863844 w 888023"/>
                  <a:gd name="connsiteY11" fmla="*/ 272562 h 830873"/>
                  <a:gd name="connsiteX12" fmla="*/ 859448 w 888023"/>
                  <a:gd name="connsiteY12" fmla="*/ 441814 h 830873"/>
                  <a:gd name="connsiteX13" fmla="*/ 826477 w 888023"/>
                  <a:gd name="connsiteY13" fmla="*/ 476983 h 830873"/>
                  <a:gd name="connsiteX14" fmla="*/ 800100 w 888023"/>
                  <a:gd name="connsiteY14" fmla="*/ 494567 h 830873"/>
                  <a:gd name="connsiteX15" fmla="*/ 778119 w 888023"/>
                  <a:gd name="connsiteY15" fmla="*/ 496765 h 830873"/>
                  <a:gd name="connsiteX16" fmla="*/ 769327 w 888023"/>
                  <a:gd name="connsiteY16" fmla="*/ 501162 h 830873"/>
                  <a:gd name="connsiteX17" fmla="*/ 749544 w 888023"/>
                  <a:gd name="connsiteY17" fmla="*/ 635244 h 830873"/>
                  <a:gd name="connsiteX18" fmla="*/ 758336 w 888023"/>
                  <a:gd name="connsiteY18" fmla="*/ 652829 h 830873"/>
                  <a:gd name="connsiteX19" fmla="*/ 760534 w 888023"/>
                  <a:gd name="connsiteY19" fmla="*/ 659423 h 830873"/>
                  <a:gd name="connsiteX20" fmla="*/ 758336 w 888023"/>
                  <a:gd name="connsiteY20" fmla="*/ 668215 h 830873"/>
                  <a:gd name="connsiteX21" fmla="*/ 753940 w 888023"/>
                  <a:gd name="connsiteY21" fmla="*/ 672612 h 830873"/>
                  <a:gd name="connsiteX22" fmla="*/ 745148 w 888023"/>
                  <a:gd name="connsiteY22" fmla="*/ 685800 h 830873"/>
                  <a:gd name="connsiteX23" fmla="*/ 740752 w 888023"/>
                  <a:gd name="connsiteY23" fmla="*/ 692394 h 830873"/>
                  <a:gd name="connsiteX24" fmla="*/ 736356 w 888023"/>
                  <a:gd name="connsiteY24" fmla="*/ 698989 h 830873"/>
                  <a:gd name="connsiteX25" fmla="*/ 736356 w 888023"/>
                  <a:gd name="connsiteY25" fmla="*/ 742950 h 830873"/>
                  <a:gd name="connsiteX26" fmla="*/ 731959 w 888023"/>
                  <a:gd name="connsiteY26" fmla="*/ 756139 h 830873"/>
                  <a:gd name="connsiteX27" fmla="*/ 736356 w 888023"/>
                  <a:gd name="connsiteY27" fmla="*/ 767129 h 830873"/>
                  <a:gd name="connsiteX28" fmla="*/ 742950 w 888023"/>
                  <a:gd name="connsiteY28" fmla="*/ 769327 h 830873"/>
                  <a:gd name="connsiteX29" fmla="*/ 745148 w 888023"/>
                  <a:gd name="connsiteY29" fmla="*/ 771525 h 830873"/>
                  <a:gd name="connsiteX30" fmla="*/ 624254 w 888023"/>
                  <a:gd name="connsiteY30" fmla="*/ 830873 h 830873"/>
                  <a:gd name="connsiteX31" fmla="*/ 556113 w 888023"/>
                  <a:gd name="connsiteY31" fmla="*/ 830873 h 830873"/>
                  <a:gd name="connsiteX32" fmla="*/ 531934 w 888023"/>
                  <a:gd name="connsiteY32" fmla="*/ 822081 h 830873"/>
                  <a:gd name="connsiteX33" fmla="*/ 518746 w 888023"/>
                  <a:gd name="connsiteY33" fmla="*/ 813289 h 830873"/>
                  <a:gd name="connsiteX34" fmla="*/ 512152 w 888023"/>
                  <a:gd name="connsiteY34" fmla="*/ 808892 h 830873"/>
                  <a:gd name="connsiteX35" fmla="*/ 498963 w 888023"/>
                  <a:gd name="connsiteY35" fmla="*/ 786912 h 830873"/>
                  <a:gd name="connsiteX36" fmla="*/ 494567 w 888023"/>
                  <a:gd name="connsiteY36" fmla="*/ 780317 h 830873"/>
                  <a:gd name="connsiteX37" fmla="*/ 487973 w 888023"/>
                  <a:gd name="connsiteY37" fmla="*/ 758337 h 830873"/>
                  <a:gd name="connsiteX38" fmla="*/ 494567 w 888023"/>
                  <a:gd name="connsiteY38" fmla="*/ 731960 h 830873"/>
                  <a:gd name="connsiteX39" fmla="*/ 503359 w 888023"/>
                  <a:gd name="connsiteY39" fmla="*/ 725365 h 830873"/>
                  <a:gd name="connsiteX40" fmla="*/ 507756 w 888023"/>
                  <a:gd name="connsiteY40" fmla="*/ 718771 h 830873"/>
                  <a:gd name="connsiteX41" fmla="*/ 520944 w 888023"/>
                  <a:gd name="connsiteY41" fmla="*/ 714375 h 830873"/>
                  <a:gd name="connsiteX42" fmla="*/ 534133 w 888023"/>
                  <a:gd name="connsiteY42" fmla="*/ 716573 h 830873"/>
                  <a:gd name="connsiteX43" fmla="*/ 540727 w 888023"/>
                  <a:gd name="connsiteY43" fmla="*/ 720969 h 830873"/>
                  <a:gd name="connsiteX44" fmla="*/ 553915 w 888023"/>
                  <a:gd name="connsiteY44" fmla="*/ 720969 h 830873"/>
                  <a:gd name="connsiteX45" fmla="*/ 232996 w 888023"/>
                  <a:gd name="connsiteY45" fmla="*/ 595679 h 830873"/>
                  <a:gd name="connsiteX46" fmla="*/ 0 w 888023"/>
                  <a:gd name="connsiteY46" fmla="*/ 318721 h 830873"/>
                  <a:gd name="connsiteX47" fmla="*/ 243986 w 888023"/>
                  <a:gd name="connsiteY47" fmla="*/ 103310 h 830873"/>
                  <a:gd name="connsiteX48" fmla="*/ 276958 w 888023"/>
                  <a:gd name="connsiteY48" fmla="*/ 94517 h 830873"/>
                  <a:gd name="connsiteX49" fmla="*/ 290146 w 888023"/>
                  <a:gd name="connsiteY49" fmla="*/ 79131 h 830873"/>
                  <a:gd name="connsiteX50" fmla="*/ 285750 w 888023"/>
                  <a:gd name="connsiteY50" fmla="*/ 24179 h 830873"/>
                  <a:gd name="connsiteX51" fmla="*/ 281354 w 888023"/>
                  <a:gd name="connsiteY51" fmla="*/ 4396 h 830873"/>
                  <a:gd name="connsiteX52" fmla="*/ 279156 w 888023"/>
                  <a:gd name="connsiteY52" fmla="*/ 0 h 83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888023" h="830873">
                    <a:moveTo>
                      <a:pt x="279156" y="0"/>
                    </a:moveTo>
                    <a:lnTo>
                      <a:pt x="888023" y="26377"/>
                    </a:lnTo>
                    <a:cubicBezTo>
                      <a:pt x="887290" y="44694"/>
                      <a:pt x="886558" y="63012"/>
                      <a:pt x="885825" y="81329"/>
                    </a:cubicBezTo>
                    <a:lnTo>
                      <a:pt x="850656" y="123092"/>
                    </a:lnTo>
                    <a:lnTo>
                      <a:pt x="778119" y="162658"/>
                    </a:lnTo>
                    <a:cubicBezTo>
                      <a:pt x="772531" y="190601"/>
                      <a:pt x="769598" y="196023"/>
                      <a:pt x="775921" y="230798"/>
                    </a:cubicBezTo>
                    <a:cubicBezTo>
                      <a:pt x="776335" y="233078"/>
                      <a:pt x="780253" y="232493"/>
                      <a:pt x="782515" y="232996"/>
                    </a:cubicBezTo>
                    <a:cubicBezTo>
                      <a:pt x="790663" y="234807"/>
                      <a:pt x="805685" y="236442"/>
                      <a:pt x="813288" y="237392"/>
                    </a:cubicBezTo>
                    <a:cubicBezTo>
                      <a:pt x="828983" y="242624"/>
                      <a:pt x="822621" y="239218"/>
                      <a:pt x="833071" y="246185"/>
                    </a:cubicBezTo>
                    <a:cubicBezTo>
                      <a:pt x="839007" y="255089"/>
                      <a:pt x="836036" y="252217"/>
                      <a:pt x="846259" y="259373"/>
                    </a:cubicBezTo>
                    <a:cubicBezTo>
                      <a:pt x="850588" y="262403"/>
                      <a:pt x="855712" y="264428"/>
                      <a:pt x="859448" y="268165"/>
                    </a:cubicBezTo>
                    <a:lnTo>
                      <a:pt x="863844" y="272562"/>
                    </a:lnTo>
                    <a:lnTo>
                      <a:pt x="859448" y="441814"/>
                    </a:lnTo>
                    <a:lnTo>
                      <a:pt x="826477" y="476983"/>
                    </a:lnTo>
                    <a:cubicBezTo>
                      <a:pt x="824573" y="478411"/>
                      <a:pt x="807260" y="493033"/>
                      <a:pt x="800100" y="494567"/>
                    </a:cubicBezTo>
                    <a:cubicBezTo>
                      <a:pt x="792900" y="496110"/>
                      <a:pt x="785446" y="496032"/>
                      <a:pt x="778119" y="496765"/>
                    </a:cubicBezTo>
                    <a:cubicBezTo>
                      <a:pt x="770915" y="501568"/>
                      <a:pt x="774167" y="501162"/>
                      <a:pt x="769327" y="501162"/>
                    </a:cubicBezTo>
                    <a:lnTo>
                      <a:pt x="749544" y="635244"/>
                    </a:lnTo>
                    <a:cubicBezTo>
                      <a:pt x="752475" y="641106"/>
                      <a:pt x="755624" y="646863"/>
                      <a:pt x="758336" y="652829"/>
                    </a:cubicBezTo>
                    <a:cubicBezTo>
                      <a:pt x="759295" y="654938"/>
                      <a:pt x="760534" y="657106"/>
                      <a:pt x="760534" y="659423"/>
                    </a:cubicBezTo>
                    <a:cubicBezTo>
                      <a:pt x="760534" y="662444"/>
                      <a:pt x="759687" y="665513"/>
                      <a:pt x="758336" y="668215"/>
                    </a:cubicBezTo>
                    <a:cubicBezTo>
                      <a:pt x="757409" y="670069"/>
                      <a:pt x="755183" y="670954"/>
                      <a:pt x="753940" y="672612"/>
                    </a:cubicBezTo>
                    <a:cubicBezTo>
                      <a:pt x="750770" y="676839"/>
                      <a:pt x="748079" y="681404"/>
                      <a:pt x="745148" y="685800"/>
                    </a:cubicBezTo>
                    <a:lnTo>
                      <a:pt x="740752" y="692394"/>
                    </a:lnTo>
                    <a:lnTo>
                      <a:pt x="736356" y="698989"/>
                    </a:lnTo>
                    <a:cubicBezTo>
                      <a:pt x="740161" y="718013"/>
                      <a:pt x="740434" y="714408"/>
                      <a:pt x="736356" y="742950"/>
                    </a:cubicBezTo>
                    <a:cubicBezTo>
                      <a:pt x="735701" y="747538"/>
                      <a:pt x="731959" y="756139"/>
                      <a:pt x="731959" y="756139"/>
                    </a:cubicBezTo>
                    <a:cubicBezTo>
                      <a:pt x="733425" y="759802"/>
                      <a:pt x="733830" y="764098"/>
                      <a:pt x="736356" y="767129"/>
                    </a:cubicBezTo>
                    <a:cubicBezTo>
                      <a:pt x="737839" y="768909"/>
                      <a:pt x="740878" y="768291"/>
                      <a:pt x="742950" y="769327"/>
                    </a:cubicBezTo>
                    <a:cubicBezTo>
                      <a:pt x="743877" y="769790"/>
                      <a:pt x="744415" y="770792"/>
                      <a:pt x="745148" y="771525"/>
                    </a:cubicBezTo>
                    <a:lnTo>
                      <a:pt x="624254" y="830873"/>
                    </a:lnTo>
                    <a:lnTo>
                      <a:pt x="556113" y="830873"/>
                    </a:lnTo>
                    <a:cubicBezTo>
                      <a:pt x="520154" y="822882"/>
                      <a:pt x="545451" y="832218"/>
                      <a:pt x="531934" y="822081"/>
                    </a:cubicBezTo>
                    <a:cubicBezTo>
                      <a:pt x="527707" y="818911"/>
                      <a:pt x="523142" y="816220"/>
                      <a:pt x="518746" y="813289"/>
                    </a:cubicBezTo>
                    <a:lnTo>
                      <a:pt x="512152" y="808892"/>
                    </a:lnTo>
                    <a:cubicBezTo>
                      <a:pt x="505391" y="795371"/>
                      <a:pt x="509576" y="802832"/>
                      <a:pt x="498963" y="786912"/>
                    </a:cubicBezTo>
                    <a:cubicBezTo>
                      <a:pt x="497497" y="784714"/>
                      <a:pt x="495402" y="782823"/>
                      <a:pt x="494567" y="780317"/>
                    </a:cubicBezTo>
                    <a:cubicBezTo>
                      <a:pt x="490682" y="768663"/>
                      <a:pt x="493006" y="775951"/>
                      <a:pt x="487973" y="758337"/>
                    </a:cubicBezTo>
                    <a:cubicBezTo>
                      <a:pt x="489195" y="747337"/>
                      <a:pt x="486995" y="739532"/>
                      <a:pt x="494567" y="731960"/>
                    </a:cubicBezTo>
                    <a:cubicBezTo>
                      <a:pt x="497157" y="729369"/>
                      <a:pt x="500768" y="727956"/>
                      <a:pt x="503359" y="725365"/>
                    </a:cubicBezTo>
                    <a:cubicBezTo>
                      <a:pt x="505227" y="723497"/>
                      <a:pt x="505516" y="720171"/>
                      <a:pt x="507756" y="718771"/>
                    </a:cubicBezTo>
                    <a:cubicBezTo>
                      <a:pt x="511686" y="716315"/>
                      <a:pt x="520944" y="714375"/>
                      <a:pt x="520944" y="714375"/>
                    </a:cubicBezTo>
                    <a:cubicBezTo>
                      <a:pt x="525340" y="715108"/>
                      <a:pt x="529905" y="715164"/>
                      <a:pt x="534133" y="716573"/>
                    </a:cubicBezTo>
                    <a:cubicBezTo>
                      <a:pt x="536639" y="717408"/>
                      <a:pt x="538148" y="720396"/>
                      <a:pt x="540727" y="720969"/>
                    </a:cubicBezTo>
                    <a:cubicBezTo>
                      <a:pt x="545018" y="721923"/>
                      <a:pt x="549519" y="720969"/>
                      <a:pt x="553915" y="720969"/>
                    </a:cubicBezTo>
                    <a:lnTo>
                      <a:pt x="232996" y="595679"/>
                    </a:lnTo>
                    <a:lnTo>
                      <a:pt x="0" y="318721"/>
                    </a:lnTo>
                    <a:lnTo>
                      <a:pt x="243986" y="103310"/>
                    </a:lnTo>
                    <a:lnTo>
                      <a:pt x="276958" y="94517"/>
                    </a:lnTo>
                    <a:cubicBezTo>
                      <a:pt x="281354" y="89388"/>
                      <a:pt x="288998" y="85788"/>
                      <a:pt x="290146" y="79131"/>
                    </a:cubicBezTo>
                    <a:cubicBezTo>
                      <a:pt x="299565" y="24497"/>
                      <a:pt x="291367" y="46650"/>
                      <a:pt x="285750" y="24179"/>
                    </a:cubicBezTo>
                    <a:cubicBezTo>
                      <a:pt x="284112" y="17625"/>
                      <a:pt x="282819" y="10990"/>
                      <a:pt x="281354" y="4396"/>
                    </a:cubicBezTo>
                    <a:lnTo>
                      <a:pt x="279156" y="0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>
                <a:off x="1324976" y="5100074"/>
                <a:ext cx="967643" cy="692450"/>
              </a:xfrm>
              <a:custGeom>
                <a:avLst/>
                <a:gdLst>
                  <a:gd name="connsiteX0" fmla="*/ 835270 w 967154"/>
                  <a:gd name="connsiteY0" fmla="*/ 692395 h 692395"/>
                  <a:gd name="connsiteX1" fmla="*/ 120895 w 967154"/>
                  <a:gd name="connsiteY1" fmla="*/ 681404 h 692395"/>
                  <a:gd name="connsiteX2" fmla="*/ 129687 w 967154"/>
                  <a:gd name="connsiteY2" fmla="*/ 661622 h 692395"/>
                  <a:gd name="connsiteX3" fmla="*/ 118697 w 967154"/>
                  <a:gd name="connsiteY3" fmla="*/ 644037 h 692395"/>
                  <a:gd name="connsiteX4" fmla="*/ 114300 w 967154"/>
                  <a:gd name="connsiteY4" fmla="*/ 639641 h 692395"/>
                  <a:gd name="connsiteX5" fmla="*/ 105508 w 967154"/>
                  <a:gd name="connsiteY5" fmla="*/ 626452 h 692395"/>
                  <a:gd name="connsiteX6" fmla="*/ 103310 w 967154"/>
                  <a:gd name="connsiteY6" fmla="*/ 617660 h 692395"/>
                  <a:gd name="connsiteX7" fmla="*/ 114300 w 967154"/>
                  <a:gd name="connsiteY7" fmla="*/ 578095 h 692395"/>
                  <a:gd name="connsiteX8" fmla="*/ 125291 w 967154"/>
                  <a:gd name="connsiteY8" fmla="*/ 567104 h 692395"/>
                  <a:gd name="connsiteX9" fmla="*/ 134083 w 967154"/>
                  <a:gd name="connsiteY9" fmla="*/ 553916 h 692395"/>
                  <a:gd name="connsiteX10" fmla="*/ 116498 w 967154"/>
                  <a:gd name="connsiteY10" fmla="*/ 538529 h 692395"/>
                  <a:gd name="connsiteX11" fmla="*/ 109904 w 967154"/>
                  <a:gd name="connsiteY11" fmla="*/ 534133 h 692395"/>
                  <a:gd name="connsiteX12" fmla="*/ 112102 w 967154"/>
                  <a:gd name="connsiteY12" fmla="*/ 485775 h 692395"/>
                  <a:gd name="connsiteX13" fmla="*/ 116498 w 967154"/>
                  <a:gd name="connsiteY13" fmla="*/ 450606 h 692395"/>
                  <a:gd name="connsiteX14" fmla="*/ 109904 w 967154"/>
                  <a:gd name="connsiteY14" fmla="*/ 334108 h 692395"/>
                  <a:gd name="connsiteX15" fmla="*/ 103310 w 967154"/>
                  <a:gd name="connsiteY15" fmla="*/ 331910 h 692395"/>
                  <a:gd name="connsiteX16" fmla="*/ 83527 w 967154"/>
                  <a:gd name="connsiteY16" fmla="*/ 323118 h 692395"/>
                  <a:gd name="connsiteX17" fmla="*/ 65943 w 967154"/>
                  <a:gd name="connsiteY17" fmla="*/ 318722 h 692395"/>
                  <a:gd name="connsiteX18" fmla="*/ 54952 w 967154"/>
                  <a:gd name="connsiteY18" fmla="*/ 316523 h 692395"/>
                  <a:gd name="connsiteX19" fmla="*/ 48358 w 967154"/>
                  <a:gd name="connsiteY19" fmla="*/ 314325 h 692395"/>
                  <a:gd name="connsiteX20" fmla="*/ 19783 w 967154"/>
                  <a:gd name="connsiteY20" fmla="*/ 309929 h 692395"/>
                  <a:gd name="connsiteX21" fmla="*/ 10991 w 967154"/>
                  <a:gd name="connsiteY21" fmla="*/ 307731 h 692395"/>
                  <a:gd name="connsiteX22" fmla="*/ 4397 w 967154"/>
                  <a:gd name="connsiteY22" fmla="*/ 285750 h 692395"/>
                  <a:gd name="connsiteX23" fmla="*/ 0 w 967154"/>
                  <a:gd name="connsiteY23" fmla="*/ 252779 h 692395"/>
                  <a:gd name="connsiteX24" fmla="*/ 2198 w 967154"/>
                  <a:gd name="connsiteY24" fmla="*/ 222006 h 692395"/>
                  <a:gd name="connsiteX25" fmla="*/ 6595 w 967154"/>
                  <a:gd name="connsiteY25" fmla="*/ 217610 h 692395"/>
                  <a:gd name="connsiteX26" fmla="*/ 30773 w 967154"/>
                  <a:gd name="connsiteY26" fmla="*/ 215412 h 692395"/>
                  <a:gd name="connsiteX27" fmla="*/ 32972 w 967154"/>
                  <a:gd name="connsiteY27" fmla="*/ 191233 h 692395"/>
                  <a:gd name="connsiteX28" fmla="*/ 35170 w 967154"/>
                  <a:gd name="connsiteY28" fmla="*/ 184639 h 692395"/>
                  <a:gd name="connsiteX29" fmla="*/ 52754 w 967154"/>
                  <a:gd name="connsiteY29" fmla="*/ 171450 h 692395"/>
                  <a:gd name="connsiteX30" fmla="*/ 70339 w 967154"/>
                  <a:gd name="connsiteY30" fmla="*/ 169252 h 692395"/>
                  <a:gd name="connsiteX31" fmla="*/ 109904 w 967154"/>
                  <a:gd name="connsiteY31" fmla="*/ 171450 h 692395"/>
                  <a:gd name="connsiteX32" fmla="*/ 114300 w 967154"/>
                  <a:gd name="connsiteY32" fmla="*/ 184639 h 692395"/>
                  <a:gd name="connsiteX33" fmla="*/ 118697 w 967154"/>
                  <a:gd name="connsiteY33" fmla="*/ 189035 h 692395"/>
                  <a:gd name="connsiteX34" fmla="*/ 134083 w 967154"/>
                  <a:gd name="connsiteY34" fmla="*/ 184639 h 692395"/>
                  <a:gd name="connsiteX35" fmla="*/ 147272 w 967154"/>
                  <a:gd name="connsiteY35" fmla="*/ 175847 h 692395"/>
                  <a:gd name="connsiteX36" fmla="*/ 151668 w 967154"/>
                  <a:gd name="connsiteY36" fmla="*/ 167054 h 692395"/>
                  <a:gd name="connsiteX37" fmla="*/ 164856 w 967154"/>
                  <a:gd name="connsiteY37" fmla="*/ 156064 h 692395"/>
                  <a:gd name="connsiteX38" fmla="*/ 182441 w 967154"/>
                  <a:gd name="connsiteY38" fmla="*/ 151668 h 692395"/>
                  <a:gd name="connsiteX39" fmla="*/ 184639 w 967154"/>
                  <a:gd name="connsiteY39" fmla="*/ 116498 h 692395"/>
                  <a:gd name="connsiteX40" fmla="*/ 184639 w 967154"/>
                  <a:gd name="connsiteY40" fmla="*/ 70339 h 692395"/>
                  <a:gd name="connsiteX41" fmla="*/ 197827 w 967154"/>
                  <a:gd name="connsiteY41" fmla="*/ 63745 h 692395"/>
                  <a:gd name="connsiteX42" fmla="*/ 230798 w 967154"/>
                  <a:gd name="connsiteY42" fmla="*/ 65943 h 692395"/>
                  <a:gd name="connsiteX43" fmla="*/ 241789 w 967154"/>
                  <a:gd name="connsiteY43" fmla="*/ 63745 h 692395"/>
                  <a:gd name="connsiteX44" fmla="*/ 239591 w 967154"/>
                  <a:gd name="connsiteY44" fmla="*/ 46160 h 692395"/>
                  <a:gd name="connsiteX45" fmla="*/ 226402 w 967154"/>
                  <a:gd name="connsiteY45" fmla="*/ 28575 h 692395"/>
                  <a:gd name="connsiteX46" fmla="*/ 213214 w 967154"/>
                  <a:gd name="connsiteY46" fmla="*/ 19783 h 692395"/>
                  <a:gd name="connsiteX47" fmla="*/ 211016 w 967154"/>
                  <a:gd name="connsiteY47" fmla="*/ 8793 h 692395"/>
                  <a:gd name="connsiteX48" fmla="*/ 402248 w 967154"/>
                  <a:gd name="connsiteY48" fmla="*/ 15387 h 692395"/>
                  <a:gd name="connsiteX49" fmla="*/ 400050 w 967154"/>
                  <a:gd name="connsiteY49" fmla="*/ 35170 h 692395"/>
                  <a:gd name="connsiteX50" fmla="*/ 404447 w 967154"/>
                  <a:gd name="connsiteY50" fmla="*/ 41764 h 692395"/>
                  <a:gd name="connsiteX51" fmla="*/ 413239 w 967154"/>
                  <a:gd name="connsiteY51" fmla="*/ 52754 h 692395"/>
                  <a:gd name="connsiteX52" fmla="*/ 437418 w 967154"/>
                  <a:gd name="connsiteY52" fmla="*/ 46160 h 692395"/>
                  <a:gd name="connsiteX53" fmla="*/ 439616 w 967154"/>
                  <a:gd name="connsiteY53" fmla="*/ 39566 h 692395"/>
                  <a:gd name="connsiteX54" fmla="*/ 446210 w 967154"/>
                  <a:gd name="connsiteY54" fmla="*/ 35170 h 692395"/>
                  <a:gd name="connsiteX55" fmla="*/ 459398 w 967154"/>
                  <a:gd name="connsiteY55" fmla="*/ 30773 h 692395"/>
                  <a:gd name="connsiteX56" fmla="*/ 481379 w 967154"/>
                  <a:gd name="connsiteY56" fmla="*/ 37368 h 692395"/>
                  <a:gd name="connsiteX57" fmla="*/ 487973 w 967154"/>
                  <a:gd name="connsiteY57" fmla="*/ 59348 h 692395"/>
                  <a:gd name="connsiteX58" fmla="*/ 494568 w 967154"/>
                  <a:gd name="connsiteY58" fmla="*/ 61547 h 692395"/>
                  <a:gd name="connsiteX59" fmla="*/ 509954 w 967154"/>
                  <a:gd name="connsiteY59" fmla="*/ 70339 h 692395"/>
                  <a:gd name="connsiteX60" fmla="*/ 516548 w 967154"/>
                  <a:gd name="connsiteY60" fmla="*/ 74735 h 692395"/>
                  <a:gd name="connsiteX61" fmla="*/ 531935 w 967154"/>
                  <a:gd name="connsiteY61" fmla="*/ 79131 h 692395"/>
                  <a:gd name="connsiteX62" fmla="*/ 542925 w 967154"/>
                  <a:gd name="connsiteY62" fmla="*/ 76933 h 692395"/>
                  <a:gd name="connsiteX63" fmla="*/ 549520 w 967154"/>
                  <a:gd name="connsiteY63" fmla="*/ 74735 h 692395"/>
                  <a:gd name="connsiteX64" fmla="*/ 567104 w 967154"/>
                  <a:gd name="connsiteY64" fmla="*/ 76933 h 692395"/>
                  <a:gd name="connsiteX65" fmla="*/ 584689 w 967154"/>
                  <a:gd name="connsiteY65" fmla="*/ 63745 h 692395"/>
                  <a:gd name="connsiteX66" fmla="*/ 589085 w 967154"/>
                  <a:gd name="connsiteY66" fmla="*/ 57150 h 692395"/>
                  <a:gd name="connsiteX67" fmla="*/ 606670 w 967154"/>
                  <a:gd name="connsiteY67" fmla="*/ 52754 h 692395"/>
                  <a:gd name="connsiteX68" fmla="*/ 617660 w 967154"/>
                  <a:gd name="connsiteY68" fmla="*/ 43962 h 692395"/>
                  <a:gd name="connsiteX69" fmla="*/ 663820 w 967154"/>
                  <a:gd name="connsiteY69" fmla="*/ 21981 h 692395"/>
                  <a:gd name="connsiteX70" fmla="*/ 683602 w 967154"/>
                  <a:gd name="connsiteY70" fmla="*/ 10991 h 692395"/>
                  <a:gd name="connsiteX71" fmla="*/ 690197 w 967154"/>
                  <a:gd name="connsiteY71" fmla="*/ 8793 h 692395"/>
                  <a:gd name="connsiteX72" fmla="*/ 703385 w 967154"/>
                  <a:gd name="connsiteY72" fmla="*/ 0 h 692395"/>
                  <a:gd name="connsiteX73" fmla="*/ 740752 w 967154"/>
                  <a:gd name="connsiteY73" fmla="*/ 4397 h 692395"/>
                  <a:gd name="connsiteX74" fmla="*/ 747347 w 967154"/>
                  <a:gd name="connsiteY74" fmla="*/ 6595 h 692395"/>
                  <a:gd name="connsiteX75" fmla="*/ 762733 w 967154"/>
                  <a:gd name="connsiteY75" fmla="*/ 17585 h 692395"/>
                  <a:gd name="connsiteX76" fmla="*/ 767129 w 967154"/>
                  <a:gd name="connsiteY76" fmla="*/ 24179 h 692395"/>
                  <a:gd name="connsiteX77" fmla="*/ 773723 w 967154"/>
                  <a:gd name="connsiteY77" fmla="*/ 28575 h 692395"/>
                  <a:gd name="connsiteX78" fmla="*/ 791308 w 967154"/>
                  <a:gd name="connsiteY78" fmla="*/ 41764 h 692395"/>
                  <a:gd name="connsiteX79" fmla="*/ 797902 w 967154"/>
                  <a:gd name="connsiteY79" fmla="*/ 48358 h 692395"/>
                  <a:gd name="connsiteX80" fmla="*/ 811091 w 967154"/>
                  <a:gd name="connsiteY80" fmla="*/ 52754 h 692395"/>
                  <a:gd name="connsiteX81" fmla="*/ 817685 w 967154"/>
                  <a:gd name="connsiteY81" fmla="*/ 57150 h 692395"/>
                  <a:gd name="connsiteX82" fmla="*/ 826477 w 967154"/>
                  <a:gd name="connsiteY82" fmla="*/ 61547 h 692395"/>
                  <a:gd name="connsiteX83" fmla="*/ 837468 w 967154"/>
                  <a:gd name="connsiteY83" fmla="*/ 74735 h 692395"/>
                  <a:gd name="connsiteX84" fmla="*/ 850656 w 967154"/>
                  <a:gd name="connsiteY84" fmla="*/ 81329 h 692395"/>
                  <a:gd name="connsiteX85" fmla="*/ 855052 w 967154"/>
                  <a:gd name="connsiteY85" fmla="*/ 87923 h 692395"/>
                  <a:gd name="connsiteX86" fmla="*/ 868241 w 967154"/>
                  <a:gd name="connsiteY86" fmla="*/ 92320 h 692395"/>
                  <a:gd name="connsiteX87" fmla="*/ 872637 w 967154"/>
                  <a:gd name="connsiteY87" fmla="*/ 98914 h 692395"/>
                  <a:gd name="connsiteX88" fmla="*/ 879231 w 967154"/>
                  <a:gd name="connsiteY88" fmla="*/ 112102 h 692395"/>
                  <a:gd name="connsiteX89" fmla="*/ 881429 w 967154"/>
                  <a:gd name="connsiteY89" fmla="*/ 123093 h 692395"/>
                  <a:gd name="connsiteX90" fmla="*/ 883627 w 967154"/>
                  <a:gd name="connsiteY90" fmla="*/ 138479 h 692395"/>
                  <a:gd name="connsiteX91" fmla="*/ 885825 w 967154"/>
                  <a:gd name="connsiteY91" fmla="*/ 145073 h 692395"/>
                  <a:gd name="connsiteX92" fmla="*/ 896816 w 967154"/>
                  <a:gd name="connsiteY92" fmla="*/ 156064 h 692395"/>
                  <a:gd name="connsiteX93" fmla="*/ 903410 w 967154"/>
                  <a:gd name="connsiteY93" fmla="*/ 160460 h 692395"/>
                  <a:gd name="connsiteX94" fmla="*/ 925391 w 967154"/>
                  <a:gd name="connsiteY94" fmla="*/ 162658 h 692395"/>
                  <a:gd name="connsiteX95" fmla="*/ 934183 w 967154"/>
                  <a:gd name="connsiteY95" fmla="*/ 164856 h 692395"/>
                  <a:gd name="connsiteX96" fmla="*/ 940777 w 967154"/>
                  <a:gd name="connsiteY96" fmla="*/ 167054 h 692395"/>
                  <a:gd name="connsiteX97" fmla="*/ 967154 w 967154"/>
                  <a:gd name="connsiteY97" fmla="*/ 169252 h 692395"/>
                  <a:gd name="connsiteX98" fmla="*/ 824279 w 967154"/>
                  <a:gd name="connsiteY98" fmla="*/ 402248 h 692395"/>
                  <a:gd name="connsiteX99" fmla="*/ 808893 w 967154"/>
                  <a:gd name="connsiteY99" fmla="*/ 459398 h 692395"/>
                  <a:gd name="connsiteX100" fmla="*/ 846260 w 967154"/>
                  <a:gd name="connsiteY100" fmla="*/ 487973 h 692395"/>
                  <a:gd name="connsiteX101" fmla="*/ 855052 w 967154"/>
                  <a:gd name="connsiteY101" fmla="*/ 505558 h 692395"/>
                  <a:gd name="connsiteX102" fmla="*/ 863845 w 967154"/>
                  <a:gd name="connsiteY102" fmla="*/ 531935 h 692395"/>
                  <a:gd name="connsiteX103" fmla="*/ 870439 w 967154"/>
                  <a:gd name="connsiteY103" fmla="*/ 545123 h 692395"/>
                  <a:gd name="connsiteX104" fmla="*/ 872637 w 967154"/>
                  <a:gd name="connsiteY104" fmla="*/ 551718 h 692395"/>
                  <a:gd name="connsiteX105" fmla="*/ 877033 w 967154"/>
                  <a:gd name="connsiteY105" fmla="*/ 567104 h 692395"/>
                  <a:gd name="connsiteX106" fmla="*/ 881429 w 967154"/>
                  <a:gd name="connsiteY106" fmla="*/ 573698 h 692395"/>
                  <a:gd name="connsiteX107" fmla="*/ 879231 w 967154"/>
                  <a:gd name="connsiteY107" fmla="*/ 586887 h 692395"/>
                  <a:gd name="connsiteX108" fmla="*/ 866043 w 967154"/>
                  <a:gd name="connsiteY108" fmla="*/ 595679 h 692395"/>
                  <a:gd name="connsiteX109" fmla="*/ 863845 w 967154"/>
                  <a:gd name="connsiteY109" fmla="*/ 602273 h 692395"/>
                  <a:gd name="connsiteX110" fmla="*/ 859448 w 967154"/>
                  <a:gd name="connsiteY110" fmla="*/ 626452 h 692395"/>
                  <a:gd name="connsiteX111" fmla="*/ 855052 w 967154"/>
                  <a:gd name="connsiteY111" fmla="*/ 633047 h 692395"/>
                  <a:gd name="connsiteX112" fmla="*/ 846260 w 967154"/>
                  <a:gd name="connsiteY112" fmla="*/ 648433 h 692395"/>
                  <a:gd name="connsiteX113" fmla="*/ 839666 w 967154"/>
                  <a:gd name="connsiteY113" fmla="*/ 652829 h 692395"/>
                  <a:gd name="connsiteX114" fmla="*/ 828675 w 967154"/>
                  <a:gd name="connsiteY114" fmla="*/ 668216 h 692395"/>
                  <a:gd name="connsiteX115" fmla="*/ 822081 w 967154"/>
                  <a:gd name="connsiteY115" fmla="*/ 681404 h 692395"/>
                  <a:gd name="connsiteX116" fmla="*/ 835270 w 967154"/>
                  <a:gd name="connsiteY116" fmla="*/ 692395 h 69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967154" h="692395">
                    <a:moveTo>
                      <a:pt x="835270" y="692395"/>
                    </a:moveTo>
                    <a:lnTo>
                      <a:pt x="120895" y="681404"/>
                    </a:lnTo>
                    <a:lnTo>
                      <a:pt x="129687" y="661622"/>
                    </a:lnTo>
                    <a:cubicBezTo>
                      <a:pt x="126024" y="655760"/>
                      <a:pt x="122661" y="649700"/>
                      <a:pt x="118697" y="644037"/>
                    </a:cubicBezTo>
                    <a:cubicBezTo>
                      <a:pt x="117508" y="642339"/>
                      <a:pt x="115544" y="641299"/>
                      <a:pt x="114300" y="639641"/>
                    </a:cubicBezTo>
                    <a:cubicBezTo>
                      <a:pt x="111130" y="635414"/>
                      <a:pt x="105508" y="626452"/>
                      <a:pt x="105508" y="626452"/>
                    </a:cubicBezTo>
                    <a:cubicBezTo>
                      <a:pt x="104775" y="623521"/>
                      <a:pt x="103310" y="620681"/>
                      <a:pt x="103310" y="617660"/>
                    </a:cubicBezTo>
                    <a:cubicBezTo>
                      <a:pt x="103310" y="600082"/>
                      <a:pt x="102193" y="590202"/>
                      <a:pt x="114300" y="578095"/>
                    </a:cubicBezTo>
                    <a:cubicBezTo>
                      <a:pt x="117964" y="574431"/>
                      <a:pt x="122417" y="571415"/>
                      <a:pt x="125291" y="567104"/>
                    </a:cubicBezTo>
                    <a:lnTo>
                      <a:pt x="134083" y="553916"/>
                    </a:lnTo>
                    <a:cubicBezTo>
                      <a:pt x="126756" y="542926"/>
                      <a:pt x="131885" y="548787"/>
                      <a:pt x="116498" y="538529"/>
                    </a:cubicBezTo>
                    <a:lnTo>
                      <a:pt x="109904" y="534133"/>
                    </a:lnTo>
                    <a:cubicBezTo>
                      <a:pt x="110637" y="518014"/>
                      <a:pt x="111155" y="501883"/>
                      <a:pt x="112102" y="485775"/>
                    </a:cubicBezTo>
                    <a:cubicBezTo>
                      <a:pt x="113609" y="460155"/>
                      <a:pt x="112483" y="466667"/>
                      <a:pt x="116498" y="450606"/>
                    </a:cubicBezTo>
                    <a:cubicBezTo>
                      <a:pt x="114300" y="411773"/>
                      <a:pt x="114199" y="372765"/>
                      <a:pt x="109904" y="334108"/>
                    </a:cubicBezTo>
                    <a:cubicBezTo>
                      <a:pt x="109648" y="331805"/>
                      <a:pt x="105322" y="333060"/>
                      <a:pt x="103310" y="331910"/>
                    </a:cubicBezTo>
                    <a:cubicBezTo>
                      <a:pt x="84062" y="320911"/>
                      <a:pt x="105726" y="328241"/>
                      <a:pt x="83527" y="323118"/>
                    </a:cubicBezTo>
                    <a:cubicBezTo>
                      <a:pt x="77640" y="321760"/>
                      <a:pt x="71830" y="320081"/>
                      <a:pt x="65943" y="318722"/>
                    </a:cubicBezTo>
                    <a:cubicBezTo>
                      <a:pt x="62302" y="317882"/>
                      <a:pt x="58577" y="317429"/>
                      <a:pt x="54952" y="316523"/>
                    </a:cubicBezTo>
                    <a:cubicBezTo>
                      <a:pt x="52704" y="315961"/>
                      <a:pt x="50606" y="314887"/>
                      <a:pt x="48358" y="314325"/>
                    </a:cubicBezTo>
                    <a:cubicBezTo>
                      <a:pt x="38288" y="311808"/>
                      <a:pt x="30461" y="311264"/>
                      <a:pt x="19783" y="309929"/>
                    </a:cubicBezTo>
                    <a:cubicBezTo>
                      <a:pt x="16852" y="309196"/>
                      <a:pt x="13505" y="309407"/>
                      <a:pt x="10991" y="307731"/>
                    </a:cubicBezTo>
                    <a:cubicBezTo>
                      <a:pt x="4647" y="303502"/>
                      <a:pt x="5152" y="290659"/>
                      <a:pt x="4397" y="285750"/>
                    </a:cubicBezTo>
                    <a:cubicBezTo>
                      <a:pt x="447" y="260081"/>
                      <a:pt x="3672" y="285829"/>
                      <a:pt x="0" y="252779"/>
                    </a:cubicBezTo>
                    <a:cubicBezTo>
                      <a:pt x="733" y="242521"/>
                      <a:pt x="303" y="232114"/>
                      <a:pt x="2198" y="222006"/>
                    </a:cubicBezTo>
                    <a:cubicBezTo>
                      <a:pt x="2580" y="219969"/>
                      <a:pt x="4576" y="218076"/>
                      <a:pt x="6595" y="217610"/>
                    </a:cubicBezTo>
                    <a:cubicBezTo>
                      <a:pt x="14480" y="215790"/>
                      <a:pt x="22714" y="216145"/>
                      <a:pt x="30773" y="215412"/>
                    </a:cubicBezTo>
                    <a:cubicBezTo>
                      <a:pt x="31506" y="207352"/>
                      <a:pt x="31827" y="199245"/>
                      <a:pt x="32972" y="191233"/>
                    </a:cubicBezTo>
                    <a:cubicBezTo>
                      <a:pt x="33300" y="188939"/>
                      <a:pt x="33780" y="186493"/>
                      <a:pt x="35170" y="184639"/>
                    </a:cubicBezTo>
                    <a:cubicBezTo>
                      <a:pt x="40757" y="177189"/>
                      <a:pt x="44394" y="172970"/>
                      <a:pt x="52754" y="171450"/>
                    </a:cubicBezTo>
                    <a:cubicBezTo>
                      <a:pt x="58566" y="170393"/>
                      <a:pt x="64477" y="169985"/>
                      <a:pt x="70339" y="169252"/>
                    </a:cubicBezTo>
                    <a:cubicBezTo>
                      <a:pt x="84496" y="165713"/>
                      <a:pt x="92219" y="162607"/>
                      <a:pt x="109904" y="171450"/>
                    </a:cubicBezTo>
                    <a:cubicBezTo>
                      <a:pt x="114049" y="173522"/>
                      <a:pt x="111023" y="181363"/>
                      <a:pt x="114300" y="184639"/>
                    </a:cubicBezTo>
                    <a:lnTo>
                      <a:pt x="118697" y="189035"/>
                    </a:lnTo>
                    <a:cubicBezTo>
                      <a:pt x="120767" y="188518"/>
                      <a:pt x="131503" y="186072"/>
                      <a:pt x="134083" y="184639"/>
                    </a:cubicBezTo>
                    <a:cubicBezTo>
                      <a:pt x="138702" y="182073"/>
                      <a:pt x="147272" y="175847"/>
                      <a:pt x="147272" y="175847"/>
                    </a:cubicBezTo>
                    <a:cubicBezTo>
                      <a:pt x="148737" y="172916"/>
                      <a:pt x="149763" y="169721"/>
                      <a:pt x="151668" y="167054"/>
                    </a:cubicBezTo>
                    <a:cubicBezTo>
                      <a:pt x="154368" y="163273"/>
                      <a:pt x="160572" y="158206"/>
                      <a:pt x="164856" y="156064"/>
                    </a:cubicBezTo>
                    <a:cubicBezTo>
                      <a:pt x="169362" y="153811"/>
                      <a:pt x="178260" y="152504"/>
                      <a:pt x="182441" y="151668"/>
                    </a:cubicBezTo>
                    <a:cubicBezTo>
                      <a:pt x="183174" y="139945"/>
                      <a:pt x="184639" y="128244"/>
                      <a:pt x="184639" y="116498"/>
                    </a:cubicBezTo>
                    <a:cubicBezTo>
                      <a:pt x="184639" y="94415"/>
                      <a:pt x="177671" y="94726"/>
                      <a:pt x="184639" y="70339"/>
                    </a:cubicBezTo>
                    <a:cubicBezTo>
                      <a:pt x="185536" y="67199"/>
                      <a:pt x="195414" y="64549"/>
                      <a:pt x="197827" y="63745"/>
                    </a:cubicBezTo>
                    <a:cubicBezTo>
                      <a:pt x="208817" y="64478"/>
                      <a:pt x="219783" y="65943"/>
                      <a:pt x="230798" y="65943"/>
                    </a:cubicBezTo>
                    <a:cubicBezTo>
                      <a:pt x="234534" y="65943"/>
                      <a:pt x="240272" y="67159"/>
                      <a:pt x="241789" y="63745"/>
                    </a:cubicBezTo>
                    <a:cubicBezTo>
                      <a:pt x="244188" y="58347"/>
                      <a:pt x="240648" y="51972"/>
                      <a:pt x="239591" y="46160"/>
                    </a:cubicBezTo>
                    <a:cubicBezTo>
                      <a:pt x="238128" y="38116"/>
                      <a:pt x="233723" y="33455"/>
                      <a:pt x="226402" y="28575"/>
                    </a:cubicBezTo>
                    <a:lnTo>
                      <a:pt x="213214" y="19783"/>
                    </a:lnTo>
                    <a:cubicBezTo>
                      <a:pt x="210553" y="11799"/>
                      <a:pt x="211016" y="15506"/>
                      <a:pt x="211016" y="8793"/>
                    </a:cubicBezTo>
                    <a:lnTo>
                      <a:pt x="402248" y="15387"/>
                    </a:lnTo>
                    <a:cubicBezTo>
                      <a:pt x="401515" y="21981"/>
                      <a:pt x="399499" y="28558"/>
                      <a:pt x="400050" y="35170"/>
                    </a:cubicBezTo>
                    <a:cubicBezTo>
                      <a:pt x="400269" y="37803"/>
                      <a:pt x="403265" y="39401"/>
                      <a:pt x="404447" y="41764"/>
                    </a:cubicBezTo>
                    <a:cubicBezTo>
                      <a:pt x="409757" y="52382"/>
                      <a:pt x="402122" y="45343"/>
                      <a:pt x="413239" y="52754"/>
                    </a:cubicBezTo>
                    <a:cubicBezTo>
                      <a:pt x="420100" y="51896"/>
                      <a:pt x="431876" y="53086"/>
                      <a:pt x="437418" y="46160"/>
                    </a:cubicBezTo>
                    <a:cubicBezTo>
                      <a:pt x="438865" y="44351"/>
                      <a:pt x="438169" y="41375"/>
                      <a:pt x="439616" y="39566"/>
                    </a:cubicBezTo>
                    <a:cubicBezTo>
                      <a:pt x="441266" y="37503"/>
                      <a:pt x="443796" y="36243"/>
                      <a:pt x="446210" y="35170"/>
                    </a:cubicBezTo>
                    <a:cubicBezTo>
                      <a:pt x="450444" y="33288"/>
                      <a:pt x="459398" y="30773"/>
                      <a:pt x="459398" y="30773"/>
                    </a:cubicBezTo>
                    <a:cubicBezTo>
                      <a:pt x="461329" y="31049"/>
                      <a:pt x="478668" y="31269"/>
                      <a:pt x="481379" y="37368"/>
                    </a:cubicBezTo>
                    <a:cubicBezTo>
                      <a:pt x="485492" y="46623"/>
                      <a:pt x="479917" y="52903"/>
                      <a:pt x="487973" y="59348"/>
                    </a:cubicBezTo>
                    <a:cubicBezTo>
                      <a:pt x="489783" y="60796"/>
                      <a:pt x="492370" y="60814"/>
                      <a:pt x="494568" y="61547"/>
                    </a:cubicBezTo>
                    <a:cubicBezTo>
                      <a:pt x="515828" y="77492"/>
                      <a:pt x="493172" y="61948"/>
                      <a:pt x="509954" y="70339"/>
                    </a:cubicBezTo>
                    <a:cubicBezTo>
                      <a:pt x="512317" y="71520"/>
                      <a:pt x="514185" y="73554"/>
                      <a:pt x="516548" y="74735"/>
                    </a:cubicBezTo>
                    <a:cubicBezTo>
                      <a:pt x="519700" y="76311"/>
                      <a:pt x="529119" y="78427"/>
                      <a:pt x="531935" y="79131"/>
                    </a:cubicBezTo>
                    <a:cubicBezTo>
                      <a:pt x="535598" y="78398"/>
                      <a:pt x="539301" y="77839"/>
                      <a:pt x="542925" y="76933"/>
                    </a:cubicBezTo>
                    <a:cubicBezTo>
                      <a:pt x="545173" y="76371"/>
                      <a:pt x="547203" y="74735"/>
                      <a:pt x="549520" y="74735"/>
                    </a:cubicBezTo>
                    <a:cubicBezTo>
                      <a:pt x="555427" y="74735"/>
                      <a:pt x="561243" y="76200"/>
                      <a:pt x="567104" y="76933"/>
                    </a:cubicBezTo>
                    <a:cubicBezTo>
                      <a:pt x="576192" y="73904"/>
                      <a:pt x="577475" y="74568"/>
                      <a:pt x="584689" y="63745"/>
                    </a:cubicBezTo>
                    <a:cubicBezTo>
                      <a:pt x="586154" y="61547"/>
                      <a:pt x="586722" y="58332"/>
                      <a:pt x="589085" y="57150"/>
                    </a:cubicBezTo>
                    <a:cubicBezTo>
                      <a:pt x="594489" y="54448"/>
                      <a:pt x="600808" y="54219"/>
                      <a:pt x="606670" y="52754"/>
                    </a:cubicBezTo>
                    <a:cubicBezTo>
                      <a:pt x="616927" y="47625"/>
                      <a:pt x="613997" y="51289"/>
                      <a:pt x="617660" y="43962"/>
                    </a:cubicBezTo>
                    <a:lnTo>
                      <a:pt x="663820" y="21981"/>
                    </a:lnTo>
                    <a:cubicBezTo>
                      <a:pt x="670414" y="18318"/>
                      <a:pt x="676855" y="14364"/>
                      <a:pt x="683602" y="10991"/>
                    </a:cubicBezTo>
                    <a:cubicBezTo>
                      <a:pt x="685675" y="9955"/>
                      <a:pt x="688171" y="9918"/>
                      <a:pt x="690197" y="8793"/>
                    </a:cubicBezTo>
                    <a:cubicBezTo>
                      <a:pt x="694816" y="6227"/>
                      <a:pt x="703385" y="0"/>
                      <a:pt x="703385" y="0"/>
                    </a:cubicBezTo>
                    <a:cubicBezTo>
                      <a:pt x="715841" y="1466"/>
                      <a:pt x="728349" y="2536"/>
                      <a:pt x="740752" y="4397"/>
                    </a:cubicBezTo>
                    <a:cubicBezTo>
                      <a:pt x="743044" y="4741"/>
                      <a:pt x="745274" y="5559"/>
                      <a:pt x="747347" y="6595"/>
                    </a:cubicBezTo>
                    <a:cubicBezTo>
                      <a:pt x="749843" y="7843"/>
                      <a:pt x="761738" y="16590"/>
                      <a:pt x="762733" y="17585"/>
                    </a:cubicBezTo>
                    <a:cubicBezTo>
                      <a:pt x="764601" y="19453"/>
                      <a:pt x="765261" y="22311"/>
                      <a:pt x="767129" y="24179"/>
                    </a:cubicBezTo>
                    <a:cubicBezTo>
                      <a:pt x="768997" y="26047"/>
                      <a:pt x="771735" y="26835"/>
                      <a:pt x="773723" y="28575"/>
                    </a:cubicBezTo>
                    <a:cubicBezTo>
                      <a:pt x="789267" y="42176"/>
                      <a:pt x="778496" y="37493"/>
                      <a:pt x="791308" y="41764"/>
                    </a:cubicBezTo>
                    <a:cubicBezTo>
                      <a:pt x="793506" y="43962"/>
                      <a:pt x="795185" y="46848"/>
                      <a:pt x="797902" y="48358"/>
                    </a:cubicBezTo>
                    <a:cubicBezTo>
                      <a:pt x="801953" y="50608"/>
                      <a:pt x="807235" y="50183"/>
                      <a:pt x="811091" y="52754"/>
                    </a:cubicBezTo>
                    <a:cubicBezTo>
                      <a:pt x="813289" y="54219"/>
                      <a:pt x="815391" y="55839"/>
                      <a:pt x="817685" y="57150"/>
                    </a:cubicBezTo>
                    <a:cubicBezTo>
                      <a:pt x="820530" y="58776"/>
                      <a:pt x="823811" y="59642"/>
                      <a:pt x="826477" y="61547"/>
                    </a:cubicBezTo>
                    <a:cubicBezTo>
                      <a:pt x="839086" y="70554"/>
                      <a:pt x="827824" y="65091"/>
                      <a:pt x="837468" y="74735"/>
                    </a:cubicBezTo>
                    <a:cubicBezTo>
                      <a:pt x="841729" y="78996"/>
                      <a:pt x="845293" y="79541"/>
                      <a:pt x="850656" y="81329"/>
                    </a:cubicBezTo>
                    <a:cubicBezTo>
                      <a:pt x="852121" y="83527"/>
                      <a:pt x="852812" y="86523"/>
                      <a:pt x="855052" y="87923"/>
                    </a:cubicBezTo>
                    <a:cubicBezTo>
                      <a:pt x="858982" y="90379"/>
                      <a:pt x="868241" y="92320"/>
                      <a:pt x="868241" y="92320"/>
                    </a:cubicBezTo>
                    <a:cubicBezTo>
                      <a:pt x="869706" y="94518"/>
                      <a:pt x="871456" y="96551"/>
                      <a:pt x="872637" y="98914"/>
                    </a:cubicBezTo>
                    <a:cubicBezTo>
                      <a:pt x="881737" y="117114"/>
                      <a:pt x="866633" y="93205"/>
                      <a:pt x="879231" y="112102"/>
                    </a:cubicBezTo>
                    <a:cubicBezTo>
                      <a:pt x="879964" y="115766"/>
                      <a:pt x="880815" y="119408"/>
                      <a:pt x="881429" y="123093"/>
                    </a:cubicBezTo>
                    <a:cubicBezTo>
                      <a:pt x="882281" y="128203"/>
                      <a:pt x="882611" y="133399"/>
                      <a:pt x="883627" y="138479"/>
                    </a:cubicBezTo>
                    <a:cubicBezTo>
                      <a:pt x="884081" y="140751"/>
                      <a:pt x="884435" y="143219"/>
                      <a:pt x="885825" y="145073"/>
                    </a:cubicBezTo>
                    <a:cubicBezTo>
                      <a:pt x="888934" y="149218"/>
                      <a:pt x="892505" y="153190"/>
                      <a:pt x="896816" y="156064"/>
                    </a:cubicBezTo>
                    <a:cubicBezTo>
                      <a:pt x="899014" y="157529"/>
                      <a:pt x="900836" y="159866"/>
                      <a:pt x="903410" y="160460"/>
                    </a:cubicBezTo>
                    <a:cubicBezTo>
                      <a:pt x="910585" y="162116"/>
                      <a:pt x="918064" y="161925"/>
                      <a:pt x="925391" y="162658"/>
                    </a:cubicBezTo>
                    <a:cubicBezTo>
                      <a:pt x="928322" y="163391"/>
                      <a:pt x="931278" y="164026"/>
                      <a:pt x="934183" y="164856"/>
                    </a:cubicBezTo>
                    <a:cubicBezTo>
                      <a:pt x="936411" y="165493"/>
                      <a:pt x="938480" y="166748"/>
                      <a:pt x="940777" y="167054"/>
                    </a:cubicBezTo>
                    <a:cubicBezTo>
                      <a:pt x="949522" y="168220"/>
                      <a:pt x="967154" y="169252"/>
                      <a:pt x="967154" y="169252"/>
                    </a:cubicBezTo>
                    <a:lnTo>
                      <a:pt x="824279" y="402248"/>
                    </a:lnTo>
                    <a:lnTo>
                      <a:pt x="808893" y="459398"/>
                    </a:lnTo>
                    <a:lnTo>
                      <a:pt x="846260" y="487973"/>
                    </a:lnTo>
                    <a:cubicBezTo>
                      <a:pt x="849191" y="493835"/>
                      <a:pt x="852980" y="499341"/>
                      <a:pt x="855052" y="505558"/>
                    </a:cubicBezTo>
                    <a:cubicBezTo>
                      <a:pt x="864656" y="534372"/>
                      <a:pt x="852832" y="520924"/>
                      <a:pt x="863845" y="531935"/>
                    </a:cubicBezTo>
                    <a:cubicBezTo>
                      <a:pt x="869371" y="548513"/>
                      <a:pt x="861916" y="528076"/>
                      <a:pt x="870439" y="545123"/>
                    </a:cubicBezTo>
                    <a:cubicBezTo>
                      <a:pt x="871475" y="547196"/>
                      <a:pt x="872000" y="549490"/>
                      <a:pt x="872637" y="551718"/>
                    </a:cubicBezTo>
                    <a:cubicBezTo>
                      <a:pt x="873576" y="555004"/>
                      <a:pt x="875276" y="563591"/>
                      <a:pt x="877033" y="567104"/>
                    </a:cubicBezTo>
                    <a:cubicBezTo>
                      <a:pt x="878214" y="569467"/>
                      <a:pt x="879964" y="571500"/>
                      <a:pt x="881429" y="573698"/>
                    </a:cubicBezTo>
                    <a:cubicBezTo>
                      <a:pt x="880696" y="578094"/>
                      <a:pt x="881787" y="583236"/>
                      <a:pt x="879231" y="586887"/>
                    </a:cubicBezTo>
                    <a:cubicBezTo>
                      <a:pt x="876201" y="591215"/>
                      <a:pt x="866043" y="595679"/>
                      <a:pt x="866043" y="595679"/>
                    </a:cubicBezTo>
                    <a:cubicBezTo>
                      <a:pt x="865310" y="597877"/>
                      <a:pt x="864299" y="600001"/>
                      <a:pt x="863845" y="602273"/>
                    </a:cubicBezTo>
                    <a:cubicBezTo>
                      <a:pt x="862951" y="606741"/>
                      <a:pt x="861894" y="620744"/>
                      <a:pt x="859448" y="626452"/>
                    </a:cubicBezTo>
                    <a:cubicBezTo>
                      <a:pt x="858407" y="628880"/>
                      <a:pt x="856363" y="630753"/>
                      <a:pt x="855052" y="633047"/>
                    </a:cubicBezTo>
                    <a:cubicBezTo>
                      <a:pt x="852754" y="637069"/>
                      <a:pt x="849830" y="644863"/>
                      <a:pt x="846260" y="648433"/>
                    </a:cubicBezTo>
                    <a:cubicBezTo>
                      <a:pt x="844392" y="650301"/>
                      <a:pt x="841864" y="651364"/>
                      <a:pt x="839666" y="652829"/>
                    </a:cubicBezTo>
                    <a:cubicBezTo>
                      <a:pt x="834214" y="669186"/>
                      <a:pt x="842583" y="647353"/>
                      <a:pt x="828675" y="668216"/>
                    </a:cubicBezTo>
                    <a:cubicBezTo>
                      <a:pt x="816077" y="687113"/>
                      <a:pt x="831181" y="663204"/>
                      <a:pt x="822081" y="681404"/>
                    </a:cubicBezTo>
                    <a:cubicBezTo>
                      <a:pt x="818479" y="688608"/>
                      <a:pt x="819994" y="687998"/>
                      <a:pt x="835270" y="69239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2118029" y="4860378"/>
                <a:ext cx="1003153" cy="935104"/>
              </a:xfrm>
              <a:custGeom>
                <a:avLst/>
                <a:gdLst>
                  <a:gd name="connsiteX0" fmla="*/ 806694 w 1002323"/>
                  <a:gd name="connsiteY0" fmla="*/ 934183 h 934183"/>
                  <a:gd name="connsiteX1" fmla="*/ 24179 w 1002323"/>
                  <a:gd name="connsiteY1" fmla="*/ 934183 h 934183"/>
                  <a:gd name="connsiteX2" fmla="*/ 8792 w 1002323"/>
                  <a:gd name="connsiteY2" fmla="*/ 920994 h 934183"/>
                  <a:gd name="connsiteX3" fmla="*/ 6594 w 1002323"/>
                  <a:gd name="connsiteY3" fmla="*/ 896815 h 934183"/>
                  <a:gd name="connsiteX4" fmla="*/ 10991 w 1002323"/>
                  <a:gd name="connsiteY4" fmla="*/ 892419 h 934183"/>
                  <a:gd name="connsiteX5" fmla="*/ 19783 w 1002323"/>
                  <a:gd name="connsiteY5" fmla="*/ 879231 h 934183"/>
                  <a:gd name="connsiteX6" fmla="*/ 30773 w 1002323"/>
                  <a:gd name="connsiteY6" fmla="*/ 868240 h 934183"/>
                  <a:gd name="connsiteX7" fmla="*/ 35169 w 1002323"/>
                  <a:gd name="connsiteY7" fmla="*/ 859448 h 934183"/>
                  <a:gd name="connsiteX8" fmla="*/ 43962 w 1002323"/>
                  <a:gd name="connsiteY8" fmla="*/ 846260 h 934183"/>
                  <a:gd name="connsiteX9" fmla="*/ 46160 w 1002323"/>
                  <a:gd name="connsiteY9" fmla="*/ 826477 h 934183"/>
                  <a:gd name="connsiteX10" fmla="*/ 57150 w 1002323"/>
                  <a:gd name="connsiteY10" fmla="*/ 822081 h 934183"/>
                  <a:gd name="connsiteX11" fmla="*/ 68141 w 1002323"/>
                  <a:gd name="connsiteY11" fmla="*/ 813289 h 934183"/>
                  <a:gd name="connsiteX12" fmla="*/ 63744 w 1002323"/>
                  <a:gd name="connsiteY12" fmla="*/ 797902 h 934183"/>
                  <a:gd name="connsiteX13" fmla="*/ 54952 w 1002323"/>
                  <a:gd name="connsiteY13" fmla="*/ 784714 h 934183"/>
                  <a:gd name="connsiteX14" fmla="*/ 52754 w 1002323"/>
                  <a:gd name="connsiteY14" fmla="*/ 775921 h 934183"/>
                  <a:gd name="connsiteX15" fmla="*/ 46160 w 1002323"/>
                  <a:gd name="connsiteY15" fmla="*/ 767129 h 934183"/>
                  <a:gd name="connsiteX16" fmla="*/ 43962 w 1002323"/>
                  <a:gd name="connsiteY16" fmla="*/ 751742 h 934183"/>
                  <a:gd name="connsiteX17" fmla="*/ 39566 w 1002323"/>
                  <a:gd name="connsiteY17" fmla="*/ 742950 h 934183"/>
                  <a:gd name="connsiteX18" fmla="*/ 37367 w 1002323"/>
                  <a:gd name="connsiteY18" fmla="*/ 736356 h 934183"/>
                  <a:gd name="connsiteX19" fmla="*/ 32971 w 1002323"/>
                  <a:gd name="connsiteY19" fmla="*/ 727564 h 934183"/>
                  <a:gd name="connsiteX20" fmla="*/ 21981 w 1002323"/>
                  <a:gd name="connsiteY20" fmla="*/ 718771 h 934183"/>
                  <a:gd name="connsiteX21" fmla="*/ 13189 w 1002323"/>
                  <a:gd name="connsiteY21" fmla="*/ 716573 h 934183"/>
                  <a:gd name="connsiteX22" fmla="*/ 6594 w 1002323"/>
                  <a:gd name="connsiteY22" fmla="*/ 714375 h 934183"/>
                  <a:gd name="connsiteX23" fmla="*/ 0 w 1002323"/>
                  <a:gd name="connsiteY23" fmla="*/ 709979 h 934183"/>
                  <a:gd name="connsiteX24" fmla="*/ 15387 w 1002323"/>
                  <a:gd name="connsiteY24" fmla="*/ 633046 h 934183"/>
                  <a:gd name="connsiteX25" fmla="*/ 162658 w 1002323"/>
                  <a:gd name="connsiteY25" fmla="*/ 400050 h 934183"/>
                  <a:gd name="connsiteX26" fmla="*/ 213214 w 1002323"/>
                  <a:gd name="connsiteY26" fmla="*/ 338504 h 934183"/>
                  <a:gd name="connsiteX27" fmla="*/ 215412 w 1002323"/>
                  <a:gd name="connsiteY27" fmla="*/ 318721 h 934183"/>
                  <a:gd name="connsiteX28" fmla="*/ 230798 w 1002323"/>
                  <a:gd name="connsiteY28" fmla="*/ 316523 h 934183"/>
                  <a:gd name="connsiteX29" fmla="*/ 237392 w 1002323"/>
                  <a:gd name="connsiteY29" fmla="*/ 314325 h 934183"/>
                  <a:gd name="connsiteX30" fmla="*/ 246185 w 1002323"/>
                  <a:gd name="connsiteY30" fmla="*/ 312127 h 934183"/>
                  <a:gd name="connsiteX31" fmla="*/ 252779 w 1002323"/>
                  <a:gd name="connsiteY31" fmla="*/ 305533 h 934183"/>
                  <a:gd name="connsiteX32" fmla="*/ 257175 w 1002323"/>
                  <a:gd name="connsiteY32" fmla="*/ 285750 h 934183"/>
                  <a:gd name="connsiteX33" fmla="*/ 263769 w 1002323"/>
                  <a:gd name="connsiteY33" fmla="*/ 281354 h 934183"/>
                  <a:gd name="connsiteX34" fmla="*/ 303335 w 1002323"/>
                  <a:gd name="connsiteY34" fmla="*/ 290146 h 934183"/>
                  <a:gd name="connsiteX35" fmla="*/ 305533 w 1002323"/>
                  <a:gd name="connsiteY35" fmla="*/ 296740 h 934183"/>
                  <a:gd name="connsiteX36" fmla="*/ 318721 w 1002323"/>
                  <a:gd name="connsiteY36" fmla="*/ 294542 h 934183"/>
                  <a:gd name="connsiteX37" fmla="*/ 325316 w 1002323"/>
                  <a:gd name="connsiteY37" fmla="*/ 281354 h 934183"/>
                  <a:gd name="connsiteX38" fmla="*/ 327514 w 1002323"/>
                  <a:gd name="connsiteY38" fmla="*/ 270364 h 934183"/>
                  <a:gd name="connsiteX39" fmla="*/ 331910 w 1002323"/>
                  <a:gd name="connsiteY39" fmla="*/ 243987 h 934183"/>
                  <a:gd name="connsiteX40" fmla="*/ 336306 w 1002323"/>
                  <a:gd name="connsiteY40" fmla="*/ 237392 h 934183"/>
                  <a:gd name="connsiteX41" fmla="*/ 342900 w 1002323"/>
                  <a:gd name="connsiteY41" fmla="*/ 215412 h 934183"/>
                  <a:gd name="connsiteX42" fmla="*/ 360485 w 1002323"/>
                  <a:gd name="connsiteY42" fmla="*/ 202223 h 934183"/>
                  <a:gd name="connsiteX43" fmla="*/ 367079 w 1002323"/>
                  <a:gd name="connsiteY43" fmla="*/ 195629 h 934183"/>
                  <a:gd name="connsiteX44" fmla="*/ 378069 w 1002323"/>
                  <a:gd name="connsiteY44" fmla="*/ 182440 h 934183"/>
                  <a:gd name="connsiteX45" fmla="*/ 386862 w 1002323"/>
                  <a:gd name="connsiteY45" fmla="*/ 162658 h 934183"/>
                  <a:gd name="connsiteX46" fmla="*/ 393456 w 1002323"/>
                  <a:gd name="connsiteY46" fmla="*/ 156064 h 934183"/>
                  <a:gd name="connsiteX47" fmla="*/ 402248 w 1002323"/>
                  <a:gd name="connsiteY47" fmla="*/ 142875 h 934183"/>
                  <a:gd name="connsiteX48" fmla="*/ 406644 w 1002323"/>
                  <a:gd name="connsiteY48" fmla="*/ 125290 h 934183"/>
                  <a:gd name="connsiteX49" fmla="*/ 411041 w 1002323"/>
                  <a:gd name="connsiteY49" fmla="*/ 109904 h 934183"/>
                  <a:gd name="connsiteX50" fmla="*/ 415437 w 1002323"/>
                  <a:gd name="connsiteY50" fmla="*/ 103310 h 934183"/>
                  <a:gd name="connsiteX51" fmla="*/ 419833 w 1002323"/>
                  <a:gd name="connsiteY51" fmla="*/ 94517 h 934183"/>
                  <a:gd name="connsiteX52" fmla="*/ 426427 w 1002323"/>
                  <a:gd name="connsiteY52" fmla="*/ 87923 h 934183"/>
                  <a:gd name="connsiteX53" fmla="*/ 433021 w 1002323"/>
                  <a:gd name="connsiteY53" fmla="*/ 79131 h 934183"/>
                  <a:gd name="connsiteX54" fmla="*/ 444012 w 1002323"/>
                  <a:gd name="connsiteY54" fmla="*/ 61546 h 934183"/>
                  <a:gd name="connsiteX55" fmla="*/ 452804 w 1002323"/>
                  <a:gd name="connsiteY55" fmla="*/ 41764 h 934183"/>
                  <a:gd name="connsiteX56" fmla="*/ 465992 w 1002323"/>
                  <a:gd name="connsiteY56" fmla="*/ 15387 h 934183"/>
                  <a:gd name="connsiteX57" fmla="*/ 472587 w 1002323"/>
                  <a:gd name="connsiteY57" fmla="*/ 10990 h 934183"/>
                  <a:gd name="connsiteX58" fmla="*/ 483577 w 1002323"/>
                  <a:gd name="connsiteY58" fmla="*/ 0 h 934183"/>
                  <a:gd name="connsiteX59" fmla="*/ 633046 w 1002323"/>
                  <a:gd name="connsiteY59" fmla="*/ 0 h 934183"/>
                  <a:gd name="connsiteX60" fmla="*/ 683602 w 1002323"/>
                  <a:gd name="connsiteY60" fmla="*/ 28575 h 934183"/>
                  <a:gd name="connsiteX61" fmla="*/ 685800 w 1002323"/>
                  <a:gd name="connsiteY61" fmla="*/ 61546 h 934183"/>
                  <a:gd name="connsiteX62" fmla="*/ 692394 w 1002323"/>
                  <a:gd name="connsiteY62" fmla="*/ 68140 h 934183"/>
                  <a:gd name="connsiteX63" fmla="*/ 696791 w 1002323"/>
                  <a:gd name="connsiteY63" fmla="*/ 74735 h 934183"/>
                  <a:gd name="connsiteX64" fmla="*/ 709979 w 1002323"/>
                  <a:gd name="connsiteY64" fmla="*/ 76933 h 934183"/>
                  <a:gd name="connsiteX65" fmla="*/ 1002323 w 1002323"/>
                  <a:gd name="connsiteY65" fmla="*/ 81329 h 934183"/>
                  <a:gd name="connsiteX66" fmla="*/ 899014 w 1002323"/>
                  <a:gd name="connsiteY66" fmla="*/ 375871 h 934183"/>
                  <a:gd name="connsiteX67" fmla="*/ 866042 w 1002323"/>
                  <a:gd name="connsiteY67" fmla="*/ 386862 h 934183"/>
                  <a:gd name="connsiteX68" fmla="*/ 855052 w 1002323"/>
                  <a:gd name="connsiteY68" fmla="*/ 402248 h 934183"/>
                  <a:gd name="connsiteX69" fmla="*/ 859448 w 1002323"/>
                  <a:gd name="connsiteY69" fmla="*/ 802298 h 934183"/>
                  <a:gd name="connsiteX70" fmla="*/ 806694 w 1002323"/>
                  <a:gd name="connsiteY70" fmla="*/ 934183 h 93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002323" h="934183">
                    <a:moveTo>
                      <a:pt x="806694" y="934183"/>
                    </a:moveTo>
                    <a:lnTo>
                      <a:pt x="24179" y="934183"/>
                    </a:lnTo>
                    <a:lnTo>
                      <a:pt x="8792" y="920994"/>
                    </a:lnTo>
                    <a:cubicBezTo>
                      <a:pt x="8059" y="912934"/>
                      <a:pt x="5973" y="904884"/>
                      <a:pt x="6594" y="896815"/>
                    </a:cubicBezTo>
                    <a:cubicBezTo>
                      <a:pt x="6753" y="894749"/>
                      <a:pt x="9747" y="894077"/>
                      <a:pt x="10991" y="892419"/>
                    </a:cubicBezTo>
                    <a:cubicBezTo>
                      <a:pt x="14161" y="888192"/>
                      <a:pt x="16047" y="882967"/>
                      <a:pt x="19783" y="879231"/>
                    </a:cubicBezTo>
                    <a:cubicBezTo>
                      <a:pt x="23446" y="875567"/>
                      <a:pt x="28456" y="872874"/>
                      <a:pt x="30773" y="868240"/>
                    </a:cubicBezTo>
                    <a:cubicBezTo>
                      <a:pt x="32238" y="865309"/>
                      <a:pt x="33483" y="862258"/>
                      <a:pt x="35169" y="859448"/>
                    </a:cubicBezTo>
                    <a:cubicBezTo>
                      <a:pt x="37887" y="854918"/>
                      <a:pt x="43962" y="846260"/>
                      <a:pt x="43962" y="846260"/>
                    </a:cubicBezTo>
                    <a:cubicBezTo>
                      <a:pt x="44695" y="839666"/>
                      <a:pt x="42983" y="832302"/>
                      <a:pt x="46160" y="826477"/>
                    </a:cubicBezTo>
                    <a:cubicBezTo>
                      <a:pt x="48049" y="823013"/>
                      <a:pt x="53621" y="823845"/>
                      <a:pt x="57150" y="822081"/>
                    </a:cubicBezTo>
                    <a:cubicBezTo>
                      <a:pt x="62694" y="819309"/>
                      <a:pt x="64052" y="817377"/>
                      <a:pt x="68141" y="813289"/>
                    </a:cubicBezTo>
                    <a:cubicBezTo>
                      <a:pt x="66675" y="808160"/>
                      <a:pt x="65979" y="802745"/>
                      <a:pt x="63744" y="797902"/>
                    </a:cubicBezTo>
                    <a:cubicBezTo>
                      <a:pt x="61530" y="793105"/>
                      <a:pt x="54952" y="784714"/>
                      <a:pt x="54952" y="784714"/>
                    </a:cubicBezTo>
                    <a:cubicBezTo>
                      <a:pt x="54219" y="781783"/>
                      <a:pt x="54105" y="778623"/>
                      <a:pt x="52754" y="775921"/>
                    </a:cubicBezTo>
                    <a:cubicBezTo>
                      <a:pt x="51116" y="772644"/>
                      <a:pt x="47412" y="770572"/>
                      <a:pt x="46160" y="767129"/>
                    </a:cubicBezTo>
                    <a:cubicBezTo>
                      <a:pt x="44389" y="762260"/>
                      <a:pt x="45325" y="756741"/>
                      <a:pt x="43962" y="751742"/>
                    </a:cubicBezTo>
                    <a:cubicBezTo>
                      <a:pt x="43100" y="748581"/>
                      <a:pt x="40857" y="745962"/>
                      <a:pt x="39566" y="742950"/>
                    </a:cubicBezTo>
                    <a:cubicBezTo>
                      <a:pt x="38653" y="740820"/>
                      <a:pt x="38280" y="738486"/>
                      <a:pt x="37367" y="736356"/>
                    </a:cubicBezTo>
                    <a:cubicBezTo>
                      <a:pt x="36076" y="733344"/>
                      <a:pt x="34788" y="730290"/>
                      <a:pt x="32971" y="727564"/>
                    </a:cubicBezTo>
                    <a:cubicBezTo>
                      <a:pt x="31079" y="724727"/>
                      <a:pt x="24727" y="719948"/>
                      <a:pt x="21981" y="718771"/>
                    </a:cubicBezTo>
                    <a:cubicBezTo>
                      <a:pt x="19204" y="717581"/>
                      <a:pt x="16094" y="717403"/>
                      <a:pt x="13189" y="716573"/>
                    </a:cubicBezTo>
                    <a:cubicBezTo>
                      <a:pt x="10961" y="715936"/>
                      <a:pt x="8792" y="715108"/>
                      <a:pt x="6594" y="714375"/>
                    </a:cubicBezTo>
                    <a:lnTo>
                      <a:pt x="0" y="709979"/>
                    </a:lnTo>
                    <a:lnTo>
                      <a:pt x="15387" y="633046"/>
                    </a:lnTo>
                    <a:lnTo>
                      <a:pt x="162658" y="400050"/>
                    </a:lnTo>
                    <a:lnTo>
                      <a:pt x="213214" y="338504"/>
                    </a:lnTo>
                    <a:cubicBezTo>
                      <a:pt x="213947" y="331910"/>
                      <a:pt x="211267" y="323902"/>
                      <a:pt x="215412" y="318721"/>
                    </a:cubicBezTo>
                    <a:cubicBezTo>
                      <a:pt x="218648" y="314675"/>
                      <a:pt x="225718" y="317539"/>
                      <a:pt x="230798" y="316523"/>
                    </a:cubicBezTo>
                    <a:cubicBezTo>
                      <a:pt x="233070" y="316069"/>
                      <a:pt x="235164" y="314961"/>
                      <a:pt x="237392" y="314325"/>
                    </a:cubicBezTo>
                    <a:cubicBezTo>
                      <a:pt x="240297" y="313495"/>
                      <a:pt x="243254" y="312860"/>
                      <a:pt x="246185" y="312127"/>
                    </a:cubicBezTo>
                    <a:cubicBezTo>
                      <a:pt x="248383" y="309929"/>
                      <a:pt x="251055" y="308119"/>
                      <a:pt x="252779" y="305533"/>
                    </a:cubicBezTo>
                    <a:cubicBezTo>
                      <a:pt x="256290" y="300267"/>
                      <a:pt x="254782" y="290536"/>
                      <a:pt x="257175" y="285750"/>
                    </a:cubicBezTo>
                    <a:cubicBezTo>
                      <a:pt x="258356" y="283387"/>
                      <a:pt x="261571" y="282819"/>
                      <a:pt x="263769" y="281354"/>
                    </a:cubicBezTo>
                    <a:cubicBezTo>
                      <a:pt x="289055" y="282934"/>
                      <a:pt x="295239" y="273955"/>
                      <a:pt x="303335" y="290146"/>
                    </a:cubicBezTo>
                    <a:cubicBezTo>
                      <a:pt x="304371" y="292218"/>
                      <a:pt x="304800" y="294542"/>
                      <a:pt x="305533" y="296740"/>
                    </a:cubicBezTo>
                    <a:cubicBezTo>
                      <a:pt x="309929" y="296007"/>
                      <a:pt x="314735" y="296535"/>
                      <a:pt x="318721" y="294542"/>
                    </a:cubicBezTo>
                    <a:cubicBezTo>
                      <a:pt x="321789" y="293008"/>
                      <a:pt x="324573" y="284325"/>
                      <a:pt x="325316" y="281354"/>
                    </a:cubicBezTo>
                    <a:cubicBezTo>
                      <a:pt x="326222" y="277730"/>
                      <a:pt x="326986" y="274062"/>
                      <a:pt x="327514" y="270364"/>
                    </a:cubicBezTo>
                    <a:cubicBezTo>
                      <a:pt x="328489" y="263537"/>
                      <a:pt x="328130" y="251547"/>
                      <a:pt x="331910" y="243987"/>
                    </a:cubicBezTo>
                    <a:cubicBezTo>
                      <a:pt x="333091" y="241624"/>
                      <a:pt x="334841" y="239590"/>
                      <a:pt x="336306" y="237392"/>
                    </a:cubicBezTo>
                    <a:cubicBezTo>
                      <a:pt x="338014" y="228851"/>
                      <a:pt x="338451" y="223198"/>
                      <a:pt x="342900" y="215412"/>
                    </a:cubicBezTo>
                    <a:cubicBezTo>
                      <a:pt x="345502" y="210857"/>
                      <a:pt x="359667" y="203041"/>
                      <a:pt x="360485" y="202223"/>
                    </a:cubicBezTo>
                    <a:cubicBezTo>
                      <a:pt x="362683" y="200025"/>
                      <a:pt x="365089" y="198017"/>
                      <a:pt x="367079" y="195629"/>
                    </a:cubicBezTo>
                    <a:cubicBezTo>
                      <a:pt x="382387" y="177259"/>
                      <a:pt x="358795" y="201716"/>
                      <a:pt x="378069" y="182440"/>
                    </a:cubicBezTo>
                    <a:cubicBezTo>
                      <a:pt x="381264" y="172857"/>
                      <a:pt x="381057" y="169624"/>
                      <a:pt x="386862" y="162658"/>
                    </a:cubicBezTo>
                    <a:cubicBezTo>
                      <a:pt x="388852" y="160270"/>
                      <a:pt x="391548" y="158518"/>
                      <a:pt x="393456" y="156064"/>
                    </a:cubicBezTo>
                    <a:cubicBezTo>
                      <a:pt x="396700" y="151893"/>
                      <a:pt x="402248" y="142875"/>
                      <a:pt x="402248" y="142875"/>
                    </a:cubicBezTo>
                    <a:cubicBezTo>
                      <a:pt x="406716" y="120535"/>
                      <a:pt x="402139" y="141060"/>
                      <a:pt x="406644" y="125290"/>
                    </a:cubicBezTo>
                    <a:cubicBezTo>
                      <a:pt x="407585" y="121996"/>
                      <a:pt x="409281" y="113423"/>
                      <a:pt x="411041" y="109904"/>
                    </a:cubicBezTo>
                    <a:cubicBezTo>
                      <a:pt x="412223" y="107541"/>
                      <a:pt x="414126" y="105604"/>
                      <a:pt x="415437" y="103310"/>
                    </a:cubicBezTo>
                    <a:cubicBezTo>
                      <a:pt x="417063" y="100465"/>
                      <a:pt x="417928" y="97184"/>
                      <a:pt x="419833" y="94517"/>
                    </a:cubicBezTo>
                    <a:cubicBezTo>
                      <a:pt x="421640" y="91988"/>
                      <a:pt x="424404" y="90283"/>
                      <a:pt x="426427" y="87923"/>
                    </a:cubicBezTo>
                    <a:cubicBezTo>
                      <a:pt x="428811" y="85142"/>
                      <a:pt x="430989" y="82179"/>
                      <a:pt x="433021" y="79131"/>
                    </a:cubicBezTo>
                    <a:cubicBezTo>
                      <a:pt x="436855" y="73380"/>
                      <a:pt x="441826" y="68104"/>
                      <a:pt x="444012" y="61546"/>
                    </a:cubicBezTo>
                    <a:cubicBezTo>
                      <a:pt x="449243" y="45852"/>
                      <a:pt x="445838" y="52214"/>
                      <a:pt x="452804" y="41764"/>
                    </a:cubicBezTo>
                    <a:cubicBezTo>
                      <a:pt x="455312" y="34240"/>
                      <a:pt x="458687" y="20257"/>
                      <a:pt x="465992" y="15387"/>
                    </a:cubicBezTo>
                    <a:cubicBezTo>
                      <a:pt x="468190" y="13921"/>
                      <a:pt x="470719" y="12858"/>
                      <a:pt x="472587" y="10990"/>
                    </a:cubicBezTo>
                    <a:cubicBezTo>
                      <a:pt x="485215" y="-1638"/>
                      <a:pt x="473645" y="4966"/>
                      <a:pt x="483577" y="0"/>
                    </a:cubicBezTo>
                    <a:lnTo>
                      <a:pt x="633046" y="0"/>
                    </a:lnTo>
                    <a:lnTo>
                      <a:pt x="683602" y="28575"/>
                    </a:lnTo>
                    <a:cubicBezTo>
                      <a:pt x="684335" y="39565"/>
                      <a:pt x="683411" y="50794"/>
                      <a:pt x="685800" y="61546"/>
                    </a:cubicBezTo>
                    <a:cubicBezTo>
                      <a:pt x="686474" y="64580"/>
                      <a:pt x="690404" y="65752"/>
                      <a:pt x="692394" y="68140"/>
                    </a:cubicBezTo>
                    <a:cubicBezTo>
                      <a:pt x="694085" y="70170"/>
                      <a:pt x="694728" y="73084"/>
                      <a:pt x="696791" y="74735"/>
                    </a:cubicBezTo>
                    <a:cubicBezTo>
                      <a:pt x="700407" y="77628"/>
                      <a:pt x="705871" y="76933"/>
                      <a:pt x="709979" y="76933"/>
                    </a:cubicBezTo>
                    <a:lnTo>
                      <a:pt x="1002323" y="81329"/>
                    </a:lnTo>
                    <a:lnTo>
                      <a:pt x="899014" y="375871"/>
                    </a:lnTo>
                    <a:lnTo>
                      <a:pt x="866042" y="386862"/>
                    </a:lnTo>
                    <a:lnTo>
                      <a:pt x="855052" y="402248"/>
                    </a:lnTo>
                    <a:cubicBezTo>
                      <a:pt x="856517" y="535598"/>
                      <a:pt x="857983" y="668948"/>
                      <a:pt x="859448" y="802298"/>
                    </a:cubicBezTo>
                    <a:lnTo>
                      <a:pt x="806694" y="93418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2902204" y="4789358"/>
                <a:ext cx="884785" cy="1006124"/>
              </a:xfrm>
              <a:custGeom>
                <a:avLst/>
                <a:gdLst>
                  <a:gd name="connsiteX0" fmla="*/ 580292 w 885825"/>
                  <a:gd name="connsiteY0" fmla="*/ 1008917 h 1008917"/>
                  <a:gd name="connsiteX1" fmla="*/ 0 w 885825"/>
                  <a:gd name="connsiteY1" fmla="*/ 1008917 h 1008917"/>
                  <a:gd name="connsiteX2" fmla="*/ 65942 w 885825"/>
                  <a:gd name="connsiteY2" fmla="*/ 872636 h 1008917"/>
                  <a:gd name="connsiteX3" fmla="*/ 63744 w 885825"/>
                  <a:gd name="connsiteY3" fmla="*/ 468190 h 1008917"/>
                  <a:gd name="connsiteX4" fmla="*/ 72536 w 885825"/>
                  <a:gd name="connsiteY4" fmla="*/ 439615 h 1008917"/>
                  <a:gd name="connsiteX5" fmla="*/ 92319 w 885825"/>
                  <a:gd name="connsiteY5" fmla="*/ 435219 h 1008917"/>
                  <a:gd name="connsiteX6" fmla="*/ 96715 w 885825"/>
                  <a:gd name="connsiteY6" fmla="*/ 441813 h 1008917"/>
                  <a:gd name="connsiteX7" fmla="*/ 101111 w 885825"/>
                  <a:gd name="connsiteY7" fmla="*/ 441813 h 1008917"/>
                  <a:gd name="connsiteX8" fmla="*/ 204421 w 885825"/>
                  <a:gd name="connsiteY8" fmla="*/ 153865 h 1008917"/>
                  <a:gd name="connsiteX9" fmla="*/ 219807 w 885825"/>
                  <a:gd name="connsiteY9" fmla="*/ 131884 h 1008917"/>
                  <a:gd name="connsiteX10" fmla="*/ 222005 w 885825"/>
                  <a:gd name="connsiteY10" fmla="*/ 112101 h 1008917"/>
                  <a:gd name="connsiteX11" fmla="*/ 219807 w 885825"/>
                  <a:gd name="connsiteY11" fmla="*/ 101111 h 1008917"/>
                  <a:gd name="connsiteX12" fmla="*/ 213213 w 885825"/>
                  <a:gd name="connsiteY12" fmla="*/ 83526 h 1008917"/>
                  <a:gd name="connsiteX13" fmla="*/ 222005 w 885825"/>
                  <a:gd name="connsiteY13" fmla="*/ 74734 h 1008917"/>
                  <a:gd name="connsiteX14" fmla="*/ 226401 w 885825"/>
                  <a:gd name="connsiteY14" fmla="*/ 68140 h 1008917"/>
                  <a:gd name="connsiteX15" fmla="*/ 232996 w 885825"/>
                  <a:gd name="connsiteY15" fmla="*/ 63744 h 1008917"/>
                  <a:gd name="connsiteX16" fmla="*/ 235194 w 885825"/>
                  <a:gd name="connsiteY16" fmla="*/ 57150 h 1008917"/>
                  <a:gd name="connsiteX17" fmla="*/ 239590 w 885825"/>
                  <a:gd name="connsiteY17" fmla="*/ 52753 h 1008917"/>
                  <a:gd name="connsiteX18" fmla="*/ 241788 w 885825"/>
                  <a:gd name="connsiteY18" fmla="*/ 43961 h 1008917"/>
                  <a:gd name="connsiteX19" fmla="*/ 246184 w 885825"/>
                  <a:gd name="connsiteY19" fmla="*/ 35169 h 1008917"/>
                  <a:gd name="connsiteX20" fmla="*/ 248382 w 885825"/>
                  <a:gd name="connsiteY20" fmla="*/ 26376 h 1008917"/>
                  <a:gd name="connsiteX21" fmla="*/ 250580 w 885825"/>
                  <a:gd name="connsiteY21" fmla="*/ 15386 h 1008917"/>
                  <a:gd name="connsiteX22" fmla="*/ 257175 w 885825"/>
                  <a:gd name="connsiteY22" fmla="*/ 6594 h 1008917"/>
                  <a:gd name="connsiteX23" fmla="*/ 259373 w 885825"/>
                  <a:gd name="connsiteY23" fmla="*/ 0 h 1008917"/>
                  <a:gd name="connsiteX24" fmla="*/ 404446 w 885825"/>
                  <a:gd name="connsiteY24" fmla="*/ 65942 h 1008917"/>
                  <a:gd name="connsiteX25" fmla="*/ 463794 w 885825"/>
                  <a:gd name="connsiteY25" fmla="*/ 125290 h 1008917"/>
                  <a:gd name="connsiteX26" fmla="*/ 485775 w 885825"/>
                  <a:gd name="connsiteY26" fmla="*/ 37367 h 1008917"/>
                  <a:gd name="connsiteX27" fmla="*/ 668215 w 885825"/>
                  <a:gd name="connsiteY27" fmla="*/ 138478 h 1008917"/>
                  <a:gd name="connsiteX28" fmla="*/ 709978 w 885825"/>
                  <a:gd name="connsiteY28" fmla="*/ 70338 h 1008917"/>
                  <a:gd name="connsiteX29" fmla="*/ 742950 w 885825"/>
                  <a:gd name="connsiteY29" fmla="*/ 195628 h 1008917"/>
                  <a:gd name="connsiteX30" fmla="*/ 885825 w 885825"/>
                  <a:gd name="connsiteY30" fmla="*/ 296740 h 1008917"/>
                  <a:gd name="connsiteX31" fmla="*/ 866042 w 885825"/>
                  <a:gd name="connsiteY31" fmla="*/ 367078 h 1008917"/>
                  <a:gd name="connsiteX32" fmla="*/ 791307 w 885825"/>
                  <a:gd name="connsiteY32" fmla="*/ 426426 h 1008917"/>
                  <a:gd name="connsiteX33" fmla="*/ 808892 w 885825"/>
                  <a:gd name="connsiteY33" fmla="*/ 437417 h 1008917"/>
                  <a:gd name="connsiteX34" fmla="*/ 813288 w 885825"/>
                  <a:gd name="connsiteY34" fmla="*/ 444011 h 1008917"/>
                  <a:gd name="connsiteX35" fmla="*/ 819882 w 885825"/>
                  <a:gd name="connsiteY35" fmla="*/ 450605 h 1008917"/>
                  <a:gd name="connsiteX36" fmla="*/ 822080 w 885825"/>
                  <a:gd name="connsiteY36" fmla="*/ 459398 h 1008917"/>
                  <a:gd name="connsiteX37" fmla="*/ 826476 w 885825"/>
                  <a:gd name="connsiteY37" fmla="*/ 465992 h 1008917"/>
                  <a:gd name="connsiteX38" fmla="*/ 824278 w 885825"/>
                  <a:gd name="connsiteY38" fmla="*/ 483576 h 1008917"/>
                  <a:gd name="connsiteX39" fmla="*/ 811090 w 885825"/>
                  <a:gd name="connsiteY39" fmla="*/ 492369 h 1008917"/>
                  <a:gd name="connsiteX40" fmla="*/ 804496 w 885825"/>
                  <a:gd name="connsiteY40" fmla="*/ 496765 h 1008917"/>
                  <a:gd name="connsiteX41" fmla="*/ 800100 w 885825"/>
                  <a:gd name="connsiteY41" fmla="*/ 505557 h 1008917"/>
                  <a:gd name="connsiteX42" fmla="*/ 802298 w 885825"/>
                  <a:gd name="connsiteY42" fmla="*/ 518746 h 1008917"/>
                  <a:gd name="connsiteX43" fmla="*/ 806694 w 885825"/>
                  <a:gd name="connsiteY43" fmla="*/ 564905 h 1008917"/>
                  <a:gd name="connsiteX44" fmla="*/ 769326 w 885825"/>
                  <a:gd name="connsiteY44" fmla="*/ 595678 h 1008917"/>
                  <a:gd name="connsiteX45" fmla="*/ 692394 w 885825"/>
                  <a:gd name="connsiteY45" fmla="*/ 775921 h 1008917"/>
                  <a:gd name="connsiteX46" fmla="*/ 690196 w 885825"/>
                  <a:gd name="connsiteY46" fmla="*/ 830873 h 1008917"/>
                  <a:gd name="connsiteX47" fmla="*/ 679205 w 885825"/>
                  <a:gd name="connsiteY47" fmla="*/ 848457 h 1008917"/>
                  <a:gd name="connsiteX48" fmla="*/ 677007 w 885825"/>
                  <a:gd name="connsiteY48" fmla="*/ 861646 h 1008917"/>
                  <a:gd name="connsiteX49" fmla="*/ 672611 w 885825"/>
                  <a:gd name="connsiteY49" fmla="*/ 868240 h 1008917"/>
                  <a:gd name="connsiteX50" fmla="*/ 666017 w 885825"/>
                  <a:gd name="connsiteY50" fmla="*/ 881428 h 1008917"/>
                  <a:gd name="connsiteX51" fmla="*/ 663819 w 885825"/>
                  <a:gd name="connsiteY51" fmla="*/ 888023 h 1008917"/>
                  <a:gd name="connsiteX52" fmla="*/ 657225 w 885825"/>
                  <a:gd name="connsiteY52" fmla="*/ 894617 h 1008917"/>
                  <a:gd name="connsiteX53" fmla="*/ 652828 w 885825"/>
                  <a:gd name="connsiteY53" fmla="*/ 912201 h 1008917"/>
                  <a:gd name="connsiteX54" fmla="*/ 648432 w 885825"/>
                  <a:gd name="connsiteY54" fmla="*/ 918796 h 1008917"/>
                  <a:gd name="connsiteX55" fmla="*/ 641838 w 885825"/>
                  <a:gd name="connsiteY55" fmla="*/ 931984 h 1008917"/>
                  <a:gd name="connsiteX56" fmla="*/ 633046 w 885825"/>
                  <a:gd name="connsiteY56" fmla="*/ 940776 h 1008917"/>
                  <a:gd name="connsiteX57" fmla="*/ 580292 w 885825"/>
                  <a:gd name="connsiteY57" fmla="*/ 1008917 h 1008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85825" h="1008917">
                    <a:moveTo>
                      <a:pt x="580292" y="1008917"/>
                    </a:moveTo>
                    <a:lnTo>
                      <a:pt x="0" y="1008917"/>
                    </a:lnTo>
                    <a:lnTo>
                      <a:pt x="65942" y="872636"/>
                    </a:lnTo>
                    <a:cubicBezTo>
                      <a:pt x="65209" y="737821"/>
                      <a:pt x="64477" y="603005"/>
                      <a:pt x="63744" y="468190"/>
                    </a:cubicBezTo>
                    <a:lnTo>
                      <a:pt x="72536" y="439615"/>
                    </a:lnTo>
                    <a:cubicBezTo>
                      <a:pt x="79130" y="438150"/>
                      <a:pt x="85592" y="434607"/>
                      <a:pt x="92319" y="435219"/>
                    </a:cubicBezTo>
                    <a:cubicBezTo>
                      <a:pt x="94950" y="435458"/>
                      <a:pt x="94602" y="440228"/>
                      <a:pt x="96715" y="441813"/>
                    </a:cubicBezTo>
                    <a:cubicBezTo>
                      <a:pt x="97887" y="442692"/>
                      <a:pt x="99646" y="441813"/>
                      <a:pt x="101111" y="441813"/>
                    </a:cubicBezTo>
                    <a:lnTo>
                      <a:pt x="204421" y="153865"/>
                    </a:lnTo>
                    <a:lnTo>
                      <a:pt x="219807" y="131884"/>
                    </a:lnTo>
                    <a:cubicBezTo>
                      <a:pt x="220540" y="125290"/>
                      <a:pt x="222005" y="118736"/>
                      <a:pt x="222005" y="112101"/>
                    </a:cubicBezTo>
                    <a:cubicBezTo>
                      <a:pt x="222005" y="108365"/>
                      <a:pt x="220713" y="104735"/>
                      <a:pt x="219807" y="101111"/>
                    </a:cubicBezTo>
                    <a:cubicBezTo>
                      <a:pt x="218659" y="96518"/>
                      <a:pt x="214557" y="86885"/>
                      <a:pt x="213213" y="83526"/>
                    </a:cubicBezTo>
                    <a:cubicBezTo>
                      <a:pt x="218009" y="69139"/>
                      <a:pt x="211348" y="83260"/>
                      <a:pt x="222005" y="74734"/>
                    </a:cubicBezTo>
                    <a:cubicBezTo>
                      <a:pt x="224068" y="73084"/>
                      <a:pt x="224533" y="70008"/>
                      <a:pt x="226401" y="68140"/>
                    </a:cubicBezTo>
                    <a:cubicBezTo>
                      <a:pt x="228269" y="66272"/>
                      <a:pt x="230798" y="65209"/>
                      <a:pt x="232996" y="63744"/>
                    </a:cubicBezTo>
                    <a:cubicBezTo>
                      <a:pt x="233729" y="61546"/>
                      <a:pt x="234002" y="59137"/>
                      <a:pt x="235194" y="57150"/>
                    </a:cubicBezTo>
                    <a:cubicBezTo>
                      <a:pt x="236260" y="55373"/>
                      <a:pt x="238663" y="54607"/>
                      <a:pt x="239590" y="52753"/>
                    </a:cubicBezTo>
                    <a:cubicBezTo>
                      <a:pt x="240941" y="50051"/>
                      <a:pt x="240727" y="46790"/>
                      <a:pt x="241788" y="43961"/>
                    </a:cubicBezTo>
                    <a:cubicBezTo>
                      <a:pt x="242938" y="40893"/>
                      <a:pt x="244719" y="38100"/>
                      <a:pt x="246184" y="35169"/>
                    </a:cubicBezTo>
                    <a:cubicBezTo>
                      <a:pt x="246917" y="32238"/>
                      <a:pt x="247727" y="29325"/>
                      <a:pt x="248382" y="26376"/>
                    </a:cubicBezTo>
                    <a:cubicBezTo>
                      <a:pt x="249192" y="22729"/>
                      <a:pt x="249063" y="18800"/>
                      <a:pt x="250580" y="15386"/>
                    </a:cubicBezTo>
                    <a:cubicBezTo>
                      <a:pt x="252068" y="12038"/>
                      <a:pt x="254977" y="9525"/>
                      <a:pt x="257175" y="6594"/>
                    </a:cubicBezTo>
                    <a:lnTo>
                      <a:pt x="259373" y="0"/>
                    </a:lnTo>
                    <a:lnTo>
                      <a:pt x="404446" y="65942"/>
                    </a:lnTo>
                    <a:lnTo>
                      <a:pt x="463794" y="125290"/>
                    </a:lnTo>
                    <a:lnTo>
                      <a:pt x="485775" y="37367"/>
                    </a:lnTo>
                    <a:lnTo>
                      <a:pt x="668215" y="138478"/>
                    </a:lnTo>
                    <a:lnTo>
                      <a:pt x="709978" y="70338"/>
                    </a:lnTo>
                    <a:lnTo>
                      <a:pt x="742950" y="195628"/>
                    </a:lnTo>
                    <a:lnTo>
                      <a:pt x="885825" y="296740"/>
                    </a:lnTo>
                    <a:lnTo>
                      <a:pt x="866042" y="367078"/>
                    </a:lnTo>
                    <a:lnTo>
                      <a:pt x="791307" y="426426"/>
                    </a:lnTo>
                    <a:cubicBezTo>
                      <a:pt x="797169" y="430090"/>
                      <a:pt x="803494" y="433099"/>
                      <a:pt x="808892" y="437417"/>
                    </a:cubicBezTo>
                    <a:cubicBezTo>
                      <a:pt x="810955" y="439067"/>
                      <a:pt x="811597" y="441982"/>
                      <a:pt x="813288" y="444011"/>
                    </a:cubicBezTo>
                    <a:cubicBezTo>
                      <a:pt x="815278" y="446399"/>
                      <a:pt x="817684" y="448407"/>
                      <a:pt x="819882" y="450605"/>
                    </a:cubicBezTo>
                    <a:cubicBezTo>
                      <a:pt x="820615" y="453536"/>
                      <a:pt x="820890" y="456621"/>
                      <a:pt x="822080" y="459398"/>
                    </a:cubicBezTo>
                    <a:cubicBezTo>
                      <a:pt x="823121" y="461826"/>
                      <a:pt x="826237" y="463361"/>
                      <a:pt x="826476" y="465992"/>
                    </a:cubicBezTo>
                    <a:cubicBezTo>
                      <a:pt x="827011" y="471875"/>
                      <a:pt x="826297" y="478025"/>
                      <a:pt x="824278" y="483576"/>
                    </a:cubicBezTo>
                    <a:cubicBezTo>
                      <a:pt x="821500" y="491217"/>
                      <a:pt x="816568" y="489630"/>
                      <a:pt x="811090" y="492369"/>
                    </a:cubicBezTo>
                    <a:cubicBezTo>
                      <a:pt x="808727" y="493550"/>
                      <a:pt x="806694" y="495300"/>
                      <a:pt x="804496" y="496765"/>
                    </a:cubicBezTo>
                    <a:cubicBezTo>
                      <a:pt x="803031" y="499696"/>
                      <a:pt x="800426" y="502297"/>
                      <a:pt x="800100" y="505557"/>
                    </a:cubicBezTo>
                    <a:cubicBezTo>
                      <a:pt x="799657" y="509992"/>
                      <a:pt x="801969" y="514301"/>
                      <a:pt x="802298" y="518746"/>
                    </a:cubicBezTo>
                    <a:cubicBezTo>
                      <a:pt x="805771" y="565637"/>
                      <a:pt x="789033" y="564905"/>
                      <a:pt x="806694" y="564905"/>
                    </a:cubicBezTo>
                    <a:lnTo>
                      <a:pt x="769326" y="595678"/>
                    </a:lnTo>
                    <a:lnTo>
                      <a:pt x="692394" y="775921"/>
                    </a:lnTo>
                    <a:cubicBezTo>
                      <a:pt x="691661" y="794238"/>
                      <a:pt x="690929" y="812556"/>
                      <a:pt x="690196" y="830873"/>
                    </a:cubicBezTo>
                    <a:cubicBezTo>
                      <a:pt x="686532" y="836734"/>
                      <a:pt x="681928" y="842104"/>
                      <a:pt x="679205" y="848457"/>
                    </a:cubicBezTo>
                    <a:cubicBezTo>
                      <a:pt x="677449" y="852554"/>
                      <a:pt x="678416" y="857418"/>
                      <a:pt x="677007" y="861646"/>
                    </a:cubicBezTo>
                    <a:cubicBezTo>
                      <a:pt x="676172" y="864152"/>
                      <a:pt x="673894" y="865931"/>
                      <a:pt x="672611" y="868240"/>
                    </a:cubicBezTo>
                    <a:cubicBezTo>
                      <a:pt x="670224" y="872536"/>
                      <a:pt x="668013" y="876937"/>
                      <a:pt x="666017" y="881428"/>
                    </a:cubicBezTo>
                    <a:cubicBezTo>
                      <a:pt x="665076" y="883546"/>
                      <a:pt x="665104" y="886095"/>
                      <a:pt x="663819" y="888023"/>
                    </a:cubicBezTo>
                    <a:cubicBezTo>
                      <a:pt x="662095" y="890609"/>
                      <a:pt x="659423" y="892419"/>
                      <a:pt x="657225" y="894617"/>
                    </a:cubicBezTo>
                    <a:cubicBezTo>
                      <a:pt x="656389" y="898795"/>
                      <a:pt x="655080" y="907696"/>
                      <a:pt x="652828" y="912201"/>
                    </a:cubicBezTo>
                    <a:cubicBezTo>
                      <a:pt x="651647" y="914564"/>
                      <a:pt x="649613" y="916433"/>
                      <a:pt x="648432" y="918796"/>
                    </a:cubicBezTo>
                    <a:cubicBezTo>
                      <a:pt x="644857" y="925946"/>
                      <a:pt x="648137" y="925685"/>
                      <a:pt x="641838" y="931984"/>
                    </a:cubicBezTo>
                    <a:cubicBezTo>
                      <a:pt x="631228" y="942594"/>
                      <a:pt x="638070" y="930727"/>
                      <a:pt x="633046" y="940776"/>
                    </a:cubicBezTo>
                    <a:lnTo>
                      <a:pt x="580292" y="1008917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3458525" y="5076400"/>
                <a:ext cx="674686" cy="722042"/>
              </a:xfrm>
              <a:custGeom>
                <a:avLst/>
                <a:gdLst>
                  <a:gd name="connsiteX0" fmla="*/ 406644 w 674810"/>
                  <a:gd name="connsiteY0" fmla="*/ 720969 h 720969"/>
                  <a:gd name="connsiteX1" fmla="*/ 0 w 674810"/>
                  <a:gd name="connsiteY1" fmla="*/ 720969 h 720969"/>
                  <a:gd name="connsiteX2" fmla="*/ 92319 w 674810"/>
                  <a:gd name="connsiteY2" fmla="*/ 593480 h 720969"/>
                  <a:gd name="connsiteX3" fmla="*/ 98914 w 674810"/>
                  <a:gd name="connsiteY3" fmla="*/ 562707 h 720969"/>
                  <a:gd name="connsiteX4" fmla="*/ 103310 w 674810"/>
                  <a:gd name="connsiteY4" fmla="*/ 553915 h 720969"/>
                  <a:gd name="connsiteX5" fmla="*/ 105508 w 674810"/>
                  <a:gd name="connsiteY5" fmla="*/ 545123 h 720969"/>
                  <a:gd name="connsiteX6" fmla="*/ 114300 w 674810"/>
                  <a:gd name="connsiteY6" fmla="*/ 534132 h 720969"/>
                  <a:gd name="connsiteX7" fmla="*/ 120894 w 674810"/>
                  <a:gd name="connsiteY7" fmla="*/ 509954 h 720969"/>
                  <a:gd name="connsiteX8" fmla="*/ 123092 w 674810"/>
                  <a:gd name="connsiteY8" fmla="*/ 481379 h 720969"/>
                  <a:gd name="connsiteX9" fmla="*/ 125290 w 674810"/>
                  <a:gd name="connsiteY9" fmla="*/ 470388 h 720969"/>
                  <a:gd name="connsiteX10" fmla="*/ 200025 w 674810"/>
                  <a:gd name="connsiteY10" fmla="*/ 292344 h 720969"/>
                  <a:gd name="connsiteX11" fmla="*/ 230798 w 674810"/>
                  <a:gd name="connsiteY11" fmla="*/ 263769 h 720969"/>
                  <a:gd name="connsiteX12" fmla="*/ 228600 w 674810"/>
                  <a:gd name="connsiteY12" fmla="*/ 204421 h 720969"/>
                  <a:gd name="connsiteX13" fmla="*/ 248383 w 674810"/>
                  <a:gd name="connsiteY13" fmla="*/ 191232 h 720969"/>
                  <a:gd name="connsiteX14" fmla="*/ 250581 w 674810"/>
                  <a:gd name="connsiteY14" fmla="*/ 171450 h 720969"/>
                  <a:gd name="connsiteX15" fmla="*/ 248383 w 674810"/>
                  <a:gd name="connsiteY15" fmla="*/ 164855 h 720969"/>
                  <a:gd name="connsiteX16" fmla="*/ 235194 w 674810"/>
                  <a:gd name="connsiteY16" fmla="*/ 160459 h 720969"/>
                  <a:gd name="connsiteX17" fmla="*/ 228600 w 674810"/>
                  <a:gd name="connsiteY17" fmla="*/ 158261 h 720969"/>
                  <a:gd name="connsiteX18" fmla="*/ 222006 w 674810"/>
                  <a:gd name="connsiteY18" fmla="*/ 156063 h 720969"/>
                  <a:gd name="connsiteX19" fmla="*/ 222006 w 674810"/>
                  <a:gd name="connsiteY19" fmla="*/ 131884 h 720969"/>
                  <a:gd name="connsiteX20" fmla="*/ 285750 w 674810"/>
                  <a:gd name="connsiteY20" fmla="*/ 76932 h 720969"/>
                  <a:gd name="connsiteX21" fmla="*/ 318721 w 674810"/>
                  <a:gd name="connsiteY21" fmla="*/ 0 h 720969"/>
                  <a:gd name="connsiteX22" fmla="*/ 386862 w 674810"/>
                  <a:gd name="connsiteY22" fmla="*/ 52754 h 720969"/>
                  <a:gd name="connsiteX23" fmla="*/ 602273 w 674810"/>
                  <a:gd name="connsiteY23" fmla="*/ 109904 h 720969"/>
                  <a:gd name="connsiteX24" fmla="*/ 674810 w 674810"/>
                  <a:gd name="connsiteY24" fmla="*/ 191232 h 720969"/>
                  <a:gd name="connsiteX25" fmla="*/ 624254 w 674810"/>
                  <a:gd name="connsiteY25" fmla="*/ 257175 h 720969"/>
                  <a:gd name="connsiteX26" fmla="*/ 617660 w 674810"/>
                  <a:gd name="connsiteY26" fmla="*/ 274759 h 720969"/>
                  <a:gd name="connsiteX27" fmla="*/ 615462 w 674810"/>
                  <a:gd name="connsiteY27" fmla="*/ 281354 h 720969"/>
                  <a:gd name="connsiteX28" fmla="*/ 611065 w 674810"/>
                  <a:gd name="connsiteY28" fmla="*/ 285750 h 720969"/>
                  <a:gd name="connsiteX29" fmla="*/ 600075 w 674810"/>
                  <a:gd name="connsiteY29" fmla="*/ 296740 h 720969"/>
                  <a:gd name="connsiteX30" fmla="*/ 593481 w 674810"/>
                  <a:gd name="connsiteY30" fmla="*/ 309929 h 720969"/>
                  <a:gd name="connsiteX31" fmla="*/ 591283 w 674810"/>
                  <a:gd name="connsiteY31" fmla="*/ 316523 h 720969"/>
                  <a:gd name="connsiteX32" fmla="*/ 593481 w 674810"/>
                  <a:gd name="connsiteY32" fmla="*/ 371475 h 720969"/>
                  <a:gd name="connsiteX33" fmla="*/ 586887 w 674810"/>
                  <a:gd name="connsiteY33" fmla="*/ 375871 h 720969"/>
                  <a:gd name="connsiteX34" fmla="*/ 575896 w 674810"/>
                  <a:gd name="connsiteY34" fmla="*/ 386861 h 720969"/>
                  <a:gd name="connsiteX35" fmla="*/ 564906 w 674810"/>
                  <a:gd name="connsiteY35" fmla="*/ 395654 h 720969"/>
                  <a:gd name="connsiteX36" fmla="*/ 558312 w 674810"/>
                  <a:gd name="connsiteY36" fmla="*/ 408842 h 720969"/>
                  <a:gd name="connsiteX37" fmla="*/ 556114 w 674810"/>
                  <a:gd name="connsiteY37" fmla="*/ 415436 h 720969"/>
                  <a:gd name="connsiteX38" fmla="*/ 551717 w 674810"/>
                  <a:gd name="connsiteY38" fmla="*/ 422030 h 720969"/>
                  <a:gd name="connsiteX39" fmla="*/ 503360 w 674810"/>
                  <a:gd name="connsiteY39" fmla="*/ 593480 h 720969"/>
                  <a:gd name="connsiteX40" fmla="*/ 406644 w 674810"/>
                  <a:gd name="connsiteY40" fmla="*/ 720969 h 720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74810" h="720969">
                    <a:moveTo>
                      <a:pt x="406644" y="720969"/>
                    </a:moveTo>
                    <a:lnTo>
                      <a:pt x="0" y="720969"/>
                    </a:lnTo>
                    <a:lnTo>
                      <a:pt x="92319" y="593480"/>
                    </a:lnTo>
                    <a:cubicBezTo>
                      <a:pt x="93569" y="586606"/>
                      <a:pt x="95131" y="571533"/>
                      <a:pt x="98914" y="562707"/>
                    </a:cubicBezTo>
                    <a:cubicBezTo>
                      <a:pt x="100205" y="559695"/>
                      <a:pt x="102160" y="556983"/>
                      <a:pt x="103310" y="553915"/>
                    </a:cubicBezTo>
                    <a:cubicBezTo>
                      <a:pt x="104371" y="551086"/>
                      <a:pt x="104318" y="547900"/>
                      <a:pt x="105508" y="545123"/>
                    </a:cubicBezTo>
                    <a:cubicBezTo>
                      <a:pt x="107587" y="540272"/>
                      <a:pt x="110756" y="537677"/>
                      <a:pt x="114300" y="534132"/>
                    </a:cubicBezTo>
                    <a:cubicBezTo>
                      <a:pt x="116983" y="526084"/>
                      <a:pt x="119655" y="518630"/>
                      <a:pt x="120894" y="509954"/>
                    </a:cubicBezTo>
                    <a:cubicBezTo>
                      <a:pt x="122245" y="500497"/>
                      <a:pt x="121907" y="490858"/>
                      <a:pt x="123092" y="481379"/>
                    </a:cubicBezTo>
                    <a:cubicBezTo>
                      <a:pt x="125753" y="460087"/>
                      <a:pt x="125290" y="485516"/>
                      <a:pt x="125290" y="470388"/>
                    </a:cubicBezTo>
                    <a:lnTo>
                      <a:pt x="200025" y="292344"/>
                    </a:lnTo>
                    <a:lnTo>
                      <a:pt x="230798" y="263769"/>
                    </a:lnTo>
                    <a:cubicBezTo>
                      <a:pt x="230065" y="243986"/>
                      <a:pt x="229333" y="224204"/>
                      <a:pt x="228600" y="204421"/>
                    </a:cubicBezTo>
                    <a:lnTo>
                      <a:pt x="248383" y="191232"/>
                    </a:lnTo>
                    <a:cubicBezTo>
                      <a:pt x="249116" y="184638"/>
                      <a:pt x="250581" y="178085"/>
                      <a:pt x="250581" y="171450"/>
                    </a:cubicBezTo>
                    <a:cubicBezTo>
                      <a:pt x="250581" y="169133"/>
                      <a:pt x="250269" y="166202"/>
                      <a:pt x="248383" y="164855"/>
                    </a:cubicBezTo>
                    <a:cubicBezTo>
                      <a:pt x="244612" y="162161"/>
                      <a:pt x="239590" y="161924"/>
                      <a:pt x="235194" y="160459"/>
                    </a:cubicBezTo>
                    <a:lnTo>
                      <a:pt x="228600" y="158261"/>
                    </a:lnTo>
                    <a:lnTo>
                      <a:pt x="222006" y="156063"/>
                    </a:lnTo>
                    <a:lnTo>
                      <a:pt x="222006" y="131884"/>
                    </a:lnTo>
                    <a:lnTo>
                      <a:pt x="285750" y="76932"/>
                    </a:lnTo>
                    <a:lnTo>
                      <a:pt x="318721" y="0"/>
                    </a:lnTo>
                    <a:lnTo>
                      <a:pt x="386862" y="52754"/>
                    </a:lnTo>
                    <a:lnTo>
                      <a:pt x="602273" y="109904"/>
                    </a:lnTo>
                    <a:lnTo>
                      <a:pt x="674810" y="191232"/>
                    </a:lnTo>
                    <a:lnTo>
                      <a:pt x="624254" y="257175"/>
                    </a:lnTo>
                    <a:cubicBezTo>
                      <a:pt x="622056" y="263036"/>
                      <a:pt x="619799" y="268876"/>
                      <a:pt x="617660" y="274759"/>
                    </a:cubicBezTo>
                    <a:cubicBezTo>
                      <a:pt x="616868" y="276937"/>
                      <a:pt x="616654" y="279367"/>
                      <a:pt x="615462" y="281354"/>
                    </a:cubicBezTo>
                    <a:cubicBezTo>
                      <a:pt x="614396" y="283131"/>
                      <a:pt x="612360" y="284132"/>
                      <a:pt x="611065" y="285750"/>
                    </a:cubicBezTo>
                    <a:cubicBezTo>
                      <a:pt x="602690" y="296218"/>
                      <a:pt x="611381" y="289203"/>
                      <a:pt x="600075" y="296740"/>
                    </a:cubicBezTo>
                    <a:cubicBezTo>
                      <a:pt x="594551" y="313313"/>
                      <a:pt x="602003" y="292885"/>
                      <a:pt x="593481" y="309929"/>
                    </a:cubicBezTo>
                    <a:cubicBezTo>
                      <a:pt x="592445" y="312001"/>
                      <a:pt x="592016" y="314325"/>
                      <a:pt x="591283" y="316523"/>
                    </a:cubicBezTo>
                    <a:cubicBezTo>
                      <a:pt x="594699" y="337018"/>
                      <a:pt x="599096" y="350416"/>
                      <a:pt x="593481" y="371475"/>
                    </a:cubicBezTo>
                    <a:cubicBezTo>
                      <a:pt x="592800" y="374027"/>
                      <a:pt x="588875" y="374132"/>
                      <a:pt x="586887" y="375871"/>
                    </a:cubicBezTo>
                    <a:cubicBezTo>
                      <a:pt x="582988" y="379283"/>
                      <a:pt x="580207" y="383987"/>
                      <a:pt x="575896" y="386861"/>
                    </a:cubicBezTo>
                    <a:cubicBezTo>
                      <a:pt x="567578" y="392407"/>
                      <a:pt x="571170" y="389389"/>
                      <a:pt x="564906" y="395654"/>
                    </a:cubicBezTo>
                    <a:cubicBezTo>
                      <a:pt x="559381" y="412228"/>
                      <a:pt x="566834" y="391798"/>
                      <a:pt x="558312" y="408842"/>
                    </a:cubicBezTo>
                    <a:cubicBezTo>
                      <a:pt x="557276" y="410914"/>
                      <a:pt x="557306" y="413449"/>
                      <a:pt x="556114" y="415436"/>
                    </a:cubicBezTo>
                    <a:cubicBezTo>
                      <a:pt x="551199" y="423627"/>
                      <a:pt x="551717" y="416601"/>
                      <a:pt x="551717" y="422030"/>
                    </a:cubicBezTo>
                    <a:lnTo>
                      <a:pt x="503360" y="593480"/>
                    </a:lnTo>
                    <a:lnTo>
                      <a:pt x="406644" y="72096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3837296" y="4875175"/>
                <a:ext cx="831520" cy="926225"/>
              </a:xfrm>
              <a:custGeom>
                <a:avLst/>
                <a:gdLst>
                  <a:gd name="connsiteX0" fmla="*/ 815487 w 830919"/>
                  <a:gd name="connsiteY0" fmla="*/ 925390 h 925390"/>
                  <a:gd name="connsiteX1" fmla="*/ 0 w 830919"/>
                  <a:gd name="connsiteY1" fmla="*/ 925390 h 925390"/>
                  <a:gd name="connsiteX2" fmla="*/ 87923 w 830919"/>
                  <a:gd name="connsiteY2" fmla="*/ 800100 h 925390"/>
                  <a:gd name="connsiteX3" fmla="*/ 109904 w 830919"/>
                  <a:gd name="connsiteY3" fmla="*/ 784713 h 925390"/>
                  <a:gd name="connsiteX4" fmla="*/ 112102 w 830919"/>
                  <a:gd name="connsiteY4" fmla="*/ 778119 h 925390"/>
                  <a:gd name="connsiteX5" fmla="*/ 120895 w 830919"/>
                  <a:gd name="connsiteY5" fmla="*/ 756138 h 925390"/>
                  <a:gd name="connsiteX6" fmla="*/ 127489 w 830919"/>
                  <a:gd name="connsiteY6" fmla="*/ 729761 h 925390"/>
                  <a:gd name="connsiteX7" fmla="*/ 129687 w 830919"/>
                  <a:gd name="connsiteY7" fmla="*/ 720969 h 925390"/>
                  <a:gd name="connsiteX8" fmla="*/ 171450 w 830919"/>
                  <a:gd name="connsiteY8" fmla="*/ 597876 h 925390"/>
                  <a:gd name="connsiteX9" fmla="*/ 184639 w 830919"/>
                  <a:gd name="connsiteY9" fmla="*/ 582490 h 925390"/>
                  <a:gd name="connsiteX10" fmla="*/ 197827 w 830919"/>
                  <a:gd name="connsiteY10" fmla="*/ 569301 h 925390"/>
                  <a:gd name="connsiteX11" fmla="*/ 206620 w 830919"/>
                  <a:gd name="connsiteY11" fmla="*/ 551717 h 925390"/>
                  <a:gd name="connsiteX12" fmla="*/ 208818 w 830919"/>
                  <a:gd name="connsiteY12" fmla="*/ 494567 h 925390"/>
                  <a:gd name="connsiteX13" fmla="*/ 213214 w 830919"/>
                  <a:gd name="connsiteY13" fmla="*/ 487973 h 925390"/>
                  <a:gd name="connsiteX14" fmla="*/ 215412 w 830919"/>
                  <a:gd name="connsiteY14" fmla="*/ 481378 h 925390"/>
                  <a:gd name="connsiteX15" fmla="*/ 230798 w 830919"/>
                  <a:gd name="connsiteY15" fmla="*/ 461596 h 925390"/>
                  <a:gd name="connsiteX16" fmla="*/ 237393 w 830919"/>
                  <a:gd name="connsiteY16" fmla="*/ 457200 h 925390"/>
                  <a:gd name="connsiteX17" fmla="*/ 241789 w 830919"/>
                  <a:gd name="connsiteY17" fmla="*/ 444011 h 925390"/>
                  <a:gd name="connsiteX18" fmla="*/ 243987 w 830919"/>
                  <a:gd name="connsiteY18" fmla="*/ 437417 h 925390"/>
                  <a:gd name="connsiteX19" fmla="*/ 248383 w 830919"/>
                  <a:gd name="connsiteY19" fmla="*/ 430823 h 925390"/>
                  <a:gd name="connsiteX20" fmla="*/ 259373 w 830919"/>
                  <a:gd name="connsiteY20" fmla="*/ 411040 h 925390"/>
                  <a:gd name="connsiteX21" fmla="*/ 263770 w 830919"/>
                  <a:gd name="connsiteY21" fmla="*/ 406644 h 925390"/>
                  <a:gd name="connsiteX22" fmla="*/ 268166 w 830919"/>
                  <a:gd name="connsiteY22" fmla="*/ 400050 h 925390"/>
                  <a:gd name="connsiteX23" fmla="*/ 274760 w 830919"/>
                  <a:gd name="connsiteY23" fmla="*/ 395653 h 925390"/>
                  <a:gd name="connsiteX24" fmla="*/ 285750 w 830919"/>
                  <a:gd name="connsiteY24" fmla="*/ 380267 h 925390"/>
                  <a:gd name="connsiteX25" fmla="*/ 287948 w 830919"/>
                  <a:gd name="connsiteY25" fmla="*/ 373673 h 925390"/>
                  <a:gd name="connsiteX26" fmla="*/ 292345 w 830919"/>
                  <a:gd name="connsiteY26" fmla="*/ 369276 h 925390"/>
                  <a:gd name="connsiteX27" fmla="*/ 417635 w 830919"/>
                  <a:gd name="connsiteY27" fmla="*/ 131884 h 925390"/>
                  <a:gd name="connsiteX28" fmla="*/ 503360 w 830919"/>
                  <a:gd name="connsiteY28" fmla="*/ 28575 h 925390"/>
                  <a:gd name="connsiteX29" fmla="*/ 536331 w 830919"/>
                  <a:gd name="connsiteY29" fmla="*/ 0 h 925390"/>
                  <a:gd name="connsiteX30" fmla="*/ 547321 w 830919"/>
                  <a:gd name="connsiteY30" fmla="*/ 15386 h 925390"/>
                  <a:gd name="connsiteX31" fmla="*/ 545123 w 830919"/>
                  <a:gd name="connsiteY31" fmla="*/ 39565 h 925390"/>
                  <a:gd name="connsiteX32" fmla="*/ 547321 w 830919"/>
                  <a:gd name="connsiteY32" fmla="*/ 48357 h 925390"/>
                  <a:gd name="connsiteX33" fmla="*/ 558312 w 830919"/>
                  <a:gd name="connsiteY33" fmla="*/ 50555 h 925390"/>
                  <a:gd name="connsiteX34" fmla="*/ 569302 w 830919"/>
                  <a:gd name="connsiteY34" fmla="*/ 63744 h 925390"/>
                  <a:gd name="connsiteX35" fmla="*/ 571500 w 830919"/>
                  <a:gd name="connsiteY35" fmla="*/ 70338 h 925390"/>
                  <a:gd name="connsiteX36" fmla="*/ 573698 w 830919"/>
                  <a:gd name="connsiteY36" fmla="*/ 112101 h 925390"/>
                  <a:gd name="connsiteX37" fmla="*/ 575896 w 830919"/>
                  <a:gd name="connsiteY37" fmla="*/ 118696 h 925390"/>
                  <a:gd name="connsiteX38" fmla="*/ 582491 w 830919"/>
                  <a:gd name="connsiteY38" fmla="*/ 120894 h 925390"/>
                  <a:gd name="connsiteX39" fmla="*/ 602273 w 830919"/>
                  <a:gd name="connsiteY39" fmla="*/ 118696 h 925390"/>
                  <a:gd name="connsiteX40" fmla="*/ 606670 w 830919"/>
                  <a:gd name="connsiteY40" fmla="*/ 114300 h 925390"/>
                  <a:gd name="connsiteX41" fmla="*/ 619858 w 830919"/>
                  <a:gd name="connsiteY41" fmla="*/ 107705 h 925390"/>
                  <a:gd name="connsiteX42" fmla="*/ 626452 w 830919"/>
                  <a:gd name="connsiteY42" fmla="*/ 101111 h 925390"/>
                  <a:gd name="connsiteX43" fmla="*/ 628650 w 830919"/>
                  <a:gd name="connsiteY43" fmla="*/ 109903 h 925390"/>
                  <a:gd name="connsiteX44" fmla="*/ 626452 w 830919"/>
                  <a:gd name="connsiteY44" fmla="*/ 136280 h 925390"/>
                  <a:gd name="connsiteX45" fmla="*/ 622056 w 830919"/>
                  <a:gd name="connsiteY45" fmla="*/ 142875 h 925390"/>
                  <a:gd name="connsiteX46" fmla="*/ 608868 w 830919"/>
                  <a:gd name="connsiteY46" fmla="*/ 151667 h 925390"/>
                  <a:gd name="connsiteX47" fmla="*/ 604471 w 830919"/>
                  <a:gd name="connsiteY47" fmla="*/ 156063 h 925390"/>
                  <a:gd name="connsiteX48" fmla="*/ 604471 w 830919"/>
                  <a:gd name="connsiteY48" fmla="*/ 180242 h 925390"/>
                  <a:gd name="connsiteX49" fmla="*/ 608868 w 830919"/>
                  <a:gd name="connsiteY49" fmla="*/ 184638 h 925390"/>
                  <a:gd name="connsiteX50" fmla="*/ 615462 w 830919"/>
                  <a:gd name="connsiteY50" fmla="*/ 197826 h 925390"/>
                  <a:gd name="connsiteX51" fmla="*/ 617660 w 830919"/>
                  <a:gd name="connsiteY51" fmla="*/ 222005 h 925390"/>
                  <a:gd name="connsiteX52" fmla="*/ 628650 w 830919"/>
                  <a:gd name="connsiteY52" fmla="*/ 235194 h 925390"/>
                  <a:gd name="connsiteX53" fmla="*/ 633046 w 830919"/>
                  <a:gd name="connsiteY53" fmla="*/ 241788 h 925390"/>
                  <a:gd name="connsiteX54" fmla="*/ 637443 w 830919"/>
                  <a:gd name="connsiteY54" fmla="*/ 246184 h 925390"/>
                  <a:gd name="connsiteX55" fmla="*/ 641839 w 830919"/>
                  <a:gd name="connsiteY55" fmla="*/ 252778 h 925390"/>
                  <a:gd name="connsiteX56" fmla="*/ 648433 w 830919"/>
                  <a:gd name="connsiteY56" fmla="*/ 254976 h 925390"/>
                  <a:gd name="connsiteX57" fmla="*/ 657225 w 830919"/>
                  <a:gd name="connsiteY57" fmla="*/ 270363 h 925390"/>
                  <a:gd name="connsiteX58" fmla="*/ 663820 w 830919"/>
                  <a:gd name="connsiteY58" fmla="*/ 274759 h 925390"/>
                  <a:gd name="connsiteX59" fmla="*/ 670414 w 830919"/>
                  <a:gd name="connsiteY59" fmla="*/ 287948 h 925390"/>
                  <a:gd name="connsiteX60" fmla="*/ 681404 w 830919"/>
                  <a:gd name="connsiteY60" fmla="*/ 301136 h 925390"/>
                  <a:gd name="connsiteX61" fmla="*/ 683602 w 830919"/>
                  <a:gd name="connsiteY61" fmla="*/ 307730 h 925390"/>
                  <a:gd name="connsiteX62" fmla="*/ 692395 w 830919"/>
                  <a:gd name="connsiteY62" fmla="*/ 318721 h 925390"/>
                  <a:gd name="connsiteX63" fmla="*/ 698989 w 830919"/>
                  <a:gd name="connsiteY63" fmla="*/ 331909 h 925390"/>
                  <a:gd name="connsiteX64" fmla="*/ 703385 w 830919"/>
                  <a:gd name="connsiteY64" fmla="*/ 345098 h 925390"/>
                  <a:gd name="connsiteX65" fmla="*/ 707781 w 830919"/>
                  <a:gd name="connsiteY65" fmla="*/ 353890 h 925390"/>
                  <a:gd name="connsiteX66" fmla="*/ 712177 w 830919"/>
                  <a:gd name="connsiteY66" fmla="*/ 364880 h 925390"/>
                  <a:gd name="connsiteX67" fmla="*/ 716573 w 830919"/>
                  <a:gd name="connsiteY67" fmla="*/ 371475 h 925390"/>
                  <a:gd name="connsiteX68" fmla="*/ 723168 w 830919"/>
                  <a:gd name="connsiteY68" fmla="*/ 382465 h 925390"/>
                  <a:gd name="connsiteX69" fmla="*/ 727564 w 830919"/>
                  <a:gd name="connsiteY69" fmla="*/ 395653 h 925390"/>
                  <a:gd name="connsiteX70" fmla="*/ 729762 w 830919"/>
                  <a:gd name="connsiteY70" fmla="*/ 402248 h 925390"/>
                  <a:gd name="connsiteX71" fmla="*/ 731960 w 830919"/>
                  <a:gd name="connsiteY71" fmla="*/ 408842 h 925390"/>
                  <a:gd name="connsiteX72" fmla="*/ 734158 w 830919"/>
                  <a:gd name="connsiteY72" fmla="*/ 417634 h 925390"/>
                  <a:gd name="connsiteX73" fmla="*/ 736356 w 830919"/>
                  <a:gd name="connsiteY73" fmla="*/ 428625 h 925390"/>
                  <a:gd name="connsiteX74" fmla="*/ 740752 w 830919"/>
                  <a:gd name="connsiteY74" fmla="*/ 441813 h 925390"/>
                  <a:gd name="connsiteX75" fmla="*/ 742950 w 830919"/>
                  <a:gd name="connsiteY75" fmla="*/ 450605 h 925390"/>
                  <a:gd name="connsiteX76" fmla="*/ 749545 w 830919"/>
                  <a:gd name="connsiteY76" fmla="*/ 457200 h 925390"/>
                  <a:gd name="connsiteX77" fmla="*/ 753941 w 830919"/>
                  <a:gd name="connsiteY77" fmla="*/ 463794 h 925390"/>
                  <a:gd name="connsiteX78" fmla="*/ 775921 w 830919"/>
                  <a:gd name="connsiteY78" fmla="*/ 483576 h 925390"/>
                  <a:gd name="connsiteX79" fmla="*/ 784714 w 830919"/>
                  <a:gd name="connsiteY79" fmla="*/ 496765 h 925390"/>
                  <a:gd name="connsiteX80" fmla="*/ 789110 w 830919"/>
                  <a:gd name="connsiteY80" fmla="*/ 503359 h 925390"/>
                  <a:gd name="connsiteX81" fmla="*/ 806695 w 830919"/>
                  <a:gd name="connsiteY81" fmla="*/ 518746 h 925390"/>
                  <a:gd name="connsiteX82" fmla="*/ 811091 w 830919"/>
                  <a:gd name="connsiteY82" fmla="*/ 525340 h 925390"/>
                  <a:gd name="connsiteX83" fmla="*/ 815487 w 830919"/>
                  <a:gd name="connsiteY83" fmla="*/ 540726 h 925390"/>
                  <a:gd name="connsiteX84" fmla="*/ 817685 w 830919"/>
                  <a:gd name="connsiteY84" fmla="*/ 569301 h 925390"/>
                  <a:gd name="connsiteX85" fmla="*/ 826477 w 830919"/>
                  <a:gd name="connsiteY85" fmla="*/ 571500 h 925390"/>
                  <a:gd name="connsiteX86" fmla="*/ 830873 w 830919"/>
                  <a:gd name="connsiteY86" fmla="*/ 582490 h 925390"/>
                  <a:gd name="connsiteX87" fmla="*/ 811091 w 830919"/>
                  <a:gd name="connsiteY87" fmla="*/ 600075 h 925390"/>
                  <a:gd name="connsiteX88" fmla="*/ 815487 w 830919"/>
                  <a:gd name="connsiteY88" fmla="*/ 925390 h 92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830919" h="925390">
                    <a:moveTo>
                      <a:pt x="815487" y="925390"/>
                    </a:moveTo>
                    <a:lnTo>
                      <a:pt x="0" y="925390"/>
                    </a:lnTo>
                    <a:lnTo>
                      <a:pt x="87923" y="800100"/>
                    </a:lnTo>
                    <a:cubicBezTo>
                      <a:pt x="95250" y="794971"/>
                      <a:pt x="107076" y="793198"/>
                      <a:pt x="109904" y="784713"/>
                    </a:cubicBezTo>
                    <a:cubicBezTo>
                      <a:pt x="110637" y="782515"/>
                      <a:pt x="111270" y="780281"/>
                      <a:pt x="112102" y="778119"/>
                    </a:cubicBezTo>
                    <a:cubicBezTo>
                      <a:pt x="114935" y="770754"/>
                      <a:pt x="118981" y="763794"/>
                      <a:pt x="120895" y="756138"/>
                    </a:cubicBezTo>
                    <a:cubicBezTo>
                      <a:pt x="123093" y="747346"/>
                      <a:pt x="124623" y="738359"/>
                      <a:pt x="127489" y="729761"/>
                    </a:cubicBezTo>
                    <a:cubicBezTo>
                      <a:pt x="129919" y="722472"/>
                      <a:pt x="129687" y="725484"/>
                      <a:pt x="129687" y="720969"/>
                    </a:cubicBezTo>
                    <a:lnTo>
                      <a:pt x="171450" y="597876"/>
                    </a:lnTo>
                    <a:cubicBezTo>
                      <a:pt x="175846" y="592747"/>
                      <a:pt x="180057" y="587454"/>
                      <a:pt x="184639" y="582490"/>
                    </a:cubicBezTo>
                    <a:cubicBezTo>
                      <a:pt x="188856" y="577922"/>
                      <a:pt x="197827" y="569301"/>
                      <a:pt x="197827" y="569301"/>
                    </a:cubicBezTo>
                    <a:cubicBezTo>
                      <a:pt x="202878" y="554147"/>
                      <a:pt x="198946" y="559389"/>
                      <a:pt x="206620" y="551717"/>
                    </a:cubicBezTo>
                    <a:cubicBezTo>
                      <a:pt x="207353" y="532667"/>
                      <a:pt x="206856" y="513530"/>
                      <a:pt x="208818" y="494567"/>
                    </a:cubicBezTo>
                    <a:cubicBezTo>
                      <a:pt x="209090" y="491939"/>
                      <a:pt x="212033" y="490336"/>
                      <a:pt x="213214" y="487973"/>
                    </a:cubicBezTo>
                    <a:cubicBezTo>
                      <a:pt x="214250" y="485900"/>
                      <a:pt x="214287" y="483404"/>
                      <a:pt x="215412" y="481378"/>
                    </a:cubicBezTo>
                    <a:cubicBezTo>
                      <a:pt x="219636" y="473774"/>
                      <a:pt x="224170" y="467119"/>
                      <a:pt x="230798" y="461596"/>
                    </a:cubicBezTo>
                    <a:cubicBezTo>
                      <a:pt x="232828" y="459905"/>
                      <a:pt x="235195" y="458665"/>
                      <a:pt x="237393" y="457200"/>
                    </a:cubicBezTo>
                    <a:lnTo>
                      <a:pt x="241789" y="444011"/>
                    </a:lnTo>
                    <a:cubicBezTo>
                      <a:pt x="242522" y="441813"/>
                      <a:pt x="242702" y="439345"/>
                      <a:pt x="243987" y="437417"/>
                    </a:cubicBezTo>
                    <a:lnTo>
                      <a:pt x="248383" y="430823"/>
                    </a:lnTo>
                    <a:cubicBezTo>
                      <a:pt x="251146" y="422531"/>
                      <a:pt x="251815" y="418596"/>
                      <a:pt x="259373" y="411040"/>
                    </a:cubicBezTo>
                    <a:cubicBezTo>
                      <a:pt x="260839" y="409575"/>
                      <a:pt x="262475" y="408262"/>
                      <a:pt x="263770" y="406644"/>
                    </a:cubicBezTo>
                    <a:cubicBezTo>
                      <a:pt x="265420" y="404581"/>
                      <a:pt x="266298" y="401918"/>
                      <a:pt x="268166" y="400050"/>
                    </a:cubicBezTo>
                    <a:cubicBezTo>
                      <a:pt x="270034" y="398182"/>
                      <a:pt x="272892" y="397521"/>
                      <a:pt x="274760" y="395653"/>
                    </a:cubicBezTo>
                    <a:cubicBezTo>
                      <a:pt x="275756" y="394657"/>
                      <a:pt x="284502" y="382763"/>
                      <a:pt x="285750" y="380267"/>
                    </a:cubicBezTo>
                    <a:cubicBezTo>
                      <a:pt x="286786" y="378195"/>
                      <a:pt x="286756" y="375660"/>
                      <a:pt x="287948" y="373673"/>
                    </a:cubicBezTo>
                    <a:cubicBezTo>
                      <a:pt x="289014" y="371896"/>
                      <a:pt x="292345" y="369276"/>
                      <a:pt x="292345" y="369276"/>
                    </a:cubicBezTo>
                    <a:lnTo>
                      <a:pt x="417635" y="131884"/>
                    </a:lnTo>
                    <a:lnTo>
                      <a:pt x="503360" y="28575"/>
                    </a:lnTo>
                    <a:lnTo>
                      <a:pt x="536331" y="0"/>
                    </a:lnTo>
                    <a:cubicBezTo>
                      <a:pt x="539994" y="5129"/>
                      <a:pt x="545954" y="9233"/>
                      <a:pt x="547321" y="15386"/>
                    </a:cubicBezTo>
                    <a:cubicBezTo>
                      <a:pt x="549077" y="23286"/>
                      <a:pt x="545123" y="31472"/>
                      <a:pt x="545123" y="39565"/>
                    </a:cubicBezTo>
                    <a:cubicBezTo>
                      <a:pt x="545123" y="42586"/>
                      <a:pt x="545000" y="46423"/>
                      <a:pt x="547321" y="48357"/>
                    </a:cubicBezTo>
                    <a:cubicBezTo>
                      <a:pt x="550191" y="50749"/>
                      <a:pt x="554648" y="49822"/>
                      <a:pt x="558312" y="50555"/>
                    </a:cubicBezTo>
                    <a:cubicBezTo>
                      <a:pt x="563172" y="55416"/>
                      <a:pt x="566242" y="57625"/>
                      <a:pt x="569302" y="63744"/>
                    </a:cubicBezTo>
                    <a:cubicBezTo>
                      <a:pt x="570338" y="65816"/>
                      <a:pt x="570767" y="68140"/>
                      <a:pt x="571500" y="70338"/>
                    </a:cubicBezTo>
                    <a:cubicBezTo>
                      <a:pt x="572233" y="84259"/>
                      <a:pt x="572436" y="98218"/>
                      <a:pt x="573698" y="112101"/>
                    </a:cubicBezTo>
                    <a:cubicBezTo>
                      <a:pt x="573908" y="114409"/>
                      <a:pt x="574257" y="117057"/>
                      <a:pt x="575896" y="118696"/>
                    </a:cubicBezTo>
                    <a:cubicBezTo>
                      <a:pt x="577535" y="120335"/>
                      <a:pt x="580293" y="120161"/>
                      <a:pt x="582491" y="120894"/>
                    </a:cubicBezTo>
                    <a:cubicBezTo>
                      <a:pt x="589085" y="120161"/>
                      <a:pt x="595872" y="120442"/>
                      <a:pt x="602273" y="118696"/>
                    </a:cubicBezTo>
                    <a:cubicBezTo>
                      <a:pt x="604273" y="118151"/>
                      <a:pt x="605052" y="115595"/>
                      <a:pt x="606670" y="114300"/>
                    </a:cubicBezTo>
                    <a:cubicBezTo>
                      <a:pt x="612759" y="109428"/>
                      <a:pt x="612891" y="110027"/>
                      <a:pt x="619858" y="107705"/>
                    </a:cubicBezTo>
                    <a:cubicBezTo>
                      <a:pt x="622056" y="105507"/>
                      <a:pt x="623436" y="100357"/>
                      <a:pt x="626452" y="101111"/>
                    </a:cubicBezTo>
                    <a:cubicBezTo>
                      <a:pt x="629383" y="101844"/>
                      <a:pt x="628650" y="106882"/>
                      <a:pt x="628650" y="109903"/>
                    </a:cubicBezTo>
                    <a:cubicBezTo>
                      <a:pt x="628650" y="118726"/>
                      <a:pt x="628182" y="127629"/>
                      <a:pt x="626452" y="136280"/>
                    </a:cubicBezTo>
                    <a:cubicBezTo>
                      <a:pt x="625934" y="138871"/>
                      <a:pt x="623747" y="140845"/>
                      <a:pt x="622056" y="142875"/>
                    </a:cubicBezTo>
                    <a:cubicBezTo>
                      <a:pt x="615724" y="150474"/>
                      <a:pt x="616994" y="148958"/>
                      <a:pt x="608868" y="151667"/>
                    </a:cubicBezTo>
                    <a:cubicBezTo>
                      <a:pt x="607402" y="153132"/>
                      <a:pt x="605537" y="154286"/>
                      <a:pt x="604471" y="156063"/>
                    </a:cubicBezTo>
                    <a:cubicBezTo>
                      <a:pt x="600230" y="163130"/>
                      <a:pt x="602431" y="173442"/>
                      <a:pt x="604471" y="180242"/>
                    </a:cubicBezTo>
                    <a:cubicBezTo>
                      <a:pt x="605067" y="182227"/>
                      <a:pt x="607573" y="183020"/>
                      <a:pt x="608868" y="184638"/>
                    </a:cubicBezTo>
                    <a:cubicBezTo>
                      <a:pt x="613737" y="190724"/>
                      <a:pt x="613141" y="190862"/>
                      <a:pt x="615462" y="197826"/>
                    </a:cubicBezTo>
                    <a:cubicBezTo>
                      <a:pt x="616195" y="205886"/>
                      <a:pt x="615964" y="214092"/>
                      <a:pt x="617660" y="222005"/>
                    </a:cubicBezTo>
                    <a:cubicBezTo>
                      <a:pt x="618605" y="226415"/>
                      <a:pt x="626277" y="232346"/>
                      <a:pt x="628650" y="235194"/>
                    </a:cubicBezTo>
                    <a:cubicBezTo>
                      <a:pt x="630341" y="237223"/>
                      <a:pt x="631396" y="239725"/>
                      <a:pt x="633046" y="241788"/>
                    </a:cubicBezTo>
                    <a:cubicBezTo>
                      <a:pt x="634341" y="243406"/>
                      <a:pt x="636148" y="244566"/>
                      <a:pt x="637443" y="246184"/>
                    </a:cubicBezTo>
                    <a:cubicBezTo>
                      <a:pt x="639093" y="248247"/>
                      <a:pt x="639776" y="251128"/>
                      <a:pt x="641839" y="252778"/>
                    </a:cubicBezTo>
                    <a:cubicBezTo>
                      <a:pt x="643648" y="254225"/>
                      <a:pt x="646235" y="254243"/>
                      <a:pt x="648433" y="254976"/>
                    </a:cubicBezTo>
                    <a:cubicBezTo>
                      <a:pt x="650948" y="262521"/>
                      <a:pt x="650571" y="263710"/>
                      <a:pt x="657225" y="270363"/>
                    </a:cubicBezTo>
                    <a:cubicBezTo>
                      <a:pt x="659093" y="272231"/>
                      <a:pt x="661622" y="273294"/>
                      <a:pt x="663820" y="274759"/>
                    </a:cubicBezTo>
                    <a:cubicBezTo>
                      <a:pt x="676417" y="293655"/>
                      <a:pt x="661314" y="269747"/>
                      <a:pt x="670414" y="287948"/>
                    </a:cubicBezTo>
                    <a:cubicBezTo>
                      <a:pt x="673474" y="294068"/>
                      <a:pt x="676543" y="296275"/>
                      <a:pt x="681404" y="301136"/>
                    </a:cubicBezTo>
                    <a:cubicBezTo>
                      <a:pt x="682137" y="303334"/>
                      <a:pt x="682566" y="305658"/>
                      <a:pt x="683602" y="307730"/>
                    </a:cubicBezTo>
                    <a:cubicBezTo>
                      <a:pt x="686376" y="313279"/>
                      <a:pt x="688304" y="314631"/>
                      <a:pt x="692395" y="318721"/>
                    </a:cubicBezTo>
                    <a:cubicBezTo>
                      <a:pt x="700413" y="342774"/>
                      <a:pt x="687625" y="306339"/>
                      <a:pt x="698989" y="331909"/>
                    </a:cubicBezTo>
                    <a:cubicBezTo>
                      <a:pt x="700871" y="336144"/>
                      <a:pt x="701313" y="340953"/>
                      <a:pt x="703385" y="345098"/>
                    </a:cubicBezTo>
                    <a:cubicBezTo>
                      <a:pt x="704850" y="348029"/>
                      <a:pt x="706450" y="350896"/>
                      <a:pt x="707781" y="353890"/>
                    </a:cubicBezTo>
                    <a:cubicBezTo>
                      <a:pt x="709383" y="357495"/>
                      <a:pt x="710413" y="361351"/>
                      <a:pt x="712177" y="364880"/>
                    </a:cubicBezTo>
                    <a:cubicBezTo>
                      <a:pt x="713358" y="367243"/>
                      <a:pt x="715392" y="369112"/>
                      <a:pt x="716573" y="371475"/>
                    </a:cubicBezTo>
                    <a:cubicBezTo>
                      <a:pt x="722278" y="382886"/>
                      <a:pt x="714581" y="373880"/>
                      <a:pt x="723168" y="382465"/>
                    </a:cubicBezTo>
                    <a:lnTo>
                      <a:pt x="727564" y="395653"/>
                    </a:lnTo>
                    <a:lnTo>
                      <a:pt x="729762" y="402248"/>
                    </a:lnTo>
                    <a:cubicBezTo>
                      <a:pt x="730495" y="404446"/>
                      <a:pt x="731398" y="406594"/>
                      <a:pt x="731960" y="408842"/>
                    </a:cubicBezTo>
                    <a:cubicBezTo>
                      <a:pt x="732693" y="411773"/>
                      <a:pt x="733503" y="414685"/>
                      <a:pt x="734158" y="417634"/>
                    </a:cubicBezTo>
                    <a:cubicBezTo>
                      <a:pt x="734968" y="421281"/>
                      <a:pt x="735373" y="425020"/>
                      <a:pt x="736356" y="428625"/>
                    </a:cubicBezTo>
                    <a:cubicBezTo>
                      <a:pt x="737575" y="433096"/>
                      <a:pt x="739628" y="437318"/>
                      <a:pt x="740752" y="441813"/>
                    </a:cubicBezTo>
                    <a:cubicBezTo>
                      <a:pt x="741485" y="444744"/>
                      <a:pt x="741451" y="447982"/>
                      <a:pt x="742950" y="450605"/>
                    </a:cubicBezTo>
                    <a:cubicBezTo>
                      <a:pt x="744493" y="453304"/>
                      <a:pt x="747555" y="454812"/>
                      <a:pt x="749545" y="457200"/>
                    </a:cubicBezTo>
                    <a:cubicBezTo>
                      <a:pt x="751236" y="459229"/>
                      <a:pt x="752174" y="461830"/>
                      <a:pt x="753941" y="463794"/>
                    </a:cubicBezTo>
                    <a:cubicBezTo>
                      <a:pt x="766881" y="478172"/>
                      <a:pt x="764863" y="476204"/>
                      <a:pt x="775921" y="483576"/>
                    </a:cubicBezTo>
                    <a:lnTo>
                      <a:pt x="784714" y="496765"/>
                    </a:lnTo>
                    <a:cubicBezTo>
                      <a:pt x="786179" y="498963"/>
                      <a:pt x="787242" y="501491"/>
                      <a:pt x="789110" y="503359"/>
                    </a:cubicBezTo>
                    <a:cubicBezTo>
                      <a:pt x="801968" y="516218"/>
                      <a:pt x="795789" y="511476"/>
                      <a:pt x="806695" y="518746"/>
                    </a:cubicBezTo>
                    <a:cubicBezTo>
                      <a:pt x="808160" y="520944"/>
                      <a:pt x="809910" y="522977"/>
                      <a:pt x="811091" y="525340"/>
                    </a:cubicBezTo>
                    <a:cubicBezTo>
                      <a:pt x="812668" y="528493"/>
                      <a:pt x="814783" y="537909"/>
                      <a:pt x="815487" y="540726"/>
                    </a:cubicBezTo>
                    <a:cubicBezTo>
                      <a:pt x="816220" y="550251"/>
                      <a:pt x="814472" y="560304"/>
                      <a:pt x="817685" y="569301"/>
                    </a:cubicBezTo>
                    <a:cubicBezTo>
                      <a:pt x="818701" y="572146"/>
                      <a:pt x="823964" y="569824"/>
                      <a:pt x="826477" y="571500"/>
                    </a:cubicBezTo>
                    <a:cubicBezTo>
                      <a:pt x="831686" y="574973"/>
                      <a:pt x="830873" y="577860"/>
                      <a:pt x="830873" y="582490"/>
                    </a:cubicBezTo>
                    <a:lnTo>
                      <a:pt x="811091" y="600075"/>
                    </a:lnTo>
                    <a:cubicBezTo>
                      <a:pt x="812556" y="708513"/>
                      <a:pt x="814022" y="816952"/>
                      <a:pt x="815487" y="92539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>
              <a:xfrm>
                <a:off x="4639225" y="5230278"/>
                <a:ext cx="695401" cy="571123"/>
              </a:xfrm>
              <a:custGeom>
                <a:avLst/>
                <a:gdLst>
                  <a:gd name="connsiteX0" fmla="*/ 639641 w 695265"/>
                  <a:gd name="connsiteY0" fmla="*/ 571500 h 571500"/>
                  <a:gd name="connsiteX1" fmla="*/ 0 w 695265"/>
                  <a:gd name="connsiteY1" fmla="*/ 571500 h 571500"/>
                  <a:gd name="connsiteX2" fmla="*/ 0 w 695265"/>
                  <a:gd name="connsiteY2" fmla="*/ 232996 h 571500"/>
                  <a:gd name="connsiteX3" fmla="*/ 74735 w 695265"/>
                  <a:gd name="connsiteY3" fmla="*/ 158261 h 571500"/>
                  <a:gd name="connsiteX4" fmla="*/ 356089 w 695265"/>
                  <a:gd name="connsiteY4" fmla="*/ 74735 h 571500"/>
                  <a:gd name="connsiteX5" fmla="*/ 433021 w 695265"/>
                  <a:gd name="connsiteY5" fmla="*/ 0 h 571500"/>
                  <a:gd name="connsiteX6" fmla="*/ 507756 w 695265"/>
                  <a:gd name="connsiteY6" fmla="*/ 10990 h 571500"/>
                  <a:gd name="connsiteX7" fmla="*/ 516548 w 695265"/>
                  <a:gd name="connsiteY7" fmla="*/ 28575 h 571500"/>
                  <a:gd name="connsiteX8" fmla="*/ 520945 w 695265"/>
                  <a:gd name="connsiteY8" fmla="*/ 41763 h 571500"/>
                  <a:gd name="connsiteX9" fmla="*/ 534133 w 695265"/>
                  <a:gd name="connsiteY9" fmla="*/ 52754 h 571500"/>
                  <a:gd name="connsiteX10" fmla="*/ 540727 w 695265"/>
                  <a:gd name="connsiteY10" fmla="*/ 57150 h 571500"/>
                  <a:gd name="connsiteX11" fmla="*/ 567104 w 695265"/>
                  <a:gd name="connsiteY11" fmla="*/ 61546 h 571500"/>
                  <a:gd name="connsiteX12" fmla="*/ 580293 w 695265"/>
                  <a:gd name="connsiteY12" fmla="*/ 65942 h 571500"/>
                  <a:gd name="connsiteX13" fmla="*/ 668216 w 695265"/>
                  <a:gd name="connsiteY13" fmla="*/ 228600 h 571500"/>
                  <a:gd name="connsiteX14" fmla="*/ 666018 w 695265"/>
                  <a:gd name="connsiteY14" fmla="*/ 250581 h 571500"/>
                  <a:gd name="connsiteX15" fmla="*/ 661621 w 695265"/>
                  <a:gd name="connsiteY15" fmla="*/ 254977 h 571500"/>
                  <a:gd name="connsiteX16" fmla="*/ 659423 w 695265"/>
                  <a:gd name="connsiteY16" fmla="*/ 261571 h 571500"/>
                  <a:gd name="connsiteX17" fmla="*/ 652829 w 695265"/>
                  <a:gd name="connsiteY17" fmla="*/ 270363 h 571500"/>
                  <a:gd name="connsiteX18" fmla="*/ 648433 w 695265"/>
                  <a:gd name="connsiteY18" fmla="*/ 274760 h 571500"/>
                  <a:gd name="connsiteX19" fmla="*/ 641839 w 695265"/>
                  <a:gd name="connsiteY19" fmla="*/ 290146 h 571500"/>
                  <a:gd name="connsiteX20" fmla="*/ 670414 w 695265"/>
                  <a:gd name="connsiteY20" fmla="*/ 309929 h 571500"/>
                  <a:gd name="connsiteX21" fmla="*/ 683602 w 695265"/>
                  <a:gd name="connsiteY21" fmla="*/ 314325 h 571500"/>
                  <a:gd name="connsiteX22" fmla="*/ 685800 w 695265"/>
                  <a:gd name="connsiteY22" fmla="*/ 320919 h 571500"/>
                  <a:gd name="connsiteX23" fmla="*/ 687998 w 695265"/>
                  <a:gd name="connsiteY23" fmla="*/ 369277 h 571500"/>
                  <a:gd name="connsiteX24" fmla="*/ 679206 w 695265"/>
                  <a:gd name="connsiteY24" fmla="*/ 382465 h 571500"/>
                  <a:gd name="connsiteX25" fmla="*/ 677008 w 695265"/>
                  <a:gd name="connsiteY25" fmla="*/ 389060 h 571500"/>
                  <a:gd name="connsiteX26" fmla="*/ 666018 w 695265"/>
                  <a:gd name="connsiteY26" fmla="*/ 404446 h 571500"/>
                  <a:gd name="connsiteX27" fmla="*/ 648433 w 695265"/>
                  <a:gd name="connsiteY27" fmla="*/ 419833 h 571500"/>
                  <a:gd name="connsiteX28" fmla="*/ 624254 w 695265"/>
                  <a:gd name="connsiteY28" fmla="*/ 426427 h 571500"/>
                  <a:gd name="connsiteX29" fmla="*/ 617660 w 695265"/>
                  <a:gd name="connsiteY29" fmla="*/ 428625 h 571500"/>
                  <a:gd name="connsiteX30" fmla="*/ 608868 w 695265"/>
                  <a:gd name="connsiteY30" fmla="*/ 430823 h 571500"/>
                  <a:gd name="connsiteX31" fmla="*/ 639641 w 695265"/>
                  <a:gd name="connsiteY31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95265" h="571500">
                    <a:moveTo>
                      <a:pt x="639641" y="571500"/>
                    </a:moveTo>
                    <a:lnTo>
                      <a:pt x="0" y="571500"/>
                    </a:lnTo>
                    <a:lnTo>
                      <a:pt x="0" y="232996"/>
                    </a:lnTo>
                    <a:lnTo>
                      <a:pt x="74735" y="158261"/>
                    </a:lnTo>
                    <a:lnTo>
                      <a:pt x="356089" y="74735"/>
                    </a:lnTo>
                    <a:lnTo>
                      <a:pt x="433021" y="0"/>
                    </a:lnTo>
                    <a:lnTo>
                      <a:pt x="507756" y="10990"/>
                    </a:lnTo>
                    <a:cubicBezTo>
                      <a:pt x="510687" y="16852"/>
                      <a:pt x="513966" y="22551"/>
                      <a:pt x="516548" y="28575"/>
                    </a:cubicBezTo>
                    <a:cubicBezTo>
                      <a:pt x="518373" y="32834"/>
                      <a:pt x="517669" y="38486"/>
                      <a:pt x="520945" y="41763"/>
                    </a:cubicBezTo>
                    <a:cubicBezTo>
                      <a:pt x="527193" y="48012"/>
                      <a:pt x="524988" y="46222"/>
                      <a:pt x="534133" y="52754"/>
                    </a:cubicBezTo>
                    <a:cubicBezTo>
                      <a:pt x="536283" y="54289"/>
                      <a:pt x="538175" y="56469"/>
                      <a:pt x="540727" y="57150"/>
                    </a:cubicBezTo>
                    <a:cubicBezTo>
                      <a:pt x="549340" y="59447"/>
                      <a:pt x="567104" y="61546"/>
                      <a:pt x="567104" y="61546"/>
                    </a:cubicBezTo>
                    <a:cubicBezTo>
                      <a:pt x="575527" y="67161"/>
                      <a:pt x="571056" y="65942"/>
                      <a:pt x="580293" y="65942"/>
                    </a:cubicBezTo>
                    <a:lnTo>
                      <a:pt x="668216" y="228600"/>
                    </a:lnTo>
                    <a:cubicBezTo>
                      <a:pt x="667483" y="235927"/>
                      <a:pt x="667804" y="243437"/>
                      <a:pt x="666018" y="250581"/>
                    </a:cubicBezTo>
                    <a:cubicBezTo>
                      <a:pt x="665515" y="252592"/>
                      <a:pt x="662687" y="253200"/>
                      <a:pt x="661621" y="254977"/>
                    </a:cubicBezTo>
                    <a:cubicBezTo>
                      <a:pt x="660429" y="256964"/>
                      <a:pt x="660573" y="259559"/>
                      <a:pt x="659423" y="261571"/>
                    </a:cubicBezTo>
                    <a:cubicBezTo>
                      <a:pt x="657605" y="264752"/>
                      <a:pt x="655174" y="267549"/>
                      <a:pt x="652829" y="270363"/>
                    </a:cubicBezTo>
                    <a:cubicBezTo>
                      <a:pt x="651502" y="271955"/>
                      <a:pt x="649583" y="273036"/>
                      <a:pt x="648433" y="274760"/>
                    </a:cubicBezTo>
                    <a:cubicBezTo>
                      <a:pt x="644811" y="280193"/>
                      <a:pt x="643793" y="284284"/>
                      <a:pt x="641839" y="290146"/>
                    </a:cubicBezTo>
                    <a:cubicBezTo>
                      <a:pt x="645749" y="313607"/>
                      <a:pt x="639262" y="299545"/>
                      <a:pt x="670414" y="309929"/>
                    </a:cubicBezTo>
                    <a:lnTo>
                      <a:pt x="683602" y="314325"/>
                    </a:lnTo>
                    <a:cubicBezTo>
                      <a:pt x="684335" y="316523"/>
                      <a:pt x="684764" y="318847"/>
                      <a:pt x="685800" y="320919"/>
                    </a:cubicBezTo>
                    <a:cubicBezTo>
                      <a:pt x="696177" y="341673"/>
                      <a:pt x="699580" y="311363"/>
                      <a:pt x="687998" y="369277"/>
                    </a:cubicBezTo>
                    <a:cubicBezTo>
                      <a:pt x="686962" y="374458"/>
                      <a:pt x="679206" y="382465"/>
                      <a:pt x="679206" y="382465"/>
                    </a:cubicBezTo>
                    <a:cubicBezTo>
                      <a:pt x="678473" y="384663"/>
                      <a:pt x="678044" y="386987"/>
                      <a:pt x="677008" y="389060"/>
                    </a:cubicBezTo>
                    <a:cubicBezTo>
                      <a:pt x="675282" y="392512"/>
                      <a:pt x="667676" y="402124"/>
                      <a:pt x="666018" y="404446"/>
                    </a:cubicBezTo>
                    <a:cubicBezTo>
                      <a:pt x="660011" y="412855"/>
                      <a:pt x="661177" y="414735"/>
                      <a:pt x="648433" y="419833"/>
                    </a:cubicBezTo>
                    <a:cubicBezTo>
                      <a:pt x="633305" y="425884"/>
                      <a:pt x="641335" y="423580"/>
                      <a:pt x="624254" y="426427"/>
                    </a:cubicBezTo>
                    <a:cubicBezTo>
                      <a:pt x="622056" y="427160"/>
                      <a:pt x="619888" y="427988"/>
                      <a:pt x="617660" y="428625"/>
                    </a:cubicBezTo>
                    <a:cubicBezTo>
                      <a:pt x="614755" y="429455"/>
                      <a:pt x="608868" y="430823"/>
                      <a:pt x="608868" y="430823"/>
                    </a:cubicBezTo>
                    <a:cubicBezTo>
                      <a:pt x="609601" y="476250"/>
                      <a:pt x="610333" y="521677"/>
                      <a:pt x="639641" y="57150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5059424" y="4963951"/>
                <a:ext cx="1180702" cy="837450"/>
              </a:xfrm>
              <a:custGeom>
                <a:avLst/>
                <a:gdLst>
                  <a:gd name="connsiteX0" fmla="*/ 1178169 w 1178169"/>
                  <a:gd name="connsiteY0" fmla="*/ 839665 h 839665"/>
                  <a:gd name="connsiteX1" fmla="*/ 178044 w 1178169"/>
                  <a:gd name="connsiteY1" fmla="*/ 839665 h 839665"/>
                  <a:gd name="connsiteX2" fmla="*/ 173648 w 1178169"/>
                  <a:gd name="connsiteY2" fmla="*/ 681404 h 839665"/>
                  <a:gd name="connsiteX3" fmla="*/ 186837 w 1178169"/>
                  <a:gd name="connsiteY3" fmla="*/ 666017 h 839665"/>
                  <a:gd name="connsiteX4" fmla="*/ 193431 w 1178169"/>
                  <a:gd name="connsiteY4" fmla="*/ 661621 h 839665"/>
                  <a:gd name="connsiteX5" fmla="*/ 202223 w 1178169"/>
                  <a:gd name="connsiteY5" fmla="*/ 655027 h 839665"/>
                  <a:gd name="connsiteX6" fmla="*/ 213214 w 1178169"/>
                  <a:gd name="connsiteY6" fmla="*/ 646234 h 839665"/>
                  <a:gd name="connsiteX7" fmla="*/ 217610 w 1178169"/>
                  <a:gd name="connsiteY7" fmla="*/ 639640 h 839665"/>
                  <a:gd name="connsiteX8" fmla="*/ 226402 w 1178169"/>
                  <a:gd name="connsiteY8" fmla="*/ 635244 h 839665"/>
                  <a:gd name="connsiteX9" fmla="*/ 232996 w 1178169"/>
                  <a:gd name="connsiteY9" fmla="*/ 628650 h 839665"/>
                  <a:gd name="connsiteX10" fmla="*/ 239590 w 1178169"/>
                  <a:gd name="connsiteY10" fmla="*/ 624254 h 839665"/>
                  <a:gd name="connsiteX11" fmla="*/ 243987 w 1178169"/>
                  <a:gd name="connsiteY11" fmla="*/ 617659 h 839665"/>
                  <a:gd name="connsiteX12" fmla="*/ 235194 w 1178169"/>
                  <a:gd name="connsiteY12" fmla="*/ 602273 h 839665"/>
                  <a:gd name="connsiteX13" fmla="*/ 228600 w 1178169"/>
                  <a:gd name="connsiteY13" fmla="*/ 600075 h 839665"/>
                  <a:gd name="connsiteX14" fmla="*/ 215412 w 1178169"/>
                  <a:gd name="connsiteY14" fmla="*/ 593480 h 839665"/>
                  <a:gd name="connsiteX15" fmla="*/ 204421 w 1178169"/>
                  <a:gd name="connsiteY15" fmla="*/ 580292 h 839665"/>
                  <a:gd name="connsiteX16" fmla="*/ 200025 w 1178169"/>
                  <a:gd name="connsiteY16" fmla="*/ 573698 h 839665"/>
                  <a:gd name="connsiteX17" fmla="*/ 202223 w 1178169"/>
                  <a:gd name="connsiteY17" fmla="*/ 538529 h 839665"/>
                  <a:gd name="connsiteX18" fmla="*/ 206619 w 1178169"/>
                  <a:gd name="connsiteY18" fmla="*/ 529736 h 839665"/>
                  <a:gd name="connsiteX19" fmla="*/ 219808 w 1178169"/>
                  <a:gd name="connsiteY19" fmla="*/ 514350 h 839665"/>
                  <a:gd name="connsiteX20" fmla="*/ 219808 w 1178169"/>
                  <a:gd name="connsiteY20" fmla="*/ 476982 h 839665"/>
                  <a:gd name="connsiteX21" fmla="*/ 211015 w 1178169"/>
                  <a:gd name="connsiteY21" fmla="*/ 465992 h 839665"/>
                  <a:gd name="connsiteX22" fmla="*/ 149469 w 1178169"/>
                  <a:gd name="connsiteY22" fmla="*/ 358286 h 839665"/>
                  <a:gd name="connsiteX23" fmla="*/ 103310 w 1178169"/>
                  <a:gd name="connsiteY23" fmla="*/ 345098 h 839665"/>
                  <a:gd name="connsiteX24" fmla="*/ 87923 w 1178169"/>
                  <a:gd name="connsiteY24" fmla="*/ 334107 h 839665"/>
                  <a:gd name="connsiteX25" fmla="*/ 85725 w 1178169"/>
                  <a:gd name="connsiteY25" fmla="*/ 327513 h 839665"/>
                  <a:gd name="connsiteX26" fmla="*/ 81329 w 1178169"/>
                  <a:gd name="connsiteY26" fmla="*/ 318721 h 839665"/>
                  <a:gd name="connsiteX27" fmla="*/ 72537 w 1178169"/>
                  <a:gd name="connsiteY27" fmla="*/ 298938 h 839665"/>
                  <a:gd name="connsiteX28" fmla="*/ 68140 w 1178169"/>
                  <a:gd name="connsiteY28" fmla="*/ 294542 h 839665"/>
                  <a:gd name="connsiteX29" fmla="*/ 50556 w 1178169"/>
                  <a:gd name="connsiteY29" fmla="*/ 290146 h 839665"/>
                  <a:gd name="connsiteX30" fmla="*/ 19783 w 1178169"/>
                  <a:gd name="connsiteY30" fmla="*/ 285750 h 839665"/>
                  <a:gd name="connsiteX31" fmla="*/ 10990 w 1178169"/>
                  <a:gd name="connsiteY31" fmla="*/ 281354 h 839665"/>
                  <a:gd name="connsiteX32" fmla="*/ 0 w 1178169"/>
                  <a:gd name="connsiteY32" fmla="*/ 276957 h 839665"/>
                  <a:gd name="connsiteX33" fmla="*/ 127489 w 1178169"/>
                  <a:gd name="connsiteY33" fmla="*/ 147271 h 839665"/>
                  <a:gd name="connsiteX34" fmla="*/ 147271 w 1178169"/>
                  <a:gd name="connsiteY34" fmla="*/ 142875 h 839665"/>
                  <a:gd name="connsiteX35" fmla="*/ 153865 w 1178169"/>
                  <a:gd name="connsiteY35" fmla="*/ 138479 h 839665"/>
                  <a:gd name="connsiteX36" fmla="*/ 204421 w 1178169"/>
                  <a:gd name="connsiteY36" fmla="*/ 136280 h 839665"/>
                  <a:gd name="connsiteX37" fmla="*/ 208817 w 1178169"/>
                  <a:gd name="connsiteY37" fmla="*/ 129686 h 839665"/>
                  <a:gd name="connsiteX38" fmla="*/ 202223 w 1178169"/>
                  <a:gd name="connsiteY38" fmla="*/ 114300 h 839665"/>
                  <a:gd name="connsiteX39" fmla="*/ 211015 w 1178169"/>
                  <a:gd name="connsiteY39" fmla="*/ 105507 h 839665"/>
                  <a:gd name="connsiteX40" fmla="*/ 287948 w 1178169"/>
                  <a:gd name="connsiteY40" fmla="*/ 103309 h 839665"/>
                  <a:gd name="connsiteX41" fmla="*/ 294542 w 1178169"/>
                  <a:gd name="connsiteY41" fmla="*/ 101111 h 839665"/>
                  <a:gd name="connsiteX42" fmla="*/ 287948 w 1178169"/>
                  <a:gd name="connsiteY42" fmla="*/ 70338 h 839665"/>
                  <a:gd name="connsiteX43" fmla="*/ 285750 w 1178169"/>
                  <a:gd name="connsiteY43" fmla="*/ 63744 h 839665"/>
                  <a:gd name="connsiteX44" fmla="*/ 287948 w 1178169"/>
                  <a:gd name="connsiteY44" fmla="*/ 30773 h 839665"/>
                  <a:gd name="connsiteX45" fmla="*/ 309929 w 1178169"/>
                  <a:gd name="connsiteY45" fmla="*/ 24179 h 839665"/>
                  <a:gd name="connsiteX46" fmla="*/ 353890 w 1178169"/>
                  <a:gd name="connsiteY46" fmla="*/ 19782 h 839665"/>
                  <a:gd name="connsiteX47" fmla="*/ 360485 w 1178169"/>
                  <a:gd name="connsiteY47" fmla="*/ 6594 h 839665"/>
                  <a:gd name="connsiteX48" fmla="*/ 367079 w 1178169"/>
                  <a:gd name="connsiteY48" fmla="*/ 2198 h 839665"/>
                  <a:gd name="connsiteX49" fmla="*/ 369277 w 1178169"/>
                  <a:gd name="connsiteY49" fmla="*/ 0 h 839665"/>
                  <a:gd name="connsiteX50" fmla="*/ 393456 w 1178169"/>
                  <a:gd name="connsiteY50" fmla="*/ 26377 h 839665"/>
                  <a:gd name="connsiteX51" fmla="*/ 413239 w 1178169"/>
                  <a:gd name="connsiteY51" fmla="*/ 32971 h 839665"/>
                  <a:gd name="connsiteX52" fmla="*/ 419833 w 1178169"/>
                  <a:gd name="connsiteY52" fmla="*/ 37367 h 839665"/>
                  <a:gd name="connsiteX53" fmla="*/ 433021 w 1178169"/>
                  <a:gd name="connsiteY53" fmla="*/ 41763 h 839665"/>
                  <a:gd name="connsiteX54" fmla="*/ 452804 w 1178169"/>
                  <a:gd name="connsiteY54" fmla="*/ 46159 h 839665"/>
                  <a:gd name="connsiteX55" fmla="*/ 472587 w 1178169"/>
                  <a:gd name="connsiteY55" fmla="*/ 48357 h 839665"/>
                  <a:gd name="connsiteX56" fmla="*/ 487973 w 1178169"/>
                  <a:gd name="connsiteY56" fmla="*/ 50555 h 839665"/>
                  <a:gd name="connsiteX57" fmla="*/ 501162 w 1178169"/>
                  <a:gd name="connsiteY57" fmla="*/ 54952 h 839665"/>
                  <a:gd name="connsiteX58" fmla="*/ 512152 w 1178169"/>
                  <a:gd name="connsiteY58" fmla="*/ 65942 h 839665"/>
                  <a:gd name="connsiteX59" fmla="*/ 520944 w 1178169"/>
                  <a:gd name="connsiteY59" fmla="*/ 79130 h 839665"/>
                  <a:gd name="connsiteX60" fmla="*/ 523142 w 1178169"/>
                  <a:gd name="connsiteY60" fmla="*/ 131884 h 839665"/>
                  <a:gd name="connsiteX61" fmla="*/ 525340 w 1178169"/>
                  <a:gd name="connsiteY61" fmla="*/ 138479 h 839665"/>
                  <a:gd name="connsiteX62" fmla="*/ 529737 w 1178169"/>
                  <a:gd name="connsiteY62" fmla="*/ 153865 h 839665"/>
                  <a:gd name="connsiteX63" fmla="*/ 536331 w 1178169"/>
                  <a:gd name="connsiteY63" fmla="*/ 158261 h 839665"/>
                  <a:gd name="connsiteX64" fmla="*/ 545123 w 1178169"/>
                  <a:gd name="connsiteY64" fmla="*/ 164855 h 839665"/>
                  <a:gd name="connsiteX65" fmla="*/ 553915 w 1178169"/>
                  <a:gd name="connsiteY65" fmla="*/ 175846 h 839665"/>
                  <a:gd name="connsiteX66" fmla="*/ 562708 w 1178169"/>
                  <a:gd name="connsiteY66" fmla="*/ 186836 h 839665"/>
                  <a:gd name="connsiteX67" fmla="*/ 564906 w 1178169"/>
                  <a:gd name="connsiteY67" fmla="*/ 202223 h 839665"/>
                  <a:gd name="connsiteX68" fmla="*/ 569302 w 1178169"/>
                  <a:gd name="connsiteY68" fmla="*/ 208817 h 839665"/>
                  <a:gd name="connsiteX69" fmla="*/ 571500 w 1178169"/>
                  <a:gd name="connsiteY69" fmla="*/ 215411 h 839665"/>
                  <a:gd name="connsiteX70" fmla="*/ 580292 w 1178169"/>
                  <a:gd name="connsiteY70" fmla="*/ 226402 h 839665"/>
                  <a:gd name="connsiteX71" fmla="*/ 584689 w 1178169"/>
                  <a:gd name="connsiteY71" fmla="*/ 232996 h 839665"/>
                  <a:gd name="connsiteX72" fmla="*/ 593481 w 1178169"/>
                  <a:gd name="connsiteY72" fmla="*/ 239590 h 839665"/>
                  <a:gd name="connsiteX73" fmla="*/ 615462 w 1178169"/>
                  <a:gd name="connsiteY73" fmla="*/ 250580 h 839665"/>
                  <a:gd name="connsiteX74" fmla="*/ 622056 w 1178169"/>
                  <a:gd name="connsiteY74" fmla="*/ 254977 h 839665"/>
                  <a:gd name="connsiteX75" fmla="*/ 637442 w 1178169"/>
                  <a:gd name="connsiteY75" fmla="*/ 259373 h 839665"/>
                  <a:gd name="connsiteX76" fmla="*/ 646235 w 1178169"/>
                  <a:gd name="connsiteY76" fmla="*/ 263769 h 839665"/>
                  <a:gd name="connsiteX77" fmla="*/ 652829 w 1178169"/>
                  <a:gd name="connsiteY77" fmla="*/ 268165 h 839665"/>
                  <a:gd name="connsiteX78" fmla="*/ 659423 w 1178169"/>
                  <a:gd name="connsiteY78" fmla="*/ 274759 h 839665"/>
                  <a:gd name="connsiteX79" fmla="*/ 668215 w 1178169"/>
                  <a:gd name="connsiteY79" fmla="*/ 276957 h 839665"/>
                  <a:gd name="connsiteX80" fmla="*/ 674810 w 1178169"/>
                  <a:gd name="connsiteY80" fmla="*/ 283552 h 839665"/>
                  <a:gd name="connsiteX81" fmla="*/ 683602 w 1178169"/>
                  <a:gd name="connsiteY81" fmla="*/ 285750 h 839665"/>
                  <a:gd name="connsiteX82" fmla="*/ 729762 w 1178169"/>
                  <a:gd name="connsiteY82" fmla="*/ 283552 h 839665"/>
                  <a:gd name="connsiteX83" fmla="*/ 736356 w 1178169"/>
                  <a:gd name="connsiteY83" fmla="*/ 281354 h 839665"/>
                  <a:gd name="connsiteX84" fmla="*/ 740752 w 1178169"/>
                  <a:gd name="connsiteY84" fmla="*/ 276957 h 839665"/>
                  <a:gd name="connsiteX85" fmla="*/ 751742 w 1178169"/>
                  <a:gd name="connsiteY85" fmla="*/ 274759 h 839665"/>
                  <a:gd name="connsiteX86" fmla="*/ 778119 w 1178169"/>
                  <a:gd name="connsiteY86" fmla="*/ 279155 h 839665"/>
                  <a:gd name="connsiteX87" fmla="*/ 784714 w 1178169"/>
                  <a:gd name="connsiteY87" fmla="*/ 281354 h 839665"/>
                  <a:gd name="connsiteX88" fmla="*/ 791308 w 1178169"/>
                  <a:gd name="connsiteY88" fmla="*/ 285750 h 839665"/>
                  <a:gd name="connsiteX89" fmla="*/ 797902 w 1178169"/>
                  <a:gd name="connsiteY89" fmla="*/ 292344 h 839665"/>
                  <a:gd name="connsiteX90" fmla="*/ 811090 w 1178169"/>
                  <a:gd name="connsiteY90" fmla="*/ 301136 h 839665"/>
                  <a:gd name="connsiteX91" fmla="*/ 817685 w 1178169"/>
                  <a:gd name="connsiteY91" fmla="*/ 316523 h 839665"/>
                  <a:gd name="connsiteX92" fmla="*/ 826477 w 1178169"/>
                  <a:gd name="connsiteY92" fmla="*/ 331909 h 839665"/>
                  <a:gd name="connsiteX93" fmla="*/ 828675 w 1178169"/>
                  <a:gd name="connsiteY93" fmla="*/ 345098 h 839665"/>
                  <a:gd name="connsiteX94" fmla="*/ 830873 w 1178169"/>
                  <a:gd name="connsiteY94" fmla="*/ 353890 h 839665"/>
                  <a:gd name="connsiteX95" fmla="*/ 833071 w 1178169"/>
                  <a:gd name="connsiteY95" fmla="*/ 384663 h 839665"/>
                  <a:gd name="connsiteX96" fmla="*/ 839665 w 1178169"/>
                  <a:gd name="connsiteY96" fmla="*/ 435219 h 839665"/>
                  <a:gd name="connsiteX97" fmla="*/ 844062 w 1178169"/>
                  <a:gd name="connsiteY97" fmla="*/ 441813 h 839665"/>
                  <a:gd name="connsiteX98" fmla="*/ 859448 w 1178169"/>
                  <a:gd name="connsiteY98" fmla="*/ 446209 h 839665"/>
                  <a:gd name="connsiteX99" fmla="*/ 874835 w 1178169"/>
                  <a:gd name="connsiteY99" fmla="*/ 455002 h 839665"/>
                  <a:gd name="connsiteX100" fmla="*/ 888023 w 1178169"/>
                  <a:gd name="connsiteY100" fmla="*/ 461596 h 839665"/>
                  <a:gd name="connsiteX101" fmla="*/ 892419 w 1178169"/>
                  <a:gd name="connsiteY101" fmla="*/ 468190 h 839665"/>
                  <a:gd name="connsiteX102" fmla="*/ 899014 w 1178169"/>
                  <a:gd name="connsiteY102" fmla="*/ 470388 h 839665"/>
                  <a:gd name="connsiteX103" fmla="*/ 916598 w 1178169"/>
                  <a:gd name="connsiteY103" fmla="*/ 476982 h 839665"/>
                  <a:gd name="connsiteX104" fmla="*/ 920994 w 1178169"/>
                  <a:gd name="connsiteY104" fmla="*/ 481379 h 839665"/>
                  <a:gd name="connsiteX105" fmla="*/ 927589 w 1178169"/>
                  <a:gd name="connsiteY105" fmla="*/ 485775 h 839665"/>
                  <a:gd name="connsiteX106" fmla="*/ 931985 w 1178169"/>
                  <a:gd name="connsiteY106" fmla="*/ 492369 h 839665"/>
                  <a:gd name="connsiteX107" fmla="*/ 951767 w 1178169"/>
                  <a:gd name="connsiteY107" fmla="*/ 503359 h 839665"/>
                  <a:gd name="connsiteX108" fmla="*/ 953965 w 1178169"/>
                  <a:gd name="connsiteY108" fmla="*/ 509954 h 839665"/>
                  <a:gd name="connsiteX109" fmla="*/ 962758 w 1178169"/>
                  <a:gd name="connsiteY109" fmla="*/ 512152 h 839665"/>
                  <a:gd name="connsiteX110" fmla="*/ 982540 w 1178169"/>
                  <a:gd name="connsiteY110" fmla="*/ 520944 h 839665"/>
                  <a:gd name="connsiteX111" fmla="*/ 989135 w 1178169"/>
                  <a:gd name="connsiteY111" fmla="*/ 534132 h 839665"/>
                  <a:gd name="connsiteX112" fmla="*/ 995729 w 1178169"/>
                  <a:gd name="connsiteY112" fmla="*/ 589084 h 839665"/>
                  <a:gd name="connsiteX113" fmla="*/ 1002323 w 1178169"/>
                  <a:gd name="connsiteY113" fmla="*/ 602273 h 839665"/>
                  <a:gd name="connsiteX114" fmla="*/ 1008917 w 1178169"/>
                  <a:gd name="connsiteY114" fmla="*/ 604471 h 839665"/>
                  <a:gd name="connsiteX115" fmla="*/ 1013314 w 1178169"/>
                  <a:gd name="connsiteY115" fmla="*/ 608867 h 839665"/>
                  <a:gd name="connsiteX116" fmla="*/ 1026502 w 1178169"/>
                  <a:gd name="connsiteY116" fmla="*/ 617659 h 839665"/>
                  <a:gd name="connsiteX117" fmla="*/ 1028700 w 1178169"/>
                  <a:gd name="connsiteY117" fmla="*/ 633046 h 839665"/>
                  <a:gd name="connsiteX118" fmla="*/ 1030898 w 1178169"/>
                  <a:gd name="connsiteY118" fmla="*/ 641838 h 839665"/>
                  <a:gd name="connsiteX119" fmla="*/ 1050681 w 1178169"/>
                  <a:gd name="connsiteY119" fmla="*/ 652829 h 839665"/>
                  <a:gd name="connsiteX120" fmla="*/ 1057275 w 1178169"/>
                  <a:gd name="connsiteY120" fmla="*/ 657225 h 839665"/>
                  <a:gd name="connsiteX121" fmla="*/ 1066067 w 1178169"/>
                  <a:gd name="connsiteY121" fmla="*/ 661621 h 839665"/>
                  <a:gd name="connsiteX122" fmla="*/ 1072662 w 1178169"/>
                  <a:gd name="connsiteY122" fmla="*/ 674809 h 839665"/>
                  <a:gd name="connsiteX123" fmla="*/ 1081454 w 1178169"/>
                  <a:gd name="connsiteY123" fmla="*/ 687998 h 839665"/>
                  <a:gd name="connsiteX124" fmla="*/ 1083652 w 1178169"/>
                  <a:gd name="connsiteY124" fmla="*/ 694592 h 839665"/>
                  <a:gd name="connsiteX125" fmla="*/ 1085850 w 1178169"/>
                  <a:gd name="connsiteY125" fmla="*/ 707780 h 839665"/>
                  <a:gd name="connsiteX126" fmla="*/ 1101237 w 1178169"/>
                  <a:gd name="connsiteY126" fmla="*/ 716573 h 839665"/>
                  <a:gd name="connsiteX127" fmla="*/ 1110029 w 1178169"/>
                  <a:gd name="connsiteY127" fmla="*/ 729761 h 839665"/>
                  <a:gd name="connsiteX128" fmla="*/ 1121019 w 1178169"/>
                  <a:gd name="connsiteY128" fmla="*/ 742950 h 839665"/>
                  <a:gd name="connsiteX129" fmla="*/ 1127614 w 1178169"/>
                  <a:gd name="connsiteY129" fmla="*/ 747346 h 839665"/>
                  <a:gd name="connsiteX130" fmla="*/ 1129812 w 1178169"/>
                  <a:gd name="connsiteY130" fmla="*/ 756138 h 839665"/>
                  <a:gd name="connsiteX131" fmla="*/ 1143000 w 1178169"/>
                  <a:gd name="connsiteY131" fmla="*/ 769327 h 839665"/>
                  <a:gd name="connsiteX132" fmla="*/ 1147396 w 1178169"/>
                  <a:gd name="connsiteY132" fmla="*/ 793505 h 839665"/>
                  <a:gd name="connsiteX133" fmla="*/ 1151792 w 1178169"/>
                  <a:gd name="connsiteY133" fmla="*/ 806694 h 839665"/>
                  <a:gd name="connsiteX134" fmla="*/ 1156189 w 1178169"/>
                  <a:gd name="connsiteY134" fmla="*/ 813288 h 839665"/>
                  <a:gd name="connsiteX135" fmla="*/ 1158387 w 1178169"/>
                  <a:gd name="connsiteY135" fmla="*/ 819882 h 839665"/>
                  <a:gd name="connsiteX136" fmla="*/ 1178169 w 1178169"/>
                  <a:gd name="connsiteY136" fmla="*/ 839665 h 83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1178169" h="839665">
                    <a:moveTo>
                      <a:pt x="1178169" y="839665"/>
                    </a:moveTo>
                    <a:lnTo>
                      <a:pt x="178044" y="839665"/>
                    </a:lnTo>
                    <a:lnTo>
                      <a:pt x="173648" y="681404"/>
                    </a:lnTo>
                    <a:cubicBezTo>
                      <a:pt x="178044" y="676275"/>
                      <a:pt x="182060" y="670794"/>
                      <a:pt x="186837" y="666017"/>
                    </a:cubicBezTo>
                    <a:cubicBezTo>
                      <a:pt x="188705" y="664149"/>
                      <a:pt x="191281" y="663156"/>
                      <a:pt x="193431" y="661621"/>
                    </a:cubicBezTo>
                    <a:cubicBezTo>
                      <a:pt x="196412" y="659492"/>
                      <a:pt x="199292" y="657225"/>
                      <a:pt x="202223" y="655027"/>
                    </a:cubicBezTo>
                    <a:cubicBezTo>
                      <a:pt x="214819" y="636130"/>
                      <a:pt x="198048" y="658366"/>
                      <a:pt x="213214" y="646234"/>
                    </a:cubicBezTo>
                    <a:cubicBezTo>
                      <a:pt x="215277" y="644584"/>
                      <a:pt x="215581" y="641331"/>
                      <a:pt x="217610" y="639640"/>
                    </a:cubicBezTo>
                    <a:cubicBezTo>
                      <a:pt x="220127" y="637542"/>
                      <a:pt x="223736" y="637148"/>
                      <a:pt x="226402" y="635244"/>
                    </a:cubicBezTo>
                    <a:cubicBezTo>
                      <a:pt x="228931" y="633437"/>
                      <a:pt x="230608" y="630640"/>
                      <a:pt x="232996" y="628650"/>
                    </a:cubicBezTo>
                    <a:cubicBezTo>
                      <a:pt x="235025" y="626959"/>
                      <a:pt x="237392" y="625719"/>
                      <a:pt x="239590" y="624254"/>
                    </a:cubicBezTo>
                    <a:cubicBezTo>
                      <a:pt x="241056" y="622056"/>
                      <a:pt x="243659" y="620281"/>
                      <a:pt x="243987" y="617659"/>
                    </a:cubicBezTo>
                    <a:cubicBezTo>
                      <a:pt x="245156" y="608307"/>
                      <a:pt x="242150" y="605751"/>
                      <a:pt x="235194" y="602273"/>
                    </a:cubicBezTo>
                    <a:cubicBezTo>
                      <a:pt x="233122" y="601237"/>
                      <a:pt x="230672" y="601111"/>
                      <a:pt x="228600" y="600075"/>
                    </a:cubicBezTo>
                    <a:cubicBezTo>
                      <a:pt x="211549" y="591549"/>
                      <a:pt x="231993" y="599010"/>
                      <a:pt x="215412" y="593480"/>
                    </a:cubicBezTo>
                    <a:cubicBezTo>
                      <a:pt x="204490" y="577101"/>
                      <a:pt x="218531" y="597224"/>
                      <a:pt x="204421" y="580292"/>
                    </a:cubicBezTo>
                    <a:cubicBezTo>
                      <a:pt x="202730" y="578263"/>
                      <a:pt x="201490" y="575896"/>
                      <a:pt x="200025" y="573698"/>
                    </a:cubicBezTo>
                    <a:cubicBezTo>
                      <a:pt x="200758" y="561975"/>
                      <a:pt x="200481" y="550145"/>
                      <a:pt x="202223" y="538529"/>
                    </a:cubicBezTo>
                    <a:cubicBezTo>
                      <a:pt x="202709" y="535288"/>
                      <a:pt x="204882" y="532515"/>
                      <a:pt x="206619" y="529736"/>
                    </a:cubicBezTo>
                    <a:cubicBezTo>
                      <a:pt x="211317" y="522220"/>
                      <a:pt x="213816" y="520342"/>
                      <a:pt x="219808" y="514350"/>
                    </a:cubicBezTo>
                    <a:cubicBezTo>
                      <a:pt x="223508" y="499549"/>
                      <a:pt x="224815" y="498261"/>
                      <a:pt x="219808" y="476982"/>
                    </a:cubicBezTo>
                    <a:cubicBezTo>
                      <a:pt x="219067" y="473833"/>
                      <a:pt x="213973" y="468949"/>
                      <a:pt x="211015" y="465992"/>
                    </a:cubicBezTo>
                    <a:lnTo>
                      <a:pt x="149469" y="358286"/>
                    </a:lnTo>
                    <a:lnTo>
                      <a:pt x="103310" y="345098"/>
                    </a:lnTo>
                    <a:cubicBezTo>
                      <a:pt x="98181" y="341434"/>
                      <a:pt x="92380" y="338564"/>
                      <a:pt x="87923" y="334107"/>
                    </a:cubicBezTo>
                    <a:cubicBezTo>
                      <a:pt x="86285" y="332469"/>
                      <a:pt x="86638" y="329643"/>
                      <a:pt x="85725" y="327513"/>
                    </a:cubicBezTo>
                    <a:cubicBezTo>
                      <a:pt x="84434" y="324501"/>
                      <a:pt x="82546" y="321763"/>
                      <a:pt x="81329" y="318721"/>
                    </a:cubicBezTo>
                    <a:cubicBezTo>
                      <a:pt x="76450" y="306523"/>
                      <a:pt x="79303" y="307394"/>
                      <a:pt x="72537" y="298938"/>
                    </a:cubicBezTo>
                    <a:cubicBezTo>
                      <a:pt x="71242" y="297320"/>
                      <a:pt x="69917" y="295608"/>
                      <a:pt x="68140" y="294542"/>
                    </a:cubicBezTo>
                    <a:cubicBezTo>
                      <a:pt x="64824" y="292553"/>
                      <a:pt x="52818" y="290557"/>
                      <a:pt x="50556" y="290146"/>
                    </a:cubicBezTo>
                    <a:cubicBezTo>
                      <a:pt x="36614" y="287611"/>
                      <a:pt x="35066" y="287660"/>
                      <a:pt x="19783" y="285750"/>
                    </a:cubicBezTo>
                    <a:cubicBezTo>
                      <a:pt x="16852" y="284285"/>
                      <a:pt x="14058" y="282505"/>
                      <a:pt x="10990" y="281354"/>
                    </a:cubicBezTo>
                    <a:cubicBezTo>
                      <a:pt x="-766" y="276945"/>
                      <a:pt x="5006" y="281963"/>
                      <a:pt x="0" y="276957"/>
                    </a:cubicBezTo>
                    <a:lnTo>
                      <a:pt x="127489" y="147271"/>
                    </a:lnTo>
                    <a:cubicBezTo>
                      <a:pt x="134083" y="145806"/>
                      <a:pt x="140863" y="145011"/>
                      <a:pt x="147271" y="142875"/>
                    </a:cubicBezTo>
                    <a:cubicBezTo>
                      <a:pt x="149777" y="142040"/>
                      <a:pt x="151241" y="138782"/>
                      <a:pt x="153865" y="138479"/>
                    </a:cubicBezTo>
                    <a:cubicBezTo>
                      <a:pt x="170622" y="136545"/>
                      <a:pt x="187569" y="137013"/>
                      <a:pt x="204421" y="136280"/>
                    </a:cubicBezTo>
                    <a:cubicBezTo>
                      <a:pt x="205886" y="134082"/>
                      <a:pt x="208443" y="132301"/>
                      <a:pt x="208817" y="129686"/>
                    </a:cubicBezTo>
                    <a:cubicBezTo>
                      <a:pt x="209652" y="123842"/>
                      <a:pt x="205082" y="118589"/>
                      <a:pt x="202223" y="114300"/>
                    </a:cubicBezTo>
                    <a:cubicBezTo>
                      <a:pt x="204316" y="108019"/>
                      <a:pt x="203060" y="105926"/>
                      <a:pt x="211015" y="105507"/>
                    </a:cubicBezTo>
                    <a:cubicBezTo>
                      <a:pt x="236634" y="104159"/>
                      <a:pt x="262304" y="104042"/>
                      <a:pt x="287948" y="103309"/>
                    </a:cubicBezTo>
                    <a:cubicBezTo>
                      <a:pt x="290146" y="102576"/>
                      <a:pt x="294039" y="103373"/>
                      <a:pt x="294542" y="101111"/>
                    </a:cubicBezTo>
                    <a:cubicBezTo>
                      <a:pt x="296390" y="92793"/>
                      <a:pt x="290586" y="78254"/>
                      <a:pt x="287948" y="70338"/>
                    </a:cubicBezTo>
                    <a:lnTo>
                      <a:pt x="285750" y="63744"/>
                    </a:lnTo>
                    <a:cubicBezTo>
                      <a:pt x="286483" y="52754"/>
                      <a:pt x="283754" y="40958"/>
                      <a:pt x="287948" y="30773"/>
                    </a:cubicBezTo>
                    <a:cubicBezTo>
                      <a:pt x="288644" y="29082"/>
                      <a:pt x="306653" y="25115"/>
                      <a:pt x="309929" y="24179"/>
                    </a:cubicBezTo>
                    <a:cubicBezTo>
                      <a:pt x="332233" y="17805"/>
                      <a:pt x="293348" y="23343"/>
                      <a:pt x="353890" y="19782"/>
                    </a:cubicBezTo>
                    <a:cubicBezTo>
                      <a:pt x="355678" y="14420"/>
                      <a:pt x="356225" y="10854"/>
                      <a:pt x="360485" y="6594"/>
                    </a:cubicBezTo>
                    <a:cubicBezTo>
                      <a:pt x="362353" y="4726"/>
                      <a:pt x="364966" y="3783"/>
                      <a:pt x="367079" y="2198"/>
                    </a:cubicBezTo>
                    <a:cubicBezTo>
                      <a:pt x="367908" y="1576"/>
                      <a:pt x="368544" y="733"/>
                      <a:pt x="369277" y="0"/>
                    </a:cubicBezTo>
                    <a:lnTo>
                      <a:pt x="393456" y="26377"/>
                    </a:lnTo>
                    <a:cubicBezTo>
                      <a:pt x="400050" y="28575"/>
                      <a:pt x="406823" y="30298"/>
                      <a:pt x="413239" y="32971"/>
                    </a:cubicBezTo>
                    <a:cubicBezTo>
                      <a:pt x="415677" y="33987"/>
                      <a:pt x="417419" y="36294"/>
                      <a:pt x="419833" y="37367"/>
                    </a:cubicBezTo>
                    <a:cubicBezTo>
                      <a:pt x="424067" y="39249"/>
                      <a:pt x="428583" y="40432"/>
                      <a:pt x="433021" y="41763"/>
                    </a:cubicBezTo>
                    <a:cubicBezTo>
                      <a:pt x="437382" y="43071"/>
                      <a:pt x="448813" y="45589"/>
                      <a:pt x="452804" y="46159"/>
                    </a:cubicBezTo>
                    <a:cubicBezTo>
                      <a:pt x="459372" y="47097"/>
                      <a:pt x="466003" y="47534"/>
                      <a:pt x="472587" y="48357"/>
                    </a:cubicBezTo>
                    <a:cubicBezTo>
                      <a:pt x="477728" y="49000"/>
                      <a:pt x="482844" y="49822"/>
                      <a:pt x="487973" y="50555"/>
                    </a:cubicBezTo>
                    <a:cubicBezTo>
                      <a:pt x="492369" y="52021"/>
                      <a:pt x="498591" y="51096"/>
                      <a:pt x="501162" y="54952"/>
                    </a:cubicBezTo>
                    <a:cubicBezTo>
                      <a:pt x="507023" y="63744"/>
                      <a:pt x="503360" y="60081"/>
                      <a:pt x="512152" y="65942"/>
                    </a:cubicBezTo>
                    <a:cubicBezTo>
                      <a:pt x="515083" y="70338"/>
                      <a:pt x="520724" y="73851"/>
                      <a:pt x="520944" y="79130"/>
                    </a:cubicBezTo>
                    <a:cubicBezTo>
                      <a:pt x="521677" y="96715"/>
                      <a:pt x="521842" y="114332"/>
                      <a:pt x="523142" y="131884"/>
                    </a:cubicBezTo>
                    <a:cubicBezTo>
                      <a:pt x="523313" y="134195"/>
                      <a:pt x="524703" y="136251"/>
                      <a:pt x="525340" y="138479"/>
                    </a:cubicBezTo>
                    <a:cubicBezTo>
                      <a:pt x="525515" y="139090"/>
                      <a:pt x="528567" y="152403"/>
                      <a:pt x="529737" y="153865"/>
                    </a:cubicBezTo>
                    <a:cubicBezTo>
                      <a:pt x="531387" y="155928"/>
                      <a:pt x="534181" y="156726"/>
                      <a:pt x="536331" y="158261"/>
                    </a:cubicBezTo>
                    <a:cubicBezTo>
                      <a:pt x="539312" y="160390"/>
                      <a:pt x="542309" y="162510"/>
                      <a:pt x="545123" y="164855"/>
                    </a:cubicBezTo>
                    <a:cubicBezTo>
                      <a:pt x="551491" y="170162"/>
                      <a:pt x="548236" y="168749"/>
                      <a:pt x="553915" y="175846"/>
                    </a:cubicBezTo>
                    <a:cubicBezTo>
                      <a:pt x="566444" y="191505"/>
                      <a:pt x="549179" y="166542"/>
                      <a:pt x="562708" y="186836"/>
                    </a:cubicBezTo>
                    <a:cubicBezTo>
                      <a:pt x="563441" y="191965"/>
                      <a:pt x="563417" y="197260"/>
                      <a:pt x="564906" y="202223"/>
                    </a:cubicBezTo>
                    <a:cubicBezTo>
                      <a:pt x="565665" y="204753"/>
                      <a:pt x="568121" y="206454"/>
                      <a:pt x="569302" y="208817"/>
                    </a:cubicBezTo>
                    <a:cubicBezTo>
                      <a:pt x="570338" y="210889"/>
                      <a:pt x="570464" y="213339"/>
                      <a:pt x="571500" y="215411"/>
                    </a:cubicBezTo>
                    <a:cubicBezTo>
                      <a:pt x="576007" y="224425"/>
                      <a:pt x="574843" y="219591"/>
                      <a:pt x="580292" y="226402"/>
                    </a:cubicBezTo>
                    <a:cubicBezTo>
                      <a:pt x="581942" y="228465"/>
                      <a:pt x="582821" y="231128"/>
                      <a:pt x="584689" y="232996"/>
                    </a:cubicBezTo>
                    <a:cubicBezTo>
                      <a:pt x="587279" y="235586"/>
                      <a:pt x="590480" y="237489"/>
                      <a:pt x="593481" y="239590"/>
                    </a:cubicBezTo>
                    <a:cubicBezTo>
                      <a:pt x="608020" y="249767"/>
                      <a:pt x="602208" y="247267"/>
                      <a:pt x="615462" y="250580"/>
                    </a:cubicBezTo>
                    <a:cubicBezTo>
                      <a:pt x="617660" y="252046"/>
                      <a:pt x="619693" y="253795"/>
                      <a:pt x="622056" y="254977"/>
                    </a:cubicBezTo>
                    <a:cubicBezTo>
                      <a:pt x="627366" y="257632"/>
                      <a:pt x="631813" y="257262"/>
                      <a:pt x="637442" y="259373"/>
                    </a:cubicBezTo>
                    <a:cubicBezTo>
                      <a:pt x="640510" y="260524"/>
                      <a:pt x="643390" y="262143"/>
                      <a:pt x="646235" y="263769"/>
                    </a:cubicBezTo>
                    <a:cubicBezTo>
                      <a:pt x="648529" y="265080"/>
                      <a:pt x="650800" y="266474"/>
                      <a:pt x="652829" y="268165"/>
                    </a:cubicBezTo>
                    <a:cubicBezTo>
                      <a:pt x="655217" y="270155"/>
                      <a:pt x="656724" y="273217"/>
                      <a:pt x="659423" y="274759"/>
                    </a:cubicBezTo>
                    <a:cubicBezTo>
                      <a:pt x="662046" y="276258"/>
                      <a:pt x="665284" y="276224"/>
                      <a:pt x="668215" y="276957"/>
                    </a:cubicBezTo>
                    <a:cubicBezTo>
                      <a:pt x="670413" y="279155"/>
                      <a:pt x="672111" y="282009"/>
                      <a:pt x="674810" y="283552"/>
                    </a:cubicBezTo>
                    <a:cubicBezTo>
                      <a:pt x="677433" y="285051"/>
                      <a:pt x="680581" y="285750"/>
                      <a:pt x="683602" y="285750"/>
                    </a:cubicBezTo>
                    <a:cubicBezTo>
                      <a:pt x="699006" y="285750"/>
                      <a:pt x="714375" y="284285"/>
                      <a:pt x="729762" y="283552"/>
                    </a:cubicBezTo>
                    <a:cubicBezTo>
                      <a:pt x="731960" y="282819"/>
                      <a:pt x="734369" y="282546"/>
                      <a:pt x="736356" y="281354"/>
                    </a:cubicBezTo>
                    <a:cubicBezTo>
                      <a:pt x="738133" y="280288"/>
                      <a:pt x="738847" y="277774"/>
                      <a:pt x="740752" y="276957"/>
                    </a:cubicBezTo>
                    <a:cubicBezTo>
                      <a:pt x="744186" y="275485"/>
                      <a:pt x="748079" y="275492"/>
                      <a:pt x="751742" y="274759"/>
                    </a:cubicBezTo>
                    <a:cubicBezTo>
                      <a:pt x="760534" y="276224"/>
                      <a:pt x="769379" y="277407"/>
                      <a:pt x="778119" y="279155"/>
                    </a:cubicBezTo>
                    <a:cubicBezTo>
                      <a:pt x="780391" y="279610"/>
                      <a:pt x="782641" y="280318"/>
                      <a:pt x="784714" y="281354"/>
                    </a:cubicBezTo>
                    <a:cubicBezTo>
                      <a:pt x="787077" y="282535"/>
                      <a:pt x="789279" y="284059"/>
                      <a:pt x="791308" y="285750"/>
                    </a:cubicBezTo>
                    <a:cubicBezTo>
                      <a:pt x="793696" y="287740"/>
                      <a:pt x="795448" y="290436"/>
                      <a:pt x="797902" y="292344"/>
                    </a:cubicBezTo>
                    <a:cubicBezTo>
                      <a:pt x="802072" y="295588"/>
                      <a:pt x="811090" y="301136"/>
                      <a:pt x="811090" y="301136"/>
                    </a:cubicBezTo>
                    <a:cubicBezTo>
                      <a:pt x="815667" y="319439"/>
                      <a:pt x="810094" y="301341"/>
                      <a:pt x="817685" y="316523"/>
                    </a:cubicBezTo>
                    <a:cubicBezTo>
                      <a:pt x="826076" y="333305"/>
                      <a:pt x="810532" y="310649"/>
                      <a:pt x="826477" y="331909"/>
                    </a:cubicBezTo>
                    <a:cubicBezTo>
                      <a:pt x="827210" y="336305"/>
                      <a:pt x="827801" y="340728"/>
                      <a:pt x="828675" y="345098"/>
                    </a:cubicBezTo>
                    <a:cubicBezTo>
                      <a:pt x="829267" y="348060"/>
                      <a:pt x="830539" y="350888"/>
                      <a:pt x="830873" y="353890"/>
                    </a:cubicBezTo>
                    <a:cubicBezTo>
                      <a:pt x="832009" y="364111"/>
                      <a:pt x="832409" y="374401"/>
                      <a:pt x="833071" y="384663"/>
                    </a:cubicBezTo>
                    <a:cubicBezTo>
                      <a:pt x="833399" y="389742"/>
                      <a:pt x="832119" y="423903"/>
                      <a:pt x="839665" y="435219"/>
                    </a:cubicBezTo>
                    <a:cubicBezTo>
                      <a:pt x="841131" y="437417"/>
                      <a:pt x="841999" y="440163"/>
                      <a:pt x="844062" y="441813"/>
                    </a:cubicBezTo>
                    <a:cubicBezTo>
                      <a:pt x="845495" y="442960"/>
                      <a:pt x="858873" y="446065"/>
                      <a:pt x="859448" y="446209"/>
                    </a:cubicBezTo>
                    <a:cubicBezTo>
                      <a:pt x="875512" y="456919"/>
                      <a:pt x="855313" y="443846"/>
                      <a:pt x="874835" y="455002"/>
                    </a:cubicBezTo>
                    <a:cubicBezTo>
                      <a:pt x="886764" y="461819"/>
                      <a:pt x="875934" y="457566"/>
                      <a:pt x="888023" y="461596"/>
                    </a:cubicBezTo>
                    <a:cubicBezTo>
                      <a:pt x="889488" y="463794"/>
                      <a:pt x="890356" y="466540"/>
                      <a:pt x="892419" y="468190"/>
                    </a:cubicBezTo>
                    <a:cubicBezTo>
                      <a:pt x="894229" y="469637"/>
                      <a:pt x="896884" y="469475"/>
                      <a:pt x="899014" y="470388"/>
                    </a:cubicBezTo>
                    <a:cubicBezTo>
                      <a:pt x="915108" y="477285"/>
                      <a:pt x="900386" y="472929"/>
                      <a:pt x="916598" y="476982"/>
                    </a:cubicBezTo>
                    <a:cubicBezTo>
                      <a:pt x="918063" y="478448"/>
                      <a:pt x="919376" y="480084"/>
                      <a:pt x="920994" y="481379"/>
                    </a:cubicBezTo>
                    <a:cubicBezTo>
                      <a:pt x="923057" y="483029"/>
                      <a:pt x="925721" y="483907"/>
                      <a:pt x="927589" y="485775"/>
                    </a:cubicBezTo>
                    <a:cubicBezTo>
                      <a:pt x="929457" y="487643"/>
                      <a:pt x="929997" y="490629"/>
                      <a:pt x="931985" y="492369"/>
                    </a:cubicBezTo>
                    <a:cubicBezTo>
                      <a:pt x="941287" y="500508"/>
                      <a:pt x="942710" y="500340"/>
                      <a:pt x="951767" y="503359"/>
                    </a:cubicBezTo>
                    <a:cubicBezTo>
                      <a:pt x="952500" y="505557"/>
                      <a:pt x="952156" y="508506"/>
                      <a:pt x="953965" y="509954"/>
                    </a:cubicBezTo>
                    <a:cubicBezTo>
                      <a:pt x="956324" y="511841"/>
                      <a:pt x="959864" y="511284"/>
                      <a:pt x="962758" y="512152"/>
                    </a:cubicBezTo>
                    <a:cubicBezTo>
                      <a:pt x="977025" y="516432"/>
                      <a:pt x="972904" y="514520"/>
                      <a:pt x="982540" y="520944"/>
                    </a:cubicBezTo>
                    <a:cubicBezTo>
                      <a:pt x="985235" y="524986"/>
                      <a:pt x="988721" y="528960"/>
                      <a:pt x="989135" y="534132"/>
                    </a:cubicBezTo>
                    <a:cubicBezTo>
                      <a:pt x="993455" y="588132"/>
                      <a:pt x="982055" y="568572"/>
                      <a:pt x="995729" y="589084"/>
                    </a:cubicBezTo>
                    <a:cubicBezTo>
                      <a:pt x="997177" y="593428"/>
                      <a:pt x="998449" y="599174"/>
                      <a:pt x="1002323" y="602273"/>
                    </a:cubicBezTo>
                    <a:cubicBezTo>
                      <a:pt x="1004132" y="603720"/>
                      <a:pt x="1006719" y="603738"/>
                      <a:pt x="1008917" y="604471"/>
                    </a:cubicBezTo>
                    <a:cubicBezTo>
                      <a:pt x="1010383" y="605936"/>
                      <a:pt x="1011656" y="607624"/>
                      <a:pt x="1013314" y="608867"/>
                    </a:cubicBezTo>
                    <a:cubicBezTo>
                      <a:pt x="1017541" y="612037"/>
                      <a:pt x="1026502" y="617659"/>
                      <a:pt x="1026502" y="617659"/>
                    </a:cubicBezTo>
                    <a:cubicBezTo>
                      <a:pt x="1027235" y="622788"/>
                      <a:pt x="1027773" y="627948"/>
                      <a:pt x="1028700" y="633046"/>
                    </a:cubicBezTo>
                    <a:cubicBezTo>
                      <a:pt x="1029240" y="636018"/>
                      <a:pt x="1028909" y="639565"/>
                      <a:pt x="1030898" y="641838"/>
                    </a:cubicBezTo>
                    <a:cubicBezTo>
                      <a:pt x="1041675" y="654154"/>
                      <a:pt x="1040978" y="647977"/>
                      <a:pt x="1050681" y="652829"/>
                    </a:cubicBezTo>
                    <a:cubicBezTo>
                      <a:pt x="1053044" y="654011"/>
                      <a:pt x="1054981" y="655914"/>
                      <a:pt x="1057275" y="657225"/>
                    </a:cubicBezTo>
                    <a:cubicBezTo>
                      <a:pt x="1060120" y="658851"/>
                      <a:pt x="1063136" y="660156"/>
                      <a:pt x="1066067" y="661621"/>
                    </a:cubicBezTo>
                    <a:cubicBezTo>
                      <a:pt x="1071593" y="678198"/>
                      <a:pt x="1064138" y="657762"/>
                      <a:pt x="1072662" y="674809"/>
                    </a:cubicBezTo>
                    <a:cubicBezTo>
                      <a:pt x="1079026" y="687536"/>
                      <a:pt x="1068951" y="675495"/>
                      <a:pt x="1081454" y="687998"/>
                    </a:cubicBezTo>
                    <a:cubicBezTo>
                      <a:pt x="1082187" y="690196"/>
                      <a:pt x="1083149" y="692330"/>
                      <a:pt x="1083652" y="694592"/>
                    </a:cubicBezTo>
                    <a:cubicBezTo>
                      <a:pt x="1084619" y="698943"/>
                      <a:pt x="1083857" y="703794"/>
                      <a:pt x="1085850" y="707780"/>
                    </a:cubicBezTo>
                    <a:cubicBezTo>
                      <a:pt x="1086887" y="709854"/>
                      <a:pt x="1100356" y="716132"/>
                      <a:pt x="1101237" y="716573"/>
                    </a:cubicBezTo>
                    <a:lnTo>
                      <a:pt x="1110029" y="729761"/>
                    </a:lnTo>
                    <a:cubicBezTo>
                      <a:pt x="1114350" y="736243"/>
                      <a:pt x="1114674" y="737663"/>
                      <a:pt x="1121019" y="742950"/>
                    </a:cubicBezTo>
                    <a:cubicBezTo>
                      <a:pt x="1123049" y="744641"/>
                      <a:pt x="1125416" y="745881"/>
                      <a:pt x="1127614" y="747346"/>
                    </a:cubicBezTo>
                    <a:cubicBezTo>
                      <a:pt x="1128347" y="750277"/>
                      <a:pt x="1128080" y="753663"/>
                      <a:pt x="1129812" y="756138"/>
                    </a:cubicBezTo>
                    <a:cubicBezTo>
                      <a:pt x="1133377" y="761231"/>
                      <a:pt x="1143000" y="769327"/>
                      <a:pt x="1143000" y="769327"/>
                    </a:cubicBezTo>
                    <a:cubicBezTo>
                      <a:pt x="1144548" y="780165"/>
                      <a:pt x="1144569" y="784083"/>
                      <a:pt x="1147396" y="793505"/>
                    </a:cubicBezTo>
                    <a:cubicBezTo>
                      <a:pt x="1148728" y="797944"/>
                      <a:pt x="1149221" y="802838"/>
                      <a:pt x="1151792" y="806694"/>
                    </a:cubicBezTo>
                    <a:lnTo>
                      <a:pt x="1156189" y="813288"/>
                    </a:lnTo>
                    <a:cubicBezTo>
                      <a:pt x="1156922" y="815486"/>
                      <a:pt x="1156997" y="818028"/>
                      <a:pt x="1158387" y="819882"/>
                    </a:cubicBezTo>
                    <a:cubicBezTo>
                      <a:pt x="1176610" y="844181"/>
                      <a:pt x="1165139" y="822397"/>
                      <a:pt x="1178169" y="83966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>
              <a:xfrm>
                <a:off x="5580234" y="4792318"/>
                <a:ext cx="1121519" cy="1012043"/>
              </a:xfrm>
              <a:custGeom>
                <a:avLst/>
                <a:gdLst>
                  <a:gd name="connsiteX0" fmla="*/ 797902 w 1121020"/>
                  <a:gd name="connsiteY0" fmla="*/ 1013313 h 1013313"/>
                  <a:gd name="connsiteX1" fmla="*/ 646235 w 1121020"/>
                  <a:gd name="connsiteY1" fmla="*/ 1013313 h 1013313"/>
                  <a:gd name="connsiteX2" fmla="*/ 582491 w 1121020"/>
                  <a:gd name="connsiteY2" fmla="*/ 918796 h 1013313"/>
                  <a:gd name="connsiteX3" fmla="*/ 560510 w 1121020"/>
                  <a:gd name="connsiteY3" fmla="*/ 899013 h 1013313"/>
                  <a:gd name="connsiteX4" fmla="*/ 558312 w 1121020"/>
                  <a:gd name="connsiteY4" fmla="*/ 892419 h 1013313"/>
                  <a:gd name="connsiteX5" fmla="*/ 549520 w 1121020"/>
                  <a:gd name="connsiteY5" fmla="*/ 879230 h 1013313"/>
                  <a:gd name="connsiteX6" fmla="*/ 547321 w 1121020"/>
                  <a:gd name="connsiteY6" fmla="*/ 872636 h 1013313"/>
                  <a:gd name="connsiteX7" fmla="*/ 540727 w 1121020"/>
                  <a:gd name="connsiteY7" fmla="*/ 866042 h 1013313"/>
                  <a:gd name="connsiteX8" fmla="*/ 536331 w 1121020"/>
                  <a:gd name="connsiteY8" fmla="*/ 850655 h 1013313"/>
                  <a:gd name="connsiteX9" fmla="*/ 529737 w 1121020"/>
                  <a:gd name="connsiteY9" fmla="*/ 848457 h 1013313"/>
                  <a:gd name="connsiteX10" fmla="*/ 523143 w 1121020"/>
                  <a:gd name="connsiteY10" fmla="*/ 844061 h 1013313"/>
                  <a:gd name="connsiteX11" fmla="*/ 509954 w 1121020"/>
                  <a:gd name="connsiteY11" fmla="*/ 839665 h 1013313"/>
                  <a:gd name="connsiteX12" fmla="*/ 503360 w 1121020"/>
                  <a:gd name="connsiteY12" fmla="*/ 835269 h 1013313"/>
                  <a:gd name="connsiteX13" fmla="*/ 492370 w 1121020"/>
                  <a:gd name="connsiteY13" fmla="*/ 819882 h 1013313"/>
                  <a:gd name="connsiteX14" fmla="*/ 487973 w 1121020"/>
                  <a:gd name="connsiteY14" fmla="*/ 802298 h 1013313"/>
                  <a:gd name="connsiteX15" fmla="*/ 485775 w 1121020"/>
                  <a:gd name="connsiteY15" fmla="*/ 793505 h 1013313"/>
                  <a:gd name="connsiteX16" fmla="*/ 474785 w 1121020"/>
                  <a:gd name="connsiteY16" fmla="*/ 780317 h 1013313"/>
                  <a:gd name="connsiteX17" fmla="*/ 468191 w 1121020"/>
                  <a:gd name="connsiteY17" fmla="*/ 778119 h 1013313"/>
                  <a:gd name="connsiteX18" fmla="*/ 461596 w 1121020"/>
                  <a:gd name="connsiteY18" fmla="*/ 771525 h 1013313"/>
                  <a:gd name="connsiteX19" fmla="*/ 459398 w 1121020"/>
                  <a:gd name="connsiteY19" fmla="*/ 764930 h 1013313"/>
                  <a:gd name="connsiteX20" fmla="*/ 455002 w 1121020"/>
                  <a:gd name="connsiteY20" fmla="*/ 738554 h 1013313"/>
                  <a:gd name="connsiteX21" fmla="*/ 452804 w 1121020"/>
                  <a:gd name="connsiteY21" fmla="*/ 725365 h 1013313"/>
                  <a:gd name="connsiteX22" fmla="*/ 448408 w 1121020"/>
                  <a:gd name="connsiteY22" fmla="*/ 707780 h 1013313"/>
                  <a:gd name="connsiteX23" fmla="*/ 439616 w 1121020"/>
                  <a:gd name="connsiteY23" fmla="*/ 694592 h 1013313"/>
                  <a:gd name="connsiteX24" fmla="*/ 417635 w 1121020"/>
                  <a:gd name="connsiteY24" fmla="*/ 681404 h 1013313"/>
                  <a:gd name="connsiteX25" fmla="*/ 402248 w 1121020"/>
                  <a:gd name="connsiteY25" fmla="*/ 672611 h 1013313"/>
                  <a:gd name="connsiteX26" fmla="*/ 389060 w 1121020"/>
                  <a:gd name="connsiteY26" fmla="*/ 668215 h 1013313"/>
                  <a:gd name="connsiteX27" fmla="*/ 373673 w 1121020"/>
                  <a:gd name="connsiteY27" fmla="*/ 663819 h 1013313"/>
                  <a:gd name="connsiteX28" fmla="*/ 367079 w 1121020"/>
                  <a:gd name="connsiteY28" fmla="*/ 659423 h 1013313"/>
                  <a:gd name="connsiteX29" fmla="*/ 351693 w 1121020"/>
                  <a:gd name="connsiteY29" fmla="*/ 655027 h 1013313"/>
                  <a:gd name="connsiteX30" fmla="*/ 347296 w 1121020"/>
                  <a:gd name="connsiteY30" fmla="*/ 650630 h 1013313"/>
                  <a:gd name="connsiteX31" fmla="*/ 338504 w 1121020"/>
                  <a:gd name="connsiteY31" fmla="*/ 648432 h 1013313"/>
                  <a:gd name="connsiteX32" fmla="*/ 331910 w 1121020"/>
                  <a:gd name="connsiteY32" fmla="*/ 646234 h 1013313"/>
                  <a:gd name="connsiteX33" fmla="*/ 325316 w 1121020"/>
                  <a:gd name="connsiteY33" fmla="*/ 641838 h 1013313"/>
                  <a:gd name="connsiteX34" fmla="*/ 318721 w 1121020"/>
                  <a:gd name="connsiteY34" fmla="*/ 635244 h 1013313"/>
                  <a:gd name="connsiteX35" fmla="*/ 309929 w 1121020"/>
                  <a:gd name="connsiteY35" fmla="*/ 633046 h 1013313"/>
                  <a:gd name="connsiteX36" fmla="*/ 303335 w 1121020"/>
                  <a:gd name="connsiteY36" fmla="*/ 628650 h 1013313"/>
                  <a:gd name="connsiteX37" fmla="*/ 296741 w 1121020"/>
                  <a:gd name="connsiteY37" fmla="*/ 613263 h 1013313"/>
                  <a:gd name="connsiteX38" fmla="*/ 290146 w 1121020"/>
                  <a:gd name="connsiteY38" fmla="*/ 545123 h 1013313"/>
                  <a:gd name="connsiteX39" fmla="*/ 287948 w 1121020"/>
                  <a:gd name="connsiteY39" fmla="*/ 538529 h 1013313"/>
                  <a:gd name="connsiteX40" fmla="*/ 279156 w 1121020"/>
                  <a:gd name="connsiteY40" fmla="*/ 525340 h 1013313"/>
                  <a:gd name="connsiteX41" fmla="*/ 270364 w 1121020"/>
                  <a:gd name="connsiteY41" fmla="*/ 509954 h 1013313"/>
                  <a:gd name="connsiteX42" fmla="*/ 265968 w 1121020"/>
                  <a:gd name="connsiteY42" fmla="*/ 496765 h 1013313"/>
                  <a:gd name="connsiteX43" fmla="*/ 261571 w 1121020"/>
                  <a:gd name="connsiteY43" fmla="*/ 487973 h 1013313"/>
                  <a:gd name="connsiteX44" fmla="*/ 257175 w 1121020"/>
                  <a:gd name="connsiteY44" fmla="*/ 474784 h 1013313"/>
                  <a:gd name="connsiteX45" fmla="*/ 250581 w 1121020"/>
                  <a:gd name="connsiteY45" fmla="*/ 461596 h 1013313"/>
                  <a:gd name="connsiteX46" fmla="*/ 219808 w 1121020"/>
                  <a:gd name="connsiteY46" fmla="*/ 463794 h 1013313"/>
                  <a:gd name="connsiteX47" fmla="*/ 213214 w 1121020"/>
                  <a:gd name="connsiteY47" fmla="*/ 465992 h 1013313"/>
                  <a:gd name="connsiteX48" fmla="*/ 204421 w 1121020"/>
                  <a:gd name="connsiteY48" fmla="*/ 468190 h 1013313"/>
                  <a:gd name="connsiteX49" fmla="*/ 156064 w 1121020"/>
                  <a:gd name="connsiteY49" fmla="*/ 470388 h 1013313"/>
                  <a:gd name="connsiteX50" fmla="*/ 140677 w 1121020"/>
                  <a:gd name="connsiteY50" fmla="*/ 465992 h 1013313"/>
                  <a:gd name="connsiteX51" fmla="*/ 123093 w 1121020"/>
                  <a:gd name="connsiteY51" fmla="*/ 461596 h 1013313"/>
                  <a:gd name="connsiteX52" fmla="*/ 116498 w 1121020"/>
                  <a:gd name="connsiteY52" fmla="*/ 459398 h 1013313"/>
                  <a:gd name="connsiteX53" fmla="*/ 107706 w 1121020"/>
                  <a:gd name="connsiteY53" fmla="*/ 455002 h 1013313"/>
                  <a:gd name="connsiteX54" fmla="*/ 98914 w 1121020"/>
                  <a:gd name="connsiteY54" fmla="*/ 452804 h 1013313"/>
                  <a:gd name="connsiteX55" fmla="*/ 76933 w 1121020"/>
                  <a:gd name="connsiteY55" fmla="*/ 446209 h 1013313"/>
                  <a:gd name="connsiteX56" fmla="*/ 63745 w 1121020"/>
                  <a:gd name="connsiteY56" fmla="*/ 433021 h 1013313"/>
                  <a:gd name="connsiteX57" fmla="*/ 52754 w 1121020"/>
                  <a:gd name="connsiteY57" fmla="*/ 422030 h 1013313"/>
                  <a:gd name="connsiteX58" fmla="*/ 43962 w 1121020"/>
                  <a:gd name="connsiteY58" fmla="*/ 411040 h 1013313"/>
                  <a:gd name="connsiteX59" fmla="*/ 41764 w 1121020"/>
                  <a:gd name="connsiteY59" fmla="*/ 404446 h 1013313"/>
                  <a:gd name="connsiteX60" fmla="*/ 37368 w 1121020"/>
                  <a:gd name="connsiteY60" fmla="*/ 397852 h 1013313"/>
                  <a:gd name="connsiteX61" fmla="*/ 35170 w 1121020"/>
                  <a:gd name="connsiteY61" fmla="*/ 386861 h 1013313"/>
                  <a:gd name="connsiteX62" fmla="*/ 21981 w 1121020"/>
                  <a:gd name="connsiteY62" fmla="*/ 364880 h 1013313"/>
                  <a:gd name="connsiteX63" fmla="*/ 15387 w 1121020"/>
                  <a:gd name="connsiteY63" fmla="*/ 358286 h 1013313"/>
                  <a:gd name="connsiteX64" fmla="*/ 4396 w 1121020"/>
                  <a:gd name="connsiteY64" fmla="*/ 345098 h 1013313"/>
                  <a:gd name="connsiteX65" fmla="*/ 0 w 1121020"/>
                  <a:gd name="connsiteY65" fmla="*/ 336305 h 1013313"/>
                  <a:gd name="connsiteX66" fmla="*/ 26377 w 1121020"/>
                  <a:gd name="connsiteY66" fmla="*/ 316523 h 1013313"/>
                  <a:gd name="connsiteX67" fmla="*/ 35170 w 1121020"/>
                  <a:gd name="connsiteY67" fmla="*/ 298938 h 1013313"/>
                  <a:gd name="connsiteX68" fmla="*/ 37368 w 1121020"/>
                  <a:gd name="connsiteY68" fmla="*/ 290146 h 1013313"/>
                  <a:gd name="connsiteX69" fmla="*/ 50556 w 1121020"/>
                  <a:gd name="connsiteY69" fmla="*/ 276957 h 1013313"/>
                  <a:gd name="connsiteX70" fmla="*/ 63745 w 1121020"/>
                  <a:gd name="connsiteY70" fmla="*/ 265967 h 1013313"/>
                  <a:gd name="connsiteX71" fmla="*/ 72537 w 1121020"/>
                  <a:gd name="connsiteY71" fmla="*/ 263769 h 1013313"/>
                  <a:gd name="connsiteX72" fmla="*/ 92320 w 1121020"/>
                  <a:gd name="connsiteY72" fmla="*/ 252779 h 1013313"/>
                  <a:gd name="connsiteX73" fmla="*/ 98914 w 1121020"/>
                  <a:gd name="connsiteY73" fmla="*/ 248382 h 1013313"/>
                  <a:gd name="connsiteX74" fmla="*/ 105508 w 1121020"/>
                  <a:gd name="connsiteY74" fmla="*/ 246184 h 1013313"/>
                  <a:gd name="connsiteX75" fmla="*/ 112102 w 1121020"/>
                  <a:gd name="connsiteY75" fmla="*/ 239590 h 1013313"/>
                  <a:gd name="connsiteX76" fmla="*/ 118696 w 1121020"/>
                  <a:gd name="connsiteY76" fmla="*/ 235194 h 1013313"/>
                  <a:gd name="connsiteX77" fmla="*/ 123093 w 1121020"/>
                  <a:gd name="connsiteY77" fmla="*/ 230798 h 1013313"/>
                  <a:gd name="connsiteX78" fmla="*/ 129687 w 1121020"/>
                  <a:gd name="connsiteY78" fmla="*/ 226402 h 1013313"/>
                  <a:gd name="connsiteX79" fmla="*/ 134083 w 1121020"/>
                  <a:gd name="connsiteY79" fmla="*/ 222005 h 1013313"/>
                  <a:gd name="connsiteX80" fmla="*/ 138479 w 1121020"/>
                  <a:gd name="connsiteY80" fmla="*/ 215411 h 1013313"/>
                  <a:gd name="connsiteX81" fmla="*/ 151668 w 1121020"/>
                  <a:gd name="connsiteY81" fmla="*/ 213213 h 1013313"/>
                  <a:gd name="connsiteX82" fmla="*/ 158262 w 1121020"/>
                  <a:gd name="connsiteY82" fmla="*/ 208817 h 1013313"/>
                  <a:gd name="connsiteX83" fmla="*/ 197827 w 1121020"/>
                  <a:gd name="connsiteY83" fmla="*/ 206619 h 1013313"/>
                  <a:gd name="connsiteX84" fmla="*/ 364881 w 1121020"/>
                  <a:gd name="connsiteY84" fmla="*/ 129686 h 1013313"/>
                  <a:gd name="connsiteX85" fmla="*/ 540727 w 1121020"/>
                  <a:gd name="connsiteY85" fmla="*/ 101111 h 1013313"/>
                  <a:gd name="connsiteX86" fmla="*/ 756139 w 1121020"/>
                  <a:gd name="connsiteY86" fmla="*/ 0 h 1013313"/>
                  <a:gd name="connsiteX87" fmla="*/ 1121020 w 1121020"/>
                  <a:gd name="connsiteY87" fmla="*/ 301136 h 1013313"/>
                  <a:gd name="connsiteX88" fmla="*/ 1030898 w 1121020"/>
                  <a:gd name="connsiteY88" fmla="*/ 378069 h 1013313"/>
                  <a:gd name="connsiteX89" fmla="*/ 1046285 w 1121020"/>
                  <a:gd name="connsiteY89" fmla="*/ 465992 h 1013313"/>
                  <a:gd name="connsiteX90" fmla="*/ 964956 w 1121020"/>
                  <a:gd name="connsiteY90" fmla="*/ 615461 h 1013313"/>
                  <a:gd name="connsiteX91" fmla="*/ 978145 w 1121020"/>
                  <a:gd name="connsiteY91" fmla="*/ 639640 h 1013313"/>
                  <a:gd name="connsiteX92" fmla="*/ 975946 w 1121020"/>
                  <a:gd name="connsiteY92" fmla="*/ 661621 h 1013313"/>
                  <a:gd name="connsiteX93" fmla="*/ 969352 w 1121020"/>
                  <a:gd name="connsiteY93" fmla="*/ 663819 h 1013313"/>
                  <a:gd name="connsiteX94" fmla="*/ 960560 w 1121020"/>
                  <a:gd name="connsiteY94" fmla="*/ 666017 h 1013313"/>
                  <a:gd name="connsiteX95" fmla="*/ 962758 w 1121020"/>
                  <a:gd name="connsiteY95" fmla="*/ 687998 h 1013313"/>
                  <a:gd name="connsiteX96" fmla="*/ 964956 w 1121020"/>
                  <a:gd name="connsiteY96" fmla="*/ 701186 h 1013313"/>
                  <a:gd name="connsiteX97" fmla="*/ 969352 w 1121020"/>
                  <a:gd name="connsiteY97" fmla="*/ 747346 h 1013313"/>
                  <a:gd name="connsiteX98" fmla="*/ 967154 w 1121020"/>
                  <a:gd name="connsiteY98" fmla="*/ 773723 h 1013313"/>
                  <a:gd name="connsiteX99" fmla="*/ 964956 w 1121020"/>
                  <a:gd name="connsiteY99" fmla="*/ 782515 h 1013313"/>
                  <a:gd name="connsiteX100" fmla="*/ 958362 w 1121020"/>
                  <a:gd name="connsiteY100" fmla="*/ 789109 h 1013313"/>
                  <a:gd name="connsiteX101" fmla="*/ 956164 w 1121020"/>
                  <a:gd name="connsiteY101" fmla="*/ 797902 h 1013313"/>
                  <a:gd name="connsiteX102" fmla="*/ 949570 w 1121020"/>
                  <a:gd name="connsiteY102" fmla="*/ 800100 h 1013313"/>
                  <a:gd name="connsiteX103" fmla="*/ 947371 w 1121020"/>
                  <a:gd name="connsiteY103" fmla="*/ 808892 h 1013313"/>
                  <a:gd name="connsiteX104" fmla="*/ 940777 w 1121020"/>
                  <a:gd name="connsiteY104" fmla="*/ 819882 h 1013313"/>
                  <a:gd name="connsiteX105" fmla="*/ 938579 w 1121020"/>
                  <a:gd name="connsiteY105" fmla="*/ 826477 h 1013313"/>
                  <a:gd name="connsiteX106" fmla="*/ 934183 w 1121020"/>
                  <a:gd name="connsiteY106" fmla="*/ 835269 h 1013313"/>
                  <a:gd name="connsiteX107" fmla="*/ 931985 w 1121020"/>
                  <a:gd name="connsiteY107" fmla="*/ 874834 h 1013313"/>
                  <a:gd name="connsiteX108" fmla="*/ 925391 w 1121020"/>
                  <a:gd name="connsiteY108" fmla="*/ 894617 h 1013313"/>
                  <a:gd name="connsiteX109" fmla="*/ 912202 w 1121020"/>
                  <a:gd name="connsiteY109" fmla="*/ 905607 h 1013313"/>
                  <a:gd name="connsiteX110" fmla="*/ 896816 w 1121020"/>
                  <a:gd name="connsiteY110" fmla="*/ 920994 h 1013313"/>
                  <a:gd name="connsiteX111" fmla="*/ 890221 w 1121020"/>
                  <a:gd name="connsiteY111" fmla="*/ 931984 h 1013313"/>
                  <a:gd name="connsiteX112" fmla="*/ 879231 w 1121020"/>
                  <a:gd name="connsiteY112" fmla="*/ 945173 h 1013313"/>
                  <a:gd name="connsiteX113" fmla="*/ 872637 w 1121020"/>
                  <a:gd name="connsiteY113" fmla="*/ 947371 h 1013313"/>
                  <a:gd name="connsiteX114" fmla="*/ 868241 w 1121020"/>
                  <a:gd name="connsiteY114" fmla="*/ 953965 h 1013313"/>
                  <a:gd name="connsiteX115" fmla="*/ 855052 w 1121020"/>
                  <a:gd name="connsiteY115" fmla="*/ 967154 h 1013313"/>
                  <a:gd name="connsiteX116" fmla="*/ 850656 w 1121020"/>
                  <a:gd name="connsiteY116" fmla="*/ 973748 h 1013313"/>
                  <a:gd name="connsiteX117" fmla="*/ 835270 w 1121020"/>
                  <a:gd name="connsiteY117" fmla="*/ 984738 h 1013313"/>
                  <a:gd name="connsiteX118" fmla="*/ 830873 w 1121020"/>
                  <a:gd name="connsiteY118" fmla="*/ 989134 h 1013313"/>
                  <a:gd name="connsiteX119" fmla="*/ 819883 w 1121020"/>
                  <a:gd name="connsiteY119" fmla="*/ 993530 h 1013313"/>
                  <a:gd name="connsiteX120" fmla="*/ 800100 w 1121020"/>
                  <a:gd name="connsiteY120" fmla="*/ 997927 h 1013313"/>
                  <a:gd name="connsiteX121" fmla="*/ 797902 w 1121020"/>
                  <a:gd name="connsiteY121" fmla="*/ 1013313 h 101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121020" h="1013313">
                    <a:moveTo>
                      <a:pt x="797902" y="1013313"/>
                    </a:moveTo>
                    <a:lnTo>
                      <a:pt x="646235" y="1013313"/>
                    </a:lnTo>
                    <a:lnTo>
                      <a:pt x="582491" y="918796"/>
                    </a:lnTo>
                    <a:cubicBezTo>
                      <a:pt x="571305" y="910806"/>
                      <a:pt x="566712" y="909866"/>
                      <a:pt x="560510" y="899013"/>
                    </a:cubicBezTo>
                    <a:cubicBezTo>
                      <a:pt x="559360" y="897001"/>
                      <a:pt x="559437" y="894444"/>
                      <a:pt x="558312" y="892419"/>
                    </a:cubicBezTo>
                    <a:cubicBezTo>
                      <a:pt x="555746" y="887800"/>
                      <a:pt x="551192" y="884242"/>
                      <a:pt x="549520" y="879230"/>
                    </a:cubicBezTo>
                    <a:cubicBezTo>
                      <a:pt x="548787" y="877032"/>
                      <a:pt x="548606" y="874564"/>
                      <a:pt x="547321" y="872636"/>
                    </a:cubicBezTo>
                    <a:cubicBezTo>
                      <a:pt x="545597" y="870050"/>
                      <a:pt x="542925" y="868240"/>
                      <a:pt x="540727" y="866042"/>
                    </a:cubicBezTo>
                    <a:cubicBezTo>
                      <a:pt x="540708" y="865966"/>
                      <a:pt x="537382" y="851706"/>
                      <a:pt x="536331" y="850655"/>
                    </a:cubicBezTo>
                    <a:cubicBezTo>
                      <a:pt x="534693" y="849017"/>
                      <a:pt x="531809" y="849493"/>
                      <a:pt x="529737" y="848457"/>
                    </a:cubicBezTo>
                    <a:cubicBezTo>
                      <a:pt x="527374" y="847276"/>
                      <a:pt x="525557" y="845134"/>
                      <a:pt x="523143" y="844061"/>
                    </a:cubicBezTo>
                    <a:cubicBezTo>
                      <a:pt x="518908" y="842179"/>
                      <a:pt x="513810" y="842236"/>
                      <a:pt x="509954" y="839665"/>
                    </a:cubicBezTo>
                    <a:cubicBezTo>
                      <a:pt x="507756" y="838200"/>
                      <a:pt x="505228" y="837137"/>
                      <a:pt x="503360" y="835269"/>
                    </a:cubicBezTo>
                    <a:cubicBezTo>
                      <a:pt x="500631" y="832540"/>
                      <a:pt x="494867" y="823628"/>
                      <a:pt x="492370" y="819882"/>
                    </a:cubicBezTo>
                    <a:lnTo>
                      <a:pt x="487973" y="802298"/>
                    </a:lnTo>
                    <a:cubicBezTo>
                      <a:pt x="487240" y="799367"/>
                      <a:pt x="487451" y="796019"/>
                      <a:pt x="485775" y="793505"/>
                    </a:cubicBezTo>
                    <a:cubicBezTo>
                      <a:pt x="482531" y="788639"/>
                      <a:pt x="479862" y="783702"/>
                      <a:pt x="474785" y="780317"/>
                    </a:cubicBezTo>
                    <a:cubicBezTo>
                      <a:pt x="472857" y="779032"/>
                      <a:pt x="470389" y="778852"/>
                      <a:pt x="468191" y="778119"/>
                    </a:cubicBezTo>
                    <a:cubicBezTo>
                      <a:pt x="465993" y="775921"/>
                      <a:pt x="463320" y="774112"/>
                      <a:pt x="461596" y="771525"/>
                    </a:cubicBezTo>
                    <a:cubicBezTo>
                      <a:pt x="460311" y="769597"/>
                      <a:pt x="459852" y="767202"/>
                      <a:pt x="459398" y="764930"/>
                    </a:cubicBezTo>
                    <a:cubicBezTo>
                      <a:pt x="457650" y="756190"/>
                      <a:pt x="456467" y="747346"/>
                      <a:pt x="455002" y="738554"/>
                    </a:cubicBezTo>
                    <a:cubicBezTo>
                      <a:pt x="454269" y="734158"/>
                      <a:pt x="453885" y="729689"/>
                      <a:pt x="452804" y="725365"/>
                    </a:cubicBezTo>
                    <a:cubicBezTo>
                      <a:pt x="451339" y="719503"/>
                      <a:pt x="451760" y="712807"/>
                      <a:pt x="448408" y="707780"/>
                    </a:cubicBezTo>
                    <a:cubicBezTo>
                      <a:pt x="445477" y="703384"/>
                      <a:pt x="444012" y="697523"/>
                      <a:pt x="439616" y="694592"/>
                    </a:cubicBezTo>
                    <a:cubicBezTo>
                      <a:pt x="407317" y="673061"/>
                      <a:pt x="441313" y="694936"/>
                      <a:pt x="417635" y="681404"/>
                    </a:cubicBezTo>
                    <a:cubicBezTo>
                      <a:pt x="408376" y="676113"/>
                      <a:pt x="413327" y="677043"/>
                      <a:pt x="402248" y="672611"/>
                    </a:cubicBezTo>
                    <a:cubicBezTo>
                      <a:pt x="397946" y="670890"/>
                      <a:pt x="393456" y="669680"/>
                      <a:pt x="389060" y="668215"/>
                    </a:cubicBezTo>
                    <a:cubicBezTo>
                      <a:pt x="379600" y="665062"/>
                      <a:pt x="384714" y="666579"/>
                      <a:pt x="373673" y="663819"/>
                    </a:cubicBezTo>
                    <a:cubicBezTo>
                      <a:pt x="371475" y="662354"/>
                      <a:pt x="369442" y="660604"/>
                      <a:pt x="367079" y="659423"/>
                    </a:cubicBezTo>
                    <a:cubicBezTo>
                      <a:pt x="363926" y="657846"/>
                      <a:pt x="354510" y="655731"/>
                      <a:pt x="351693" y="655027"/>
                    </a:cubicBezTo>
                    <a:cubicBezTo>
                      <a:pt x="350227" y="653561"/>
                      <a:pt x="349150" y="651557"/>
                      <a:pt x="347296" y="650630"/>
                    </a:cubicBezTo>
                    <a:cubicBezTo>
                      <a:pt x="344594" y="649279"/>
                      <a:pt x="341409" y="649262"/>
                      <a:pt x="338504" y="648432"/>
                    </a:cubicBezTo>
                    <a:cubicBezTo>
                      <a:pt x="336276" y="647795"/>
                      <a:pt x="333982" y="647270"/>
                      <a:pt x="331910" y="646234"/>
                    </a:cubicBezTo>
                    <a:cubicBezTo>
                      <a:pt x="329547" y="645053"/>
                      <a:pt x="327345" y="643529"/>
                      <a:pt x="325316" y="641838"/>
                    </a:cubicBezTo>
                    <a:cubicBezTo>
                      <a:pt x="322928" y="639848"/>
                      <a:pt x="321420" y="636786"/>
                      <a:pt x="318721" y="635244"/>
                    </a:cubicBezTo>
                    <a:cubicBezTo>
                      <a:pt x="316098" y="633745"/>
                      <a:pt x="312860" y="633779"/>
                      <a:pt x="309929" y="633046"/>
                    </a:cubicBezTo>
                    <a:cubicBezTo>
                      <a:pt x="307731" y="631581"/>
                      <a:pt x="305026" y="630679"/>
                      <a:pt x="303335" y="628650"/>
                    </a:cubicBezTo>
                    <a:cubicBezTo>
                      <a:pt x="300318" y="625029"/>
                      <a:pt x="298268" y="617844"/>
                      <a:pt x="296741" y="613263"/>
                    </a:cubicBezTo>
                    <a:cubicBezTo>
                      <a:pt x="294799" y="572478"/>
                      <a:pt x="297268" y="575981"/>
                      <a:pt x="290146" y="545123"/>
                    </a:cubicBezTo>
                    <a:cubicBezTo>
                      <a:pt x="289625" y="542865"/>
                      <a:pt x="289073" y="540554"/>
                      <a:pt x="287948" y="538529"/>
                    </a:cubicBezTo>
                    <a:cubicBezTo>
                      <a:pt x="285382" y="533910"/>
                      <a:pt x="279156" y="525340"/>
                      <a:pt x="279156" y="525340"/>
                    </a:cubicBezTo>
                    <a:cubicBezTo>
                      <a:pt x="273118" y="501190"/>
                      <a:pt x="282269" y="531384"/>
                      <a:pt x="270364" y="509954"/>
                    </a:cubicBezTo>
                    <a:cubicBezTo>
                      <a:pt x="268114" y="505903"/>
                      <a:pt x="268041" y="500910"/>
                      <a:pt x="265968" y="496765"/>
                    </a:cubicBezTo>
                    <a:cubicBezTo>
                      <a:pt x="264502" y="493834"/>
                      <a:pt x="262788" y="491015"/>
                      <a:pt x="261571" y="487973"/>
                    </a:cubicBezTo>
                    <a:cubicBezTo>
                      <a:pt x="259850" y="483670"/>
                      <a:pt x="259746" y="478640"/>
                      <a:pt x="257175" y="474784"/>
                    </a:cubicBezTo>
                    <a:cubicBezTo>
                      <a:pt x="251494" y="466262"/>
                      <a:pt x="253614" y="470696"/>
                      <a:pt x="250581" y="461596"/>
                    </a:cubicBezTo>
                    <a:cubicBezTo>
                      <a:pt x="240323" y="462329"/>
                      <a:pt x="230021" y="462592"/>
                      <a:pt x="219808" y="463794"/>
                    </a:cubicBezTo>
                    <a:cubicBezTo>
                      <a:pt x="217507" y="464065"/>
                      <a:pt x="215442" y="465356"/>
                      <a:pt x="213214" y="465992"/>
                    </a:cubicBezTo>
                    <a:cubicBezTo>
                      <a:pt x="210309" y="466822"/>
                      <a:pt x="207352" y="467457"/>
                      <a:pt x="204421" y="468190"/>
                    </a:cubicBezTo>
                    <a:cubicBezTo>
                      <a:pt x="184451" y="478175"/>
                      <a:pt x="196338" y="474049"/>
                      <a:pt x="156064" y="470388"/>
                    </a:cubicBezTo>
                    <a:cubicBezTo>
                      <a:pt x="150570" y="469889"/>
                      <a:pt x="145883" y="467412"/>
                      <a:pt x="140677" y="465992"/>
                    </a:cubicBezTo>
                    <a:cubicBezTo>
                      <a:pt x="134848" y="464402"/>
                      <a:pt x="128825" y="463506"/>
                      <a:pt x="123093" y="461596"/>
                    </a:cubicBezTo>
                    <a:cubicBezTo>
                      <a:pt x="120895" y="460863"/>
                      <a:pt x="118628" y="460311"/>
                      <a:pt x="116498" y="459398"/>
                    </a:cubicBezTo>
                    <a:cubicBezTo>
                      <a:pt x="113486" y="458107"/>
                      <a:pt x="110774" y="456152"/>
                      <a:pt x="107706" y="455002"/>
                    </a:cubicBezTo>
                    <a:cubicBezTo>
                      <a:pt x="104877" y="453941"/>
                      <a:pt x="101807" y="453672"/>
                      <a:pt x="98914" y="452804"/>
                    </a:cubicBezTo>
                    <a:cubicBezTo>
                      <a:pt x="72157" y="444776"/>
                      <a:pt x="97197" y="451275"/>
                      <a:pt x="76933" y="446209"/>
                    </a:cubicBezTo>
                    <a:cubicBezTo>
                      <a:pt x="62676" y="427200"/>
                      <a:pt x="77770" y="445293"/>
                      <a:pt x="63745" y="433021"/>
                    </a:cubicBezTo>
                    <a:cubicBezTo>
                      <a:pt x="59846" y="429609"/>
                      <a:pt x="52754" y="422030"/>
                      <a:pt x="52754" y="422030"/>
                    </a:cubicBezTo>
                    <a:cubicBezTo>
                      <a:pt x="47229" y="405456"/>
                      <a:pt x="55324" y="425243"/>
                      <a:pt x="43962" y="411040"/>
                    </a:cubicBezTo>
                    <a:cubicBezTo>
                      <a:pt x="42515" y="409231"/>
                      <a:pt x="42800" y="406518"/>
                      <a:pt x="41764" y="404446"/>
                    </a:cubicBezTo>
                    <a:cubicBezTo>
                      <a:pt x="40583" y="402083"/>
                      <a:pt x="38833" y="400050"/>
                      <a:pt x="37368" y="397852"/>
                    </a:cubicBezTo>
                    <a:cubicBezTo>
                      <a:pt x="36635" y="394188"/>
                      <a:pt x="36352" y="390405"/>
                      <a:pt x="35170" y="386861"/>
                    </a:cubicBezTo>
                    <a:cubicBezTo>
                      <a:pt x="33436" y="381661"/>
                      <a:pt x="24485" y="367384"/>
                      <a:pt x="21981" y="364880"/>
                    </a:cubicBezTo>
                    <a:cubicBezTo>
                      <a:pt x="19783" y="362682"/>
                      <a:pt x="17377" y="360674"/>
                      <a:pt x="15387" y="358286"/>
                    </a:cubicBezTo>
                    <a:cubicBezTo>
                      <a:pt x="93" y="339933"/>
                      <a:pt x="23654" y="364354"/>
                      <a:pt x="4396" y="345098"/>
                    </a:cubicBezTo>
                    <a:cubicBezTo>
                      <a:pt x="1870" y="337521"/>
                      <a:pt x="3836" y="340143"/>
                      <a:pt x="0" y="336305"/>
                    </a:cubicBezTo>
                    <a:lnTo>
                      <a:pt x="26377" y="316523"/>
                    </a:lnTo>
                    <a:cubicBezTo>
                      <a:pt x="29308" y="310661"/>
                      <a:pt x="32649" y="304987"/>
                      <a:pt x="35170" y="298938"/>
                    </a:cubicBezTo>
                    <a:cubicBezTo>
                      <a:pt x="36332" y="296150"/>
                      <a:pt x="36178" y="292923"/>
                      <a:pt x="37368" y="290146"/>
                    </a:cubicBezTo>
                    <a:cubicBezTo>
                      <a:pt x="40738" y="282283"/>
                      <a:pt x="43892" y="282669"/>
                      <a:pt x="50556" y="276957"/>
                    </a:cubicBezTo>
                    <a:cubicBezTo>
                      <a:pt x="55839" y="272429"/>
                      <a:pt x="57266" y="268744"/>
                      <a:pt x="63745" y="265967"/>
                    </a:cubicBezTo>
                    <a:cubicBezTo>
                      <a:pt x="66522" y="264777"/>
                      <a:pt x="69606" y="264502"/>
                      <a:pt x="72537" y="263769"/>
                    </a:cubicBezTo>
                    <a:cubicBezTo>
                      <a:pt x="87653" y="253692"/>
                      <a:pt x="80713" y="256648"/>
                      <a:pt x="92320" y="252779"/>
                    </a:cubicBezTo>
                    <a:cubicBezTo>
                      <a:pt x="94518" y="251313"/>
                      <a:pt x="96551" y="249564"/>
                      <a:pt x="98914" y="248382"/>
                    </a:cubicBezTo>
                    <a:cubicBezTo>
                      <a:pt x="100986" y="247346"/>
                      <a:pt x="103580" y="247469"/>
                      <a:pt x="105508" y="246184"/>
                    </a:cubicBezTo>
                    <a:cubicBezTo>
                      <a:pt x="108094" y="244460"/>
                      <a:pt x="109714" y="241580"/>
                      <a:pt x="112102" y="239590"/>
                    </a:cubicBezTo>
                    <a:cubicBezTo>
                      <a:pt x="114131" y="237899"/>
                      <a:pt x="116633" y="236844"/>
                      <a:pt x="118696" y="235194"/>
                    </a:cubicBezTo>
                    <a:cubicBezTo>
                      <a:pt x="120314" y="233899"/>
                      <a:pt x="121475" y="232093"/>
                      <a:pt x="123093" y="230798"/>
                    </a:cubicBezTo>
                    <a:cubicBezTo>
                      <a:pt x="125156" y="229148"/>
                      <a:pt x="127624" y="228052"/>
                      <a:pt x="129687" y="226402"/>
                    </a:cubicBezTo>
                    <a:cubicBezTo>
                      <a:pt x="131305" y="225107"/>
                      <a:pt x="132788" y="223623"/>
                      <a:pt x="134083" y="222005"/>
                    </a:cubicBezTo>
                    <a:cubicBezTo>
                      <a:pt x="135733" y="219942"/>
                      <a:pt x="136116" y="216592"/>
                      <a:pt x="138479" y="215411"/>
                    </a:cubicBezTo>
                    <a:cubicBezTo>
                      <a:pt x="142465" y="213418"/>
                      <a:pt x="147272" y="213946"/>
                      <a:pt x="151668" y="213213"/>
                    </a:cubicBezTo>
                    <a:cubicBezTo>
                      <a:pt x="153866" y="211748"/>
                      <a:pt x="155653" y="209229"/>
                      <a:pt x="158262" y="208817"/>
                    </a:cubicBezTo>
                    <a:cubicBezTo>
                      <a:pt x="172762" y="206528"/>
                      <a:pt x="184446" y="206619"/>
                      <a:pt x="197827" y="206619"/>
                    </a:cubicBezTo>
                    <a:lnTo>
                      <a:pt x="364881" y="129686"/>
                    </a:lnTo>
                    <a:lnTo>
                      <a:pt x="540727" y="101111"/>
                    </a:lnTo>
                    <a:lnTo>
                      <a:pt x="756139" y="0"/>
                    </a:lnTo>
                    <a:lnTo>
                      <a:pt x="1121020" y="301136"/>
                    </a:lnTo>
                    <a:lnTo>
                      <a:pt x="1030898" y="378069"/>
                    </a:lnTo>
                    <a:lnTo>
                      <a:pt x="1046285" y="465992"/>
                    </a:lnTo>
                    <a:lnTo>
                      <a:pt x="964956" y="615461"/>
                    </a:lnTo>
                    <a:lnTo>
                      <a:pt x="978145" y="639640"/>
                    </a:lnTo>
                    <a:cubicBezTo>
                      <a:pt x="977412" y="646967"/>
                      <a:pt x="978463" y="654701"/>
                      <a:pt x="975946" y="661621"/>
                    </a:cubicBezTo>
                    <a:cubicBezTo>
                      <a:pt x="975154" y="663798"/>
                      <a:pt x="971580" y="663182"/>
                      <a:pt x="969352" y="663819"/>
                    </a:cubicBezTo>
                    <a:cubicBezTo>
                      <a:pt x="966447" y="664649"/>
                      <a:pt x="963491" y="665284"/>
                      <a:pt x="960560" y="666017"/>
                    </a:cubicBezTo>
                    <a:cubicBezTo>
                      <a:pt x="961293" y="673344"/>
                      <a:pt x="961845" y="680691"/>
                      <a:pt x="962758" y="687998"/>
                    </a:cubicBezTo>
                    <a:cubicBezTo>
                      <a:pt x="963311" y="692420"/>
                      <a:pt x="964586" y="696745"/>
                      <a:pt x="964956" y="701186"/>
                    </a:cubicBezTo>
                    <a:cubicBezTo>
                      <a:pt x="968834" y="747718"/>
                      <a:pt x="962705" y="727405"/>
                      <a:pt x="969352" y="747346"/>
                    </a:cubicBezTo>
                    <a:cubicBezTo>
                      <a:pt x="968619" y="756138"/>
                      <a:pt x="968248" y="764968"/>
                      <a:pt x="967154" y="773723"/>
                    </a:cubicBezTo>
                    <a:cubicBezTo>
                      <a:pt x="966779" y="776721"/>
                      <a:pt x="966455" y="779892"/>
                      <a:pt x="964956" y="782515"/>
                    </a:cubicBezTo>
                    <a:cubicBezTo>
                      <a:pt x="963414" y="785214"/>
                      <a:pt x="960560" y="786911"/>
                      <a:pt x="958362" y="789109"/>
                    </a:cubicBezTo>
                    <a:cubicBezTo>
                      <a:pt x="957629" y="792040"/>
                      <a:pt x="958051" y="795543"/>
                      <a:pt x="956164" y="797902"/>
                    </a:cubicBezTo>
                    <a:cubicBezTo>
                      <a:pt x="954717" y="799711"/>
                      <a:pt x="951017" y="798291"/>
                      <a:pt x="949570" y="800100"/>
                    </a:cubicBezTo>
                    <a:cubicBezTo>
                      <a:pt x="947683" y="802459"/>
                      <a:pt x="948598" y="806131"/>
                      <a:pt x="947371" y="808892"/>
                    </a:cubicBezTo>
                    <a:cubicBezTo>
                      <a:pt x="945636" y="812796"/>
                      <a:pt x="942687" y="816061"/>
                      <a:pt x="940777" y="819882"/>
                    </a:cubicBezTo>
                    <a:cubicBezTo>
                      <a:pt x="939741" y="821955"/>
                      <a:pt x="939492" y="824347"/>
                      <a:pt x="938579" y="826477"/>
                    </a:cubicBezTo>
                    <a:cubicBezTo>
                      <a:pt x="937288" y="829489"/>
                      <a:pt x="935648" y="832338"/>
                      <a:pt x="934183" y="835269"/>
                    </a:cubicBezTo>
                    <a:cubicBezTo>
                      <a:pt x="933450" y="848457"/>
                      <a:pt x="933921" y="861768"/>
                      <a:pt x="931985" y="874834"/>
                    </a:cubicBezTo>
                    <a:cubicBezTo>
                      <a:pt x="930966" y="881710"/>
                      <a:pt x="931175" y="890762"/>
                      <a:pt x="925391" y="894617"/>
                    </a:cubicBezTo>
                    <a:cubicBezTo>
                      <a:pt x="919529" y="898525"/>
                      <a:pt x="916759" y="899748"/>
                      <a:pt x="912202" y="905607"/>
                    </a:cubicBezTo>
                    <a:cubicBezTo>
                      <a:pt x="899857" y="921480"/>
                      <a:pt x="909417" y="916794"/>
                      <a:pt x="896816" y="920994"/>
                    </a:cubicBezTo>
                    <a:cubicBezTo>
                      <a:pt x="892998" y="932448"/>
                      <a:pt x="897119" y="923361"/>
                      <a:pt x="890221" y="931984"/>
                    </a:cubicBezTo>
                    <a:cubicBezTo>
                      <a:pt x="885585" y="937779"/>
                      <a:pt x="885947" y="940696"/>
                      <a:pt x="879231" y="945173"/>
                    </a:cubicBezTo>
                    <a:cubicBezTo>
                      <a:pt x="877303" y="946458"/>
                      <a:pt x="874835" y="946638"/>
                      <a:pt x="872637" y="947371"/>
                    </a:cubicBezTo>
                    <a:cubicBezTo>
                      <a:pt x="871172" y="949569"/>
                      <a:pt x="869996" y="951991"/>
                      <a:pt x="868241" y="953965"/>
                    </a:cubicBezTo>
                    <a:cubicBezTo>
                      <a:pt x="864110" y="958612"/>
                      <a:pt x="858501" y="961981"/>
                      <a:pt x="855052" y="967154"/>
                    </a:cubicBezTo>
                    <a:cubicBezTo>
                      <a:pt x="853587" y="969352"/>
                      <a:pt x="852524" y="971880"/>
                      <a:pt x="850656" y="973748"/>
                    </a:cubicBezTo>
                    <a:cubicBezTo>
                      <a:pt x="844471" y="979933"/>
                      <a:pt x="841508" y="979748"/>
                      <a:pt x="835270" y="984738"/>
                    </a:cubicBezTo>
                    <a:cubicBezTo>
                      <a:pt x="833652" y="986033"/>
                      <a:pt x="832672" y="988106"/>
                      <a:pt x="830873" y="989134"/>
                    </a:cubicBezTo>
                    <a:cubicBezTo>
                      <a:pt x="827447" y="991091"/>
                      <a:pt x="823626" y="992282"/>
                      <a:pt x="819883" y="993530"/>
                    </a:cubicBezTo>
                    <a:cubicBezTo>
                      <a:pt x="815217" y="995086"/>
                      <a:pt x="804468" y="997054"/>
                      <a:pt x="800100" y="997927"/>
                    </a:cubicBezTo>
                    <a:cubicBezTo>
                      <a:pt x="789650" y="1005764"/>
                      <a:pt x="793898" y="1001931"/>
                      <a:pt x="797902" y="101331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7" name="Freeform 226"/>
              <p:cNvSpPr/>
              <p:nvPr/>
            </p:nvSpPr>
            <p:spPr>
              <a:xfrm>
                <a:off x="6340737" y="4907725"/>
                <a:ext cx="979478" cy="899594"/>
              </a:xfrm>
              <a:custGeom>
                <a:avLst/>
                <a:gdLst>
                  <a:gd name="connsiteX0" fmla="*/ 729761 w 978144"/>
                  <a:gd name="connsiteY0" fmla="*/ 683602 h 899013"/>
                  <a:gd name="connsiteX1" fmla="*/ 729761 w 978144"/>
                  <a:gd name="connsiteY1" fmla="*/ 683602 h 899013"/>
                  <a:gd name="connsiteX2" fmla="*/ 707781 w 978144"/>
                  <a:gd name="connsiteY2" fmla="*/ 687998 h 899013"/>
                  <a:gd name="connsiteX3" fmla="*/ 694592 w 978144"/>
                  <a:gd name="connsiteY3" fmla="*/ 692394 h 899013"/>
                  <a:gd name="connsiteX4" fmla="*/ 685800 w 978144"/>
                  <a:gd name="connsiteY4" fmla="*/ 694592 h 899013"/>
                  <a:gd name="connsiteX5" fmla="*/ 672611 w 978144"/>
                  <a:gd name="connsiteY5" fmla="*/ 698988 h 899013"/>
                  <a:gd name="connsiteX6" fmla="*/ 666017 w 978144"/>
                  <a:gd name="connsiteY6" fmla="*/ 701186 h 899013"/>
                  <a:gd name="connsiteX7" fmla="*/ 659423 w 978144"/>
                  <a:gd name="connsiteY7" fmla="*/ 705582 h 899013"/>
                  <a:gd name="connsiteX8" fmla="*/ 646235 w 978144"/>
                  <a:gd name="connsiteY8" fmla="*/ 709979 h 899013"/>
                  <a:gd name="connsiteX9" fmla="*/ 639640 w 978144"/>
                  <a:gd name="connsiteY9" fmla="*/ 714375 h 899013"/>
                  <a:gd name="connsiteX10" fmla="*/ 633046 w 978144"/>
                  <a:gd name="connsiteY10" fmla="*/ 720969 h 899013"/>
                  <a:gd name="connsiteX11" fmla="*/ 624254 w 978144"/>
                  <a:gd name="connsiteY11" fmla="*/ 723167 h 899013"/>
                  <a:gd name="connsiteX12" fmla="*/ 611065 w 978144"/>
                  <a:gd name="connsiteY12" fmla="*/ 734157 h 899013"/>
                  <a:gd name="connsiteX13" fmla="*/ 595679 w 978144"/>
                  <a:gd name="connsiteY13" fmla="*/ 738554 h 899013"/>
                  <a:gd name="connsiteX14" fmla="*/ 582490 w 978144"/>
                  <a:gd name="connsiteY14" fmla="*/ 747346 h 899013"/>
                  <a:gd name="connsiteX15" fmla="*/ 569302 w 978144"/>
                  <a:gd name="connsiteY15" fmla="*/ 758336 h 899013"/>
                  <a:gd name="connsiteX16" fmla="*/ 553915 w 978144"/>
                  <a:gd name="connsiteY16" fmla="*/ 769327 h 899013"/>
                  <a:gd name="connsiteX17" fmla="*/ 536331 w 978144"/>
                  <a:gd name="connsiteY17" fmla="*/ 789109 h 899013"/>
                  <a:gd name="connsiteX18" fmla="*/ 529736 w 978144"/>
                  <a:gd name="connsiteY18" fmla="*/ 800100 h 899013"/>
                  <a:gd name="connsiteX19" fmla="*/ 527538 w 978144"/>
                  <a:gd name="connsiteY19" fmla="*/ 806694 h 899013"/>
                  <a:gd name="connsiteX20" fmla="*/ 518746 w 978144"/>
                  <a:gd name="connsiteY20" fmla="*/ 819882 h 899013"/>
                  <a:gd name="connsiteX21" fmla="*/ 514350 w 978144"/>
                  <a:gd name="connsiteY21" fmla="*/ 824279 h 899013"/>
                  <a:gd name="connsiteX22" fmla="*/ 507756 w 978144"/>
                  <a:gd name="connsiteY22" fmla="*/ 839665 h 899013"/>
                  <a:gd name="connsiteX23" fmla="*/ 498963 w 978144"/>
                  <a:gd name="connsiteY23" fmla="*/ 850656 h 899013"/>
                  <a:gd name="connsiteX24" fmla="*/ 492369 w 978144"/>
                  <a:gd name="connsiteY24" fmla="*/ 866042 h 899013"/>
                  <a:gd name="connsiteX25" fmla="*/ 487973 w 978144"/>
                  <a:gd name="connsiteY25" fmla="*/ 872636 h 899013"/>
                  <a:gd name="connsiteX26" fmla="*/ 485775 w 978144"/>
                  <a:gd name="connsiteY26" fmla="*/ 888023 h 899013"/>
                  <a:gd name="connsiteX27" fmla="*/ 0 w 978144"/>
                  <a:gd name="connsiteY27" fmla="*/ 899013 h 899013"/>
                  <a:gd name="connsiteX28" fmla="*/ 76933 w 978144"/>
                  <a:gd name="connsiteY28" fmla="*/ 848457 h 899013"/>
                  <a:gd name="connsiteX29" fmla="*/ 85725 w 978144"/>
                  <a:gd name="connsiteY29" fmla="*/ 830873 h 899013"/>
                  <a:gd name="connsiteX30" fmla="*/ 87923 w 978144"/>
                  <a:gd name="connsiteY30" fmla="*/ 824279 h 899013"/>
                  <a:gd name="connsiteX31" fmla="*/ 94517 w 978144"/>
                  <a:gd name="connsiteY31" fmla="*/ 819882 h 899013"/>
                  <a:gd name="connsiteX32" fmla="*/ 105508 w 978144"/>
                  <a:gd name="connsiteY32" fmla="*/ 808892 h 899013"/>
                  <a:gd name="connsiteX33" fmla="*/ 116498 w 978144"/>
                  <a:gd name="connsiteY33" fmla="*/ 791307 h 899013"/>
                  <a:gd name="connsiteX34" fmla="*/ 123092 w 978144"/>
                  <a:gd name="connsiteY34" fmla="*/ 786911 h 899013"/>
                  <a:gd name="connsiteX35" fmla="*/ 129686 w 978144"/>
                  <a:gd name="connsiteY35" fmla="*/ 780317 h 899013"/>
                  <a:gd name="connsiteX36" fmla="*/ 142875 w 978144"/>
                  <a:gd name="connsiteY36" fmla="*/ 771525 h 899013"/>
                  <a:gd name="connsiteX37" fmla="*/ 153865 w 978144"/>
                  <a:gd name="connsiteY37" fmla="*/ 756138 h 899013"/>
                  <a:gd name="connsiteX38" fmla="*/ 156063 w 978144"/>
                  <a:gd name="connsiteY38" fmla="*/ 745148 h 899013"/>
                  <a:gd name="connsiteX39" fmla="*/ 160460 w 978144"/>
                  <a:gd name="connsiteY39" fmla="*/ 720969 h 899013"/>
                  <a:gd name="connsiteX40" fmla="*/ 162658 w 978144"/>
                  <a:gd name="connsiteY40" fmla="*/ 696790 h 899013"/>
                  <a:gd name="connsiteX41" fmla="*/ 164856 w 978144"/>
                  <a:gd name="connsiteY41" fmla="*/ 690196 h 899013"/>
                  <a:gd name="connsiteX42" fmla="*/ 171450 w 978144"/>
                  <a:gd name="connsiteY42" fmla="*/ 685800 h 899013"/>
                  <a:gd name="connsiteX43" fmla="*/ 173648 w 978144"/>
                  <a:gd name="connsiteY43" fmla="*/ 672611 h 899013"/>
                  <a:gd name="connsiteX44" fmla="*/ 180242 w 978144"/>
                  <a:gd name="connsiteY44" fmla="*/ 668215 h 899013"/>
                  <a:gd name="connsiteX45" fmla="*/ 182440 w 978144"/>
                  <a:gd name="connsiteY45" fmla="*/ 659423 h 899013"/>
                  <a:gd name="connsiteX46" fmla="*/ 186836 w 978144"/>
                  <a:gd name="connsiteY46" fmla="*/ 652829 h 899013"/>
                  <a:gd name="connsiteX47" fmla="*/ 189035 w 978144"/>
                  <a:gd name="connsiteY47" fmla="*/ 644036 h 899013"/>
                  <a:gd name="connsiteX48" fmla="*/ 193431 w 978144"/>
                  <a:gd name="connsiteY48" fmla="*/ 637442 h 899013"/>
                  <a:gd name="connsiteX49" fmla="*/ 195629 w 978144"/>
                  <a:gd name="connsiteY49" fmla="*/ 630848 h 899013"/>
                  <a:gd name="connsiteX50" fmla="*/ 193431 w 978144"/>
                  <a:gd name="connsiteY50" fmla="*/ 606669 h 899013"/>
                  <a:gd name="connsiteX51" fmla="*/ 191233 w 978144"/>
                  <a:gd name="connsiteY51" fmla="*/ 597877 h 899013"/>
                  <a:gd name="connsiteX52" fmla="*/ 184638 w 978144"/>
                  <a:gd name="connsiteY52" fmla="*/ 562707 h 899013"/>
                  <a:gd name="connsiteX53" fmla="*/ 186836 w 978144"/>
                  <a:gd name="connsiteY53" fmla="*/ 536331 h 899013"/>
                  <a:gd name="connsiteX54" fmla="*/ 200025 w 978144"/>
                  <a:gd name="connsiteY54" fmla="*/ 531934 h 899013"/>
                  <a:gd name="connsiteX55" fmla="*/ 206619 w 978144"/>
                  <a:gd name="connsiteY55" fmla="*/ 525340 h 899013"/>
                  <a:gd name="connsiteX56" fmla="*/ 202223 w 978144"/>
                  <a:gd name="connsiteY56" fmla="*/ 516548 h 899013"/>
                  <a:gd name="connsiteX57" fmla="*/ 193431 w 978144"/>
                  <a:gd name="connsiteY57" fmla="*/ 503359 h 899013"/>
                  <a:gd name="connsiteX58" fmla="*/ 191233 w 978144"/>
                  <a:gd name="connsiteY58" fmla="*/ 496765 h 899013"/>
                  <a:gd name="connsiteX59" fmla="*/ 268165 w 978144"/>
                  <a:gd name="connsiteY59" fmla="*/ 360484 h 899013"/>
                  <a:gd name="connsiteX60" fmla="*/ 250581 w 978144"/>
                  <a:gd name="connsiteY60" fmla="*/ 246184 h 899013"/>
                  <a:gd name="connsiteX61" fmla="*/ 373673 w 978144"/>
                  <a:gd name="connsiteY61" fmla="*/ 167054 h 899013"/>
                  <a:gd name="connsiteX62" fmla="*/ 573698 w 978144"/>
                  <a:gd name="connsiteY62" fmla="*/ 0 h 899013"/>
                  <a:gd name="connsiteX63" fmla="*/ 633046 w 978144"/>
                  <a:gd name="connsiteY63" fmla="*/ 2198 h 899013"/>
                  <a:gd name="connsiteX64" fmla="*/ 646235 w 978144"/>
                  <a:gd name="connsiteY64" fmla="*/ 6594 h 899013"/>
                  <a:gd name="connsiteX65" fmla="*/ 714375 w 978144"/>
                  <a:gd name="connsiteY65" fmla="*/ 8792 h 899013"/>
                  <a:gd name="connsiteX66" fmla="*/ 718771 w 978144"/>
                  <a:gd name="connsiteY66" fmla="*/ 24179 h 899013"/>
                  <a:gd name="connsiteX67" fmla="*/ 720969 w 978144"/>
                  <a:gd name="connsiteY67" fmla="*/ 50556 h 899013"/>
                  <a:gd name="connsiteX68" fmla="*/ 727563 w 978144"/>
                  <a:gd name="connsiteY68" fmla="*/ 52754 h 899013"/>
                  <a:gd name="connsiteX69" fmla="*/ 756138 w 978144"/>
                  <a:gd name="connsiteY69" fmla="*/ 54952 h 899013"/>
                  <a:gd name="connsiteX70" fmla="*/ 773723 w 978144"/>
                  <a:gd name="connsiteY70" fmla="*/ 70338 h 899013"/>
                  <a:gd name="connsiteX71" fmla="*/ 778119 w 978144"/>
                  <a:gd name="connsiteY71" fmla="*/ 76932 h 899013"/>
                  <a:gd name="connsiteX72" fmla="*/ 782515 w 978144"/>
                  <a:gd name="connsiteY72" fmla="*/ 90121 h 899013"/>
                  <a:gd name="connsiteX73" fmla="*/ 797902 w 978144"/>
                  <a:gd name="connsiteY73" fmla="*/ 98913 h 899013"/>
                  <a:gd name="connsiteX74" fmla="*/ 811090 w 978144"/>
                  <a:gd name="connsiteY74" fmla="*/ 105507 h 899013"/>
                  <a:gd name="connsiteX75" fmla="*/ 819883 w 978144"/>
                  <a:gd name="connsiteY75" fmla="*/ 116498 h 899013"/>
                  <a:gd name="connsiteX76" fmla="*/ 833071 w 978144"/>
                  <a:gd name="connsiteY76" fmla="*/ 125290 h 899013"/>
                  <a:gd name="connsiteX77" fmla="*/ 837467 w 978144"/>
                  <a:gd name="connsiteY77" fmla="*/ 131884 h 899013"/>
                  <a:gd name="connsiteX78" fmla="*/ 830873 w 978144"/>
                  <a:gd name="connsiteY78" fmla="*/ 156063 h 899013"/>
                  <a:gd name="connsiteX79" fmla="*/ 824279 w 978144"/>
                  <a:gd name="connsiteY79" fmla="*/ 160459 h 899013"/>
                  <a:gd name="connsiteX80" fmla="*/ 822081 w 978144"/>
                  <a:gd name="connsiteY80" fmla="*/ 167054 h 899013"/>
                  <a:gd name="connsiteX81" fmla="*/ 828675 w 978144"/>
                  <a:gd name="connsiteY81" fmla="*/ 169252 h 899013"/>
                  <a:gd name="connsiteX82" fmla="*/ 835269 w 978144"/>
                  <a:gd name="connsiteY82" fmla="*/ 173648 h 899013"/>
                  <a:gd name="connsiteX83" fmla="*/ 868240 w 978144"/>
                  <a:gd name="connsiteY83" fmla="*/ 180242 h 899013"/>
                  <a:gd name="connsiteX84" fmla="*/ 879231 w 978144"/>
                  <a:gd name="connsiteY84" fmla="*/ 193431 h 899013"/>
                  <a:gd name="connsiteX85" fmla="*/ 883627 w 978144"/>
                  <a:gd name="connsiteY85" fmla="*/ 206619 h 899013"/>
                  <a:gd name="connsiteX86" fmla="*/ 892419 w 978144"/>
                  <a:gd name="connsiteY86" fmla="*/ 241788 h 899013"/>
                  <a:gd name="connsiteX87" fmla="*/ 942975 w 978144"/>
                  <a:gd name="connsiteY87" fmla="*/ 235194 h 899013"/>
                  <a:gd name="connsiteX88" fmla="*/ 978144 w 978144"/>
                  <a:gd name="connsiteY88" fmla="*/ 305532 h 899013"/>
                  <a:gd name="connsiteX89" fmla="*/ 958361 w 978144"/>
                  <a:gd name="connsiteY89" fmla="*/ 340702 h 899013"/>
                  <a:gd name="connsiteX90" fmla="*/ 951767 w 978144"/>
                  <a:gd name="connsiteY90" fmla="*/ 378069 h 899013"/>
                  <a:gd name="connsiteX91" fmla="*/ 938579 w 978144"/>
                  <a:gd name="connsiteY91" fmla="*/ 386861 h 899013"/>
                  <a:gd name="connsiteX92" fmla="*/ 934183 w 978144"/>
                  <a:gd name="connsiteY92" fmla="*/ 393456 h 899013"/>
                  <a:gd name="connsiteX93" fmla="*/ 916598 w 978144"/>
                  <a:gd name="connsiteY93" fmla="*/ 404446 h 899013"/>
                  <a:gd name="connsiteX94" fmla="*/ 912202 w 978144"/>
                  <a:gd name="connsiteY94" fmla="*/ 411040 h 899013"/>
                  <a:gd name="connsiteX95" fmla="*/ 925390 w 978144"/>
                  <a:gd name="connsiteY95" fmla="*/ 415436 h 899013"/>
                  <a:gd name="connsiteX96" fmla="*/ 931985 w 978144"/>
                  <a:gd name="connsiteY96" fmla="*/ 417634 h 899013"/>
                  <a:gd name="connsiteX97" fmla="*/ 940777 w 978144"/>
                  <a:gd name="connsiteY97" fmla="*/ 424229 h 899013"/>
                  <a:gd name="connsiteX98" fmla="*/ 938579 w 978144"/>
                  <a:gd name="connsiteY98" fmla="*/ 448407 h 899013"/>
                  <a:gd name="connsiteX99" fmla="*/ 934183 w 978144"/>
                  <a:gd name="connsiteY99" fmla="*/ 452804 h 899013"/>
                  <a:gd name="connsiteX100" fmla="*/ 923192 w 978144"/>
                  <a:gd name="connsiteY100" fmla="*/ 455002 h 899013"/>
                  <a:gd name="connsiteX101" fmla="*/ 910004 w 978144"/>
                  <a:gd name="connsiteY101" fmla="*/ 461596 h 899013"/>
                  <a:gd name="connsiteX102" fmla="*/ 894617 w 978144"/>
                  <a:gd name="connsiteY102" fmla="*/ 468190 h 899013"/>
                  <a:gd name="connsiteX103" fmla="*/ 879231 w 978144"/>
                  <a:gd name="connsiteY103" fmla="*/ 487973 h 899013"/>
                  <a:gd name="connsiteX104" fmla="*/ 874835 w 978144"/>
                  <a:gd name="connsiteY104" fmla="*/ 501161 h 899013"/>
                  <a:gd name="connsiteX105" fmla="*/ 870438 w 978144"/>
                  <a:gd name="connsiteY105" fmla="*/ 505557 h 899013"/>
                  <a:gd name="connsiteX106" fmla="*/ 857250 w 978144"/>
                  <a:gd name="connsiteY106" fmla="*/ 509954 h 899013"/>
                  <a:gd name="connsiteX107" fmla="*/ 850656 w 978144"/>
                  <a:gd name="connsiteY107" fmla="*/ 516548 h 899013"/>
                  <a:gd name="connsiteX108" fmla="*/ 835269 w 978144"/>
                  <a:gd name="connsiteY108" fmla="*/ 525340 h 899013"/>
                  <a:gd name="connsiteX109" fmla="*/ 828675 w 978144"/>
                  <a:gd name="connsiteY109" fmla="*/ 527538 h 899013"/>
                  <a:gd name="connsiteX110" fmla="*/ 813288 w 978144"/>
                  <a:gd name="connsiteY110" fmla="*/ 536331 h 899013"/>
                  <a:gd name="connsiteX111" fmla="*/ 800100 w 978144"/>
                  <a:gd name="connsiteY111" fmla="*/ 540727 h 899013"/>
                  <a:gd name="connsiteX112" fmla="*/ 793506 w 978144"/>
                  <a:gd name="connsiteY112" fmla="*/ 547321 h 899013"/>
                  <a:gd name="connsiteX113" fmla="*/ 786911 w 978144"/>
                  <a:gd name="connsiteY113" fmla="*/ 558311 h 899013"/>
                  <a:gd name="connsiteX114" fmla="*/ 784713 w 978144"/>
                  <a:gd name="connsiteY114" fmla="*/ 564906 h 899013"/>
                  <a:gd name="connsiteX115" fmla="*/ 782515 w 978144"/>
                  <a:gd name="connsiteY115" fmla="*/ 573698 h 899013"/>
                  <a:gd name="connsiteX116" fmla="*/ 778119 w 978144"/>
                  <a:gd name="connsiteY116" fmla="*/ 584688 h 899013"/>
                  <a:gd name="connsiteX117" fmla="*/ 775921 w 978144"/>
                  <a:gd name="connsiteY117" fmla="*/ 600075 h 899013"/>
                  <a:gd name="connsiteX118" fmla="*/ 762733 w 978144"/>
                  <a:gd name="connsiteY118" fmla="*/ 619857 h 899013"/>
                  <a:gd name="connsiteX119" fmla="*/ 749544 w 978144"/>
                  <a:gd name="connsiteY119" fmla="*/ 628650 h 899013"/>
                  <a:gd name="connsiteX120" fmla="*/ 742950 w 978144"/>
                  <a:gd name="connsiteY120" fmla="*/ 633046 h 899013"/>
                  <a:gd name="connsiteX121" fmla="*/ 738554 w 978144"/>
                  <a:gd name="connsiteY121" fmla="*/ 639640 h 899013"/>
                  <a:gd name="connsiteX122" fmla="*/ 731960 w 978144"/>
                  <a:gd name="connsiteY122" fmla="*/ 646234 h 899013"/>
                  <a:gd name="connsiteX123" fmla="*/ 729761 w 978144"/>
                  <a:gd name="connsiteY123" fmla="*/ 683602 h 899013"/>
                  <a:gd name="connsiteX0" fmla="*/ 729761 w 978144"/>
                  <a:gd name="connsiteY0" fmla="*/ 683602 h 899013"/>
                  <a:gd name="connsiteX1" fmla="*/ 729761 w 978144"/>
                  <a:gd name="connsiteY1" fmla="*/ 683602 h 899013"/>
                  <a:gd name="connsiteX2" fmla="*/ 707781 w 978144"/>
                  <a:gd name="connsiteY2" fmla="*/ 687998 h 899013"/>
                  <a:gd name="connsiteX3" fmla="*/ 694592 w 978144"/>
                  <a:gd name="connsiteY3" fmla="*/ 692394 h 899013"/>
                  <a:gd name="connsiteX4" fmla="*/ 685800 w 978144"/>
                  <a:gd name="connsiteY4" fmla="*/ 694592 h 899013"/>
                  <a:gd name="connsiteX5" fmla="*/ 672611 w 978144"/>
                  <a:gd name="connsiteY5" fmla="*/ 698988 h 899013"/>
                  <a:gd name="connsiteX6" fmla="*/ 666017 w 978144"/>
                  <a:gd name="connsiteY6" fmla="*/ 701186 h 899013"/>
                  <a:gd name="connsiteX7" fmla="*/ 659423 w 978144"/>
                  <a:gd name="connsiteY7" fmla="*/ 705582 h 899013"/>
                  <a:gd name="connsiteX8" fmla="*/ 646235 w 978144"/>
                  <a:gd name="connsiteY8" fmla="*/ 709979 h 899013"/>
                  <a:gd name="connsiteX9" fmla="*/ 639640 w 978144"/>
                  <a:gd name="connsiteY9" fmla="*/ 714375 h 899013"/>
                  <a:gd name="connsiteX10" fmla="*/ 633046 w 978144"/>
                  <a:gd name="connsiteY10" fmla="*/ 720969 h 899013"/>
                  <a:gd name="connsiteX11" fmla="*/ 624254 w 978144"/>
                  <a:gd name="connsiteY11" fmla="*/ 723167 h 899013"/>
                  <a:gd name="connsiteX12" fmla="*/ 611065 w 978144"/>
                  <a:gd name="connsiteY12" fmla="*/ 734157 h 899013"/>
                  <a:gd name="connsiteX13" fmla="*/ 595679 w 978144"/>
                  <a:gd name="connsiteY13" fmla="*/ 738554 h 899013"/>
                  <a:gd name="connsiteX14" fmla="*/ 582490 w 978144"/>
                  <a:gd name="connsiteY14" fmla="*/ 747346 h 899013"/>
                  <a:gd name="connsiteX15" fmla="*/ 569302 w 978144"/>
                  <a:gd name="connsiteY15" fmla="*/ 758336 h 899013"/>
                  <a:gd name="connsiteX16" fmla="*/ 553915 w 978144"/>
                  <a:gd name="connsiteY16" fmla="*/ 769327 h 899013"/>
                  <a:gd name="connsiteX17" fmla="*/ 536331 w 978144"/>
                  <a:gd name="connsiteY17" fmla="*/ 789109 h 899013"/>
                  <a:gd name="connsiteX18" fmla="*/ 529736 w 978144"/>
                  <a:gd name="connsiteY18" fmla="*/ 800100 h 899013"/>
                  <a:gd name="connsiteX19" fmla="*/ 527538 w 978144"/>
                  <a:gd name="connsiteY19" fmla="*/ 806694 h 899013"/>
                  <a:gd name="connsiteX20" fmla="*/ 518746 w 978144"/>
                  <a:gd name="connsiteY20" fmla="*/ 819882 h 899013"/>
                  <a:gd name="connsiteX21" fmla="*/ 514350 w 978144"/>
                  <a:gd name="connsiteY21" fmla="*/ 824279 h 899013"/>
                  <a:gd name="connsiteX22" fmla="*/ 507756 w 978144"/>
                  <a:gd name="connsiteY22" fmla="*/ 839665 h 899013"/>
                  <a:gd name="connsiteX23" fmla="*/ 498963 w 978144"/>
                  <a:gd name="connsiteY23" fmla="*/ 850656 h 899013"/>
                  <a:gd name="connsiteX24" fmla="*/ 492369 w 978144"/>
                  <a:gd name="connsiteY24" fmla="*/ 866042 h 899013"/>
                  <a:gd name="connsiteX25" fmla="*/ 487973 w 978144"/>
                  <a:gd name="connsiteY25" fmla="*/ 872636 h 899013"/>
                  <a:gd name="connsiteX26" fmla="*/ 485775 w 978144"/>
                  <a:gd name="connsiteY26" fmla="*/ 888023 h 899013"/>
                  <a:gd name="connsiteX27" fmla="*/ 0 w 978144"/>
                  <a:gd name="connsiteY27" fmla="*/ 899013 h 899013"/>
                  <a:gd name="connsiteX28" fmla="*/ 76933 w 978144"/>
                  <a:gd name="connsiteY28" fmla="*/ 848457 h 899013"/>
                  <a:gd name="connsiteX29" fmla="*/ 85725 w 978144"/>
                  <a:gd name="connsiteY29" fmla="*/ 830873 h 899013"/>
                  <a:gd name="connsiteX30" fmla="*/ 87923 w 978144"/>
                  <a:gd name="connsiteY30" fmla="*/ 824279 h 899013"/>
                  <a:gd name="connsiteX31" fmla="*/ 94517 w 978144"/>
                  <a:gd name="connsiteY31" fmla="*/ 819882 h 899013"/>
                  <a:gd name="connsiteX32" fmla="*/ 105508 w 978144"/>
                  <a:gd name="connsiteY32" fmla="*/ 808892 h 899013"/>
                  <a:gd name="connsiteX33" fmla="*/ 116498 w 978144"/>
                  <a:gd name="connsiteY33" fmla="*/ 791307 h 899013"/>
                  <a:gd name="connsiteX34" fmla="*/ 123092 w 978144"/>
                  <a:gd name="connsiteY34" fmla="*/ 786911 h 899013"/>
                  <a:gd name="connsiteX35" fmla="*/ 129686 w 978144"/>
                  <a:gd name="connsiteY35" fmla="*/ 780317 h 899013"/>
                  <a:gd name="connsiteX36" fmla="*/ 142875 w 978144"/>
                  <a:gd name="connsiteY36" fmla="*/ 771525 h 899013"/>
                  <a:gd name="connsiteX37" fmla="*/ 153865 w 978144"/>
                  <a:gd name="connsiteY37" fmla="*/ 756138 h 899013"/>
                  <a:gd name="connsiteX38" fmla="*/ 156063 w 978144"/>
                  <a:gd name="connsiteY38" fmla="*/ 745148 h 899013"/>
                  <a:gd name="connsiteX39" fmla="*/ 160460 w 978144"/>
                  <a:gd name="connsiteY39" fmla="*/ 720969 h 899013"/>
                  <a:gd name="connsiteX40" fmla="*/ 162658 w 978144"/>
                  <a:gd name="connsiteY40" fmla="*/ 696790 h 899013"/>
                  <a:gd name="connsiteX41" fmla="*/ 164856 w 978144"/>
                  <a:gd name="connsiteY41" fmla="*/ 690196 h 899013"/>
                  <a:gd name="connsiteX42" fmla="*/ 171450 w 978144"/>
                  <a:gd name="connsiteY42" fmla="*/ 685800 h 899013"/>
                  <a:gd name="connsiteX43" fmla="*/ 173648 w 978144"/>
                  <a:gd name="connsiteY43" fmla="*/ 672611 h 899013"/>
                  <a:gd name="connsiteX44" fmla="*/ 180242 w 978144"/>
                  <a:gd name="connsiteY44" fmla="*/ 668215 h 899013"/>
                  <a:gd name="connsiteX45" fmla="*/ 182440 w 978144"/>
                  <a:gd name="connsiteY45" fmla="*/ 659423 h 899013"/>
                  <a:gd name="connsiteX46" fmla="*/ 186836 w 978144"/>
                  <a:gd name="connsiteY46" fmla="*/ 652829 h 899013"/>
                  <a:gd name="connsiteX47" fmla="*/ 189035 w 978144"/>
                  <a:gd name="connsiteY47" fmla="*/ 644036 h 899013"/>
                  <a:gd name="connsiteX48" fmla="*/ 193431 w 978144"/>
                  <a:gd name="connsiteY48" fmla="*/ 637442 h 899013"/>
                  <a:gd name="connsiteX49" fmla="*/ 195629 w 978144"/>
                  <a:gd name="connsiteY49" fmla="*/ 630848 h 899013"/>
                  <a:gd name="connsiteX50" fmla="*/ 193431 w 978144"/>
                  <a:gd name="connsiteY50" fmla="*/ 606669 h 899013"/>
                  <a:gd name="connsiteX51" fmla="*/ 191233 w 978144"/>
                  <a:gd name="connsiteY51" fmla="*/ 597877 h 899013"/>
                  <a:gd name="connsiteX52" fmla="*/ 184638 w 978144"/>
                  <a:gd name="connsiteY52" fmla="*/ 562707 h 899013"/>
                  <a:gd name="connsiteX53" fmla="*/ 186836 w 978144"/>
                  <a:gd name="connsiteY53" fmla="*/ 536331 h 899013"/>
                  <a:gd name="connsiteX54" fmla="*/ 200025 w 978144"/>
                  <a:gd name="connsiteY54" fmla="*/ 531934 h 899013"/>
                  <a:gd name="connsiteX55" fmla="*/ 206619 w 978144"/>
                  <a:gd name="connsiteY55" fmla="*/ 525340 h 899013"/>
                  <a:gd name="connsiteX56" fmla="*/ 202223 w 978144"/>
                  <a:gd name="connsiteY56" fmla="*/ 516548 h 899013"/>
                  <a:gd name="connsiteX57" fmla="*/ 193431 w 978144"/>
                  <a:gd name="connsiteY57" fmla="*/ 503359 h 899013"/>
                  <a:gd name="connsiteX58" fmla="*/ 191233 w 978144"/>
                  <a:gd name="connsiteY58" fmla="*/ 496765 h 899013"/>
                  <a:gd name="connsiteX59" fmla="*/ 268165 w 978144"/>
                  <a:gd name="connsiteY59" fmla="*/ 360484 h 899013"/>
                  <a:gd name="connsiteX60" fmla="*/ 259373 w 978144"/>
                  <a:gd name="connsiteY60" fmla="*/ 257175 h 899013"/>
                  <a:gd name="connsiteX61" fmla="*/ 373673 w 978144"/>
                  <a:gd name="connsiteY61" fmla="*/ 167054 h 899013"/>
                  <a:gd name="connsiteX62" fmla="*/ 573698 w 978144"/>
                  <a:gd name="connsiteY62" fmla="*/ 0 h 899013"/>
                  <a:gd name="connsiteX63" fmla="*/ 633046 w 978144"/>
                  <a:gd name="connsiteY63" fmla="*/ 2198 h 899013"/>
                  <a:gd name="connsiteX64" fmla="*/ 646235 w 978144"/>
                  <a:gd name="connsiteY64" fmla="*/ 6594 h 899013"/>
                  <a:gd name="connsiteX65" fmla="*/ 714375 w 978144"/>
                  <a:gd name="connsiteY65" fmla="*/ 8792 h 899013"/>
                  <a:gd name="connsiteX66" fmla="*/ 718771 w 978144"/>
                  <a:gd name="connsiteY66" fmla="*/ 24179 h 899013"/>
                  <a:gd name="connsiteX67" fmla="*/ 720969 w 978144"/>
                  <a:gd name="connsiteY67" fmla="*/ 50556 h 899013"/>
                  <a:gd name="connsiteX68" fmla="*/ 727563 w 978144"/>
                  <a:gd name="connsiteY68" fmla="*/ 52754 h 899013"/>
                  <a:gd name="connsiteX69" fmla="*/ 756138 w 978144"/>
                  <a:gd name="connsiteY69" fmla="*/ 54952 h 899013"/>
                  <a:gd name="connsiteX70" fmla="*/ 773723 w 978144"/>
                  <a:gd name="connsiteY70" fmla="*/ 70338 h 899013"/>
                  <a:gd name="connsiteX71" fmla="*/ 778119 w 978144"/>
                  <a:gd name="connsiteY71" fmla="*/ 76932 h 899013"/>
                  <a:gd name="connsiteX72" fmla="*/ 782515 w 978144"/>
                  <a:gd name="connsiteY72" fmla="*/ 90121 h 899013"/>
                  <a:gd name="connsiteX73" fmla="*/ 797902 w 978144"/>
                  <a:gd name="connsiteY73" fmla="*/ 98913 h 899013"/>
                  <a:gd name="connsiteX74" fmla="*/ 811090 w 978144"/>
                  <a:gd name="connsiteY74" fmla="*/ 105507 h 899013"/>
                  <a:gd name="connsiteX75" fmla="*/ 819883 w 978144"/>
                  <a:gd name="connsiteY75" fmla="*/ 116498 h 899013"/>
                  <a:gd name="connsiteX76" fmla="*/ 833071 w 978144"/>
                  <a:gd name="connsiteY76" fmla="*/ 125290 h 899013"/>
                  <a:gd name="connsiteX77" fmla="*/ 837467 w 978144"/>
                  <a:gd name="connsiteY77" fmla="*/ 131884 h 899013"/>
                  <a:gd name="connsiteX78" fmla="*/ 830873 w 978144"/>
                  <a:gd name="connsiteY78" fmla="*/ 156063 h 899013"/>
                  <a:gd name="connsiteX79" fmla="*/ 824279 w 978144"/>
                  <a:gd name="connsiteY79" fmla="*/ 160459 h 899013"/>
                  <a:gd name="connsiteX80" fmla="*/ 822081 w 978144"/>
                  <a:gd name="connsiteY80" fmla="*/ 167054 h 899013"/>
                  <a:gd name="connsiteX81" fmla="*/ 828675 w 978144"/>
                  <a:gd name="connsiteY81" fmla="*/ 169252 h 899013"/>
                  <a:gd name="connsiteX82" fmla="*/ 835269 w 978144"/>
                  <a:gd name="connsiteY82" fmla="*/ 173648 h 899013"/>
                  <a:gd name="connsiteX83" fmla="*/ 868240 w 978144"/>
                  <a:gd name="connsiteY83" fmla="*/ 180242 h 899013"/>
                  <a:gd name="connsiteX84" fmla="*/ 879231 w 978144"/>
                  <a:gd name="connsiteY84" fmla="*/ 193431 h 899013"/>
                  <a:gd name="connsiteX85" fmla="*/ 883627 w 978144"/>
                  <a:gd name="connsiteY85" fmla="*/ 206619 h 899013"/>
                  <a:gd name="connsiteX86" fmla="*/ 892419 w 978144"/>
                  <a:gd name="connsiteY86" fmla="*/ 241788 h 899013"/>
                  <a:gd name="connsiteX87" fmla="*/ 942975 w 978144"/>
                  <a:gd name="connsiteY87" fmla="*/ 235194 h 899013"/>
                  <a:gd name="connsiteX88" fmla="*/ 978144 w 978144"/>
                  <a:gd name="connsiteY88" fmla="*/ 305532 h 899013"/>
                  <a:gd name="connsiteX89" fmla="*/ 958361 w 978144"/>
                  <a:gd name="connsiteY89" fmla="*/ 340702 h 899013"/>
                  <a:gd name="connsiteX90" fmla="*/ 951767 w 978144"/>
                  <a:gd name="connsiteY90" fmla="*/ 378069 h 899013"/>
                  <a:gd name="connsiteX91" fmla="*/ 938579 w 978144"/>
                  <a:gd name="connsiteY91" fmla="*/ 386861 h 899013"/>
                  <a:gd name="connsiteX92" fmla="*/ 934183 w 978144"/>
                  <a:gd name="connsiteY92" fmla="*/ 393456 h 899013"/>
                  <a:gd name="connsiteX93" fmla="*/ 916598 w 978144"/>
                  <a:gd name="connsiteY93" fmla="*/ 404446 h 899013"/>
                  <a:gd name="connsiteX94" fmla="*/ 912202 w 978144"/>
                  <a:gd name="connsiteY94" fmla="*/ 411040 h 899013"/>
                  <a:gd name="connsiteX95" fmla="*/ 925390 w 978144"/>
                  <a:gd name="connsiteY95" fmla="*/ 415436 h 899013"/>
                  <a:gd name="connsiteX96" fmla="*/ 931985 w 978144"/>
                  <a:gd name="connsiteY96" fmla="*/ 417634 h 899013"/>
                  <a:gd name="connsiteX97" fmla="*/ 940777 w 978144"/>
                  <a:gd name="connsiteY97" fmla="*/ 424229 h 899013"/>
                  <a:gd name="connsiteX98" fmla="*/ 938579 w 978144"/>
                  <a:gd name="connsiteY98" fmla="*/ 448407 h 899013"/>
                  <a:gd name="connsiteX99" fmla="*/ 934183 w 978144"/>
                  <a:gd name="connsiteY99" fmla="*/ 452804 h 899013"/>
                  <a:gd name="connsiteX100" fmla="*/ 923192 w 978144"/>
                  <a:gd name="connsiteY100" fmla="*/ 455002 h 899013"/>
                  <a:gd name="connsiteX101" fmla="*/ 910004 w 978144"/>
                  <a:gd name="connsiteY101" fmla="*/ 461596 h 899013"/>
                  <a:gd name="connsiteX102" fmla="*/ 894617 w 978144"/>
                  <a:gd name="connsiteY102" fmla="*/ 468190 h 899013"/>
                  <a:gd name="connsiteX103" fmla="*/ 879231 w 978144"/>
                  <a:gd name="connsiteY103" fmla="*/ 487973 h 899013"/>
                  <a:gd name="connsiteX104" fmla="*/ 874835 w 978144"/>
                  <a:gd name="connsiteY104" fmla="*/ 501161 h 899013"/>
                  <a:gd name="connsiteX105" fmla="*/ 870438 w 978144"/>
                  <a:gd name="connsiteY105" fmla="*/ 505557 h 899013"/>
                  <a:gd name="connsiteX106" fmla="*/ 857250 w 978144"/>
                  <a:gd name="connsiteY106" fmla="*/ 509954 h 899013"/>
                  <a:gd name="connsiteX107" fmla="*/ 850656 w 978144"/>
                  <a:gd name="connsiteY107" fmla="*/ 516548 h 899013"/>
                  <a:gd name="connsiteX108" fmla="*/ 835269 w 978144"/>
                  <a:gd name="connsiteY108" fmla="*/ 525340 h 899013"/>
                  <a:gd name="connsiteX109" fmla="*/ 828675 w 978144"/>
                  <a:gd name="connsiteY109" fmla="*/ 527538 h 899013"/>
                  <a:gd name="connsiteX110" fmla="*/ 813288 w 978144"/>
                  <a:gd name="connsiteY110" fmla="*/ 536331 h 899013"/>
                  <a:gd name="connsiteX111" fmla="*/ 800100 w 978144"/>
                  <a:gd name="connsiteY111" fmla="*/ 540727 h 899013"/>
                  <a:gd name="connsiteX112" fmla="*/ 793506 w 978144"/>
                  <a:gd name="connsiteY112" fmla="*/ 547321 h 899013"/>
                  <a:gd name="connsiteX113" fmla="*/ 786911 w 978144"/>
                  <a:gd name="connsiteY113" fmla="*/ 558311 h 899013"/>
                  <a:gd name="connsiteX114" fmla="*/ 784713 w 978144"/>
                  <a:gd name="connsiteY114" fmla="*/ 564906 h 899013"/>
                  <a:gd name="connsiteX115" fmla="*/ 782515 w 978144"/>
                  <a:gd name="connsiteY115" fmla="*/ 573698 h 899013"/>
                  <a:gd name="connsiteX116" fmla="*/ 778119 w 978144"/>
                  <a:gd name="connsiteY116" fmla="*/ 584688 h 899013"/>
                  <a:gd name="connsiteX117" fmla="*/ 775921 w 978144"/>
                  <a:gd name="connsiteY117" fmla="*/ 600075 h 899013"/>
                  <a:gd name="connsiteX118" fmla="*/ 762733 w 978144"/>
                  <a:gd name="connsiteY118" fmla="*/ 619857 h 899013"/>
                  <a:gd name="connsiteX119" fmla="*/ 749544 w 978144"/>
                  <a:gd name="connsiteY119" fmla="*/ 628650 h 899013"/>
                  <a:gd name="connsiteX120" fmla="*/ 742950 w 978144"/>
                  <a:gd name="connsiteY120" fmla="*/ 633046 h 899013"/>
                  <a:gd name="connsiteX121" fmla="*/ 738554 w 978144"/>
                  <a:gd name="connsiteY121" fmla="*/ 639640 h 899013"/>
                  <a:gd name="connsiteX122" fmla="*/ 731960 w 978144"/>
                  <a:gd name="connsiteY122" fmla="*/ 646234 h 899013"/>
                  <a:gd name="connsiteX123" fmla="*/ 729761 w 978144"/>
                  <a:gd name="connsiteY123" fmla="*/ 683602 h 89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978144" h="899013">
                    <a:moveTo>
                      <a:pt x="729761" y="683602"/>
                    </a:moveTo>
                    <a:lnTo>
                      <a:pt x="729761" y="683602"/>
                    </a:lnTo>
                    <a:cubicBezTo>
                      <a:pt x="722434" y="685067"/>
                      <a:pt x="715030" y="686186"/>
                      <a:pt x="707781" y="687998"/>
                    </a:cubicBezTo>
                    <a:cubicBezTo>
                      <a:pt x="703285" y="689122"/>
                      <a:pt x="699088" y="691270"/>
                      <a:pt x="694592" y="692394"/>
                    </a:cubicBezTo>
                    <a:cubicBezTo>
                      <a:pt x="691661" y="693127"/>
                      <a:pt x="688693" y="693724"/>
                      <a:pt x="685800" y="694592"/>
                    </a:cubicBezTo>
                    <a:cubicBezTo>
                      <a:pt x="681361" y="695924"/>
                      <a:pt x="677007" y="697523"/>
                      <a:pt x="672611" y="698988"/>
                    </a:cubicBezTo>
                    <a:cubicBezTo>
                      <a:pt x="670413" y="699721"/>
                      <a:pt x="667945" y="699901"/>
                      <a:pt x="666017" y="701186"/>
                    </a:cubicBezTo>
                    <a:cubicBezTo>
                      <a:pt x="663819" y="702651"/>
                      <a:pt x="661837" y="704509"/>
                      <a:pt x="659423" y="705582"/>
                    </a:cubicBezTo>
                    <a:cubicBezTo>
                      <a:pt x="655189" y="707464"/>
                      <a:pt x="650091" y="707409"/>
                      <a:pt x="646235" y="709979"/>
                    </a:cubicBezTo>
                    <a:cubicBezTo>
                      <a:pt x="644037" y="711444"/>
                      <a:pt x="641670" y="712684"/>
                      <a:pt x="639640" y="714375"/>
                    </a:cubicBezTo>
                    <a:cubicBezTo>
                      <a:pt x="637252" y="716365"/>
                      <a:pt x="635745" y="719427"/>
                      <a:pt x="633046" y="720969"/>
                    </a:cubicBezTo>
                    <a:cubicBezTo>
                      <a:pt x="630423" y="722468"/>
                      <a:pt x="627185" y="722434"/>
                      <a:pt x="624254" y="723167"/>
                    </a:cubicBezTo>
                    <a:cubicBezTo>
                      <a:pt x="619390" y="728031"/>
                      <a:pt x="617188" y="731095"/>
                      <a:pt x="611065" y="734157"/>
                    </a:cubicBezTo>
                    <a:cubicBezTo>
                      <a:pt x="607907" y="735736"/>
                      <a:pt x="598503" y="737848"/>
                      <a:pt x="595679" y="738554"/>
                    </a:cubicBezTo>
                    <a:cubicBezTo>
                      <a:pt x="591283" y="741485"/>
                      <a:pt x="586226" y="743610"/>
                      <a:pt x="582490" y="747346"/>
                    </a:cubicBezTo>
                    <a:cubicBezTo>
                      <a:pt x="563216" y="766620"/>
                      <a:pt x="587671" y="743027"/>
                      <a:pt x="569302" y="758336"/>
                    </a:cubicBezTo>
                    <a:cubicBezTo>
                      <a:pt x="555935" y="769476"/>
                      <a:pt x="570185" y="761193"/>
                      <a:pt x="553915" y="769327"/>
                    </a:cubicBezTo>
                    <a:cubicBezTo>
                      <a:pt x="538859" y="784383"/>
                      <a:pt x="544176" y="777342"/>
                      <a:pt x="536331" y="789109"/>
                    </a:cubicBezTo>
                    <a:cubicBezTo>
                      <a:pt x="530105" y="807788"/>
                      <a:pt x="538788" y="785016"/>
                      <a:pt x="529736" y="800100"/>
                    </a:cubicBezTo>
                    <a:cubicBezTo>
                      <a:pt x="528544" y="802087"/>
                      <a:pt x="528663" y="804669"/>
                      <a:pt x="527538" y="806694"/>
                    </a:cubicBezTo>
                    <a:cubicBezTo>
                      <a:pt x="524972" y="811312"/>
                      <a:pt x="522481" y="816146"/>
                      <a:pt x="518746" y="819882"/>
                    </a:cubicBezTo>
                    <a:cubicBezTo>
                      <a:pt x="517281" y="821348"/>
                      <a:pt x="515500" y="822555"/>
                      <a:pt x="514350" y="824279"/>
                    </a:cubicBezTo>
                    <a:cubicBezTo>
                      <a:pt x="505200" y="838004"/>
                      <a:pt x="513619" y="827939"/>
                      <a:pt x="507756" y="839665"/>
                    </a:cubicBezTo>
                    <a:cubicBezTo>
                      <a:pt x="499773" y="855632"/>
                      <a:pt x="507141" y="838390"/>
                      <a:pt x="498963" y="850656"/>
                    </a:cubicBezTo>
                    <a:cubicBezTo>
                      <a:pt x="489816" y="864375"/>
                      <a:pt x="498230" y="854321"/>
                      <a:pt x="492369" y="866042"/>
                    </a:cubicBezTo>
                    <a:cubicBezTo>
                      <a:pt x="491188" y="868405"/>
                      <a:pt x="489438" y="870438"/>
                      <a:pt x="487973" y="872636"/>
                    </a:cubicBezTo>
                    <a:cubicBezTo>
                      <a:pt x="485242" y="883561"/>
                      <a:pt x="485775" y="878408"/>
                      <a:pt x="485775" y="888023"/>
                    </a:cubicBezTo>
                    <a:lnTo>
                      <a:pt x="0" y="899013"/>
                    </a:lnTo>
                    <a:lnTo>
                      <a:pt x="76933" y="848457"/>
                    </a:lnTo>
                    <a:cubicBezTo>
                      <a:pt x="79864" y="842596"/>
                      <a:pt x="83013" y="836839"/>
                      <a:pt x="85725" y="830873"/>
                    </a:cubicBezTo>
                    <a:cubicBezTo>
                      <a:pt x="86684" y="828764"/>
                      <a:pt x="86476" y="826088"/>
                      <a:pt x="87923" y="824279"/>
                    </a:cubicBezTo>
                    <a:cubicBezTo>
                      <a:pt x="89573" y="822216"/>
                      <a:pt x="92529" y="821622"/>
                      <a:pt x="94517" y="819882"/>
                    </a:cubicBezTo>
                    <a:cubicBezTo>
                      <a:pt x="98416" y="816470"/>
                      <a:pt x="105508" y="808892"/>
                      <a:pt x="105508" y="808892"/>
                    </a:cubicBezTo>
                    <a:cubicBezTo>
                      <a:pt x="108990" y="801928"/>
                      <a:pt x="110792" y="797013"/>
                      <a:pt x="116498" y="791307"/>
                    </a:cubicBezTo>
                    <a:cubicBezTo>
                      <a:pt x="118366" y="789439"/>
                      <a:pt x="121063" y="788602"/>
                      <a:pt x="123092" y="786911"/>
                    </a:cubicBezTo>
                    <a:cubicBezTo>
                      <a:pt x="125480" y="784921"/>
                      <a:pt x="127232" y="782225"/>
                      <a:pt x="129686" y="780317"/>
                    </a:cubicBezTo>
                    <a:cubicBezTo>
                      <a:pt x="133857" y="777073"/>
                      <a:pt x="142875" y="771525"/>
                      <a:pt x="142875" y="771525"/>
                    </a:cubicBezTo>
                    <a:cubicBezTo>
                      <a:pt x="143252" y="771022"/>
                      <a:pt x="153062" y="758279"/>
                      <a:pt x="153865" y="756138"/>
                    </a:cubicBezTo>
                    <a:cubicBezTo>
                      <a:pt x="155177" y="752640"/>
                      <a:pt x="155449" y="748833"/>
                      <a:pt x="156063" y="745148"/>
                    </a:cubicBezTo>
                    <a:cubicBezTo>
                      <a:pt x="160000" y="721527"/>
                      <a:pt x="156239" y="737845"/>
                      <a:pt x="160460" y="720969"/>
                    </a:cubicBezTo>
                    <a:cubicBezTo>
                      <a:pt x="161193" y="712909"/>
                      <a:pt x="161514" y="704802"/>
                      <a:pt x="162658" y="696790"/>
                    </a:cubicBezTo>
                    <a:cubicBezTo>
                      <a:pt x="162986" y="694496"/>
                      <a:pt x="163409" y="692005"/>
                      <a:pt x="164856" y="690196"/>
                    </a:cubicBezTo>
                    <a:cubicBezTo>
                      <a:pt x="166506" y="688133"/>
                      <a:pt x="169252" y="687265"/>
                      <a:pt x="171450" y="685800"/>
                    </a:cubicBezTo>
                    <a:cubicBezTo>
                      <a:pt x="172183" y="681404"/>
                      <a:pt x="171655" y="676597"/>
                      <a:pt x="173648" y="672611"/>
                    </a:cubicBezTo>
                    <a:cubicBezTo>
                      <a:pt x="174829" y="670248"/>
                      <a:pt x="178777" y="670413"/>
                      <a:pt x="180242" y="668215"/>
                    </a:cubicBezTo>
                    <a:cubicBezTo>
                      <a:pt x="181918" y="665701"/>
                      <a:pt x="181250" y="662200"/>
                      <a:pt x="182440" y="659423"/>
                    </a:cubicBezTo>
                    <a:cubicBezTo>
                      <a:pt x="183481" y="656995"/>
                      <a:pt x="185371" y="655027"/>
                      <a:pt x="186836" y="652829"/>
                    </a:cubicBezTo>
                    <a:cubicBezTo>
                      <a:pt x="187569" y="649898"/>
                      <a:pt x="187845" y="646813"/>
                      <a:pt x="189035" y="644036"/>
                    </a:cubicBezTo>
                    <a:cubicBezTo>
                      <a:pt x="190076" y="641608"/>
                      <a:pt x="192250" y="639805"/>
                      <a:pt x="193431" y="637442"/>
                    </a:cubicBezTo>
                    <a:cubicBezTo>
                      <a:pt x="194467" y="635370"/>
                      <a:pt x="194896" y="633046"/>
                      <a:pt x="195629" y="630848"/>
                    </a:cubicBezTo>
                    <a:cubicBezTo>
                      <a:pt x="194896" y="622788"/>
                      <a:pt x="194501" y="614691"/>
                      <a:pt x="193431" y="606669"/>
                    </a:cubicBezTo>
                    <a:cubicBezTo>
                      <a:pt x="193032" y="603675"/>
                      <a:pt x="191866" y="600831"/>
                      <a:pt x="191233" y="597877"/>
                    </a:cubicBezTo>
                    <a:cubicBezTo>
                      <a:pt x="187277" y="579419"/>
                      <a:pt x="187280" y="578558"/>
                      <a:pt x="184638" y="562707"/>
                    </a:cubicBezTo>
                    <a:cubicBezTo>
                      <a:pt x="185371" y="553915"/>
                      <a:pt x="182890" y="544222"/>
                      <a:pt x="186836" y="536331"/>
                    </a:cubicBezTo>
                    <a:cubicBezTo>
                      <a:pt x="188909" y="532186"/>
                      <a:pt x="200025" y="531934"/>
                      <a:pt x="200025" y="531934"/>
                    </a:cubicBezTo>
                    <a:cubicBezTo>
                      <a:pt x="202223" y="529736"/>
                      <a:pt x="206179" y="528417"/>
                      <a:pt x="206619" y="525340"/>
                    </a:cubicBezTo>
                    <a:cubicBezTo>
                      <a:pt x="207082" y="522096"/>
                      <a:pt x="203514" y="519560"/>
                      <a:pt x="202223" y="516548"/>
                    </a:cubicBezTo>
                    <a:cubicBezTo>
                      <a:pt x="197451" y="505414"/>
                      <a:pt x="203797" y="513727"/>
                      <a:pt x="193431" y="503359"/>
                    </a:cubicBezTo>
                    <a:lnTo>
                      <a:pt x="191233" y="496765"/>
                    </a:lnTo>
                    <a:lnTo>
                      <a:pt x="268165" y="360484"/>
                    </a:lnTo>
                    <a:lnTo>
                      <a:pt x="259373" y="257175"/>
                    </a:lnTo>
                    <a:lnTo>
                      <a:pt x="373673" y="167054"/>
                    </a:lnTo>
                    <a:lnTo>
                      <a:pt x="573698" y="0"/>
                    </a:lnTo>
                    <a:cubicBezTo>
                      <a:pt x="593481" y="733"/>
                      <a:pt x="613331" y="406"/>
                      <a:pt x="633046" y="2198"/>
                    </a:cubicBezTo>
                    <a:cubicBezTo>
                      <a:pt x="637661" y="2618"/>
                      <a:pt x="641603" y="6445"/>
                      <a:pt x="646235" y="6594"/>
                    </a:cubicBezTo>
                    <a:lnTo>
                      <a:pt x="714375" y="8792"/>
                    </a:lnTo>
                    <a:cubicBezTo>
                      <a:pt x="715835" y="13173"/>
                      <a:pt x="718219" y="19761"/>
                      <a:pt x="718771" y="24179"/>
                    </a:cubicBezTo>
                    <a:cubicBezTo>
                      <a:pt x="719865" y="32934"/>
                      <a:pt x="718374" y="42123"/>
                      <a:pt x="720969" y="50556"/>
                    </a:cubicBezTo>
                    <a:cubicBezTo>
                      <a:pt x="721650" y="52770"/>
                      <a:pt x="725264" y="52467"/>
                      <a:pt x="727563" y="52754"/>
                    </a:cubicBezTo>
                    <a:cubicBezTo>
                      <a:pt x="737042" y="53939"/>
                      <a:pt x="746613" y="54219"/>
                      <a:pt x="756138" y="54952"/>
                    </a:cubicBezTo>
                    <a:cubicBezTo>
                      <a:pt x="768997" y="67810"/>
                      <a:pt x="762818" y="63068"/>
                      <a:pt x="773723" y="70338"/>
                    </a:cubicBezTo>
                    <a:cubicBezTo>
                      <a:pt x="775188" y="72536"/>
                      <a:pt x="777046" y="74518"/>
                      <a:pt x="778119" y="76932"/>
                    </a:cubicBezTo>
                    <a:cubicBezTo>
                      <a:pt x="780001" y="81167"/>
                      <a:pt x="778659" y="87551"/>
                      <a:pt x="782515" y="90121"/>
                    </a:cubicBezTo>
                    <a:cubicBezTo>
                      <a:pt x="789137" y="94535"/>
                      <a:pt x="790095" y="95567"/>
                      <a:pt x="797902" y="98913"/>
                    </a:cubicBezTo>
                    <a:cubicBezTo>
                      <a:pt x="810642" y="104373"/>
                      <a:pt x="798418" y="97059"/>
                      <a:pt x="811090" y="105507"/>
                    </a:cubicBezTo>
                    <a:cubicBezTo>
                      <a:pt x="813976" y="109837"/>
                      <a:pt x="815704" y="113364"/>
                      <a:pt x="819883" y="116498"/>
                    </a:cubicBezTo>
                    <a:cubicBezTo>
                      <a:pt x="824110" y="119668"/>
                      <a:pt x="833071" y="125290"/>
                      <a:pt x="833071" y="125290"/>
                    </a:cubicBezTo>
                    <a:cubicBezTo>
                      <a:pt x="834536" y="127488"/>
                      <a:pt x="837228" y="129253"/>
                      <a:pt x="837467" y="131884"/>
                    </a:cubicBezTo>
                    <a:cubicBezTo>
                      <a:pt x="838225" y="140227"/>
                      <a:pt x="837077" y="149859"/>
                      <a:pt x="830873" y="156063"/>
                    </a:cubicBezTo>
                    <a:cubicBezTo>
                      <a:pt x="829005" y="157931"/>
                      <a:pt x="826477" y="158994"/>
                      <a:pt x="824279" y="160459"/>
                    </a:cubicBezTo>
                    <a:cubicBezTo>
                      <a:pt x="823546" y="162657"/>
                      <a:pt x="821045" y="164981"/>
                      <a:pt x="822081" y="167054"/>
                    </a:cubicBezTo>
                    <a:cubicBezTo>
                      <a:pt x="823117" y="169126"/>
                      <a:pt x="826603" y="168216"/>
                      <a:pt x="828675" y="169252"/>
                    </a:cubicBezTo>
                    <a:cubicBezTo>
                      <a:pt x="831038" y="170433"/>
                      <a:pt x="832855" y="172575"/>
                      <a:pt x="835269" y="173648"/>
                    </a:cubicBezTo>
                    <a:cubicBezTo>
                      <a:pt x="848257" y="179420"/>
                      <a:pt x="853151" y="178565"/>
                      <a:pt x="868240" y="180242"/>
                    </a:cubicBezTo>
                    <a:cubicBezTo>
                      <a:pt x="872384" y="184385"/>
                      <a:pt x="876782" y="187920"/>
                      <a:pt x="879231" y="193431"/>
                    </a:cubicBezTo>
                    <a:cubicBezTo>
                      <a:pt x="881113" y="197665"/>
                      <a:pt x="883627" y="206619"/>
                      <a:pt x="883627" y="206619"/>
                    </a:cubicBezTo>
                    <a:cubicBezTo>
                      <a:pt x="885962" y="243982"/>
                      <a:pt x="874079" y="241788"/>
                      <a:pt x="892419" y="241788"/>
                    </a:cubicBezTo>
                    <a:lnTo>
                      <a:pt x="942975" y="235194"/>
                    </a:lnTo>
                    <a:lnTo>
                      <a:pt x="978144" y="305532"/>
                    </a:lnTo>
                    <a:lnTo>
                      <a:pt x="958361" y="340702"/>
                    </a:lnTo>
                    <a:cubicBezTo>
                      <a:pt x="957815" y="346158"/>
                      <a:pt x="956604" y="371418"/>
                      <a:pt x="951767" y="378069"/>
                    </a:cubicBezTo>
                    <a:cubicBezTo>
                      <a:pt x="948660" y="382342"/>
                      <a:pt x="938579" y="386861"/>
                      <a:pt x="938579" y="386861"/>
                    </a:cubicBezTo>
                    <a:cubicBezTo>
                      <a:pt x="937114" y="389059"/>
                      <a:pt x="936051" y="391588"/>
                      <a:pt x="934183" y="393456"/>
                    </a:cubicBezTo>
                    <a:cubicBezTo>
                      <a:pt x="928478" y="399161"/>
                      <a:pt x="923561" y="400965"/>
                      <a:pt x="916598" y="404446"/>
                    </a:cubicBezTo>
                    <a:cubicBezTo>
                      <a:pt x="915133" y="406644"/>
                      <a:pt x="910552" y="408977"/>
                      <a:pt x="912202" y="411040"/>
                    </a:cubicBezTo>
                    <a:cubicBezTo>
                      <a:pt x="915097" y="414658"/>
                      <a:pt x="920994" y="413971"/>
                      <a:pt x="925390" y="415436"/>
                    </a:cubicBezTo>
                    <a:lnTo>
                      <a:pt x="931985" y="417634"/>
                    </a:lnTo>
                    <a:cubicBezTo>
                      <a:pt x="934916" y="419832"/>
                      <a:pt x="938432" y="421415"/>
                      <a:pt x="940777" y="424229"/>
                    </a:cubicBezTo>
                    <a:cubicBezTo>
                      <a:pt x="946113" y="430633"/>
                      <a:pt x="940335" y="444017"/>
                      <a:pt x="938579" y="448407"/>
                    </a:cubicBezTo>
                    <a:cubicBezTo>
                      <a:pt x="937809" y="450331"/>
                      <a:pt x="936088" y="451988"/>
                      <a:pt x="934183" y="452804"/>
                    </a:cubicBezTo>
                    <a:cubicBezTo>
                      <a:pt x="930749" y="454276"/>
                      <a:pt x="926856" y="454269"/>
                      <a:pt x="923192" y="455002"/>
                    </a:cubicBezTo>
                    <a:cubicBezTo>
                      <a:pt x="904295" y="467600"/>
                      <a:pt x="928204" y="452496"/>
                      <a:pt x="910004" y="461596"/>
                    </a:cubicBezTo>
                    <a:cubicBezTo>
                      <a:pt x="894825" y="469185"/>
                      <a:pt x="912916" y="463616"/>
                      <a:pt x="894617" y="468190"/>
                    </a:cubicBezTo>
                    <a:cubicBezTo>
                      <a:pt x="888927" y="473880"/>
                      <a:pt x="881861" y="480084"/>
                      <a:pt x="879231" y="487973"/>
                    </a:cubicBezTo>
                    <a:cubicBezTo>
                      <a:pt x="877766" y="492369"/>
                      <a:pt x="878112" y="497885"/>
                      <a:pt x="874835" y="501161"/>
                    </a:cubicBezTo>
                    <a:cubicBezTo>
                      <a:pt x="873369" y="502626"/>
                      <a:pt x="872292" y="504630"/>
                      <a:pt x="870438" y="505557"/>
                    </a:cubicBezTo>
                    <a:cubicBezTo>
                      <a:pt x="866293" y="507629"/>
                      <a:pt x="857250" y="509954"/>
                      <a:pt x="857250" y="509954"/>
                    </a:cubicBezTo>
                    <a:cubicBezTo>
                      <a:pt x="855052" y="512152"/>
                      <a:pt x="853044" y="514558"/>
                      <a:pt x="850656" y="516548"/>
                    </a:cubicBezTo>
                    <a:cubicBezTo>
                      <a:pt x="846762" y="519793"/>
                      <a:pt x="839693" y="523444"/>
                      <a:pt x="835269" y="525340"/>
                    </a:cubicBezTo>
                    <a:cubicBezTo>
                      <a:pt x="833139" y="526253"/>
                      <a:pt x="830873" y="526805"/>
                      <a:pt x="828675" y="527538"/>
                    </a:cubicBezTo>
                    <a:cubicBezTo>
                      <a:pt x="819078" y="537135"/>
                      <a:pt x="825939" y="532535"/>
                      <a:pt x="813288" y="536331"/>
                    </a:cubicBezTo>
                    <a:cubicBezTo>
                      <a:pt x="808850" y="537663"/>
                      <a:pt x="800100" y="540727"/>
                      <a:pt x="800100" y="540727"/>
                    </a:cubicBezTo>
                    <a:cubicBezTo>
                      <a:pt x="797902" y="542925"/>
                      <a:pt x="795230" y="544735"/>
                      <a:pt x="793506" y="547321"/>
                    </a:cubicBezTo>
                    <a:cubicBezTo>
                      <a:pt x="782096" y="564436"/>
                      <a:pt x="800600" y="544625"/>
                      <a:pt x="786911" y="558311"/>
                    </a:cubicBezTo>
                    <a:cubicBezTo>
                      <a:pt x="786178" y="560509"/>
                      <a:pt x="785350" y="562678"/>
                      <a:pt x="784713" y="564906"/>
                    </a:cubicBezTo>
                    <a:cubicBezTo>
                      <a:pt x="783883" y="567811"/>
                      <a:pt x="783470" y="570832"/>
                      <a:pt x="782515" y="573698"/>
                    </a:cubicBezTo>
                    <a:cubicBezTo>
                      <a:pt x="781267" y="577441"/>
                      <a:pt x="779584" y="581025"/>
                      <a:pt x="778119" y="584688"/>
                    </a:cubicBezTo>
                    <a:cubicBezTo>
                      <a:pt x="777386" y="589817"/>
                      <a:pt x="776937" y="594995"/>
                      <a:pt x="775921" y="600075"/>
                    </a:cubicBezTo>
                    <a:cubicBezTo>
                      <a:pt x="774363" y="607867"/>
                      <a:pt x="768903" y="615058"/>
                      <a:pt x="762733" y="619857"/>
                    </a:cubicBezTo>
                    <a:cubicBezTo>
                      <a:pt x="758562" y="623101"/>
                      <a:pt x="753940" y="625719"/>
                      <a:pt x="749544" y="628650"/>
                    </a:cubicBezTo>
                    <a:lnTo>
                      <a:pt x="742950" y="633046"/>
                    </a:lnTo>
                    <a:cubicBezTo>
                      <a:pt x="741485" y="635244"/>
                      <a:pt x="740245" y="637611"/>
                      <a:pt x="738554" y="639640"/>
                    </a:cubicBezTo>
                    <a:cubicBezTo>
                      <a:pt x="736564" y="642028"/>
                      <a:pt x="732672" y="643208"/>
                      <a:pt x="731960" y="646234"/>
                    </a:cubicBezTo>
                    <a:cubicBezTo>
                      <a:pt x="724375" y="678469"/>
                      <a:pt x="730128" y="677374"/>
                      <a:pt x="729761" y="683602"/>
                    </a:cubicBezTo>
                    <a:close/>
                  </a:path>
                </a:pathLst>
              </a:custGeom>
              <a:solidFill>
                <a:srgbClr val="007AD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685800" y="5242115"/>
                <a:ext cx="798971" cy="538572"/>
              </a:xfrm>
              <a:custGeom>
                <a:avLst/>
                <a:gdLst>
                  <a:gd name="connsiteX0" fmla="*/ 13188 w 800218"/>
                  <a:gd name="connsiteY0" fmla="*/ 92320 h 538529"/>
                  <a:gd name="connsiteX1" fmla="*/ 0 w 800218"/>
                  <a:gd name="connsiteY1" fmla="*/ 523143 h 538529"/>
                  <a:gd name="connsiteX2" fmla="*/ 782515 w 800218"/>
                  <a:gd name="connsiteY2" fmla="*/ 538529 h 538529"/>
                  <a:gd name="connsiteX3" fmla="*/ 797902 w 800218"/>
                  <a:gd name="connsiteY3" fmla="*/ 525341 h 538529"/>
                  <a:gd name="connsiteX4" fmla="*/ 797902 w 800218"/>
                  <a:gd name="connsiteY4" fmla="*/ 501162 h 538529"/>
                  <a:gd name="connsiteX5" fmla="*/ 789110 w 800218"/>
                  <a:gd name="connsiteY5" fmla="*/ 498964 h 538529"/>
                  <a:gd name="connsiteX6" fmla="*/ 782515 w 800218"/>
                  <a:gd name="connsiteY6" fmla="*/ 496766 h 538529"/>
                  <a:gd name="connsiteX7" fmla="*/ 775921 w 800218"/>
                  <a:gd name="connsiteY7" fmla="*/ 492370 h 538529"/>
                  <a:gd name="connsiteX8" fmla="*/ 769327 w 800218"/>
                  <a:gd name="connsiteY8" fmla="*/ 485775 h 538529"/>
                  <a:gd name="connsiteX9" fmla="*/ 762733 w 800218"/>
                  <a:gd name="connsiteY9" fmla="*/ 483577 h 538529"/>
                  <a:gd name="connsiteX10" fmla="*/ 758337 w 800218"/>
                  <a:gd name="connsiteY10" fmla="*/ 468191 h 538529"/>
                  <a:gd name="connsiteX11" fmla="*/ 760535 w 800218"/>
                  <a:gd name="connsiteY11" fmla="*/ 452804 h 538529"/>
                  <a:gd name="connsiteX12" fmla="*/ 767129 w 800218"/>
                  <a:gd name="connsiteY12" fmla="*/ 448408 h 538529"/>
                  <a:gd name="connsiteX13" fmla="*/ 782515 w 800218"/>
                  <a:gd name="connsiteY13" fmla="*/ 428625 h 538529"/>
                  <a:gd name="connsiteX14" fmla="*/ 789110 w 800218"/>
                  <a:gd name="connsiteY14" fmla="*/ 424229 h 538529"/>
                  <a:gd name="connsiteX15" fmla="*/ 789110 w 800218"/>
                  <a:gd name="connsiteY15" fmla="*/ 400050 h 538529"/>
                  <a:gd name="connsiteX16" fmla="*/ 782515 w 800218"/>
                  <a:gd name="connsiteY16" fmla="*/ 393456 h 538529"/>
                  <a:gd name="connsiteX17" fmla="*/ 773723 w 800218"/>
                  <a:gd name="connsiteY17" fmla="*/ 380268 h 538529"/>
                  <a:gd name="connsiteX18" fmla="*/ 769327 w 800218"/>
                  <a:gd name="connsiteY18" fmla="*/ 364881 h 538529"/>
                  <a:gd name="connsiteX19" fmla="*/ 771525 w 800218"/>
                  <a:gd name="connsiteY19" fmla="*/ 334108 h 538529"/>
                  <a:gd name="connsiteX20" fmla="*/ 775921 w 800218"/>
                  <a:gd name="connsiteY20" fmla="*/ 320920 h 538529"/>
                  <a:gd name="connsiteX21" fmla="*/ 778119 w 800218"/>
                  <a:gd name="connsiteY21" fmla="*/ 314325 h 538529"/>
                  <a:gd name="connsiteX22" fmla="*/ 780317 w 800218"/>
                  <a:gd name="connsiteY22" fmla="*/ 261572 h 538529"/>
                  <a:gd name="connsiteX23" fmla="*/ 782515 w 800218"/>
                  <a:gd name="connsiteY23" fmla="*/ 254977 h 538529"/>
                  <a:gd name="connsiteX24" fmla="*/ 780317 w 800218"/>
                  <a:gd name="connsiteY24" fmla="*/ 211016 h 538529"/>
                  <a:gd name="connsiteX25" fmla="*/ 769327 w 800218"/>
                  <a:gd name="connsiteY25" fmla="*/ 180243 h 538529"/>
                  <a:gd name="connsiteX26" fmla="*/ 753940 w 800218"/>
                  <a:gd name="connsiteY26" fmla="*/ 173649 h 538529"/>
                  <a:gd name="connsiteX27" fmla="*/ 727563 w 800218"/>
                  <a:gd name="connsiteY27" fmla="*/ 167054 h 538529"/>
                  <a:gd name="connsiteX28" fmla="*/ 720969 w 800218"/>
                  <a:gd name="connsiteY28" fmla="*/ 162658 h 538529"/>
                  <a:gd name="connsiteX29" fmla="*/ 705583 w 800218"/>
                  <a:gd name="connsiteY29" fmla="*/ 158262 h 538529"/>
                  <a:gd name="connsiteX30" fmla="*/ 698988 w 800218"/>
                  <a:gd name="connsiteY30" fmla="*/ 153866 h 538529"/>
                  <a:gd name="connsiteX31" fmla="*/ 677008 w 800218"/>
                  <a:gd name="connsiteY31" fmla="*/ 149470 h 538529"/>
                  <a:gd name="connsiteX32" fmla="*/ 670413 w 800218"/>
                  <a:gd name="connsiteY32" fmla="*/ 145074 h 538529"/>
                  <a:gd name="connsiteX33" fmla="*/ 668215 w 800218"/>
                  <a:gd name="connsiteY33" fmla="*/ 138479 h 538529"/>
                  <a:gd name="connsiteX34" fmla="*/ 663819 w 800218"/>
                  <a:gd name="connsiteY34" fmla="*/ 123093 h 538529"/>
                  <a:gd name="connsiteX35" fmla="*/ 657225 w 800218"/>
                  <a:gd name="connsiteY35" fmla="*/ 79131 h 538529"/>
                  <a:gd name="connsiteX36" fmla="*/ 644037 w 800218"/>
                  <a:gd name="connsiteY36" fmla="*/ 81329 h 538529"/>
                  <a:gd name="connsiteX37" fmla="*/ 639640 w 800218"/>
                  <a:gd name="connsiteY37" fmla="*/ 76933 h 538529"/>
                  <a:gd name="connsiteX38" fmla="*/ 578094 w 800218"/>
                  <a:gd name="connsiteY38" fmla="*/ 37368 h 538529"/>
                  <a:gd name="connsiteX39" fmla="*/ 564906 w 800218"/>
                  <a:gd name="connsiteY39" fmla="*/ 48358 h 538529"/>
                  <a:gd name="connsiteX40" fmla="*/ 560510 w 800218"/>
                  <a:gd name="connsiteY40" fmla="*/ 54952 h 538529"/>
                  <a:gd name="connsiteX41" fmla="*/ 551717 w 800218"/>
                  <a:gd name="connsiteY41" fmla="*/ 59349 h 538529"/>
                  <a:gd name="connsiteX42" fmla="*/ 545123 w 800218"/>
                  <a:gd name="connsiteY42" fmla="*/ 63745 h 538529"/>
                  <a:gd name="connsiteX43" fmla="*/ 527538 w 800218"/>
                  <a:gd name="connsiteY43" fmla="*/ 68141 h 538529"/>
                  <a:gd name="connsiteX44" fmla="*/ 505558 w 800218"/>
                  <a:gd name="connsiteY44" fmla="*/ 65943 h 538529"/>
                  <a:gd name="connsiteX45" fmla="*/ 498963 w 800218"/>
                  <a:gd name="connsiteY45" fmla="*/ 61547 h 538529"/>
                  <a:gd name="connsiteX46" fmla="*/ 492369 w 800218"/>
                  <a:gd name="connsiteY46" fmla="*/ 59349 h 538529"/>
                  <a:gd name="connsiteX47" fmla="*/ 487973 w 800218"/>
                  <a:gd name="connsiteY47" fmla="*/ 54952 h 538529"/>
                  <a:gd name="connsiteX48" fmla="*/ 472587 w 800218"/>
                  <a:gd name="connsiteY48" fmla="*/ 50556 h 538529"/>
                  <a:gd name="connsiteX49" fmla="*/ 470388 w 800218"/>
                  <a:gd name="connsiteY49" fmla="*/ 43962 h 538529"/>
                  <a:gd name="connsiteX50" fmla="*/ 463794 w 800218"/>
                  <a:gd name="connsiteY50" fmla="*/ 39566 h 538529"/>
                  <a:gd name="connsiteX51" fmla="*/ 424229 w 800218"/>
                  <a:gd name="connsiteY51" fmla="*/ 32972 h 538529"/>
                  <a:gd name="connsiteX52" fmla="*/ 411040 w 800218"/>
                  <a:gd name="connsiteY52" fmla="*/ 28575 h 538529"/>
                  <a:gd name="connsiteX53" fmla="*/ 349494 w 800218"/>
                  <a:gd name="connsiteY53" fmla="*/ 28575 h 538529"/>
                  <a:gd name="connsiteX54" fmla="*/ 331910 w 800218"/>
                  <a:gd name="connsiteY54" fmla="*/ 26377 h 538529"/>
                  <a:gd name="connsiteX55" fmla="*/ 325315 w 800218"/>
                  <a:gd name="connsiteY55" fmla="*/ 24179 h 538529"/>
                  <a:gd name="connsiteX56" fmla="*/ 320919 w 800218"/>
                  <a:gd name="connsiteY56" fmla="*/ 17585 h 538529"/>
                  <a:gd name="connsiteX57" fmla="*/ 301137 w 800218"/>
                  <a:gd name="connsiteY57" fmla="*/ 2199 h 538529"/>
                  <a:gd name="connsiteX58" fmla="*/ 294542 w 800218"/>
                  <a:gd name="connsiteY58" fmla="*/ 0 h 538529"/>
                  <a:gd name="connsiteX59" fmla="*/ 279156 w 800218"/>
                  <a:gd name="connsiteY59" fmla="*/ 2199 h 538529"/>
                  <a:gd name="connsiteX60" fmla="*/ 272562 w 800218"/>
                  <a:gd name="connsiteY60" fmla="*/ 6595 h 538529"/>
                  <a:gd name="connsiteX61" fmla="*/ 261571 w 800218"/>
                  <a:gd name="connsiteY61" fmla="*/ 19783 h 538529"/>
                  <a:gd name="connsiteX62" fmla="*/ 250581 w 800218"/>
                  <a:gd name="connsiteY62" fmla="*/ 30774 h 538529"/>
                  <a:gd name="connsiteX63" fmla="*/ 243987 w 800218"/>
                  <a:gd name="connsiteY63" fmla="*/ 37368 h 538529"/>
                  <a:gd name="connsiteX64" fmla="*/ 235194 w 800218"/>
                  <a:gd name="connsiteY64" fmla="*/ 41764 h 538529"/>
                  <a:gd name="connsiteX65" fmla="*/ 200025 w 800218"/>
                  <a:gd name="connsiteY65" fmla="*/ 48358 h 538529"/>
                  <a:gd name="connsiteX66" fmla="*/ 186837 w 800218"/>
                  <a:gd name="connsiteY66" fmla="*/ 52754 h 538529"/>
                  <a:gd name="connsiteX67" fmla="*/ 167054 w 800218"/>
                  <a:gd name="connsiteY67" fmla="*/ 57150 h 538529"/>
                  <a:gd name="connsiteX68" fmla="*/ 160460 w 800218"/>
                  <a:gd name="connsiteY68" fmla="*/ 61547 h 538529"/>
                  <a:gd name="connsiteX69" fmla="*/ 147271 w 800218"/>
                  <a:gd name="connsiteY69" fmla="*/ 65943 h 538529"/>
                  <a:gd name="connsiteX70" fmla="*/ 140677 w 800218"/>
                  <a:gd name="connsiteY70" fmla="*/ 70339 h 538529"/>
                  <a:gd name="connsiteX71" fmla="*/ 131885 w 800218"/>
                  <a:gd name="connsiteY71" fmla="*/ 72537 h 538529"/>
                  <a:gd name="connsiteX72" fmla="*/ 125290 w 800218"/>
                  <a:gd name="connsiteY72" fmla="*/ 74735 h 538529"/>
                  <a:gd name="connsiteX73" fmla="*/ 98913 w 800218"/>
                  <a:gd name="connsiteY73" fmla="*/ 79131 h 538529"/>
                  <a:gd name="connsiteX74" fmla="*/ 85725 w 800218"/>
                  <a:gd name="connsiteY74" fmla="*/ 83527 h 538529"/>
                  <a:gd name="connsiteX75" fmla="*/ 70338 w 800218"/>
                  <a:gd name="connsiteY75" fmla="*/ 90122 h 538529"/>
                  <a:gd name="connsiteX76" fmla="*/ 57150 w 800218"/>
                  <a:gd name="connsiteY76" fmla="*/ 98914 h 538529"/>
                  <a:gd name="connsiteX77" fmla="*/ 52754 w 800218"/>
                  <a:gd name="connsiteY77" fmla="*/ 105508 h 538529"/>
                  <a:gd name="connsiteX78" fmla="*/ 21981 w 800218"/>
                  <a:gd name="connsiteY78" fmla="*/ 107706 h 538529"/>
                  <a:gd name="connsiteX79" fmla="*/ 13188 w 800218"/>
                  <a:gd name="connsiteY79" fmla="*/ 92320 h 538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00218" h="538529">
                    <a:moveTo>
                      <a:pt x="13188" y="92320"/>
                    </a:moveTo>
                    <a:lnTo>
                      <a:pt x="0" y="523143"/>
                    </a:lnTo>
                    <a:lnTo>
                      <a:pt x="782515" y="538529"/>
                    </a:lnTo>
                    <a:cubicBezTo>
                      <a:pt x="787644" y="534133"/>
                      <a:pt x="793414" y="530390"/>
                      <a:pt x="797902" y="525341"/>
                    </a:cubicBezTo>
                    <a:cubicBezTo>
                      <a:pt x="802508" y="520159"/>
                      <a:pt x="799010" y="503157"/>
                      <a:pt x="797902" y="501162"/>
                    </a:cubicBezTo>
                    <a:cubicBezTo>
                      <a:pt x="796435" y="498521"/>
                      <a:pt x="792015" y="499794"/>
                      <a:pt x="789110" y="498964"/>
                    </a:cubicBezTo>
                    <a:cubicBezTo>
                      <a:pt x="786882" y="498327"/>
                      <a:pt x="784713" y="497499"/>
                      <a:pt x="782515" y="496766"/>
                    </a:cubicBezTo>
                    <a:cubicBezTo>
                      <a:pt x="780317" y="495301"/>
                      <a:pt x="777950" y="494061"/>
                      <a:pt x="775921" y="492370"/>
                    </a:cubicBezTo>
                    <a:cubicBezTo>
                      <a:pt x="773533" y="490380"/>
                      <a:pt x="771913" y="487500"/>
                      <a:pt x="769327" y="485775"/>
                    </a:cubicBezTo>
                    <a:cubicBezTo>
                      <a:pt x="767399" y="484490"/>
                      <a:pt x="764931" y="484310"/>
                      <a:pt x="762733" y="483577"/>
                    </a:cubicBezTo>
                    <a:cubicBezTo>
                      <a:pt x="761696" y="480467"/>
                      <a:pt x="758337" y="470951"/>
                      <a:pt x="758337" y="468191"/>
                    </a:cubicBezTo>
                    <a:cubicBezTo>
                      <a:pt x="758337" y="463010"/>
                      <a:pt x="758431" y="457539"/>
                      <a:pt x="760535" y="452804"/>
                    </a:cubicBezTo>
                    <a:cubicBezTo>
                      <a:pt x="761608" y="450390"/>
                      <a:pt x="764931" y="449873"/>
                      <a:pt x="767129" y="448408"/>
                    </a:cubicBezTo>
                    <a:cubicBezTo>
                      <a:pt x="773253" y="439222"/>
                      <a:pt x="774770" y="435079"/>
                      <a:pt x="782515" y="428625"/>
                    </a:cubicBezTo>
                    <a:cubicBezTo>
                      <a:pt x="784545" y="426934"/>
                      <a:pt x="786912" y="425694"/>
                      <a:pt x="789110" y="424229"/>
                    </a:cubicBezTo>
                    <a:cubicBezTo>
                      <a:pt x="791505" y="414650"/>
                      <a:pt x="793553" y="411157"/>
                      <a:pt x="789110" y="400050"/>
                    </a:cubicBezTo>
                    <a:cubicBezTo>
                      <a:pt x="787955" y="397164"/>
                      <a:pt x="784713" y="395654"/>
                      <a:pt x="782515" y="393456"/>
                    </a:cubicBezTo>
                    <a:cubicBezTo>
                      <a:pt x="777289" y="377777"/>
                      <a:pt x="784699" y="396733"/>
                      <a:pt x="773723" y="380268"/>
                    </a:cubicBezTo>
                    <a:cubicBezTo>
                      <a:pt x="772461" y="378375"/>
                      <a:pt x="769620" y="366054"/>
                      <a:pt x="769327" y="364881"/>
                    </a:cubicBezTo>
                    <a:cubicBezTo>
                      <a:pt x="770060" y="354623"/>
                      <a:pt x="770000" y="344278"/>
                      <a:pt x="771525" y="334108"/>
                    </a:cubicBezTo>
                    <a:cubicBezTo>
                      <a:pt x="772212" y="329525"/>
                      <a:pt x="774456" y="325316"/>
                      <a:pt x="775921" y="320920"/>
                    </a:cubicBezTo>
                    <a:lnTo>
                      <a:pt x="778119" y="314325"/>
                    </a:lnTo>
                    <a:cubicBezTo>
                      <a:pt x="778852" y="296741"/>
                      <a:pt x="779017" y="279124"/>
                      <a:pt x="780317" y="261572"/>
                    </a:cubicBezTo>
                    <a:cubicBezTo>
                      <a:pt x="780488" y="259261"/>
                      <a:pt x="782515" y="257294"/>
                      <a:pt x="782515" y="254977"/>
                    </a:cubicBezTo>
                    <a:cubicBezTo>
                      <a:pt x="782515" y="240305"/>
                      <a:pt x="781362" y="225651"/>
                      <a:pt x="780317" y="211016"/>
                    </a:cubicBezTo>
                    <a:cubicBezTo>
                      <a:pt x="779591" y="200852"/>
                      <a:pt x="779493" y="187020"/>
                      <a:pt x="769327" y="180243"/>
                    </a:cubicBezTo>
                    <a:cubicBezTo>
                      <a:pt x="758863" y="173267"/>
                      <a:pt x="766846" y="177521"/>
                      <a:pt x="753940" y="173649"/>
                    </a:cubicBezTo>
                    <a:cubicBezTo>
                      <a:pt x="732166" y="167116"/>
                      <a:pt x="749515" y="170712"/>
                      <a:pt x="727563" y="167054"/>
                    </a:cubicBezTo>
                    <a:cubicBezTo>
                      <a:pt x="725365" y="165589"/>
                      <a:pt x="723397" y="163699"/>
                      <a:pt x="720969" y="162658"/>
                    </a:cubicBezTo>
                    <a:cubicBezTo>
                      <a:pt x="711104" y="158430"/>
                      <a:pt x="714142" y="162541"/>
                      <a:pt x="705583" y="158262"/>
                    </a:cubicBezTo>
                    <a:cubicBezTo>
                      <a:pt x="703220" y="157081"/>
                      <a:pt x="701416" y="154907"/>
                      <a:pt x="698988" y="153866"/>
                    </a:cubicBezTo>
                    <a:cubicBezTo>
                      <a:pt x="694814" y="152077"/>
                      <a:pt x="679984" y="149966"/>
                      <a:pt x="677008" y="149470"/>
                    </a:cubicBezTo>
                    <a:cubicBezTo>
                      <a:pt x="674810" y="148005"/>
                      <a:pt x="672063" y="147137"/>
                      <a:pt x="670413" y="145074"/>
                    </a:cubicBezTo>
                    <a:cubicBezTo>
                      <a:pt x="668965" y="143265"/>
                      <a:pt x="668852" y="140707"/>
                      <a:pt x="668215" y="138479"/>
                    </a:cubicBezTo>
                    <a:cubicBezTo>
                      <a:pt x="662698" y="119167"/>
                      <a:pt x="669087" y="138897"/>
                      <a:pt x="663819" y="123093"/>
                    </a:cubicBezTo>
                    <a:cubicBezTo>
                      <a:pt x="663390" y="118806"/>
                      <a:pt x="660515" y="82833"/>
                      <a:pt x="657225" y="79131"/>
                    </a:cubicBezTo>
                    <a:cubicBezTo>
                      <a:pt x="654264" y="75800"/>
                      <a:pt x="648433" y="80596"/>
                      <a:pt x="644037" y="81329"/>
                    </a:cubicBezTo>
                    <a:cubicBezTo>
                      <a:pt x="642571" y="79864"/>
                      <a:pt x="639933" y="78985"/>
                      <a:pt x="639640" y="76933"/>
                    </a:cubicBezTo>
                    <a:cubicBezTo>
                      <a:pt x="630878" y="15606"/>
                      <a:pt x="659217" y="34364"/>
                      <a:pt x="578094" y="37368"/>
                    </a:cubicBezTo>
                    <a:cubicBezTo>
                      <a:pt x="571610" y="41690"/>
                      <a:pt x="570195" y="42012"/>
                      <a:pt x="564906" y="48358"/>
                    </a:cubicBezTo>
                    <a:cubicBezTo>
                      <a:pt x="563215" y="50387"/>
                      <a:pt x="562539" y="53261"/>
                      <a:pt x="560510" y="54952"/>
                    </a:cubicBezTo>
                    <a:cubicBezTo>
                      <a:pt x="557993" y="57050"/>
                      <a:pt x="554562" y="57723"/>
                      <a:pt x="551717" y="59349"/>
                    </a:cubicBezTo>
                    <a:cubicBezTo>
                      <a:pt x="549423" y="60660"/>
                      <a:pt x="547486" y="62564"/>
                      <a:pt x="545123" y="63745"/>
                    </a:cubicBezTo>
                    <a:cubicBezTo>
                      <a:pt x="540617" y="65998"/>
                      <a:pt x="531719" y="67305"/>
                      <a:pt x="527538" y="68141"/>
                    </a:cubicBezTo>
                    <a:cubicBezTo>
                      <a:pt x="520211" y="67408"/>
                      <a:pt x="512733" y="67599"/>
                      <a:pt x="505558" y="65943"/>
                    </a:cubicBezTo>
                    <a:cubicBezTo>
                      <a:pt x="502984" y="65349"/>
                      <a:pt x="501326" y="62728"/>
                      <a:pt x="498963" y="61547"/>
                    </a:cubicBezTo>
                    <a:cubicBezTo>
                      <a:pt x="496891" y="60511"/>
                      <a:pt x="494567" y="60082"/>
                      <a:pt x="492369" y="59349"/>
                    </a:cubicBezTo>
                    <a:cubicBezTo>
                      <a:pt x="490904" y="57883"/>
                      <a:pt x="489750" y="56018"/>
                      <a:pt x="487973" y="54952"/>
                    </a:cubicBezTo>
                    <a:cubicBezTo>
                      <a:pt x="485721" y="53601"/>
                      <a:pt x="474229" y="50966"/>
                      <a:pt x="472587" y="50556"/>
                    </a:cubicBezTo>
                    <a:cubicBezTo>
                      <a:pt x="471854" y="48358"/>
                      <a:pt x="471836" y="45771"/>
                      <a:pt x="470388" y="43962"/>
                    </a:cubicBezTo>
                    <a:cubicBezTo>
                      <a:pt x="468738" y="41899"/>
                      <a:pt x="466208" y="40639"/>
                      <a:pt x="463794" y="39566"/>
                    </a:cubicBezTo>
                    <a:cubicBezTo>
                      <a:pt x="448869" y="32933"/>
                      <a:pt x="442594" y="34502"/>
                      <a:pt x="424229" y="32972"/>
                    </a:cubicBezTo>
                    <a:cubicBezTo>
                      <a:pt x="419833" y="31506"/>
                      <a:pt x="415511" y="29794"/>
                      <a:pt x="411040" y="28575"/>
                    </a:cubicBezTo>
                    <a:cubicBezTo>
                      <a:pt x="389844" y="22794"/>
                      <a:pt x="375183" y="27458"/>
                      <a:pt x="349494" y="28575"/>
                    </a:cubicBezTo>
                    <a:cubicBezTo>
                      <a:pt x="343633" y="27842"/>
                      <a:pt x="337722" y="27434"/>
                      <a:pt x="331910" y="26377"/>
                    </a:cubicBezTo>
                    <a:cubicBezTo>
                      <a:pt x="329630" y="25963"/>
                      <a:pt x="327125" y="25626"/>
                      <a:pt x="325315" y="24179"/>
                    </a:cubicBezTo>
                    <a:cubicBezTo>
                      <a:pt x="323252" y="22529"/>
                      <a:pt x="322610" y="19614"/>
                      <a:pt x="320919" y="17585"/>
                    </a:cubicBezTo>
                    <a:cubicBezTo>
                      <a:pt x="316542" y="12333"/>
                      <a:pt x="306793" y="4085"/>
                      <a:pt x="301137" y="2199"/>
                    </a:cubicBezTo>
                    <a:lnTo>
                      <a:pt x="294542" y="0"/>
                    </a:lnTo>
                    <a:cubicBezTo>
                      <a:pt x="289413" y="733"/>
                      <a:pt x="284118" y="710"/>
                      <a:pt x="279156" y="2199"/>
                    </a:cubicBezTo>
                    <a:cubicBezTo>
                      <a:pt x="276626" y="2958"/>
                      <a:pt x="274625" y="4945"/>
                      <a:pt x="272562" y="6595"/>
                    </a:cubicBezTo>
                    <a:cubicBezTo>
                      <a:pt x="267029" y="11021"/>
                      <a:pt x="266837" y="13858"/>
                      <a:pt x="261571" y="19783"/>
                    </a:cubicBezTo>
                    <a:cubicBezTo>
                      <a:pt x="258129" y="23655"/>
                      <a:pt x="254244" y="27110"/>
                      <a:pt x="250581" y="30774"/>
                    </a:cubicBezTo>
                    <a:cubicBezTo>
                      <a:pt x="248383" y="32972"/>
                      <a:pt x="246767" y="35978"/>
                      <a:pt x="243987" y="37368"/>
                    </a:cubicBezTo>
                    <a:cubicBezTo>
                      <a:pt x="241056" y="38833"/>
                      <a:pt x="238237" y="40547"/>
                      <a:pt x="235194" y="41764"/>
                    </a:cubicBezTo>
                    <a:cubicBezTo>
                      <a:pt x="219502" y="48040"/>
                      <a:pt x="219494" y="46411"/>
                      <a:pt x="200025" y="48358"/>
                    </a:cubicBezTo>
                    <a:cubicBezTo>
                      <a:pt x="195629" y="49823"/>
                      <a:pt x="191381" y="51845"/>
                      <a:pt x="186837" y="52754"/>
                    </a:cubicBezTo>
                    <a:cubicBezTo>
                      <a:pt x="172884" y="55544"/>
                      <a:pt x="179471" y="54046"/>
                      <a:pt x="167054" y="57150"/>
                    </a:cubicBezTo>
                    <a:cubicBezTo>
                      <a:pt x="164856" y="58616"/>
                      <a:pt x="162874" y="60474"/>
                      <a:pt x="160460" y="61547"/>
                    </a:cubicBezTo>
                    <a:cubicBezTo>
                      <a:pt x="156225" y="63429"/>
                      <a:pt x="151127" y="63372"/>
                      <a:pt x="147271" y="65943"/>
                    </a:cubicBezTo>
                    <a:cubicBezTo>
                      <a:pt x="145073" y="67408"/>
                      <a:pt x="143105" y="69298"/>
                      <a:pt x="140677" y="70339"/>
                    </a:cubicBezTo>
                    <a:cubicBezTo>
                      <a:pt x="137900" y="71529"/>
                      <a:pt x="134790" y="71707"/>
                      <a:pt x="131885" y="72537"/>
                    </a:cubicBezTo>
                    <a:cubicBezTo>
                      <a:pt x="129657" y="73174"/>
                      <a:pt x="127562" y="74281"/>
                      <a:pt x="125290" y="74735"/>
                    </a:cubicBezTo>
                    <a:cubicBezTo>
                      <a:pt x="113500" y="77093"/>
                      <a:pt x="109724" y="76183"/>
                      <a:pt x="98913" y="79131"/>
                    </a:cubicBezTo>
                    <a:cubicBezTo>
                      <a:pt x="94442" y="80350"/>
                      <a:pt x="89869" y="81454"/>
                      <a:pt x="85725" y="83527"/>
                    </a:cubicBezTo>
                    <a:cubicBezTo>
                      <a:pt x="74861" y="88960"/>
                      <a:pt x="80042" y="86888"/>
                      <a:pt x="70338" y="90122"/>
                    </a:cubicBezTo>
                    <a:cubicBezTo>
                      <a:pt x="65942" y="93053"/>
                      <a:pt x="60081" y="94518"/>
                      <a:pt x="57150" y="98914"/>
                    </a:cubicBezTo>
                    <a:cubicBezTo>
                      <a:pt x="55685" y="101112"/>
                      <a:pt x="55317" y="104867"/>
                      <a:pt x="52754" y="105508"/>
                    </a:cubicBezTo>
                    <a:cubicBezTo>
                      <a:pt x="42777" y="108002"/>
                      <a:pt x="32185" y="106430"/>
                      <a:pt x="21981" y="107706"/>
                    </a:cubicBezTo>
                    <a:cubicBezTo>
                      <a:pt x="20355" y="107909"/>
                      <a:pt x="19050" y="109171"/>
                      <a:pt x="13188" y="9232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697637" y="4478644"/>
                <a:ext cx="878869" cy="899594"/>
              </a:xfrm>
              <a:custGeom>
                <a:avLst/>
                <a:gdLst>
                  <a:gd name="connsiteX0" fmla="*/ 28575 w 877033"/>
                  <a:gd name="connsiteY0" fmla="*/ 0 h 896815"/>
                  <a:gd name="connsiteX1" fmla="*/ 0 w 877033"/>
                  <a:gd name="connsiteY1" fmla="*/ 883627 h 896815"/>
                  <a:gd name="connsiteX2" fmla="*/ 41764 w 877033"/>
                  <a:gd name="connsiteY2" fmla="*/ 896815 h 896815"/>
                  <a:gd name="connsiteX3" fmla="*/ 59349 w 877033"/>
                  <a:gd name="connsiteY3" fmla="*/ 885825 h 896815"/>
                  <a:gd name="connsiteX4" fmla="*/ 83527 w 877033"/>
                  <a:gd name="connsiteY4" fmla="*/ 866042 h 896815"/>
                  <a:gd name="connsiteX5" fmla="*/ 101112 w 877033"/>
                  <a:gd name="connsiteY5" fmla="*/ 861646 h 896815"/>
                  <a:gd name="connsiteX6" fmla="*/ 123093 w 877033"/>
                  <a:gd name="connsiteY6" fmla="*/ 857250 h 896815"/>
                  <a:gd name="connsiteX7" fmla="*/ 129687 w 877033"/>
                  <a:gd name="connsiteY7" fmla="*/ 855052 h 896815"/>
                  <a:gd name="connsiteX8" fmla="*/ 149470 w 877033"/>
                  <a:gd name="connsiteY8" fmla="*/ 850656 h 896815"/>
                  <a:gd name="connsiteX9" fmla="*/ 158262 w 877033"/>
                  <a:gd name="connsiteY9" fmla="*/ 848457 h 896815"/>
                  <a:gd name="connsiteX10" fmla="*/ 169252 w 877033"/>
                  <a:gd name="connsiteY10" fmla="*/ 837467 h 896815"/>
                  <a:gd name="connsiteX11" fmla="*/ 182441 w 877033"/>
                  <a:gd name="connsiteY11" fmla="*/ 826477 h 896815"/>
                  <a:gd name="connsiteX12" fmla="*/ 211016 w 877033"/>
                  <a:gd name="connsiteY12" fmla="*/ 822081 h 896815"/>
                  <a:gd name="connsiteX13" fmla="*/ 226402 w 877033"/>
                  <a:gd name="connsiteY13" fmla="*/ 819882 h 896815"/>
                  <a:gd name="connsiteX14" fmla="*/ 232997 w 877033"/>
                  <a:gd name="connsiteY14" fmla="*/ 817684 h 896815"/>
                  <a:gd name="connsiteX15" fmla="*/ 241789 w 877033"/>
                  <a:gd name="connsiteY15" fmla="*/ 813288 h 896815"/>
                  <a:gd name="connsiteX16" fmla="*/ 250581 w 877033"/>
                  <a:gd name="connsiteY16" fmla="*/ 811090 h 896815"/>
                  <a:gd name="connsiteX17" fmla="*/ 257175 w 877033"/>
                  <a:gd name="connsiteY17" fmla="*/ 806694 h 896815"/>
                  <a:gd name="connsiteX18" fmla="*/ 263770 w 877033"/>
                  <a:gd name="connsiteY18" fmla="*/ 804496 h 896815"/>
                  <a:gd name="connsiteX19" fmla="*/ 276958 w 877033"/>
                  <a:gd name="connsiteY19" fmla="*/ 795704 h 896815"/>
                  <a:gd name="connsiteX20" fmla="*/ 307731 w 877033"/>
                  <a:gd name="connsiteY20" fmla="*/ 793506 h 896815"/>
                  <a:gd name="connsiteX21" fmla="*/ 314325 w 877033"/>
                  <a:gd name="connsiteY21" fmla="*/ 802298 h 896815"/>
                  <a:gd name="connsiteX22" fmla="*/ 316524 w 877033"/>
                  <a:gd name="connsiteY22" fmla="*/ 808892 h 896815"/>
                  <a:gd name="connsiteX23" fmla="*/ 323118 w 877033"/>
                  <a:gd name="connsiteY23" fmla="*/ 813288 h 896815"/>
                  <a:gd name="connsiteX24" fmla="*/ 371475 w 877033"/>
                  <a:gd name="connsiteY24" fmla="*/ 811090 h 896815"/>
                  <a:gd name="connsiteX25" fmla="*/ 413239 w 877033"/>
                  <a:gd name="connsiteY25" fmla="*/ 811090 h 896815"/>
                  <a:gd name="connsiteX26" fmla="*/ 419833 w 877033"/>
                  <a:gd name="connsiteY26" fmla="*/ 813288 h 896815"/>
                  <a:gd name="connsiteX27" fmla="*/ 435220 w 877033"/>
                  <a:gd name="connsiteY27" fmla="*/ 819882 h 896815"/>
                  <a:gd name="connsiteX28" fmla="*/ 476983 w 877033"/>
                  <a:gd name="connsiteY28" fmla="*/ 822081 h 896815"/>
                  <a:gd name="connsiteX29" fmla="*/ 498964 w 877033"/>
                  <a:gd name="connsiteY29" fmla="*/ 844061 h 896815"/>
                  <a:gd name="connsiteX30" fmla="*/ 512152 w 877033"/>
                  <a:gd name="connsiteY30" fmla="*/ 848457 h 896815"/>
                  <a:gd name="connsiteX31" fmla="*/ 518747 w 877033"/>
                  <a:gd name="connsiteY31" fmla="*/ 850656 h 896815"/>
                  <a:gd name="connsiteX32" fmla="*/ 542925 w 877033"/>
                  <a:gd name="connsiteY32" fmla="*/ 848457 h 896815"/>
                  <a:gd name="connsiteX33" fmla="*/ 549520 w 877033"/>
                  <a:gd name="connsiteY33" fmla="*/ 841863 h 896815"/>
                  <a:gd name="connsiteX34" fmla="*/ 556114 w 877033"/>
                  <a:gd name="connsiteY34" fmla="*/ 839665 h 896815"/>
                  <a:gd name="connsiteX35" fmla="*/ 569302 w 877033"/>
                  <a:gd name="connsiteY35" fmla="*/ 830873 h 896815"/>
                  <a:gd name="connsiteX36" fmla="*/ 573699 w 877033"/>
                  <a:gd name="connsiteY36" fmla="*/ 826477 h 896815"/>
                  <a:gd name="connsiteX37" fmla="*/ 591283 w 877033"/>
                  <a:gd name="connsiteY37" fmla="*/ 819882 h 896815"/>
                  <a:gd name="connsiteX38" fmla="*/ 613264 w 877033"/>
                  <a:gd name="connsiteY38" fmla="*/ 828675 h 896815"/>
                  <a:gd name="connsiteX39" fmla="*/ 608868 w 877033"/>
                  <a:gd name="connsiteY39" fmla="*/ 855052 h 896815"/>
                  <a:gd name="connsiteX40" fmla="*/ 606670 w 877033"/>
                  <a:gd name="connsiteY40" fmla="*/ 861646 h 896815"/>
                  <a:gd name="connsiteX41" fmla="*/ 661622 w 877033"/>
                  <a:gd name="connsiteY41" fmla="*/ 859448 h 896815"/>
                  <a:gd name="connsiteX42" fmla="*/ 679206 w 877033"/>
                  <a:gd name="connsiteY42" fmla="*/ 846259 h 896815"/>
                  <a:gd name="connsiteX43" fmla="*/ 681404 w 877033"/>
                  <a:gd name="connsiteY43" fmla="*/ 817684 h 896815"/>
                  <a:gd name="connsiteX44" fmla="*/ 694593 w 877033"/>
                  <a:gd name="connsiteY44" fmla="*/ 815486 h 896815"/>
                  <a:gd name="connsiteX45" fmla="*/ 701187 w 877033"/>
                  <a:gd name="connsiteY45" fmla="*/ 811090 h 896815"/>
                  <a:gd name="connsiteX46" fmla="*/ 707781 w 877033"/>
                  <a:gd name="connsiteY46" fmla="*/ 808892 h 896815"/>
                  <a:gd name="connsiteX47" fmla="*/ 718772 w 877033"/>
                  <a:gd name="connsiteY47" fmla="*/ 811090 h 896815"/>
                  <a:gd name="connsiteX48" fmla="*/ 723168 w 877033"/>
                  <a:gd name="connsiteY48" fmla="*/ 817684 h 896815"/>
                  <a:gd name="connsiteX49" fmla="*/ 727564 w 877033"/>
                  <a:gd name="connsiteY49" fmla="*/ 822081 h 896815"/>
                  <a:gd name="connsiteX50" fmla="*/ 734158 w 877033"/>
                  <a:gd name="connsiteY50" fmla="*/ 844061 h 896815"/>
                  <a:gd name="connsiteX51" fmla="*/ 738554 w 877033"/>
                  <a:gd name="connsiteY51" fmla="*/ 848457 h 896815"/>
                  <a:gd name="connsiteX52" fmla="*/ 762733 w 877033"/>
                  <a:gd name="connsiteY52" fmla="*/ 828675 h 896815"/>
                  <a:gd name="connsiteX53" fmla="*/ 773724 w 877033"/>
                  <a:gd name="connsiteY53" fmla="*/ 813288 h 896815"/>
                  <a:gd name="connsiteX54" fmla="*/ 789110 w 877033"/>
                  <a:gd name="connsiteY54" fmla="*/ 802298 h 896815"/>
                  <a:gd name="connsiteX55" fmla="*/ 806695 w 877033"/>
                  <a:gd name="connsiteY55" fmla="*/ 797902 h 896815"/>
                  <a:gd name="connsiteX56" fmla="*/ 813289 w 877033"/>
                  <a:gd name="connsiteY56" fmla="*/ 795704 h 896815"/>
                  <a:gd name="connsiteX57" fmla="*/ 817685 w 877033"/>
                  <a:gd name="connsiteY57" fmla="*/ 791307 h 896815"/>
                  <a:gd name="connsiteX58" fmla="*/ 826477 w 877033"/>
                  <a:gd name="connsiteY58" fmla="*/ 789109 h 896815"/>
                  <a:gd name="connsiteX59" fmla="*/ 819883 w 877033"/>
                  <a:gd name="connsiteY59" fmla="*/ 762732 h 896815"/>
                  <a:gd name="connsiteX60" fmla="*/ 815487 w 877033"/>
                  <a:gd name="connsiteY60" fmla="*/ 756138 h 896815"/>
                  <a:gd name="connsiteX61" fmla="*/ 817685 w 877033"/>
                  <a:gd name="connsiteY61" fmla="*/ 742950 h 896815"/>
                  <a:gd name="connsiteX62" fmla="*/ 819883 w 877033"/>
                  <a:gd name="connsiteY62" fmla="*/ 736356 h 896815"/>
                  <a:gd name="connsiteX63" fmla="*/ 824279 w 877033"/>
                  <a:gd name="connsiteY63" fmla="*/ 720969 h 896815"/>
                  <a:gd name="connsiteX64" fmla="*/ 822081 w 877033"/>
                  <a:gd name="connsiteY64" fmla="*/ 714375 h 896815"/>
                  <a:gd name="connsiteX65" fmla="*/ 822081 w 877033"/>
                  <a:gd name="connsiteY65" fmla="*/ 709979 h 896815"/>
                  <a:gd name="connsiteX66" fmla="*/ 870439 w 877033"/>
                  <a:gd name="connsiteY66" fmla="*/ 709979 h 896815"/>
                  <a:gd name="connsiteX67" fmla="*/ 874835 w 877033"/>
                  <a:gd name="connsiteY67" fmla="*/ 705582 h 896815"/>
                  <a:gd name="connsiteX68" fmla="*/ 877033 w 877033"/>
                  <a:gd name="connsiteY68" fmla="*/ 694592 h 896815"/>
                  <a:gd name="connsiteX69" fmla="*/ 874835 w 877033"/>
                  <a:gd name="connsiteY69" fmla="*/ 652829 h 896815"/>
                  <a:gd name="connsiteX70" fmla="*/ 870439 w 877033"/>
                  <a:gd name="connsiteY70" fmla="*/ 648432 h 896815"/>
                  <a:gd name="connsiteX71" fmla="*/ 866043 w 877033"/>
                  <a:gd name="connsiteY71" fmla="*/ 641838 h 896815"/>
                  <a:gd name="connsiteX72" fmla="*/ 852854 w 877033"/>
                  <a:gd name="connsiteY72" fmla="*/ 633046 h 896815"/>
                  <a:gd name="connsiteX73" fmla="*/ 837468 w 877033"/>
                  <a:gd name="connsiteY73" fmla="*/ 619857 h 896815"/>
                  <a:gd name="connsiteX74" fmla="*/ 822081 w 877033"/>
                  <a:gd name="connsiteY74" fmla="*/ 604471 h 896815"/>
                  <a:gd name="connsiteX75" fmla="*/ 804497 w 877033"/>
                  <a:gd name="connsiteY75" fmla="*/ 584688 h 896815"/>
                  <a:gd name="connsiteX76" fmla="*/ 806695 w 877033"/>
                  <a:gd name="connsiteY76" fmla="*/ 562707 h 896815"/>
                  <a:gd name="connsiteX77" fmla="*/ 813289 w 877033"/>
                  <a:gd name="connsiteY77" fmla="*/ 560509 h 896815"/>
                  <a:gd name="connsiteX78" fmla="*/ 822081 w 877033"/>
                  <a:gd name="connsiteY78" fmla="*/ 558311 h 896815"/>
                  <a:gd name="connsiteX79" fmla="*/ 861647 w 877033"/>
                  <a:gd name="connsiteY79" fmla="*/ 556113 h 896815"/>
                  <a:gd name="connsiteX80" fmla="*/ 870439 w 877033"/>
                  <a:gd name="connsiteY80" fmla="*/ 549519 h 896815"/>
                  <a:gd name="connsiteX81" fmla="*/ 870439 w 877033"/>
                  <a:gd name="connsiteY81" fmla="*/ 520944 h 896815"/>
                  <a:gd name="connsiteX82" fmla="*/ 863845 w 877033"/>
                  <a:gd name="connsiteY82" fmla="*/ 516548 h 896815"/>
                  <a:gd name="connsiteX83" fmla="*/ 855052 w 877033"/>
                  <a:gd name="connsiteY83" fmla="*/ 509954 h 896815"/>
                  <a:gd name="connsiteX84" fmla="*/ 837468 w 877033"/>
                  <a:gd name="connsiteY84" fmla="*/ 512152 h 896815"/>
                  <a:gd name="connsiteX85" fmla="*/ 771525 w 877033"/>
                  <a:gd name="connsiteY85" fmla="*/ 507756 h 896815"/>
                  <a:gd name="connsiteX86" fmla="*/ 758337 w 877033"/>
                  <a:gd name="connsiteY86" fmla="*/ 494567 h 896815"/>
                  <a:gd name="connsiteX87" fmla="*/ 751743 w 877033"/>
                  <a:gd name="connsiteY87" fmla="*/ 487973 h 896815"/>
                  <a:gd name="connsiteX88" fmla="*/ 745149 w 877033"/>
                  <a:gd name="connsiteY88" fmla="*/ 483577 h 896815"/>
                  <a:gd name="connsiteX89" fmla="*/ 734158 w 877033"/>
                  <a:gd name="connsiteY89" fmla="*/ 476982 h 896815"/>
                  <a:gd name="connsiteX90" fmla="*/ 723168 w 877033"/>
                  <a:gd name="connsiteY90" fmla="*/ 463794 h 896815"/>
                  <a:gd name="connsiteX91" fmla="*/ 725366 w 877033"/>
                  <a:gd name="connsiteY91" fmla="*/ 444011 h 896815"/>
                  <a:gd name="connsiteX92" fmla="*/ 729762 w 877033"/>
                  <a:gd name="connsiteY92" fmla="*/ 435219 h 896815"/>
                  <a:gd name="connsiteX93" fmla="*/ 738554 w 877033"/>
                  <a:gd name="connsiteY93" fmla="*/ 433021 h 896815"/>
                  <a:gd name="connsiteX94" fmla="*/ 756139 w 877033"/>
                  <a:gd name="connsiteY94" fmla="*/ 430823 h 896815"/>
                  <a:gd name="connsiteX95" fmla="*/ 771525 w 877033"/>
                  <a:gd name="connsiteY95" fmla="*/ 424229 h 896815"/>
                  <a:gd name="connsiteX96" fmla="*/ 782516 w 877033"/>
                  <a:gd name="connsiteY96" fmla="*/ 411040 h 896815"/>
                  <a:gd name="connsiteX97" fmla="*/ 450606 w 877033"/>
                  <a:gd name="connsiteY97" fmla="*/ 274759 h 896815"/>
                  <a:gd name="connsiteX98" fmla="*/ 217610 w 877033"/>
                  <a:gd name="connsiteY98" fmla="*/ 0 h 896815"/>
                  <a:gd name="connsiteX99" fmla="*/ 28575 w 877033"/>
                  <a:gd name="connsiteY99" fmla="*/ 0 h 89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877033" h="896815">
                    <a:moveTo>
                      <a:pt x="28575" y="0"/>
                    </a:moveTo>
                    <a:lnTo>
                      <a:pt x="0" y="883627"/>
                    </a:lnTo>
                    <a:lnTo>
                      <a:pt x="41764" y="896815"/>
                    </a:lnTo>
                    <a:cubicBezTo>
                      <a:pt x="47626" y="893152"/>
                      <a:pt x="53870" y="890039"/>
                      <a:pt x="59349" y="885825"/>
                    </a:cubicBezTo>
                    <a:cubicBezTo>
                      <a:pt x="68750" y="878593"/>
                      <a:pt x="71458" y="870064"/>
                      <a:pt x="83527" y="866042"/>
                    </a:cubicBezTo>
                    <a:cubicBezTo>
                      <a:pt x="98605" y="861017"/>
                      <a:pt x="79888" y="866952"/>
                      <a:pt x="101112" y="861646"/>
                    </a:cubicBezTo>
                    <a:cubicBezTo>
                      <a:pt x="121572" y="856531"/>
                      <a:pt x="85396" y="862635"/>
                      <a:pt x="123093" y="857250"/>
                    </a:cubicBezTo>
                    <a:cubicBezTo>
                      <a:pt x="125291" y="856517"/>
                      <a:pt x="127439" y="855614"/>
                      <a:pt x="129687" y="855052"/>
                    </a:cubicBezTo>
                    <a:cubicBezTo>
                      <a:pt x="136241" y="853414"/>
                      <a:pt x="142888" y="852175"/>
                      <a:pt x="149470" y="850656"/>
                    </a:cubicBezTo>
                    <a:cubicBezTo>
                      <a:pt x="152414" y="849977"/>
                      <a:pt x="155331" y="849190"/>
                      <a:pt x="158262" y="848457"/>
                    </a:cubicBezTo>
                    <a:cubicBezTo>
                      <a:pt x="166320" y="836370"/>
                      <a:pt x="158263" y="846624"/>
                      <a:pt x="169252" y="837467"/>
                    </a:cubicBezTo>
                    <a:cubicBezTo>
                      <a:pt x="174843" y="832809"/>
                      <a:pt x="175701" y="829365"/>
                      <a:pt x="182441" y="826477"/>
                    </a:cubicBezTo>
                    <a:cubicBezTo>
                      <a:pt x="189187" y="823586"/>
                      <a:pt x="206863" y="822600"/>
                      <a:pt x="211016" y="822081"/>
                    </a:cubicBezTo>
                    <a:cubicBezTo>
                      <a:pt x="216157" y="821438"/>
                      <a:pt x="221273" y="820615"/>
                      <a:pt x="226402" y="819882"/>
                    </a:cubicBezTo>
                    <a:cubicBezTo>
                      <a:pt x="228600" y="819149"/>
                      <a:pt x="230867" y="818597"/>
                      <a:pt x="232997" y="817684"/>
                    </a:cubicBezTo>
                    <a:cubicBezTo>
                      <a:pt x="236009" y="816393"/>
                      <a:pt x="238721" y="814438"/>
                      <a:pt x="241789" y="813288"/>
                    </a:cubicBezTo>
                    <a:cubicBezTo>
                      <a:pt x="244618" y="812227"/>
                      <a:pt x="247650" y="811823"/>
                      <a:pt x="250581" y="811090"/>
                    </a:cubicBezTo>
                    <a:cubicBezTo>
                      <a:pt x="252779" y="809625"/>
                      <a:pt x="254812" y="807875"/>
                      <a:pt x="257175" y="806694"/>
                    </a:cubicBezTo>
                    <a:cubicBezTo>
                      <a:pt x="259248" y="805658"/>
                      <a:pt x="261842" y="805781"/>
                      <a:pt x="263770" y="804496"/>
                    </a:cubicBezTo>
                    <a:cubicBezTo>
                      <a:pt x="280237" y="793519"/>
                      <a:pt x="261277" y="800931"/>
                      <a:pt x="276958" y="795704"/>
                    </a:cubicBezTo>
                    <a:cubicBezTo>
                      <a:pt x="286340" y="786320"/>
                      <a:pt x="284620" y="785802"/>
                      <a:pt x="307731" y="793506"/>
                    </a:cubicBezTo>
                    <a:cubicBezTo>
                      <a:pt x="311206" y="794665"/>
                      <a:pt x="312127" y="799367"/>
                      <a:pt x="314325" y="802298"/>
                    </a:cubicBezTo>
                    <a:cubicBezTo>
                      <a:pt x="315058" y="804496"/>
                      <a:pt x="315076" y="807083"/>
                      <a:pt x="316524" y="808892"/>
                    </a:cubicBezTo>
                    <a:cubicBezTo>
                      <a:pt x="318174" y="810955"/>
                      <a:pt x="320478" y="813182"/>
                      <a:pt x="323118" y="813288"/>
                    </a:cubicBezTo>
                    <a:lnTo>
                      <a:pt x="371475" y="811090"/>
                    </a:lnTo>
                    <a:cubicBezTo>
                      <a:pt x="388492" y="805418"/>
                      <a:pt x="379412" y="807529"/>
                      <a:pt x="413239" y="811090"/>
                    </a:cubicBezTo>
                    <a:cubicBezTo>
                      <a:pt x="415543" y="811333"/>
                      <a:pt x="417761" y="812252"/>
                      <a:pt x="419833" y="813288"/>
                    </a:cubicBezTo>
                    <a:cubicBezTo>
                      <a:pt x="428697" y="817720"/>
                      <a:pt x="424142" y="818919"/>
                      <a:pt x="435220" y="819882"/>
                    </a:cubicBezTo>
                    <a:cubicBezTo>
                      <a:pt x="449108" y="821090"/>
                      <a:pt x="463062" y="821348"/>
                      <a:pt x="476983" y="822081"/>
                    </a:cubicBezTo>
                    <a:cubicBezTo>
                      <a:pt x="483683" y="832130"/>
                      <a:pt x="486402" y="839874"/>
                      <a:pt x="498964" y="844061"/>
                    </a:cubicBezTo>
                    <a:lnTo>
                      <a:pt x="512152" y="848457"/>
                    </a:lnTo>
                    <a:lnTo>
                      <a:pt x="518747" y="850656"/>
                    </a:lnTo>
                    <a:cubicBezTo>
                      <a:pt x="526806" y="849923"/>
                      <a:pt x="535144" y="850680"/>
                      <a:pt x="542925" y="848457"/>
                    </a:cubicBezTo>
                    <a:cubicBezTo>
                      <a:pt x="545914" y="847603"/>
                      <a:pt x="546933" y="843587"/>
                      <a:pt x="549520" y="841863"/>
                    </a:cubicBezTo>
                    <a:cubicBezTo>
                      <a:pt x="551448" y="840578"/>
                      <a:pt x="554089" y="840790"/>
                      <a:pt x="556114" y="839665"/>
                    </a:cubicBezTo>
                    <a:cubicBezTo>
                      <a:pt x="560732" y="837099"/>
                      <a:pt x="565566" y="834608"/>
                      <a:pt x="569302" y="830873"/>
                    </a:cubicBezTo>
                    <a:cubicBezTo>
                      <a:pt x="570768" y="829408"/>
                      <a:pt x="571975" y="827627"/>
                      <a:pt x="573699" y="826477"/>
                    </a:cubicBezTo>
                    <a:cubicBezTo>
                      <a:pt x="580595" y="821880"/>
                      <a:pt x="583552" y="821816"/>
                      <a:pt x="591283" y="819882"/>
                    </a:cubicBezTo>
                    <a:cubicBezTo>
                      <a:pt x="601066" y="820969"/>
                      <a:pt x="613264" y="816264"/>
                      <a:pt x="613264" y="828675"/>
                    </a:cubicBezTo>
                    <a:cubicBezTo>
                      <a:pt x="613264" y="836701"/>
                      <a:pt x="611183" y="846950"/>
                      <a:pt x="608868" y="855052"/>
                    </a:cubicBezTo>
                    <a:cubicBezTo>
                      <a:pt x="608232" y="857280"/>
                      <a:pt x="604361" y="861454"/>
                      <a:pt x="606670" y="861646"/>
                    </a:cubicBezTo>
                    <a:cubicBezTo>
                      <a:pt x="624939" y="863168"/>
                      <a:pt x="643305" y="860181"/>
                      <a:pt x="661622" y="859448"/>
                    </a:cubicBezTo>
                    <a:cubicBezTo>
                      <a:pt x="677919" y="854016"/>
                      <a:pt x="672738" y="859197"/>
                      <a:pt x="679206" y="846259"/>
                    </a:cubicBezTo>
                    <a:cubicBezTo>
                      <a:pt x="679939" y="836734"/>
                      <a:pt x="677132" y="826229"/>
                      <a:pt x="681404" y="817684"/>
                    </a:cubicBezTo>
                    <a:cubicBezTo>
                      <a:pt x="683397" y="813698"/>
                      <a:pt x="690365" y="816895"/>
                      <a:pt x="694593" y="815486"/>
                    </a:cubicBezTo>
                    <a:cubicBezTo>
                      <a:pt x="697099" y="814651"/>
                      <a:pt x="698824" y="812271"/>
                      <a:pt x="701187" y="811090"/>
                    </a:cubicBezTo>
                    <a:cubicBezTo>
                      <a:pt x="703259" y="810054"/>
                      <a:pt x="705583" y="809625"/>
                      <a:pt x="707781" y="808892"/>
                    </a:cubicBezTo>
                    <a:cubicBezTo>
                      <a:pt x="711445" y="809625"/>
                      <a:pt x="715528" y="809236"/>
                      <a:pt x="718772" y="811090"/>
                    </a:cubicBezTo>
                    <a:cubicBezTo>
                      <a:pt x="721066" y="812401"/>
                      <a:pt x="721518" y="815621"/>
                      <a:pt x="723168" y="817684"/>
                    </a:cubicBezTo>
                    <a:cubicBezTo>
                      <a:pt x="724463" y="819302"/>
                      <a:pt x="726099" y="820615"/>
                      <a:pt x="727564" y="822081"/>
                    </a:cubicBezTo>
                    <a:cubicBezTo>
                      <a:pt x="728560" y="826065"/>
                      <a:pt x="732374" y="842277"/>
                      <a:pt x="734158" y="844061"/>
                    </a:cubicBezTo>
                    <a:lnTo>
                      <a:pt x="738554" y="848457"/>
                    </a:lnTo>
                    <a:lnTo>
                      <a:pt x="762733" y="828675"/>
                    </a:lnTo>
                    <a:cubicBezTo>
                      <a:pt x="766397" y="823546"/>
                      <a:pt x="769507" y="817973"/>
                      <a:pt x="773724" y="813288"/>
                    </a:cubicBezTo>
                    <a:cubicBezTo>
                      <a:pt x="774539" y="812383"/>
                      <a:pt x="786744" y="803481"/>
                      <a:pt x="789110" y="802298"/>
                    </a:cubicBezTo>
                    <a:cubicBezTo>
                      <a:pt x="794135" y="799786"/>
                      <a:pt x="801678" y="799156"/>
                      <a:pt x="806695" y="797902"/>
                    </a:cubicBezTo>
                    <a:cubicBezTo>
                      <a:pt x="808943" y="797340"/>
                      <a:pt x="811091" y="796437"/>
                      <a:pt x="813289" y="795704"/>
                    </a:cubicBezTo>
                    <a:cubicBezTo>
                      <a:pt x="814754" y="794238"/>
                      <a:pt x="815831" y="792234"/>
                      <a:pt x="817685" y="791307"/>
                    </a:cubicBezTo>
                    <a:cubicBezTo>
                      <a:pt x="820387" y="789956"/>
                      <a:pt x="825682" y="792023"/>
                      <a:pt x="826477" y="789109"/>
                    </a:cubicBezTo>
                    <a:cubicBezTo>
                      <a:pt x="832489" y="767064"/>
                      <a:pt x="827116" y="771774"/>
                      <a:pt x="819883" y="762732"/>
                    </a:cubicBezTo>
                    <a:cubicBezTo>
                      <a:pt x="818233" y="760669"/>
                      <a:pt x="816952" y="758336"/>
                      <a:pt x="815487" y="756138"/>
                    </a:cubicBezTo>
                    <a:cubicBezTo>
                      <a:pt x="816220" y="751742"/>
                      <a:pt x="816718" y="747301"/>
                      <a:pt x="817685" y="742950"/>
                    </a:cubicBezTo>
                    <a:cubicBezTo>
                      <a:pt x="818188" y="740688"/>
                      <a:pt x="819247" y="738584"/>
                      <a:pt x="819883" y="736356"/>
                    </a:cubicBezTo>
                    <a:cubicBezTo>
                      <a:pt x="825403" y="717036"/>
                      <a:pt x="819009" y="736779"/>
                      <a:pt x="824279" y="720969"/>
                    </a:cubicBezTo>
                    <a:cubicBezTo>
                      <a:pt x="823546" y="718771"/>
                      <a:pt x="823719" y="716013"/>
                      <a:pt x="822081" y="714375"/>
                    </a:cubicBezTo>
                    <a:cubicBezTo>
                      <a:pt x="817685" y="709979"/>
                      <a:pt x="808893" y="714375"/>
                      <a:pt x="822081" y="709979"/>
                    </a:cubicBezTo>
                    <a:cubicBezTo>
                      <a:pt x="841688" y="712157"/>
                      <a:pt x="849172" y="714233"/>
                      <a:pt x="870439" y="709979"/>
                    </a:cubicBezTo>
                    <a:cubicBezTo>
                      <a:pt x="872471" y="709572"/>
                      <a:pt x="873370" y="707048"/>
                      <a:pt x="874835" y="705582"/>
                    </a:cubicBezTo>
                    <a:cubicBezTo>
                      <a:pt x="875568" y="701919"/>
                      <a:pt x="877033" y="698328"/>
                      <a:pt x="877033" y="694592"/>
                    </a:cubicBezTo>
                    <a:cubicBezTo>
                      <a:pt x="877033" y="680652"/>
                      <a:pt x="876806" y="666629"/>
                      <a:pt x="874835" y="652829"/>
                    </a:cubicBezTo>
                    <a:cubicBezTo>
                      <a:pt x="874542" y="650777"/>
                      <a:pt x="871734" y="650050"/>
                      <a:pt x="870439" y="648432"/>
                    </a:cubicBezTo>
                    <a:cubicBezTo>
                      <a:pt x="868789" y="646369"/>
                      <a:pt x="868031" y="643577"/>
                      <a:pt x="866043" y="641838"/>
                    </a:cubicBezTo>
                    <a:cubicBezTo>
                      <a:pt x="862067" y="638359"/>
                      <a:pt x="856590" y="636782"/>
                      <a:pt x="852854" y="633046"/>
                    </a:cubicBezTo>
                    <a:cubicBezTo>
                      <a:pt x="843669" y="623861"/>
                      <a:pt x="848747" y="628317"/>
                      <a:pt x="837468" y="619857"/>
                    </a:cubicBezTo>
                    <a:cubicBezTo>
                      <a:pt x="832494" y="604935"/>
                      <a:pt x="839718" y="622110"/>
                      <a:pt x="822081" y="604471"/>
                    </a:cubicBezTo>
                    <a:cubicBezTo>
                      <a:pt x="807025" y="589414"/>
                      <a:pt x="812342" y="596455"/>
                      <a:pt x="804497" y="584688"/>
                    </a:cubicBezTo>
                    <a:cubicBezTo>
                      <a:pt x="805230" y="577361"/>
                      <a:pt x="804179" y="569627"/>
                      <a:pt x="806695" y="562707"/>
                    </a:cubicBezTo>
                    <a:cubicBezTo>
                      <a:pt x="807487" y="560530"/>
                      <a:pt x="811061" y="561146"/>
                      <a:pt x="813289" y="560509"/>
                    </a:cubicBezTo>
                    <a:cubicBezTo>
                      <a:pt x="816194" y="559679"/>
                      <a:pt x="819073" y="558584"/>
                      <a:pt x="822081" y="558311"/>
                    </a:cubicBezTo>
                    <a:cubicBezTo>
                      <a:pt x="835236" y="557115"/>
                      <a:pt x="848458" y="556846"/>
                      <a:pt x="861647" y="556113"/>
                    </a:cubicBezTo>
                    <a:cubicBezTo>
                      <a:pt x="864578" y="553915"/>
                      <a:pt x="868094" y="552333"/>
                      <a:pt x="870439" y="549519"/>
                    </a:cubicBezTo>
                    <a:cubicBezTo>
                      <a:pt x="875632" y="543288"/>
                      <a:pt x="870750" y="521876"/>
                      <a:pt x="870439" y="520944"/>
                    </a:cubicBezTo>
                    <a:cubicBezTo>
                      <a:pt x="869604" y="518438"/>
                      <a:pt x="865995" y="518083"/>
                      <a:pt x="863845" y="516548"/>
                    </a:cubicBezTo>
                    <a:cubicBezTo>
                      <a:pt x="860864" y="514419"/>
                      <a:pt x="857983" y="512152"/>
                      <a:pt x="855052" y="509954"/>
                    </a:cubicBezTo>
                    <a:cubicBezTo>
                      <a:pt x="849191" y="510687"/>
                      <a:pt x="843375" y="512152"/>
                      <a:pt x="837468" y="512152"/>
                    </a:cubicBezTo>
                    <a:cubicBezTo>
                      <a:pt x="786557" y="512152"/>
                      <a:pt x="797346" y="514210"/>
                      <a:pt x="771525" y="507756"/>
                    </a:cubicBezTo>
                    <a:lnTo>
                      <a:pt x="758337" y="494567"/>
                    </a:lnTo>
                    <a:cubicBezTo>
                      <a:pt x="756139" y="492369"/>
                      <a:pt x="754329" y="489697"/>
                      <a:pt x="751743" y="487973"/>
                    </a:cubicBezTo>
                    <a:cubicBezTo>
                      <a:pt x="749545" y="486508"/>
                      <a:pt x="747212" y="485227"/>
                      <a:pt x="745149" y="483577"/>
                    </a:cubicBezTo>
                    <a:cubicBezTo>
                      <a:pt x="736528" y="476680"/>
                      <a:pt x="745609" y="480801"/>
                      <a:pt x="734158" y="476982"/>
                    </a:cubicBezTo>
                    <a:cubicBezTo>
                      <a:pt x="732570" y="475394"/>
                      <a:pt x="723446" y="467132"/>
                      <a:pt x="723168" y="463794"/>
                    </a:cubicBezTo>
                    <a:cubicBezTo>
                      <a:pt x="722617" y="457182"/>
                      <a:pt x="723874" y="450476"/>
                      <a:pt x="725366" y="444011"/>
                    </a:cubicBezTo>
                    <a:cubicBezTo>
                      <a:pt x="726103" y="440818"/>
                      <a:pt x="727245" y="437317"/>
                      <a:pt x="729762" y="435219"/>
                    </a:cubicBezTo>
                    <a:cubicBezTo>
                      <a:pt x="732083" y="433285"/>
                      <a:pt x="735574" y="433518"/>
                      <a:pt x="738554" y="433021"/>
                    </a:cubicBezTo>
                    <a:cubicBezTo>
                      <a:pt x="744381" y="432050"/>
                      <a:pt x="750277" y="431556"/>
                      <a:pt x="756139" y="430823"/>
                    </a:cubicBezTo>
                    <a:cubicBezTo>
                      <a:pt x="761040" y="429189"/>
                      <a:pt x="767451" y="427398"/>
                      <a:pt x="771525" y="424229"/>
                    </a:cubicBezTo>
                    <a:cubicBezTo>
                      <a:pt x="783034" y="415277"/>
                      <a:pt x="782516" y="418058"/>
                      <a:pt x="782516" y="411040"/>
                    </a:cubicBezTo>
                    <a:lnTo>
                      <a:pt x="450606" y="274759"/>
                    </a:lnTo>
                    <a:lnTo>
                      <a:pt x="217610" y="0"/>
                    </a:lnTo>
                    <a:lnTo>
                      <a:pt x="28575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0" name="Freeform 229"/>
              <p:cNvSpPr/>
              <p:nvPr/>
            </p:nvSpPr>
            <p:spPr>
              <a:xfrm>
                <a:off x="727228" y="3830581"/>
                <a:ext cx="482342" cy="668777"/>
              </a:xfrm>
              <a:custGeom>
                <a:avLst/>
                <a:gdLst>
                  <a:gd name="connsiteX0" fmla="*/ 19783 w 481379"/>
                  <a:gd name="connsiteY0" fmla="*/ 0 h 670413"/>
                  <a:gd name="connsiteX1" fmla="*/ 0 w 481379"/>
                  <a:gd name="connsiteY1" fmla="*/ 668215 h 670413"/>
                  <a:gd name="connsiteX2" fmla="*/ 202224 w 481379"/>
                  <a:gd name="connsiteY2" fmla="*/ 670413 h 670413"/>
                  <a:gd name="connsiteX3" fmla="*/ 433022 w 481379"/>
                  <a:gd name="connsiteY3" fmla="*/ 465992 h 670413"/>
                  <a:gd name="connsiteX4" fmla="*/ 481379 w 481379"/>
                  <a:gd name="connsiteY4" fmla="*/ 457200 h 670413"/>
                  <a:gd name="connsiteX5" fmla="*/ 476983 w 481379"/>
                  <a:gd name="connsiteY5" fmla="*/ 19783 h 670413"/>
                  <a:gd name="connsiteX6" fmla="*/ 19783 w 481379"/>
                  <a:gd name="connsiteY6" fmla="*/ 0 h 670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379" h="670413">
                    <a:moveTo>
                      <a:pt x="19783" y="0"/>
                    </a:moveTo>
                    <a:lnTo>
                      <a:pt x="0" y="668215"/>
                    </a:lnTo>
                    <a:lnTo>
                      <a:pt x="202224" y="670413"/>
                    </a:lnTo>
                    <a:lnTo>
                      <a:pt x="433022" y="465992"/>
                    </a:lnTo>
                    <a:lnTo>
                      <a:pt x="481379" y="457200"/>
                    </a:lnTo>
                    <a:cubicBezTo>
                      <a:pt x="479914" y="311394"/>
                      <a:pt x="478448" y="165589"/>
                      <a:pt x="476983" y="19783"/>
                    </a:cubicBezTo>
                    <a:lnTo>
                      <a:pt x="19783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747943" y="3395581"/>
                <a:ext cx="565197" cy="479389"/>
              </a:xfrm>
              <a:custGeom>
                <a:avLst/>
                <a:gdLst>
                  <a:gd name="connsiteX0" fmla="*/ 15387 w 567104"/>
                  <a:gd name="connsiteY0" fmla="*/ 0 h 479181"/>
                  <a:gd name="connsiteX1" fmla="*/ 0 w 567104"/>
                  <a:gd name="connsiteY1" fmla="*/ 468190 h 479181"/>
                  <a:gd name="connsiteX2" fmla="*/ 459398 w 567104"/>
                  <a:gd name="connsiteY2" fmla="*/ 479181 h 479181"/>
                  <a:gd name="connsiteX3" fmla="*/ 452804 w 567104"/>
                  <a:gd name="connsiteY3" fmla="*/ 243986 h 479181"/>
                  <a:gd name="connsiteX4" fmla="*/ 567104 w 567104"/>
                  <a:gd name="connsiteY4" fmla="*/ 96715 h 479181"/>
                  <a:gd name="connsiteX5" fmla="*/ 501162 w 567104"/>
                  <a:gd name="connsiteY5" fmla="*/ 21981 h 479181"/>
                  <a:gd name="connsiteX6" fmla="*/ 15387 w 567104"/>
                  <a:gd name="connsiteY6" fmla="*/ 0 h 47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7104" h="479181">
                    <a:moveTo>
                      <a:pt x="15387" y="0"/>
                    </a:moveTo>
                    <a:lnTo>
                      <a:pt x="0" y="468190"/>
                    </a:lnTo>
                    <a:lnTo>
                      <a:pt x="459398" y="479181"/>
                    </a:lnTo>
                    <a:lnTo>
                      <a:pt x="452804" y="243986"/>
                    </a:lnTo>
                    <a:lnTo>
                      <a:pt x="567104" y="96715"/>
                    </a:lnTo>
                    <a:lnTo>
                      <a:pt x="501162" y="21981"/>
                    </a:lnTo>
                    <a:lnTo>
                      <a:pt x="15387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2" name="Freeform 231"/>
              <p:cNvSpPr/>
              <p:nvPr/>
            </p:nvSpPr>
            <p:spPr>
              <a:xfrm>
                <a:off x="6485734" y="3419254"/>
                <a:ext cx="692441" cy="674695"/>
              </a:xfrm>
              <a:custGeom>
                <a:avLst/>
                <a:gdLst>
                  <a:gd name="connsiteX0" fmla="*/ 430015 w 689507"/>
                  <a:gd name="connsiteY0" fmla="*/ 0 h 675081"/>
                  <a:gd name="connsiteX1" fmla="*/ 642552 w 689507"/>
                  <a:gd name="connsiteY1" fmla="*/ 242192 h 675081"/>
                  <a:gd name="connsiteX2" fmla="*/ 558526 w 689507"/>
                  <a:gd name="connsiteY2" fmla="*/ 306447 h 675081"/>
                  <a:gd name="connsiteX3" fmla="*/ 689507 w 689507"/>
                  <a:gd name="connsiteY3" fmla="*/ 538755 h 675081"/>
                  <a:gd name="connsiteX4" fmla="*/ 622781 w 689507"/>
                  <a:gd name="connsiteY4" fmla="*/ 548640 h 675081"/>
                  <a:gd name="connsiteX5" fmla="*/ 598067 w 689507"/>
                  <a:gd name="connsiteY5" fmla="*/ 551111 h 675081"/>
                  <a:gd name="connsiteX6" fmla="*/ 583239 w 689507"/>
                  <a:gd name="connsiteY6" fmla="*/ 556054 h 675081"/>
                  <a:gd name="connsiteX7" fmla="*/ 575825 w 689507"/>
                  <a:gd name="connsiteY7" fmla="*/ 558525 h 675081"/>
                  <a:gd name="connsiteX8" fmla="*/ 568411 w 689507"/>
                  <a:gd name="connsiteY8" fmla="*/ 560997 h 675081"/>
                  <a:gd name="connsiteX9" fmla="*/ 546169 w 689507"/>
                  <a:gd name="connsiteY9" fmla="*/ 565939 h 675081"/>
                  <a:gd name="connsiteX10" fmla="*/ 528869 w 689507"/>
                  <a:gd name="connsiteY10" fmla="*/ 575825 h 675081"/>
                  <a:gd name="connsiteX11" fmla="*/ 521455 w 689507"/>
                  <a:gd name="connsiteY11" fmla="*/ 580767 h 675081"/>
                  <a:gd name="connsiteX12" fmla="*/ 509099 w 689507"/>
                  <a:gd name="connsiteY12" fmla="*/ 585710 h 675081"/>
                  <a:gd name="connsiteX13" fmla="*/ 494271 w 689507"/>
                  <a:gd name="connsiteY13" fmla="*/ 593124 h 675081"/>
                  <a:gd name="connsiteX14" fmla="*/ 476971 w 689507"/>
                  <a:gd name="connsiteY14" fmla="*/ 600538 h 675081"/>
                  <a:gd name="connsiteX15" fmla="*/ 469557 w 689507"/>
                  <a:gd name="connsiteY15" fmla="*/ 605481 h 675081"/>
                  <a:gd name="connsiteX16" fmla="*/ 432487 w 689507"/>
                  <a:gd name="connsiteY16" fmla="*/ 610424 h 675081"/>
                  <a:gd name="connsiteX17" fmla="*/ 420130 w 689507"/>
                  <a:gd name="connsiteY17" fmla="*/ 615366 h 675081"/>
                  <a:gd name="connsiteX18" fmla="*/ 405302 w 689507"/>
                  <a:gd name="connsiteY18" fmla="*/ 620309 h 675081"/>
                  <a:gd name="connsiteX19" fmla="*/ 397888 w 689507"/>
                  <a:gd name="connsiteY19" fmla="*/ 625252 h 675081"/>
                  <a:gd name="connsiteX20" fmla="*/ 390474 w 689507"/>
                  <a:gd name="connsiteY20" fmla="*/ 632666 h 675081"/>
                  <a:gd name="connsiteX21" fmla="*/ 383060 w 689507"/>
                  <a:gd name="connsiteY21" fmla="*/ 635137 h 675081"/>
                  <a:gd name="connsiteX22" fmla="*/ 345989 w 689507"/>
                  <a:gd name="connsiteY22" fmla="*/ 659851 h 675081"/>
                  <a:gd name="connsiteX23" fmla="*/ 328690 w 689507"/>
                  <a:gd name="connsiteY23" fmla="*/ 669736 h 675081"/>
                  <a:gd name="connsiteX24" fmla="*/ 321276 w 689507"/>
                  <a:gd name="connsiteY24" fmla="*/ 674679 h 675081"/>
                  <a:gd name="connsiteX25" fmla="*/ 311391 w 689507"/>
                  <a:gd name="connsiteY25" fmla="*/ 674679 h 675081"/>
                  <a:gd name="connsiteX26" fmla="*/ 138396 w 689507"/>
                  <a:gd name="connsiteY26" fmla="*/ 556054 h 675081"/>
                  <a:gd name="connsiteX27" fmla="*/ 0 w 689507"/>
                  <a:gd name="connsiteY27" fmla="*/ 378117 h 675081"/>
                  <a:gd name="connsiteX28" fmla="*/ 333633 w 689507"/>
                  <a:gd name="connsiteY28" fmla="*/ 219950 h 675081"/>
                  <a:gd name="connsiteX29" fmla="*/ 318805 w 689507"/>
                  <a:gd name="connsiteY29" fmla="*/ 190294 h 675081"/>
                  <a:gd name="connsiteX30" fmla="*/ 284206 w 689507"/>
                  <a:gd name="connsiteY30" fmla="*/ 175466 h 675081"/>
                  <a:gd name="connsiteX31" fmla="*/ 274320 w 689507"/>
                  <a:gd name="connsiteY31" fmla="*/ 155695 h 675081"/>
                  <a:gd name="connsiteX32" fmla="*/ 271849 w 689507"/>
                  <a:gd name="connsiteY32" fmla="*/ 140867 h 675081"/>
                  <a:gd name="connsiteX33" fmla="*/ 274320 w 689507"/>
                  <a:gd name="connsiteY33" fmla="*/ 74140 h 675081"/>
                  <a:gd name="connsiteX34" fmla="*/ 276792 w 689507"/>
                  <a:gd name="connsiteY34" fmla="*/ 66726 h 675081"/>
                  <a:gd name="connsiteX35" fmla="*/ 281734 w 689507"/>
                  <a:gd name="connsiteY35" fmla="*/ 59312 h 675081"/>
                  <a:gd name="connsiteX36" fmla="*/ 296562 w 689507"/>
                  <a:gd name="connsiteY36" fmla="*/ 44484 h 675081"/>
                  <a:gd name="connsiteX37" fmla="*/ 311391 w 689507"/>
                  <a:gd name="connsiteY37" fmla="*/ 37070 h 675081"/>
                  <a:gd name="connsiteX38" fmla="*/ 328690 w 689507"/>
                  <a:gd name="connsiteY38" fmla="*/ 24713 h 675081"/>
                  <a:gd name="connsiteX39" fmla="*/ 343518 w 689507"/>
                  <a:gd name="connsiteY39" fmla="*/ 12357 h 675081"/>
                  <a:gd name="connsiteX40" fmla="*/ 430015 w 689507"/>
                  <a:gd name="connsiteY40" fmla="*/ 0 h 67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89507" h="675081">
                    <a:moveTo>
                      <a:pt x="430015" y="0"/>
                    </a:moveTo>
                    <a:lnTo>
                      <a:pt x="642552" y="242192"/>
                    </a:lnTo>
                    <a:lnTo>
                      <a:pt x="558526" y="306447"/>
                    </a:lnTo>
                    <a:lnTo>
                      <a:pt x="689507" y="538755"/>
                    </a:lnTo>
                    <a:lnTo>
                      <a:pt x="622781" y="548640"/>
                    </a:lnTo>
                    <a:cubicBezTo>
                      <a:pt x="614543" y="549464"/>
                      <a:pt x="606204" y="549585"/>
                      <a:pt x="598067" y="551111"/>
                    </a:cubicBezTo>
                    <a:cubicBezTo>
                      <a:pt x="592946" y="552071"/>
                      <a:pt x="588182" y="554406"/>
                      <a:pt x="583239" y="556054"/>
                    </a:cubicBezTo>
                    <a:lnTo>
                      <a:pt x="575825" y="558525"/>
                    </a:lnTo>
                    <a:cubicBezTo>
                      <a:pt x="573354" y="559349"/>
                      <a:pt x="570981" y="560569"/>
                      <a:pt x="568411" y="560997"/>
                    </a:cubicBezTo>
                    <a:cubicBezTo>
                      <a:pt x="551013" y="563896"/>
                      <a:pt x="558337" y="561884"/>
                      <a:pt x="546169" y="565939"/>
                    </a:cubicBezTo>
                    <a:cubicBezTo>
                      <a:pt x="528117" y="577974"/>
                      <a:pt x="550805" y="563291"/>
                      <a:pt x="528869" y="575825"/>
                    </a:cubicBezTo>
                    <a:cubicBezTo>
                      <a:pt x="526290" y="577298"/>
                      <a:pt x="524111" y="579439"/>
                      <a:pt x="521455" y="580767"/>
                    </a:cubicBezTo>
                    <a:cubicBezTo>
                      <a:pt x="517487" y="582751"/>
                      <a:pt x="513067" y="583726"/>
                      <a:pt x="509099" y="585710"/>
                    </a:cubicBezTo>
                    <a:cubicBezTo>
                      <a:pt x="489942" y="595289"/>
                      <a:pt x="512901" y="586915"/>
                      <a:pt x="494271" y="593124"/>
                    </a:cubicBezTo>
                    <a:cubicBezTo>
                      <a:pt x="475658" y="605534"/>
                      <a:pt x="499314" y="590963"/>
                      <a:pt x="476971" y="600538"/>
                    </a:cubicBezTo>
                    <a:cubicBezTo>
                      <a:pt x="474241" y="601708"/>
                      <a:pt x="472214" y="604153"/>
                      <a:pt x="469557" y="605481"/>
                    </a:cubicBezTo>
                    <a:cubicBezTo>
                      <a:pt x="459464" y="610527"/>
                      <a:pt x="439104" y="609872"/>
                      <a:pt x="432487" y="610424"/>
                    </a:cubicBezTo>
                    <a:cubicBezTo>
                      <a:pt x="428368" y="612071"/>
                      <a:pt x="424299" y="613850"/>
                      <a:pt x="420130" y="615366"/>
                    </a:cubicBezTo>
                    <a:cubicBezTo>
                      <a:pt x="415234" y="617146"/>
                      <a:pt x="405302" y="620309"/>
                      <a:pt x="405302" y="620309"/>
                    </a:cubicBezTo>
                    <a:cubicBezTo>
                      <a:pt x="402831" y="621957"/>
                      <a:pt x="400170" y="623350"/>
                      <a:pt x="397888" y="625252"/>
                    </a:cubicBezTo>
                    <a:cubicBezTo>
                      <a:pt x="395203" y="627489"/>
                      <a:pt x="393382" y="630727"/>
                      <a:pt x="390474" y="632666"/>
                    </a:cubicBezTo>
                    <a:cubicBezTo>
                      <a:pt x="388307" y="634111"/>
                      <a:pt x="385531" y="634313"/>
                      <a:pt x="383060" y="635137"/>
                    </a:cubicBezTo>
                    <a:lnTo>
                      <a:pt x="345989" y="659851"/>
                    </a:lnTo>
                    <a:cubicBezTo>
                      <a:pt x="327920" y="671896"/>
                      <a:pt x="350646" y="657189"/>
                      <a:pt x="328690" y="669736"/>
                    </a:cubicBezTo>
                    <a:cubicBezTo>
                      <a:pt x="326111" y="671210"/>
                      <a:pt x="324132" y="673863"/>
                      <a:pt x="321276" y="674679"/>
                    </a:cubicBezTo>
                    <a:cubicBezTo>
                      <a:pt x="318108" y="675584"/>
                      <a:pt x="314686" y="674679"/>
                      <a:pt x="311391" y="674679"/>
                    </a:cubicBezTo>
                    <a:lnTo>
                      <a:pt x="138396" y="556054"/>
                    </a:lnTo>
                    <a:lnTo>
                      <a:pt x="0" y="378117"/>
                    </a:lnTo>
                    <a:lnTo>
                      <a:pt x="333633" y="219950"/>
                    </a:lnTo>
                    <a:lnTo>
                      <a:pt x="318805" y="190294"/>
                    </a:lnTo>
                    <a:lnTo>
                      <a:pt x="284206" y="175466"/>
                    </a:lnTo>
                    <a:cubicBezTo>
                      <a:pt x="280911" y="168876"/>
                      <a:pt x="276798" y="162634"/>
                      <a:pt x="274320" y="155695"/>
                    </a:cubicBezTo>
                    <a:cubicBezTo>
                      <a:pt x="272635" y="150976"/>
                      <a:pt x="271849" y="145878"/>
                      <a:pt x="271849" y="140867"/>
                    </a:cubicBezTo>
                    <a:cubicBezTo>
                      <a:pt x="271849" y="118609"/>
                      <a:pt x="272839" y="96348"/>
                      <a:pt x="274320" y="74140"/>
                    </a:cubicBezTo>
                    <a:cubicBezTo>
                      <a:pt x="274493" y="71541"/>
                      <a:pt x="275627" y="69056"/>
                      <a:pt x="276792" y="66726"/>
                    </a:cubicBezTo>
                    <a:cubicBezTo>
                      <a:pt x="278120" y="64070"/>
                      <a:pt x="279761" y="61532"/>
                      <a:pt x="281734" y="59312"/>
                    </a:cubicBezTo>
                    <a:cubicBezTo>
                      <a:pt x="286378" y="54088"/>
                      <a:pt x="290745" y="48361"/>
                      <a:pt x="296562" y="44484"/>
                    </a:cubicBezTo>
                    <a:cubicBezTo>
                      <a:pt x="306145" y="38097"/>
                      <a:pt x="301159" y="40482"/>
                      <a:pt x="311391" y="37070"/>
                    </a:cubicBezTo>
                    <a:cubicBezTo>
                      <a:pt x="330668" y="17793"/>
                      <a:pt x="305921" y="40978"/>
                      <a:pt x="328690" y="24713"/>
                    </a:cubicBezTo>
                    <a:cubicBezTo>
                      <a:pt x="335461" y="19876"/>
                      <a:pt x="335527" y="15263"/>
                      <a:pt x="343518" y="12357"/>
                    </a:cubicBezTo>
                    <a:cubicBezTo>
                      <a:pt x="373047" y="1620"/>
                      <a:pt x="403684" y="7414"/>
                      <a:pt x="430015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7071646" y="2001802"/>
                <a:ext cx="615503" cy="1251738"/>
              </a:xfrm>
              <a:custGeom>
                <a:avLst/>
                <a:gdLst>
                  <a:gd name="connsiteX0" fmla="*/ 0 w 615367"/>
                  <a:gd name="connsiteY0" fmla="*/ 0 h 1252975"/>
                  <a:gd name="connsiteX1" fmla="*/ 224893 w 615367"/>
                  <a:gd name="connsiteY1" fmla="*/ 0 h 1252975"/>
                  <a:gd name="connsiteX2" fmla="*/ 229836 w 615367"/>
                  <a:gd name="connsiteY2" fmla="*/ 22242 h 1252975"/>
                  <a:gd name="connsiteX3" fmla="*/ 237250 w 615367"/>
                  <a:gd name="connsiteY3" fmla="*/ 29656 h 1252975"/>
                  <a:gd name="connsiteX4" fmla="*/ 249607 w 615367"/>
                  <a:gd name="connsiteY4" fmla="*/ 32127 h 1252975"/>
                  <a:gd name="connsiteX5" fmla="*/ 259492 w 615367"/>
                  <a:gd name="connsiteY5" fmla="*/ 34599 h 1252975"/>
                  <a:gd name="connsiteX6" fmla="*/ 279263 w 615367"/>
                  <a:gd name="connsiteY6" fmla="*/ 42013 h 1252975"/>
                  <a:gd name="connsiteX7" fmla="*/ 286677 w 615367"/>
                  <a:gd name="connsiteY7" fmla="*/ 46955 h 1252975"/>
                  <a:gd name="connsiteX8" fmla="*/ 294091 w 615367"/>
                  <a:gd name="connsiteY8" fmla="*/ 61783 h 1252975"/>
                  <a:gd name="connsiteX9" fmla="*/ 296562 w 615367"/>
                  <a:gd name="connsiteY9" fmla="*/ 88968 h 1252975"/>
                  <a:gd name="connsiteX10" fmla="*/ 301505 w 615367"/>
                  <a:gd name="connsiteY10" fmla="*/ 96382 h 1252975"/>
                  <a:gd name="connsiteX11" fmla="*/ 303976 w 615367"/>
                  <a:gd name="connsiteY11" fmla="*/ 103796 h 1252975"/>
                  <a:gd name="connsiteX12" fmla="*/ 311390 w 615367"/>
                  <a:gd name="connsiteY12" fmla="*/ 123567 h 1252975"/>
                  <a:gd name="connsiteX13" fmla="*/ 313862 w 615367"/>
                  <a:gd name="connsiteY13" fmla="*/ 133453 h 1252975"/>
                  <a:gd name="connsiteX14" fmla="*/ 321276 w 615367"/>
                  <a:gd name="connsiteY14" fmla="*/ 138395 h 1252975"/>
                  <a:gd name="connsiteX15" fmla="*/ 316333 w 615367"/>
                  <a:gd name="connsiteY15" fmla="*/ 160637 h 1252975"/>
                  <a:gd name="connsiteX16" fmla="*/ 323747 w 615367"/>
                  <a:gd name="connsiteY16" fmla="*/ 180408 h 1252975"/>
                  <a:gd name="connsiteX17" fmla="*/ 338575 w 615367"/>
                  <a:gd name="connsiteY17" fmla="*/ 185351 h 1252975"/>
                  <a:gd name="connsiteX18" fmla="*/ 345989 w 615367"/>
                  <a:gd name="connsiteY18" fmla="*/ 190294 h 1252975"/>
                  <a:gd name="connsiteX19" fmla="*/ 397888 w 615367"/>
                  <a:gd name="connsiteY19" fmla="*/ 190294 h 1252975"/>
                  <a:gd name="connsiteX20" fmla="*/ 405302 w 615367"/>
                  <a:gd name="connsiteY20" fmla="*/ 187822 h 1252975"/>
                  <a:gd name="connsiteX21" fmla="*/ 427544 w 615367"/>
                  <a:gd name="connsiteY21" fmla="*/ 185351 h 1252975"/>
                  <a:gd name="connsiteX22" fmla="*/ 447315 w 615367"/>
                  <a:gd name="connsiteY22" fmla="*/ 175466 h 1252975"/>
                  <a:gd name="connsiteX23" fmla="*/ 459672 w 615367"/>
                  <a:gd name="connsiteY23" fmla="*/ 177937 h 1252975"/>
                  <a:gd name="connsiteX24" fmla="*/ 464614 w 615367"/>
                  <a:gd name="connsiteY24" fmla="*/ 185351 h 1252975"/>
                  <a:gd name="connsiteX25" fmla="*/ 469557 w 615367"/>
                  <a:gd name="connsiteY25" fmla="*/ 205122 h 1252975"/>
                  <a:gd name="connsiteX26" fmla="*/ 494270 w 615367"/>
                  <a:gd name="connsiteY26" fmla="*/ 224893 h 1252975"/>
                  <a:gd name="connsiteX27" fmla="*/ 501685 w 615367"/>
                  <a:gd name="connsiteY27" fmla="*/ 227364 h 1252975"/>
                  <a:gd name="connsiteX28" fmla="*/ 514041 w 615367"/>
                  <a:gd name="connsiteY28" fmla="*/ 229835 h 1252975"/>
                  <a:gd name="connsiteX29" fmla="*/ 521455 w 615367"/>
                  <a:gd name="connsiteY29" fmla="*/ 237249 h 1252975"/>
                  <a:gd name="connsiteX30" fmla="*/ 533812 w 615367"/>
                  <a:gd name="connsiteY30" fmla="*/ 259491 h 1252975"/>
                  <a:gd name="connsiteX31" fmla="*/ 543698 w 615367"/>
                  <a:gd name="connsiteY31" fmla="*/ 261963 h 1252975"/>
                  <a:gd name="connsiteX32" fmla="*/ 558526 w 615367"/>
                  <a:gd name="connsiteY32" fmla="*/ 266906 h 1252975"/>
                  <a:gd name="connsiteX33" fmla="*/ 560997 w 615367"/>
                  <a:gd name="connsiteY33" fmla="*/ 274320 h 1252975"/>
                  <a:gd name="connsiteX34" fmla="*/ 543698 w 615367"/>
                  <a:gd name="connsiteY34" fmla="*/ 291619 h 1252975"/>
                  <a:gd name="connsiteX35" fmla="*/ 536283 w 615367"/>
                  <a:gd name="connsiteY35" fmla="*/ 296562 h 1252975"/>
                  <a:gd name="connsiteX36" fmla="*/ 528869 w 615367"/>
                  <a:gd name="connsiteY36" fmla="*/ 301504 h 1252975"/>
                  <a:gd name="connsiteX37" fmla="*/ 523927 w 615367"/>
                  <a:gd name="connsiteY37" fmla="*/ 308919 h 1252975"/>
                  <a:gd name="connsiteX38" fmla="*/ 526398 w 615367"/>
                  <a:gd name="connsiteY38" fmla="*/ 326218 h 1252975"/>
                  <a:gd name="connsiteX39" fmla="*/ 570882 w 615367"/>
                  <a:gd name="connsiteY39" fmla="*/ 336103 h 1252975"/>
                  <a:gd name="connsiteX40" fmla="*/ 578296 w 615367"/>
                  <a:gd name="connsiteY40" fmla="*/ 341046 h 1252975"/>
                  <a:gd name="connsiteX41" fmla="*/ 585710 w 615367"/>
                  <a:gd name="connsiteY41" fmla="*/ 417658 h 1252975"/>
                  <a:gd name="connsiteX42" fmla="*/ 598067 w 615367"/>
                  <a:gd name="connsiteY42" fmla="*/ 432486 h 1252975"/>
                  <a:gd name="connsiteX43" fmla="*/ 598067 w 615367"/>
                  <a:gd name="connsiteY43" fmla="*/ 481913 h 1252975"/>
                  <a:gd name="connsiteX44" fmla="*/ 603010 w 615367"/>
                  <a:gd name="connsiteY44" fmla="*/ 496741 h 1252975"/>
                  <a:gd name="connsiteX45" fmla="*/ 607953 w 615367"/>
                  <a:gd name="connsiteY45" fmla="*/ 514041 h 1252975"/>
                  <a:gd name="connsiteX46" fmla="*/ 610424 w 615367"/>
                  <a:gd name="connsiteY46" fmla="*/ 531340 h 1252975"/>
                  <a:gd name="connsiteX47" fmla="*/ 615367 w 615367"/>
                  <a:gd name="connsiteY47" fmla="*/ 556054 h 1252975"/>
                  <a:gd name="connsiteX48" fmla="*/ 612895 w 615367"/>
                  <a:gd name="connsiteY48" fmla="*/ 570882 h 1252975"/>
                  <a:gd name="connsiteX49" fmla="*/ 605481 w 615367"/>
                  <a:gd name="connsiteY49" fmla="*/ 578296 h 1252975"/>
                  <a:gd name="connsiteX50" fmla="*/ 588182 w 615367"/>
                  <a:gd name="connsiteY50" fmla="*/ 590653 h 1252975"/>
                  <a:gd name="connsiteX51" fmla="*/ 580768 w 615367"/>
                  <a:gd name="connsiteY51" fmla="*/ 630194 h 1252975"/>
                  <a:gd name="connsiteX52" fmla="*/ 575825 w 615367"/>
                  <a:gd name="connsiteY52" fmla="*/ 632666 h 1252975"/>
                  <a:gd name="connsiteX53" fmla="*/ 444843 w 615367"/>
                  <a:gd name="connsiteY53" fmla="*/ 867444 h 1252975"/>
                  <a:gd name="connsiteX54" fmla="*/ 427544 w 615367"/>
                  <a:gd name="connsiteY54" fmla="*/ 879801 h 1252975"/>
                  <a:gd name="connsiteX55" fmla="*/ 425073 w 615367"/>
                  <a:gd name="connsiteY55" fmla="*/ 904514 h 1252975"/>
                  <a:gd name="connsiteX56" fmla="*/ 415187 w 615367"/>
                  <a:gd name="connsiteY56" fmla="*/ 919342 h 1252975"/>
                  <a:gd name="connsiteX57" fmla="*/ 397888 w 615367"/>
                  <a:gd name="connsiteY57" fmla="*/ 934170 h 1252975"/>
                  <a:gd name="connsiteX58" fmla="*/ 392945 w 615367"/>
                  <a:gd name="connsiteY58" fmla="*/ 941584 h 1252975"/>
                  <a:gd name="connsiteX59" fmla="*/ 350932 w 615367"/>
                  <a:gd name="connsiteY59" fmla="*/ 944056 h 1252975"/>
                  <a:gd name="connsiteX60" fmla="*/ 341047 w 615367"/>
                  <a:gd name="connsiteY60" fmla="*/ 998426 h 1252975"/>
                  <a:gd name="connsiteX61" fmla="*/ 333633 w 615367"/>
                  <a:gd name="connsiteY61" fmla="*/ 1000897 h 1252975"/>
                  <a:gd name="connsiteX62" fmla="*/ 326219 w 615367"/>
                  <a:gd name="connsiteY62" fmla="*/ 1005840 h 1252975"/>
                  <a:gd name="connsiteX63" fmla="*/ 316333 w 615367"/>
                  <a:gd name="connsiteY63" fmla="*/ 1008311 h 1252975"/>
                  <a:gd name="connsiteX64" fmla="*/ 261963 w 615367"/>
                  <a:gd name="connsiteY64" fmla="*/ 1010782 h 1252975"/>
                  <a:gd name="connsiteX65" fmla="*/ 254549 w 615367"/>
                  <a:gd name="connsiteY65" fmla="*/ 1013254 h 1252975"/>
                  <a:gd name="connsiteX66" fmla="*/ 244664 w 615367"/>
                  <a:gd name="connsiteY66" fmla="*/ 1018196 h 1252975"/>
                  <a:gd name="connsiteX67" fmla="*/ 232307 w 615367"/>
                  <a:gd name="connsiteY67" fmla="*/ 1020668 h 1252975"/>
                  <a:gd name="connsiteX68" fmla="*/ 242193 w 615367"/>
                  <a:gd name="connsiteY68" fmla="*/ 1035496 h 1252975"/>
                  <a:gd name="connsiteX69" fmla="*/ 254549 w 615367"/>
                  <a:gd name="connsiteY69" fmla="*/ 1050324 h 1252975"/>
                  <a:gd name="connsiteX70" fmla="*/ 264435 w 615367"/>
                  <a:gd name="connsiteY70" fmla="*/ 1062681 h 1252975"/>
                  <a:gd name="connsiteX71" fmla="*/ 279263 w 615367"/>
                  <a:gd name="connsiteY71" fmla="*/ 1077509 h 1252975"/>
                  <a:gd name="connsiteX72" fmla="*/ 276792 w 615367"/>
                  <a:gd name="connsiteY72" fmla="*/ 1102222 h 1252975"/>
                  <a:gd name="connsiteX73" fmla="*/ 266906 w 615367"/>
                  <a:gd name="connsiteY73" fmla="*/ 1141764 h 1252975"/>
                  <a:gd name="connsiteX74" fmla="*/ 261963 w 615367"/>
                  <a:gd name="connsiteY74" fmla="*/ 1151649 h 1252975"/>
                  <a:gd name="connsiteX75" fmla="*/ 252078 w 615367"/>
                  <a:gd name="connsiteY75" fmla="*/ 1183777 h 1252975"/>
                  <a:gd name="connsiteX76" fmla="*/ 242193 w 615367"/>
                  <a:gd name="connsiteY76" fmla="*/ 1233204 h 1252975"/>
                  <a:gd name="connsiteX77" fmla="*/ 237250 w 615367"/>
                  <a:gd name="connsiteY77" fmla="*/ 1235675 h 1252975"/>
                  <a:gd name="connsiteX78" fmla="*/ 19771 w 615367"/>
                  <a:gd name="connsiteY78" fmla="*/ 1252975 h 1252975"/>
                  <a:gd name="connsiteX79" fmla="*/ 108740 w 615367"/>
                  <a:gd name="connsiteY79" fmla="*/ 1203548 h 1252975"/>
                  <a:gd name="connsiteX80" fmla="*/ 0 w 615367"/>
                  <a:gd name="connsiteY80" fmla="*/ 0 h 125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5367" h="1252975">
                    <a:moveTo>
                      <a:pt x="0" y="0"/>
                    </a:moveTo>
                    <a:lnTo>
                      <a:pt x="224893" y="0"/>
                    </a:lnTo>
                    <a:cubicBezTo>
                      <a:pt x="226541" y="7414"/>
                      <a:pt x="226915" y="15231"/>
                      <a:pt x="229836" y="22242"/>
                    </a:cubicBezTo>
                    <a:cubicBezTo>
                      <a:pt x="231180" y="25468"/>
                      <a:pt x="234124" y="28093"/>
                      <a:pt x="237250" y="29656"/>
                    </a:cubicBezTo>
                    <a:cubicBezTo>
                      <a:pt x="241007" y="31534"/>
                      <a:pt x="245506" y="31216"/>
                      <a:pt x="249607" y="32127"/>
                    </a:cubicBezTo>
                    <a:cubicBezTo>
                      <a:pt x="252923" y="32864"/>
                      <a:pt x="256312" y="33406"/>
                      <a:pt x="259492" y="34599"/>
                    </a:cubicBezTo>
                    <a:cubicBezTo>
                      <a:pt x="285339" y="44291"/>
                      <a:pt x="253890" y="35668"/>
                      <a:pt x="279263" y="42013"/>
                    </a:cubicBezTo>
                    <a:cubicBezTo>
                      <a:pt x="281734" y="43660"/>
                      <a:pt x="284577" y="44855"/>
                      <a:pt x="286677" y="46955"/>
                    </a:cubicBezTo>
                    <a:cubicBezTo>
                      <a:pt x="291468" y="51746"/>
                      <a:pt x="292081" y="55752"/>
                      <a:pt x="294091" y="61783"/>
                    </a:cubicBezTo>
                    <a:cubicBezTo>
                      <a:pt x="294915" y="70845"/>
                      <a:pt x="294656" y="80071"/>
                      <a:pt x="296562" y="88968"/>
                    </a:cubicBezTo>
                    <a:cubicBezTo>
                      <a:pt x="297184" y="91872"/>
                      <a:pt x="300177" y="93725"/>
                      <a:pt x="301505" y="96382"/>
                    </a:cubicBezTo>
                    <a:cubicBezTo>
                      <a:pt x="302670" y="98712"/>
                      <a:pt x="303344" y="101269"/>
                      <a:pt x="303976" y="103796"/>
                    </a:cubicBezTo>
                    <a:cubicBezTo>
                      <a:pt x="308251" y="120897"/>
                      <a:pt x="303255" y="111363"/>
                      <a:pt x="311390" y="123567"/>
                    </a:cubicBezTo>
                    <a:cubicBezTo>
                      <a:pt x="312214" y="126862"/>
                      <a:pt x="311978" y="130627"/>
                      <a:pt x="313862" y="133453"/>
                    </a:cubicBezTo>
                    <a:cubicBezTo>
                      <a:pt x="315510" y="135924"/>
                      <a:pt x="320556" y="135514"/>
                      <a:pt x="321276" y="138395"/>
                    </a:cubicBezTo>
                    <a:cubicBezTo>
                      <a:pt x="322519" y="143368"/>
                      <a:pt x="318236" y="154929"/>
                      <a:pt x="316333" y="160637"/>
                    </a:cubicBezTo>
                    <a:cubicBezTo>
                      <a:pt x="317330" y="165619"/>
                      <a:pt x="317930" y="176772"/>
                      <a:pt x="323747" y="180408"/>
                    </a:cubicBezTo>
                    <a:cubicBezTo>
                      <a:pt x="328165" y="183169"/>
                      <a:pt x="338575" y="185351"/>
                      <a:pt x="338575" y="185351"/>
                    </a:cubicBezTo>
                    <a:cubicBezTo>
                      <a:pt x="341046" y="186999"/>
                      <a:pt x="343332" y="188966"/>
                      <a:pt x="345989" y="190294"/>
                    </a:cubicBezTo>
                    <a:cubicBezTo>
                      <a:pt x="361039" y="197819"/>
                      <a:pt x="387590" y="190866"/>
                      <a:pt x="397888" y="190294"/>
                    </a:cubicBezTo>
                    <a:cubicBezTo>
                      <a:pt x="400359" y="189470"/>
                      <a:pt x="402732" y="188250"/>
                      <a:pt x="405302" y="187822"/>
                    </a:cubicBezTo>
                    <a:cubicBezTo>
                      <a:pt x="412660" y="186596"/>
                      <a:pt x="420387" y="187456"/>
                      <a:pt x="427544" y="185351"/>
                    </a:cubicBezTo>
                    <a:cubicBezTo>
                      <a:pt x="434613" y="183272"/>
                      <a:pt x="447315" y="175466"/>
                      <a:pt x="447315" y="175466"/>
                    </a:cubicBezTo>
                    <a:cubicBezTo>
                      <a:pt x="451434" y="176290"/>
                      <a:pt x="456025" y="175853"/>
                      <a:pt x="459672" y="177937"/>
                    </a:cubicBezTo>
                    <a:cubicBezTo>
                      <a:pt x="462251" y="179411"/>
                      <a:pt x="463571" y="182570"/>
                      <a:pt x="464614" y="185351"/>
                    </a:cubicBezTo>
                    <a:cubicBezTo>
                      <a:pt x="465028" y="186454"/>
                      <a:pt x="467351" y="202286"/>
                      <a:pt x="469557" y="205122"/>
                    </a:cubicBezTo>
                    <a:cubicBezTo>
                      <a:pt x="478625" y="216781"/>
                      <a:pt x="482542" y="219867"/>
                      <a:pt x="494270" y="224893"/>
                    </a:cubicBezTo>
                    <a:cubicBezTo>
                      <a:pt x="496665" y="225919"/>
                      <a:pt x="499157" y="226732"/>
                      <a:pt x="501685" y="227364"/>
                    </a:cubicBezTo>
                    <a:cubicBezTo>
                      <a:pt x="505760" y="228383"/>
                      <a:pt x="509922" y="229011"/>
                      <a:pt x="514041" y="229835"/>
                    </a:cubicBezTo>
                    <a:cubicBezTo>
                      <a:pt x="516512" y="232306"/>
                      <a:pt x="519758" y="234194"/>
                      <a:pt x="521455" y="237249"/>
                    </a:cubicBezTo>
                    <a:cubicBezTo>
                      <a:pt x="527639" y="248380"/>
                      <a:pt x="522623" y="253097"/>
                      <a:pt x="533812" y="259491"/>
                    </a:cubicBezTo>
                    <a:cubicBezTo>
                      <a:pt x="536761" y="261176"/>
                      <a:pt x="540444" y="260987"/>
                      <a:pt x="543698" y="261963"/>
                    </a:cubicBezTo>
                    <a:cubicBezTo>
                      <a:pt x="548688" y="263460"/>
                      <a:pt x="558526" y="266906"/>
                      <a:pt x="558526" y="266906"/>
                    </a:cubicBezTo>
                    <a:cubicBezTo>
                      <a:pt x="559350" y="269377"/>
                      <a:pt x="560997" y="271715"/>
                      <a:pt x="560997" y="274320"/>
                    </a:cubicBezTo>
                    <a:cubicBezTo>
                      <a:pt x="560997" y="284470"/>
                      <a:pt x="550776" y="286901"/>
                      <a:pt x="543698" y="291619"/>
                    </a:cubicBezTo>
                    <a:lnTo>
                      <a:pt x="536283" y="296562"/>
                    </a:lnTo>
                    <a:lnTo>
                      <a:pt x="528869" y="301504"/>
                    </a:lnTo>
                    <a:cubicBezTo>
                      <a:pt x="527222" y="303976"/>
                      <a:pt x="524223" y="305963"/>
                      <a:pt x="523927" y="308919"/>
                    </a:cubicBezTo>
                    <a:cubicBezTo>
                      <a:pt x="523347" y="314715"/>
                      <a:pt x="525256" y="320506"/>
                      <a:pt x="526398" y="326218"/>
                    </a:cubicBezTo>
                    <a:cubicBezTo>
                      <a:pt x="530509" y="346776"/>
                      <a:pt x="541323" y="334364"/>
                      <a:pt x="570882" y="336103"/>
                    </a:cubicBezTo>
                    <a:cubicBezTo>
                      <a:pt x="573353" y="337751"/>
                      <a:pt x="576196" y="338946"/>
                      <a:pt x="578296" y="341046"/>
                    </a:cubicBezTo>
                    <a:cubicBezTo>
                      <a:pt x="595720" y="358470"/>
                      <a:pt x="585640" y="416936"/>
                      <a:pt x="585710" y="417658"/>
                    </a:cubicBezTo>
                    <a:cubicBezTo>
                      <a:pt x="586079" y="421467"/>
                      <a:pt x="596217" y="430636"/>
                      <a:pt x="598067" y="432486"/>
                    </a:cubicBezTo>
                    <a:cubicBezTo>
                      <a:pt x="595775" y="455407"/>
                      <a:pt x="593769" y="458993"/>
                      <a:pt x="598067" y="481913"/>
                    </a:cubicBezTo>
                    <a:cubicBezTo>
                      <a:pt x="599027" y="487034"/>
                      <a:pt x="601362" y="491798"/>
                      <a:pt x="603010" y="496741"/>
                    </a:cubicBezTo>
                    <a:cubicBezTo>
                      <a:pt x="605126" y="503088"/>
                      <a:pt x="606713" y="507222"/>
                      <a:pt x="607953" y="514041"/>
                    </a:cubicBezTo>
                    <a:cubicBezTo>
                      <a:pt x="608995" y="519772"/>
                      <a:pt x="609412" y="525604"/>
                      <a:pt x="610424" y="531340"/>
                    </a:cubicBezTo>
                    <a:cubicBezTo>
                      <a:pt x="611884" y="539613"/>
                      <a:pt x="615367" y="556054"/>
                      <a:pt x="615367" y="556054"/>
                    </a:cubicBezTo>
                    <a:cubicBezTo>
                      <a:pt x="614543" y="560997"/>
                      <a:pt x="614930" y="566303"/>
                      <a:pt x="612895" y="570882"/>
                    </a:cubicBezTo>
                    <a:cubicBezTo>
                      <a:pt x="611475" y="574076"/>
                      <a:pt x="608135" y="576021"/>
                      <a:pt x="605481" y="578296"/>
                    </a:cubicBezTo>
                    <a:cubicBezTo>
                      <a:pt x="600117" y="582894"/>
                      <a:pt x="594049" y="586741"/>
                      <a:pt x="588182" y="590653"/>
                    </a:cubicBezTo>
                    <a:cubicBezTo>
                      <a:pt x="587125" y="604386"/>
                      <a:pt x="591213" y="619748"/>
                      <a:pt x="580768" y="630194"/>
                    </a:cubicBezTo>
                    <a:cubicBezTo>
                      <a:pt x="579465" y="631497"/>
                      <a:pt x="577473" y="631842"/>
                      <a:pt x="575825" y="632666"/>
                    </a:cubicBezTo>
                    <a:lnTo>
                      <a:pt x="444843" y="867444"/>
                    </a:lnTo>
                    <a:cubicBezTo>
                      <a:pt x="439077" y="871563"/>
                      <a:pt x="430879" y="873548"/>
                      <a:pt x="427544" y="879801"/>
                    </a:cubicBezTo>
                    <a:cubicBezTo>
                      <a:pt x="423648" y="887106"/>
                      <a:pt x="426332" y="896332"/>
                      <a:pt x="425073" y="904514"/>
                    </a:cubicBezTo>
                    <a:cubicBezTo>
                      <a:pt x="423628" y="913906"/>
                      <a:pt x="421582" y="911881"/>
                      <a:pt x="415187" y="919342"/>
                    </a:cubicBezTo>
                    <a:cubicBezTo>
                      <a:pt x="403156" y="933378"/>
                      <a:pt x="413609" y="926310"/>
                      <a:pt x="397888" y="934170"/>
                    </a:cubicBezTo>
                    <a:cubicBezTo>
                      <a:pt x="396240" y="936641"/>
                      <a:pt x="395852" y="940972"/>
                      <a:pt x="392945" y="941584"/>
                    </a:cubicBezTo>
                    <a:cubicBezTo>
                      <a:pt x="379217" y="944474"/>
                      <a:pt x="360062" y="933405"/>
                      <a:pt x="350932" y="944056"/>
                    </a:cubicBezTo>
                    <a:cubicBezTo>
                      <a:pt x="303667" y="999200"/>
                      <a:pt x="370225" y="983837"/>
                      <a:pt x="341047" y="998426"/>
                    </a:cubicBezTo>
                    <a:cubicBezTo>
                      <a:pt x="338717" y="999591"/>
                      <a:pt x="336104" y="1000073"/>
                      <a:pt x="333633" y="1000897"/>
                    </a:cubicBezTo>
                    <a:cubicBezTo>
                      <a:pt x="331162" y="1002545"/>
                      <a:pt x="328949" y="1004670"/>
                      <a:pt x="326219" y="1005840"/>
                    </a:cubicBezTo>
                    <a:cubicBezTo>
                      <a:pt x="323097" y="1007178"/>
                      <a:pt x="319720" y="1008051"/>
                      <a:pt x="316333" y="1008311"/>
                    </a:cubicBezTo>
                    <a:cubicBezTo>
                      <a:pt x="298244" y="1009702"/>
                      <a:pt x="280086" y="1009958"/>
                      <a:pt x="261963" y="1010782"/>
                    </a:cubicBezTo>
                    <a:cubicBezTo>
                      <a:pt x="259492" y="1011606"/>
                      <a:pt x="256943" y="1012228"/>
                      <a:pt x="254549" y="1013254"/>
                    </a:cubicBezTo>
                    <a:cubicBezTo>
                      <a:pt x="251163" y="1014705"/>
                      <a:pt x="248159" y="1017031"/>
                      <a:pt x="244664" y="1018196"/>
                    </a:cubicBezTo>
                    <a:cubicBezTo>
                      <a:pt x="240679" y="1019524"/>
                      <a:pt x="236426" y="1019844"/>
                      <a:pt x="232307" y="1020668"/>
                    </a:cubicBezTo>
                    <a:cubicBezTo>
                      <a:pt x="246359" y="1034720"/>
                      <a:pt x="235041" y="1021192"/>
                      <a:pt x="242193" y="1035496"/>
                    </a:cubicBezTo>
                    <a:cubicBezTo>
                      <a:pt x="245635" y="1042379"/>
                      <a:pt x="249082" y="1044857"/>
                      <a:pt x="254549" y="1050324"/>
                    </a:cubicBezTo>
                    <a:cubicBezTo>
                      <a:pt x="258845" y="1063209"/>
                      <a:pt x="253845" y="1053267"/>
                      <a:pt x="264435" y="1062681"/>
                    </a:cubicBezTo>
                    <a:cubicBezTo>
                      <a:pt x="269659" y="1067325"/>
                      <a:pt x="279263" y="1077509"/>
                      <a:pt x="279263" y="1077509"/>
                    </a:cubicBezTo>
                    <a:cubicBezTo>
                      <a:pt x="278439" y="1085747"/>
                      <a:pt x="277480" y="1093972"/>
                      <a:pt x="276792" y="1102222"/>
                    </a:cubicBezTo>
                    <a:cubicBezTo>
                      <a:pt x="273635" y="1140099"/>
                      <a:pt x="284062" y="1130326"/>
                      <a:pt x="266906" y="1141764"/>
                    </a:cubicBezTo>
                    <a:cubicBezTo>
                      <a:pt x="265258" y="1145059"/>
                      <a:pt x="263286" y="1148211"/>
                      <a:pt x="261963" y="1151649"/>
                    </a:cubicBezTo>
                    <a:cubicBezTo>
                      <a:pt x="255899" y="1167415"/>
                      <a:pt x="255390" y="1170525"/>
                      <a:pt x="252078" y="1183777"/>
                    </a:cubicBezTo>
                    <a:cubicBezTo>
                      <a:pt x="250261" y="1214673"/>
                      <a:pt x="259313" y="1219509"/>
                      <a:pt x="242193" y="1233204"/>
                    </a:cubicBezTo>
                    <a:cubicBezTo>
                      <a:pt x="240755" y="1234355"/>
                      <a:pt x="238898" y="1234851"/>
                      <a:pt x="237250" y="1235675"/>
                    </a:cubicBezTo>
                    <a:lnTo>
                      <a:pt x="19771" y="1252975"/>
                    </a:lnTo>
                    <a:lnTo>
                      <a:pt x="108740" y="12035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4" name="Freeform 233"/>
              <p:cNvSpPr/>
              <p:nvPr/>
            </p:nvSpPr>
            <p:spPr>
              <a:xfrm>
                <a:off x="6240126" y="2001802"/>
                <a:ext cx="911418" cy="594798"/>
              </a:xfrm>
              <a:custGeom>
                <a:avLst/>
                <a:gdLst>
                  <a:gd name="connsiteX0" fmla="*/ 0 w 911929"/>
                  <a:gd name="connsiteY0" fmla="*/ 0 h 595595"/>
                  <a:gd name="connsiteX1" fmla="*/ 872387 w 911929"/>
                  <a:gd name="connsiteY1" fmla="*/ 0 h 595595"/>
                  <a:gd name="connsiteX2" fmla="*/ 911929 w 911929"/>
                  <a:gd name="connsiteY2" fmla="*/ 588181 h 595595"/>
                  <a:gd name="connsiteX3" fmla="*/ 79083 w 911929"/>
                  <a:gd name="connsiteY3" fmla="*/ 595595 h 595595"/>
                  <a:gd name="connsiteX4" fmla="*/ 0 w 911929"/>
                  <a:gd name="connsiteY4" fmla="*/ 0 h 5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929" h="595595">
                    <a:moveTo>
                      <a:pt x="0" y="0"/>
                    </a:moveTo>
                    <a:lnTo>
                      <a:pt x="872387" y="0"/>
                    </a:lnTo>
                    <a:lnTo>
                      <a:pt x="911929" y="588181"/>
                    </a:lnTo>
                    <a:lnTo>
                      <a:pt x="79083" y="5955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5275443" y="1998843"/>
                <a:ext cx="1059376" cy="772347"/>
              </a:xfrm>
              <a:custGeom>
                <a:avLst/>
                <a:gdLst>
                  <a:gd name="connsiteX0" fmla="*/ 0 w 1057739"/>
                  <a:gd name="connsiteY0" fmla="*/ 0 h 771062"/>
                  <a:gd name="connsiteX1" fmla="*/ 998426 w 1057739"/>
                  <a:gd name="connsiteY1" fmla="*/ 0 h 771062"/>
                  <a:gd name="connsiteX2" fmla="*/ 1057739 w 1057739"/>
                  <a:gd name="connsiteY2" fmla="*/ 590653 h 771062"/>
                  <a:gd name="connsiteX3" fmla="*/ 973713 w 1057739"/>
                  <a:gd name="connsiteY3" fmla="*/ 590653 h 771062"/>
                  <a:gd name="connsiteX4" fmla="*/ 939114 w 1057739"/>
                  <a:gd name="connsiteY4" fmla="*/ 771062 h 771062"/>
                  <a:gd name="connsiteX5" fmla="*/ 81555 w 1057739"/>
                  <a:gd name="connsiteY5" fmla="*/ 674679 h 771062"/>
                  <a:gd name="connsiteX6" fmla="*/ 0 w 1057739"/>
                  <a:gd name="connsiteY6" fmla="*/ 0 h 77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7739" h="771062">
                    <a:moveTo>
                      <a:pt x="0" y="0"/>
                    </a:moveTo>
                    <a:lnTo>
                      <a:pt x="998426" y="0"/>
                    </a:lnTo>
                    <a:lnTo>
                      <a:pt x="1057739" y="590653"/>
                    </a:lnTo>
                    <a:lnTo>
                      <a:pt x="973713" y="590653"/>
                    </a:lnTo>
                    <a:lnTo>
                      <a:pt x="939114" y="771062"/>
                    </a:lnTo>
                    <a:lnTo>
                      <a:pt x="81555" y="6746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Freeform 235"/>
              <p:cNvSpPr/>
              <p:nvPr/>
            </p:nvSpPr>
            <p:spPr>
              <a:xfrm>
                <a:off x="7450417" y="5064563"/>
                <a:ext cx="420199" cy="467552"/>
              </a:xfrm>
              <a:custGeom>
                <a:avLst/>
                <a:gdLst>
                  <a:gd name="connsiteX0" fmla="*/ 316923 w 418332"/>
                  <a:gd name="connsiteY0" fmla="*/ 0 h 467591"/>
                  <a:gd name="connsiteX1" fmla="*/ 316923 w 418332"/>
                  <a:gd name="connsiteY1" fmla="*/ 0 h 467591"/>
                  <a:gd name="connsiteX2" fmla="*/ 337704 w 418332"/>
                  <a:gd name="connsiteY2" fmla="*/ 12989 h 467591"/>
                  <a:gd name="connsiteX3" fmla="*/ 348095 w 418332"/>
                  <a:gd name="connsiteY3" fmla="*/ 23380 h 467591"/>
                  <a:gd name="connsiteX4" fmla="*/ 353291 w 418332"/>
                  <a:gd name="connsiteY4" fmla="*/ 28575 h 467591"/>
                  <a:gd name="connsiteX5" fmla="*/ 376670 w 418332"/>
                  <a:gd name="connsiteY5" fmla="*/ 36368 h 467591"/>
                  <a:gd name="connsiteX6" fmla="*/ 392257 w 418332"/>
                  <a:gd name="connsiteY6" fmla="*/ 41564 h 467591"/>
                  <a:gd name="connsiteX7" fmla="*/ 402648 w 418332"/>
                  <a:gd name="connsiteY7" fmla="*/ 44162 h 467591"/>
                  <a:gd name="connsiteX8" fmla="*/ 413038 w 418332"/>
                  <a:gd name="connsiteY8" fmla="*/ 51955 h 467591"/>
                  <a:gd name="connsiteX9" fmla="*/ 418234 w 418332"/>
                  <a:gd name="connsiteY9" fmla="*/ 57150 h 467591"/>
                  <a:gd name="connsiteX10" fmla="*/ 415636 w 418332"/>
                  <a:gd name="connsiteY10" fmla="*/ 70139 h 467591"/>
                  <a:gd name="connsiteX11" fmla="*/ 402648 w 418332"/>
                  <a:gd name="connsiteY11" fmla="*/ 111702 h 467591"/>
                  <a:gd name="connsiteX12" fmla="*/ 400050 w 418332"/>
                  <a:gd name="connsiteY12" fmla="*/ 122093 h 467591"/>
                  <a:gd name="connsiteX13" fmla="*/ 394854 w 418332"/>
                  <a:gd name="connsiteY13" fmla="*/ 127289 h 467591"/>
                  <a:gd name="connsiteX14" fmla="*/ 389659 w 418332"/>
                  <a:gd name="connsiteY14" fmla="*/ 135082 h 467591"/>
                  <a:gd name="connsiteX15" fmla="*/ 392257 w 418332"/>
                  <a:gd name="connsiteY15" fmla="*/ 150668 h 467591"/>
                  <a:gd name="connsiteX16" fmla="*/ 394854 w 418332"/>
                  <a:gd name="connsiteY16" fmla="*/ 158462 h 467591"/>
                  <a:gd name="connsiteX17" fmla="*/ 392257 w 418332"/>
                  <a:gd name="connsiteY17" fmla="*/ 171450 h 467591"/>
                  <a:gd name="connsiteX18" fmla="*/ 389659 w 418332"/>
                  <a:gd name="connsiteY18" fmla="*/ 181841 h 467591"/>
                  <a:gd name="connsiteX19" fmla="*/ 384463 w 418332"/>
                  <a:gd name="connsiteY19" fmla="*/ 189634 h 467591"/>
                  <a:gd name="connsiteX20" fmla="*/ 371475 w 418332"/>
                  <a:gd name="connsiteY20" fmla="*/ 200025 h 467591"/>
                  <a:gd name="connsiteX21" fmla="*/ 363682 w 418332"/>
                  <a:gd name="connsiteY21" fmla="*/ 202623 h 467591"/>
                  <a:gd name="connsiteX22" fmla="*/ 358486 w 418332"/>
                  <a:gd name="connsiteY22" fmla="*/ 207818 h 467591"/>
                  <a:gd name="connsiteX23" fmla="*/ 337704 w 418332"/>
                  <a:gd name="connsiteY23" fmla="*/ 213014 h 467591"/>
                  <a:gd name="connsiteX24" fmla="*/ 327313 w 418332"/>
                  <a:gd name="connsiteY24" fmla="*/ 218209 h 467591"/>
                  <a:gd name="connsiteX25" fmla="*/ 319520 w 418332"/>
                  <a:gd name="connsiteY25" fmla="*/ 223405 h 467591"/>
                  <a:gd name="connsiteX26" fmla="*/ 311727 w 418332"/>
                  <a:gd name="connsiteY26" fmla="*/ 226002 h 467591"/>
                  <a:gd name="connsiteX27" fmla="*/ 301336 w 418332"/>
                  <a:gd name="connsiteY27" fmla="*/ 241589 h 467591"/>
                  <a:gd name="connsiteX28" fmla="*/ 285750 w 418332"/>
                  <a:gd name="connsiteY28" fmla="*/ 257175 h 467591"/>
                  <a:gd name="connsiteX29" fmla="*/ 280554 w 418332"/>
                  <a:gd name="connsiteY29" fmla="*/ 262371 h 467591"/>
                  <a:gd name="connsiteX30" fmla="*/ 254577 w 418332"/>
                  <a:gd name="connsiteY30" fmla="*/ 277957 h 467591"/>
                  <a:gd name="connsiteX31" fmla="*/ 236393 w 418332"/>
                  <a:gd name="connsiteY31" fmla="*/ 283152 h 467591"/>
                  <a:gd name="connsiteX32" fmla="*/ 226002 w 418332"/>
                  <a:gd name="connsiteY32" fmla="*/ 288348 h 467591"/>
                  <a:gd name="connsiteX33" fmla="*/ 218209 w 418332"/>
                  <a:gd name="connsiteY33" fmla="*/ 290946 h 467591"/>
                  <a:gd name="connsiteX34" fmla="*/ 205220 w 418332"/>
                  <a:gd name="connsiteY34" fmla="*/ 301337 h 467591"/>
                  <a:gd name="connsiteX35" fmla="*/ 194829 w 418332"/>
                  <a:gd name="connsiteY35" fmla="*/ 316923 h 467591"/>
                  <a:gd name="connsiteX36" fmla="*/ 187036 w 418332"/>
                  <a:gd name="connsiteY36" fmla="*/ 337705 h 467591"/>
                  <a:gd name="connsiteX37" fmla="*/ 192232 w 418332"/>
                  <a:gd name="connsiteY37" fmla="*/ 366280 h 467591"/>
                  <a:gd name="connsiteX38" fmla="*/ 197427 w 418332"/>
                  <a:gd name="connsiteY38" fmla="*/ 374073 h 467591"/>
                  <a:gd name="connsiteX39" fmla="*/ 202623 w 418332"/>
                  <a:gd name="connsiteY39" fmla="*/ 384464 h 467591"/>
                  <a:gd name="connsiteX40" fmla="*/ 207818 w 418332"/>
                  <a:gd name="connsiteY40" fmla="*/ 400050 h 467591"/>
                  <a:gd name="connsiteX41" fmla="*/ 205220 w 418332"/>
                  <a:gd name="connsiteY41" fmla="*/ 426027 h 467591"/>
                  <a:gd name="connsiteX42" fmla="*/ 153266 w 418332"/>
                  <a:gd name="connsiteY42" fmla="*/ 436418 h 467591"/>
                  <a:gd name="connsiteX43" fmla="*/ 145473 w 418332"/>
                  <a:gd name="connsiteY43" fmla="*/ 439016 h 467591"/>
                  <a:gd name="connsiteX44" fmla="*/ 135082 w 418332"/>
                  <a:gd name="connsiteY44" fmla="*/ 441614 h 467591"/>
                  <a:gd name="connsiteX45" fmla="*/ 122093 w 418332"/>
                  <a:gd name="connsiteY45" fmla="*/ 446809 h 467591"/>
                  <a:gd name="connsiteX46" fmla="*/ 103909 w 418332"/>
                  <a:gd name="connsiteY46" fmla="*/ 457200 h 467591"/>
                  <a:gd name="connsiteX47" fmla="*/ 98713 w 418332"/>
                  <a:gd name="connsiteY47" fmla="*/ 462396 h 467591"/>
                  <a:gd name="connsiteX48" fmla="*/ 88323 w 418332"/>
                  <a:gd name="connsiteY48" fmla="*/ 464993 h 467591"/>
                  <a:gd name="connsiteX49" fmla="*/ 80529 w 418332"/>
                  <a:gd name="connsiteY49" fmla="*/ 467591 h 467591"/>
                  <a:gd name="connsiteX50" fmla="*/ 46759 w 418332"/>
                  <a:gd name="connsiteY50" fmla="*/ 462396 h 467591"/>
                  <a:gd name="connsiteX51" fmla="*/ 10391 w 418332"/>
                  <a:gd name="connsiteY51" fmla="*/ 459798 h 467591"/>
                  <a:gd name="connsiteX52" fmla="*/ 12988 w 418332"/>
                  <a:gd name="connsiteY52" fmla="*/ 428625 h 467591"/>
                  <a:gd name="connsiteX53" fmla="*/ 15586 w 418332"/>
                  <a:gd name="connsiteY53" fmla="*/ 420832 h 467591"/>
                  <a:gd name="connsiteX54" fmla="*/ 20782 w 418332"/>
                  <a:gd name="connsiteY54" fmla="*/ 415637 h 467591"/>
                  <a:gd name="connsiteX55" fmla="*/ 28575 w 418332"/>
                  <a:gd name="connsiteY55" fmla="*/ 400050 h 467591"/>
                  <a:gd name="connsiteX56" fmla="*/ 36368 w 418332"/>
                  <a:gd name="connsiteY56" fmla="*/ 394855 h 467591"/>
                  <a:gd name="connsiteX57" fmla="*/ 41563 w 418332"/>
                  <a:gd name="connsiteY57" fmla="*/ 379268 h 467591"/>
                  <a:gd name="connsiteX58" fmla="*/ 46759 w 418332"/>
                  <a:gd name="connsiteY58" fmla="*/ 353291 h 467591"/>
                  <a:gd name="connsiteX59" fmla="*/ 38966 w 418332"/>
                  <a:gd name="connsiteY59" fmla="*/ 322118 h 467591"/>
                  <a:gd name="connsiteX60" fmla="*/ 28575 w 418332"/>
                  <a:gd name="connsiteY60" fmla="*/ 311727 h 467591"/>
                  <a:gd name="connsiteX61" fmla="*/ 15586 w 418332"/>
                  <a:gd name="connsiteY61" fmla="*/ 298739 h 467591"/>
                  <a:gd name="connsiteX62" fmla="*/ 10391 w 418332"/>
                  <a:gd name="connsiteY62" fmla="*/ 293543 h 467591"/>
                  <a:gd name="connsiteX63" fmla="*/ 2598 w 418332"/>
                  <a:gd name="connsiteY63" fmla="*/ 267566 h 467591"/>
                  <a:gd name="connsiteX64" fmla="*/ 0 w 418332"/>
                  <a:gd name="connsiteY64" fmla="*/ 259773 h 467591"/>
                  <a:gd name="connsiteX65" fmla="*/ 5195 w 418332"/>
                  <a:gd name="connsiteY65" fmla="*/ 251980 h 467591"/>
                  <a:gd name="connsiteX66" fmla="*/ 88323 w 418332"/>
                  <a:gd name="connsiteY66" fmla="*/ 226002 h 467591"/>
                  <a:gd name="connsiteX67" fmla="*/ 10391 w 418332"/>
                  <a:gd name="connsiteY67" fmla="*/ 155864 h 467591"/>
                  <a:gd name="connsiteX68" fmla="*/ 57150 w 418332"/>
                  <a:gd name="connsiteY68" fmla="*/ 85725 h 467591"/>
                  <a:gd name="connsiteX69" fmla="*/ 116898 w 418332"/>
                  <a:gd name="connsiteY69" fmla="*/ 103909 h 467591"/>
                  <a:gd name="connsiteX70" fmla="*/ 145473 w 418332"/>
                  <a:gd name="connsiteY70" fmla="*/ 85725 h 467591"/>
                  <a:gd name="connsiteX71" fmla="*/ 218209 w 418332"/>
                  <a:gd name="connsiteY71" fmla="*/ 148071 h 467591"/>
                  <a:gd name="connsiteX72" fmla="*/ 238991 w 418332"/>
                  <a:gd name="connsiteY72" fmla="*/ 129887 h 467591"/>
                  <a:gd name="connsiteX73" fmla="*/ 231198 w 418332"/>
                  <a:gd name="connsiteY73" fmla="*/ 90921 h 467591"/>
                  <a:gd name="connsiteX74" fmla="*/ 316923 w 418332"/>
                  <a:gd name="connsiteY74" fmla="*/ 0 h 46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418332" h="467591">
                    <a:moveTo>
                      <a:pt x="316923" y="0"/>
                    </a:moveTo>
                    <a:lnTo>
                      <a:pt x="316923" y="0"/>
                    </a:lnTo>
                    <a:cubicBezTo>
                      <a:pt x="323850" y="4330"/>
                      <a:pt x="331169" y="8088"/>
                      <a:pt x="337704" y="12989"/>
                    </a:cubicBezTo>
                    <a:cubicBezTo>
                      <a:pt x="341623" y="15928"/>
                      <a:pt x="344631" y="19916"/>
                      <a:pt x="348095" y="23380"/>
                    </a:cubicBezTo>
                    <a:cubicBezTo>
                      <a:pt x="349827" y="25112"/>
                      <a:pt x="350968" y="27800"/>
                      <a:pt x="353291" y="28575"/>
                    </a:cubicBezTo>
                    <a:lnTo>
                      <a:pt x="376670" y="36368"/>
                    </a:lnTo>
                    <a:lnTo>
                      <a:pt x="392257" y="41564"/>
                    </a:lnTo>
                    <a:lnTo>
                      <a:pt x="402648" y="44162"/>
                    </a:lnTo>
                    <a:cubicBezTo>
                      <a:pt x="406111" y="46760"/>
                      <a:pt x="409712" y="49184"/>
                      <a:pt x="413038" y="51955"/>
                    </a:cubicBezTo>
                    <a:cubicBezTo>
                      <a:pt x="414920" y="53523"/>
                      <a:pt x="417888" y="54725"/>
                      <a:pt x="418234" y="57150"/>
                    </a:cubicBezTo>
                    <a:cubicBezTo>
                      <a:pt x="418859" y="61521"/>
                      <a:pt x="416325" y="65778"/>
                      <a:pt x="415636" y="70139"/>
                    </a:cubicBezTo>
                    <a:cubicBezTo>
                      <a:pt x="409336" y="110040"/>
                      <a:pt x="420799" y="99602"/>
                      <a:pt x="402648" y="111702"/>
                    </a:cubicBezTo>
                    <a:cubicBezTo>
                      <a:pt x="401782" y="115166"/>
                      <a:pt x="401647" y="118900"/>
                      <a:pt x="400050" y="122093"/>
                    </a:cubicBezTo>
                    <a:cubicBezTo>
                      <a:pt x="398955" y="124284"/>
                      <a:pt x="396384" y="125376"/>
                      <a:pt x="394854" y="127289"/>
                    </a:cubicBezTo>
                    <a:cubicBezTo>
                      <a:pt x="392904" y="129727"/>
                      <a:pt x="391391" y="132484"/>
                      <a:pt x="389659" y="135082"/>
                    </a:cubicBezTo>
                    <a:cubicBezTo>
                      <a:pt x="390525" y="140277"/>
                      <a:pt x="391115" y="145526"/>
                      <a:pt x="392257" y="150668"/>
                    </a:cubicBezTo>
                    <a:cubicBezTo>
                      <a:pt x="392851" y="153341"/>
                      <a:pt x="394854" y="155724"/>
                      <a:pt x="394854" y="158462"/>
                    </a:cubicBezTo>
                    <a:cubicBezTo>
                      <a:pt x="394854" y="162877"/>
                      <a:pt x="393215" y="167140"/>
                      <a:pt x="392257" y="171450"/>
                    </a:cubicBezTo>
                    <a:cubicBezTo>
                      <a:pt x="391483" y="174935"/>
                      <a:pt x="391066" y="178559"/>
                      <a:pt x="389659" y="181841"/>
                    </a:cubicBezTo>
                    <a:cubicBezTo>
                      <a:pt x="388429" y="184711"/>
                      <a:pt x="386413" y="187196"/>
                      <a:pt x="384463" y="189634"/>
                    </a:cubicBezTo>
                    <a:cubicBezTo>
                      <a:pt x="381240" y="193663"/>
                      <a:pt x="375979" y="197773"/>
                      <a:pt x="371475" y="200025"/>
                    </a:cubicBezTo>
                    <a:cubicBezTo>
                      <a:pt x="369026" y="201250"/>
                      <a:pt x="366280" y="201757"/>
                      <a:pt x="363682" y="202623"/>
                    </a:cubicBezTo>
                    <a:cubicBezTo>
                      <a:pt x="361950" y="204355"/>
                      <a:pt x="360586" y="206558"/>
                      <a:pt x="358486" y="207818"/>
                    </a:cubicBezTo>
                    <a:cubicBezTo>
                      <a:pt x="354491" y="210215"/>
                      <a:pt x="340500" y="212455"/>
                      <a:pt x="337704" y="213014"/>
                    </a:cubicBezTo>
                    <a:cubicBezTo>
                      <a:pt x="334240" y="214746"/>
                      <a:pt x="330675" y="216288"/>
                      <a:pt x="327313" y="218209"/>
                    </a:cubicBezTo>
                    <a:cubicBezTo>
                      <a:pt x="324602" y="219758"/>
                      <a:pt x="322313" y="222009"/>
                      <a:pt x="319520" y="223405"/>
                    </a:cubicBezTo>
                    <a:cubicBezTo>
                      <a:pt x="317071" y="224630"/>
                      <a:pt x="314325" y="225136"/>
                      <a:pt x="311727" y="226002"/>
                    </a:cubicBezTo>
                    <a:cubicBezTo>
                      <a:pt x="308263" y="231198"/>
                      <a:pt x="305751" y="237174"/>
                      <a:pt x="301336" y="241589"/>
                    </a:cubicBezTo>
                    <a:lnTo>
                      <a:pt x="285750" y="257175"/>
                    </a:lnTo>
                    <a:cubicBezTo>
                      <a:pt x="284018" y="258907"/>
                      <a:pt x="282592" y="261012"/>
                      <a:pt x="280554" y="262371"/>
                    </a:cubicBezTo>
                    <a:cubicBezTo>
                      <a:pt x="269469" y="269761"/>
                      <a:pt x="265763" y="273163"/>
                      <a:pt x="254577" y="277957"/>
                    </a:cubicBezTo>
                    <a:cubicBezTo>
                      <a:pt x="249354" y="280195"/>
                      <a:pt x="241673" y="281832"/>
                      <a:pt x="236393" y="283152"/>
                    </a:cubicBezTo>
                    <a:cubicBezTo>
                      <a:pt x="232929" y="284884"/>
                      <a:pt x="229561" y="286822"/>
                      <a:pt x="226002" y="288348"/>
                    </a:cubicBezTo>
                    <a:cubicBezTo>
                      <a:pt x="223485" y="289427"/>
                      <a:pt x="220347" y="289235"/>
                      <a:pt x="218209" y="290946"/>
                    </a:cubicBezTo>
                    <a:cubicBezTo>
                      <a:pt x="201423" y="304375"/>
                      <a:pt x="224808" y="294807"/>
                      <a:pt x="205220" y="301337"/>
                    </a:cubicBezTo>
                    <a:cubicBezTo>
                      <a:pt x="201756" y="306532"/>
                      <a:pt x="196803" y="310999"/>
                      <a:pt x="194829" y="316923"/>
                    </a:cubicBezTo>
                    <a:cubicBezTo>
                      <a:pt x="190758" y="329140"/>
                      <a:pt x="193249" y="322174"/>
                      <a:pt x="187036" y="337705"/>
                    </a:cubicBezTo>
                    <a:cubicBezTo>
                      <a:pt x="187638" y="341921"/>
                      <a:pt x="189607" y="360155"/>
                      <a:pt x="192232" y="366280"/>
                    </a:cubicBezTo>
                    <a:cubicBezTo>
                      <a:pt x="193462" y="369150"/>
                      <a:pt x="195878" y="371362"/>
                      <a:pt x="197427" y="374073"/>
                    </a:cubicBezTo>
                    <a:cubicBezTo>
                      <a:pt x="199348" y="377435"/>
                      <a:pt x="201185" y="380868"/>
                      <a:pt x="202623" y="384464"/>
                    </a:cubicBezTo>
                    <a:cubicBezTo>
                      <a:pt x="204657" y="389549"/>
                      <a:pt x="207818" y="400050"/>
                      <a:pt x="207818" y="400050"/>
                    </a:cubicBezTo>
                    <a:cubicBezTo>
                      <a:pt x="206952" y="408709"/>
                      <a:pt x="207177" y="417548"/>
                      <a:pt x="205220" y="426027"/>
                    </a:cubicBezTo>
                    <a:cubicBezTo>
                      <a:pt x="200542" y="446301"/>
                      <a:pt x="157272" y="436196"/>
                      <a:pt x="153266" y="436418"/>
                    </a:cubicBezTo>
                    <a:cubicBezTo>
                      <a:pt x="150668" y="437284"/>
                      <a:pt x="148106" y="438264"/>
                      <a:pt x="145473" y="439016"/>
                    </a:cubicBezTo>
                    <a:cubicBezTo>
                      <a:pt x="142040" y="439997"/>
                      <a:pt x="138469" y="440485"/>
                      <a:pt x="135082" y="441614"/>
                    </a:cubicBezTo>
                    <a:cubicBezTo>
                      <a:pt x="130658" y="443089"/>
                      <a:pt x="126354" y="444915"/>
                      <a:pt x="122093" y="446809"/>
                    </a:cubicBezTo>
                    <a:cubicBezTo>
                      <a:pt x="116097" y="449474"/>
                      <a:pt x="109130" y="453023"/>
                      <a:pt x="103909" y="457200"/>
                    </a:cubicBezTo>
                    <a:cubicBezTo>
                      <a:pt x="101996" y="458730"/>
                      <a:pt x="100904" y="461301"/>
                      <a:pt x="98713" y="462396"/>
                    </a:cubicBezTo>
                    <a:cubicBezTo>
                      <a:pt x="95520" y="463992"/>
                      <a:pt x="91756" y="464012"/>
                      <a:pt x="88323" y="464993"/>
                    </a:cubicBezTo>
                    <a:cubicBezTo>
                      <a:pt x="85690" y="465745"/>
                      <a:pt x="83127" y="466725"/>
                      <a:pt x="80529" y="467591"/>
                    </a:cubicBezTo>
                    <a:cubicBezTo>
                      <a:pt x="72308" y="466221"/>
                      <a:pt x="54575" y="463140"/>
                      <a:pt x="46759" y="462396"/>
                    </a:cubicBezTo>
                    <a:cubicBezTo>
                      <a:pt x="34660" y="461244"/>
                      <a:pt x="22514" y="460664"/>
                      <a:pt x="10391" y="459798"/>
                    </a:cubicBezTo>
                    <a:cubicBezTo>
                      <a:pt x="11257" y="449407"/>
                      <a:pt x="11610" y="438961"/>
                      <a:pt x="12988" y="428625"/>
                    </a:cubicBezTo>
                    <a:cubicBezTo>
                      <a:pt x="13350" y="425911"/>
                      <a:pt x="14177" y="423180"/>
                      <a:pt x="15586" y="420832"/>
                    </a:cubicBezTo>
                    <a:cubicBezTo>
                      <a:pt x="16846" y="418732"/>
                      <a:pt x="19050" y="417369"/>
                      <a:pt x="20782" y="415637"/>
                    </a:cubicBezTo>
                    <a:cubicBezTo>
                      <a:pt x="22895" y="409296"/>
                      <a:pt x="23537" y="405087"/>
                      <a:pt x="28575" y="400050"/>
                    </a:cubicBezTo>
                    <a:cubicBezTo>
                      <a:pt x="30783" y="397843"/>
                      <a:pt x="33770" y="396587"/>
                      <a:pt x="36368" y="394855"/>
                    </a:cubicBezTo>
                    <a:cubicBezTo>
                      <a:pt x="38100" y="389659"/>
                      <a:pt x="40788" y="384690"/>
                      <a:pt x="41563" y="379268"/>
                    </a:cubicBezTo>
                    <a:cubicBezTo>
                      <a:pt x="44548" y="358373"/>
                      <a:pt x="42225" y="366893"/>
                      <a:pt x="46759" y="353291"/>
                    </a:cubicBezTo>
                    <a:cubicBezTo>
                      <a:pt x="45901" y="348141"/>
                      <a:pt x="43081" y="326233"/>
                      <a:pt x="38966" y="322118"/>
                    </a:cubicBezTo>
                    <a:lnTo>
                      <a:pt x="28575" y="311727"/>
                    </a:lnTo>
                    <a:lnTo>
                      <a:pt x="15586" y="298739"/>
                    </a:lnTo>
                    <a:lnTo>
                      <a:pt x="10391" y="293543"/>
                    </a:lnTo>
                    <a:cubicBezTo>
                      <a:pt x="6465" y="277842"/>
                      <a:pt x="8921" y="286534"/>
                      <a:pt x="2598" y="267566"/>
                    </a:cubicBezTo>
                    <a:lnTo>
                      <a:pt x="0" y="259773"/>
                    </a:lnTo>
                    <a:cubicBezTo>
                      <a:pt x="5807" y="253965"/>
                      <a:pt x="5195" y="257026"/>
                      <a:pt x="5195" y="251980"/>
                    </a:cubicBezTo>
                    <a:lnTo>
                      <a:pt x="88323" y="226002"/>
                    </a:lnTo>
                    <a:lnTo>
                      <a:pt x="10391" y="155864"/>
                    </a:lnTo>
                    <a:lnTo>
                      <a:pt x="57150" y="85725"/>
                    </a:lnTo>
                    <a:lnTo>
                      <a:pt x="116898" y="103909"/>
                    </a:lnTo>
                    <a:lnTo>
                      <a:pt x="145473" y="85725"/>
                    </a:lnTo>
                    <a:lnTo>
                      <a:pt x="218209" y="148071"/>
                    </a:lnTo>
                    <a:lnTo>
                      <a:pt x="238991" y="129887"/>
                    </a:lnTo>
                    <a:lnTo>
                      <a:pt x="231198" y="90921"/>
                    </a:lnTo>
                    <a:lnTo>
                      <a:pt x="316923" y="0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7" name="Freeform 236"/>
              <p:cNvSpPr/>
              <p:nvPr/>
            </p:nvSpPr>
            <p:spPr>
              <a:xfrm>
                <a:off x="7053891" y="5197726"/>
                <a:ext cx="511934" cy="449797"/>
              </a:xfrm>
              <a:custGeom>
                <a:avLst/>
                <a:gdLst>
                  <a:gd name="connsiteX0" fmla="*/ 257175 w 511752"/>
                  <a:gd name="connsiteY0" fmla="*/ 936 h 450534"/>
                  <a:gd name="connsiteX1" fmla="*/ 257175 w 511752"/>
                  <a:gd name="connsiteY1" fmla="*/ 936 h 450534"/>
                  <a:gd name="connsiteX2" fmla="*/ 238990 w 511752"/>
                  <a:gd name="connsiteY2" fmla="*/ 39902 h 450534"/>
                  <a:gd name="connsiteX3" fmla="*/ 231197 w 511752"/>
                  <a:gd name="connsiteY3" fmla="*/ 42500 h 450534"/>
                  <a:gd name="connsiteX4" fmla="*/ 231197 w 511752"/>
                  <a:gd name="connsiteY4" fmla="*/ 76270 h 450534"/>
                  <a:gd name="connsiteX5" fmla="*/ 226002 w 511752"/>
                  <a:gd name="connsiteY5" fmla="*/ 81466 h 450534"/>
                  <a:gd name="connsiteX6" fmla="*/ 218209 w 511752"/>
                  <a:gd name="connsiteY6" fmla="*/ 84064 h 450534"/>
                  <a:gd name="connsiteX7" fmla="*/ 202622 w 511752"/>
                  <a:gd name="connsiteY7" fmla="*/ 104845 h 450534"/>
                  <a:gd name="connsiteX8" fmla="*/ 181840 w 511752"/>
                  <a:gd name="connsiteY8" fmla="*/ 120432 h 450534"/>
                  <a:gd name="connsiteX9" fmla="*/ 200025 w 511752"/>
                  <a:gd name="connsiteY9" fmla="*/ 130823 h 450534"/>
                  <a:gd name="connsiteX10" fmla="*/ 213013 w 511752"/>
                  <a:gd name="connsiteY10" fmla="*/ 146409 h 450534"/>
                  <a:gd name="connsiteX11" fmla="*/ 200025 w 511752"/>
                  <a:gd name="connsiteY11" fmla="*/ 154202 h 450534"/>
                  <a:gd name="connsiteX12" fmla="*/ 187036 w 511752"/>
                  <a:gd name="connsiteY12" fmla="*/ 156800 h 450534"/>
                  <a:gd name="connsiteX13" fmla="*/ 179243 w 511752"/>
                  <a:gd name="connsiteY13" fmla="*/ 159398 h 450534"/>
                  <a:gd name="connsiteX14" fmla="*/ 161059 w 511752"/>
                  <a:gd name="connsiteY14" fmla="*/ 182777 h 450534"/>
                  <a:gd name="connsiteX15" fmla="*/ 155863 w 511752"/>
                  <a:gd name="connsiteY15" fmla="*/ 193168 h 450534"/>
                  <a:gd name="connsiteX16" fmla="*/ 150668 w 511752"/>
                  <a:gd name="connsiteY16" fmla="*/ 198364 h 450534"/>
                  <a:gd name="connsiteX17" fmla="*/ 145472 w 511752"/>
                  <a:gd name="connsiteY17" fmla="*/ 206157 h 450534"/>
                  <a:gd name="connsiteX18" fmla="*/ 137679 w 511752"/>
                  <a:gd name="connsiteY18" fmla="*/ 211352 h 450534"/>
                  <a:gd name="connsiteX19" fmla="*/ 132484 w 511752"/>
                  <a:gd name="connsiteY19" fmla="*/ 216548 h 450534"/>
                  <a:gd name="connsiteX20" fmla="*/ 103909 w 511752"/>
                  <a:gd name="connsiteY20" fmla="*/ 224341 h 450534"/>
                  <a:gd name="connsiteX21" fmla="*/ 88322 w 511752"/>
                  <a:gd name="connsiteY21" fmla="*/ 226939 h 450534"/>
                  <a:gd name="connsiteX22" fmla="*/ 80529 w 511752"/>
                  <a:gd name="connsiteY22" fmla="*/ 229536 h 450534"/>
                  <a:gd name="connsiteX23" fmla="*/ 75334 w 511752"/>
                  <a:gd name="connsiteY23" fmla="*/ 234732 h 450534"/>
                  <a:gd name="connsiteX24" fmla="*/ 70138 w 511752"/>
                  <a:gd name="connsiteY24" fmla="*/ 250318 h 450534"/>
                  <a:gd name="connsiteX25" fmla="*/ 67540 w 511752"/>
                  <a:gd name="connsiteY25" fmla="*/ 258111 h 450534"/>
                  <a:gd name="connsiteX26" fmla="*/ 64943 w 511752"/>
                  <a:gd name="connsiteY26" fmla="*/ 268502 h 450534"/>
                  <a:gd name="connsiteX27" fmla="*/ 59747 w 511752"/>
                  <a:gd name="connsiteY27" fmla="*/ 273698 h 450534"/>
                  <a:gd name="connsiteX28" fmla="*/ 49356 w 511752"/>
                  <a:gd name="connsiteY28" fmla="*/ 289284 h 450534"/>
                  <a:gd name="connsiteX29" fmla="*/ 41563 w 511752"/>
                  <a:gd name="connsiteY29" fmla="*/ 302273 h 450534"/>
                  <a:gd name="connsiteX30" fmla="*/ 36368 w 511752"/>
                  <a:gd name="connsiteY30" fmla="*/ 310066 h 450534"/>
                  <a:gd name="connsiteX31" fmla="*/ 31172 w 511752"/>
                  <a:gd name="connsiteY31" fmla="*/ 315261 h 450534"/>
                  <a:gd name="connsiteX32" fmla="*/ 25977 w 511752"/>
                  <a:gd name="connsiteY32" fmla="*/ 323054 h 450534"/>
                  <a:gd name="connsiteX33" fmla="*/ 10390 w 511752"/>
                  <a:gd name="connsiteY33" fmla="*/ 336043 h 450534"/>
                  <a:gd name="connsiteX34" fmla="*/ 2597 w 511752"/>
                  <a:gd name="connsiteY34" fmla="*/ 343836 h 450534"/>
                  <a:gd name="connsiteX35" fmla="*/ 0 w 511752"/>
                  <a:gd name="connsiteY35" fmla="*/ 354227 h 450534"/>
                  <a:gd name="connsiteX36" fmla="*/ 2597 w 511752"/>
                  <a:gd name="connsiteY36" fmla="*/ 398389 h 450534"/>
                  <a:gd name="connsiteX37" fmla="*/ 96115 w 511752"/>
                  <a:gd name="connsiteY37" fmla="*/ 398389 h 450534"/>
                  <a:gd name="connsiteX38" fmla="*/ 135081 w 511752"/>
                  <a:gd name="connsiteY38" fmla="*/ 400986 h 450534"/>
                  <a:gd name="connsiteX39" fmla="*/ 153265 w 511752"/>
                  <a:gd name="connsiteY39" fmla="*/ 406182 h 450534"/>
                  <a:gd name="connsiteX40" fmla="*/ 166254 w 511752"/>
                  <a:gd name="connsiteY40" fmla="*/ 413975 h 450534"/>
                  <a:gd name="connsiteX41" fmla="*/ 181840 w 511752"/>
                  <a:gd name="connsiteY41" fmla="*/ 421768 h 450534"/>
                  <a:gd name="connsiteX42" fmla="*/ 187036 w 511752"/>
                  <a:gd name="connsiteY42" fmla="*/ 426964 h 450534"/>
                  <a:gd name="connsiteX43" fmla="*/ 202622 w 511752"/>
                  <a:gd name="connsiteY43" fmla="*/ 432159 h 450534"/>
                  <a:gd name="connsiteX44" fmla="*/ 207818 w 511752"/>
                  <a:gd name="connsiteY44" fmla="*/ 437354 h 450534"/>
                  <a:gd name="connsiteX45" fmla="*/ 233795 w 511752"/>
                  <a:gd name="connsiteY45" fmla="*/ 450343 h 450534"/>
                  <a:gd name="connsiteX46" fmla="*/ 244186 w 511752"/>
                  <a:gd name="connsiteY46" fmla="*/ 450343 h 450534"/>
                  <a:gd name="connsiteX47" fmla="*/ 350693 w 511752"/>
                  <a:gd name="connsiteY47" fmla="*/ 369814 h 450534"/>
                  <a:gd name="connsiteX48" fmla="*/ 431222 w 511752"/>
                  <a:gd name="connsiteY48" fmla="*/ 367216 h 450534"/>
                  <a:gd name="connsiteX49" fmla="*/ 462395 w 511752"/>
                  <a:gd name="connsiteY49" fmla="*/ 364618 h 450534"/>
                  <a:gd name="connsiteX50" fmla="*/ 470188 w 511752"/>
                  <a:gd name="connsiteY50" fmla="*/ 362020 h 450534"/>
                  <a:gd name="connsiteX51" fmla="*/ 475384 w 511752"/>
                  <a:gd name="connsiteY51" fmla="*/ 356825 h 450534"/>
                  <a:gd name="connsiteX52" fmla="*/ 496165 w 511752"/>
                  <a:gd name="connsiteY52" fmla="*/ 349032 h 450534"/>
                  <a:gd name="connsiteX53" fmla="*/ 506556 w 511752"/>
                  <a:gd name="connsiteY53" fmla="*/ 336043 h 450534"/>
                  <a:gd name="connsiteX54" fmla="*/ 511752 w 511752"/>
                  <a:gd name="connsiteY54" fmla="*/ 330848 h 450534"/>
                  <a:gd name="connsiteX55" fmla="*/ 462395 w 511752"/>
                  <a:gd name="connsiteY55" fmla="*/ 328250 h 450534"/>
                  <a:gd name="connsiteX56" fmla="*/ 431222 w 511752"/>
                  <a:gd name="connsiteY56" fmla="*/ 325652 h 450534"/>
                  <a:gd name="connsiteX57" fmla="*/ 436418 w 511752"/>
                  <a:gd name="connsiteY57" fmla="*/ 297077 h 450534"/>
                  <a:gd name="connsiteX58" fmla="*/ 441613 w 511752"/>
                  <a:gd name="connsiteY58" fmla="*/ 281491 h 450534"/>
                  <a:gd name="connsiteX59" fmla="*/ 446809 w 511752"/>
                  <a:gd name="connsiteY59" fmla="*/ 276295 h 450534"/>
                  <a:gd name="connsiteX60" fmla="*/ 449406 w 511752"/>
                  <a:gd name="connsiteY60" fmla="*/ 182777 h 450534"/>
                  <a:gd name="connsiteX61" fmla="*/ 441613 w 511752"/>
                  <a:gd name="connsiteY61" fmla="*/ 180179 h 450534"/>
                  <a:gd name="connsiteX62" fmla="*/ 426027 w 511752"/>
                  <a:gd name="connsiteY62" fmla="*/ 169789 h 450534"/>
                  <a:gd name="connsiteX63" fmla="*/ 420831 w 511752"/>
                  <a:gd name="connsiteY63" fmla="*/ 161995 h 450534"/>
                  <a:gd name="connsiteX64" fmla="*/ 418234 w 511752"/>
                  <a:gd name="connsiteY64" fmla="*/ 136018 h 450534"/>
                  <a:gd name="connsiteX65" fmla="*/ 415636 w 511752"/>
                  <a:gd name="connsiteY65" fmla="*/ 128225 h 450534"/>
                  <a:gd name="connsiteX66" fmla="*/ 407843 w 511752"/>
                  <a:gd name="connsiteY66" fmla="*/ 123029 h 450534"/>
                  <a:gd name="connsiteX67" fmla="*/ 392256 w 511752"/>
                  <a:gd name="connsiteY67" fmla="*/ 117834 h 450534"/>
                  <a:gd name="connsiteX68" fmla="*/ 384463 w 511752"/>
                  <a:gd name="connsiteY68" fmla="*/ 107443 h 450534"/>
                  <a:gd name="connsiteX69" fmla="*/ 366279 w 511752"/>
                  <a:gd name="connsiteY69" fmla="*/ 86661 h 450534"/>
                  <a:gd name="connsiteX70" fmla="*/ 355888 w 511752"/>
                  <a:gd name="connsiteY70" fmla="*/ 81466 h 450534"/>
                  <a:gd name="connsiteX71" fmla="*/ 345497 w 511752"/>
                  <a:gd name="connsiteY71" fmla="*/ 71075 h 450534"/>
                  <a:gd name="connsiteX72" fmla="*/ 337704 w 511752"/>
                  <a:gd name="connsiteY72" fmla="*/ 65879 h 450534"/>
                  <a:gd name="connsiteX73" fmla="*/ 329911 w 511752"/>
                  <a:gd name="connsiteY73" fmla="*/ 55489 h 450534"/>
                  <a:gd name="connsiteX74" fmla="*/ 322118 w 511752"/>
                  <a:gd name="connsiteY74" fmla="*/ 24316 h 450534"/>
                  <a:gd name="connsiteX75" fmla="*/ 316922 w 511752"/>
                  <a:gd name="connsiteY75" fmla="*/ 8729 h 450534"/>
                  <a:gd name="connsiteX76" fmla="*/ 309129 w 511752"/>
                  <a:gd name="connsiteY76" fmla="*/ 936 h 450534"/>
                  <a:gd name="connsiteX77" fmla="*/ 257175 w 511752"/>
                  <a:gd name="connsiteY77" fmla="*/ 936 h 45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511752" h="450534">
                    <a:moveTo>
                      <a:pt x="257175" y="936"/>
                    </a:moveTo>
                    <a:lnTo>
                      <a:pt x="257175" y="936"/>
                    </a:lnTo>
                    <a:cubicBezTo>
                      <a:pt x="256011" y="4429"/>
                      <a:pt x="247398" y="37099"/>
                      <a:pt x="238990" y="39902"/>
                    </a:cubicBezTo>
                    <a:lnTo>
                      <a:pt x="231197" y="42500"/>
                    </a:lnTo>
                    <a:cubicBezTo>
                      <a:pt x="234050" y="56765"/>
                      <a:pt x="236104" y="59913"/>
                      <a:pt x="231197" y="76270"/>
                    </a:cubicBezTo>
                    <a:cubicBezTo>
                      <a:pt x="230493" y="78616"/>
                      <a:pt x="228102" y="80206"/>
                      <a:pt x="226002" y="81466"/>
                    </a:cubicBezTo>
                    <a:cubicBezTo>
                      <a:pt x="223654" y="82875"/>
                      <a:pt x="220807" y="83198"/>
                      <a:pt x="218209" y="84064"/>
                    </a:cubicBezTo>
                    <a:cubicBezTo>
                      <a:pt x="214622" y="89444"/>
                      <a:pt x="209032" y="100038"/>
                      <a:pt x="202622" y="104845"/>
                    </a:cubicBezTo>
                    <a:cubicBezTo>
                      <a:pt x="179127" y="122466"/>
                      <a:pt x="193754" y="108518"/>
                      <a:pt x="181840" y="120432"/>
                    </a:cubicBezTo>
                    <a:cubicBezTo>
                      <a:pt x="187137" y="136322"/>
                      <a:pt x="179749" y="121812"/>
                      <a:pt x="200025" y="130823"/>
                    </a:cubicBezTo>
                    <a:cubicBezTo>
                      <a:pt x="204763" y="132929"/>
                      <a:pt x="210253" y="142269"/>
                      <a:pt x="213013" y="146409"/>
                    </a:cubicBezTo>
                    <a:cubicBezTo>
                      <a:pt x="208684" y="149007"/>
                      <a:pt x="204713" y="152327"/>
                      <a:pt x="200025" y="154202"/>
                    </a:cubicBezTo>
                    <a:cubicBezTo>
                      <a:pt x="195925" y="155842"/>
                      <a:pt x="191320" y="155729"/>
                      <a:pt x="187036" y="156800"/>
                    </a:cubicBezTo>
                    <a:cubicBezTo>
                      <a:pt x="184380" y="157464"/>
                      <a:pt x="181841" y="158532"/>
                      <a:pt x="179243" y="159398"/>
                    </a:cubicBezTo>
                    <a:cubicBezTo>
                      <a:pt x="170691" y="167950"/>
                      <a:pt x="167274" y="170348"/>
                      <a:pt x="161059" y="182777"/>
                    </a:cubicBezTo>
                    <a:cubicBezTo>
                      <a:pt x="159327" y="186241"/>
                      <a:pt x="158011" y="189946"/>
                      <a:pt x="155863" y="193168"/>
                    </a:cubicBezTo>
                    <a:cubicBezTo>
                      <a:pt x="154504" y="195206"/>
                      <a:pt x="152198" y="196451"/>
                      <a:pt x="150668" y="198364"/>
                    </a:cubicBezTo>
                    <a:cubicBezTo>
                      <a:pt x="148718" y="200802"/>
                      <a:pt x="147680" y="203949"/>
                      <a:pt x="145472" y="206157"/>
                    </a:cubicBezTo>
                    <a:cubicBezTo>
                      <a:pt x="143264" y="208364"/>
                      <a:pt x="140117" y="209402"/>
                      <a:pt x="137679" y="211352"/>
                    </a:cubicBezTo>
                    <a:cubicBezTo>
                      <a:pt x="135767" y="212882"/>
                      <a:pt x="134675" y="215453"/>
                      <a:pt x="132484" y="216548"/>
                    </a:cubicBezTo>
                    <a:cubicBezTo>
                      <a:pt x="124373" y="220604"/>
                      <a:pt x="112864" y="222713"/>
                      <a:pt x="103909" y="224341"/>
                    </a:cubicBezTo>
                    <a:cubicBezTo>
                      <a:pt x="98727" y="225283"/>
                      <a:pt x="93464" y="225796"/>
                      <a:pt x="88322" y="226939"/>
                    </a:cubicBezTo>
                    <a:cubicBezTo>
                      <a:pt x="85649" y="227533"/>
                      <a:pt x="83127" y="228670"/>
                      <a:pt x="80529" y="229536"/>
                    </a:cubicBezTo>
                    <a:cubicBezTo>
                      <a:pt x="78797" y="231268"/>
                      <a:pt x="76429" y="232541"/>
                      <a:pt x="75334" y="234732"/>
                    </a:cubicBezTo>
                    <a:cubicBezTo>
                      <a:pt x="72885" y="239630"/>
                      <a:pt x="71870" y="245123"/>
                      <a:pt x="70138" y="250318"/>
                    </a:cubicBezTo>
                    <a:cubicBezTo>
                      <a:pt x="69272" y="252916"/>
                      <a:pt x="68204" y="255454"/>
                      <a:pt x="67540" y="258111"/>
                    </a:cubicBezTo>
                    <a:cubicBezTo>
                      <a:pt x="66674" y="261575"/>
                      <a:pt x="66540" y="265309"/>
                      <a:pt x="64943" y="268502"/>
                    </a:cubicBezTo>
                    <a:cubicBezTo>
                      <a:pt x="63848" y="270693"/>
                      <a:pt x="61217" y="271738"/>
                      <a:pt x="59747" y="273698"/>
                    </a:cubicBezTo>
                    <a:cubicBezTo>
                      <a:pt x="56000" y="278693"/>
                      <a:pt x="49356" y="289284"/>
                      <a:pt x="49356" y="289284"/>
                    </a:cubicBezTo>
                    <a:cubicBezTo>
                      <a:pt x="44846" y="302817"/>
                      <a:pt x="49714" y="292084"/>
                      <a:pt x="41563" y="302273"/>
                    </a:cubicBezTo>
                    <a:cubicBezTo>
                      <a:pt x="39613" y="304711"/>
                      <a:pt x="38318" y="307628"/>
                      <a:pt x="36368" y="310066"/>
                    </a:cubicBezTo>
                    <a:cubicBezTo>
                      <a:pt x="34838" y="311978"/>
                      <a:pt x="32702" y="313349"/>
                      <a:pt x="31172" y="315261"/>
                    </a:cubicBezTo>
                    <a:cubicBezTo>
                      <a:pt x="29222" y="317699"/>
                      <a:pt x="27927" y="320616"/>
                      <a:pt x="25977" y="323054"/>
                    </a:cubicBezTo>
                    <a:cubicBezTo>
                      <a:pt x="21069" y="329190"/>
                      <a:pt x="16821" y="330531"/>
                      <a:pt x="10390" y="336043"/>
                    </a:cubicBezTo>
                    <a:cubicBezTo>
                      <a:pt x="7601" y="338434"/>
                      <a:pt x="5195" y="341238"/>
                      <a:pt x="2597" y="343836"/>
                    </a:cubicBezTo>
                    <a:cubicBezTo>
                      <a:pt x="1731" y="347300"/>
                      <a:pt x="0" y="350657"/>
                      <a:pt x="0" y="354227"/>
                    </a:cubicBezTo>
                    <a:cubicBezTo>
                      <a:pt x="0" y="368973"/>
                      <a:pt x="2597" y="398389"/>
                      <a:pt x="2597" y="398389"/>
                    </a:cubicBezTo>
                    <a:lnTo>
                      <a:pt x="96115" y="398389"/>
                    </a:lnTo>
                    <a:cubicBezTo>
                      <a:pt x="109104" y="399255"/>
                      <a:pt x="122135" y="399623"/>
                      <a:pt x="135081" y="400986"/>
                    </a:cubicBezTo>
                    <a:cubicBezTo>
                      <a:pt x="139848" y="401488"/>
                      <a:pt x="148435" y="404572"/>
                      <a:pt x="153265" y="406182"/>
                    </a:cubicBezTo>
                    <a:cubicBezTo>
                      <a:pt x="166431" y="419345"/>
                      <a:pt x="149392" y="403859"/>
                      <a:pt x="166254" y="413975"/>
                    </a:cubicBezTo>
                    <a:cubicBezTo>
                      <a:pt x="182797" y="423900"/>
                      <a:pt x="156215" y="415361"/>
                      <a:pt x="181840" y="421768"/>
                    </a:cubicBezTo>
                    <a:cubicBezTo>
                      <a:pt x="183572" y="423500"/>
                      <a:pt x="184845" y="425869"/>
                      <a:pt x="187036" y="426964"/>
                    </a:cubicBezTo>
                    <a:cubicBezTo>
                      <a:pt x="191934" y="429413"/>
                      <a:pt x="202622" y="432159"/>
                      <a:pt x="202622" y="432159"/>
                    </a:cubicBezTo>
                    <a:cubicBezTo>
                      <a:pt x="204354" y="433891"/>
                      <a:pt x="205859" y="435885"/>
                      <a:pt x="207818" y="437354"/>
                    </a:cubicBezTo>
                    <a:cubicBezTo>
                      <a:pt x="218147" y="445101"/>
                      <a:pt x="222051" y="448875"/>
                      <a:pt x="233795" y="450343"/>
                    </a:cubicBezTo>
                    <a:cubicBezTo>
                      <a:pt x="237232" y="450773"/>
                      <a:pt x="240722" y="450343"/>
                      <a:pt x="244186" y="450343"/>
                    </a:cubicBezTo>
                    <a:lnTo>
                      <a:pt x="350693" y="369814"/>
                    </a:lnTo>
                    <a:lnTo>
                      <a:pt x="431222" y="367216"/>
                    </a:lnTo>
                    <a:cubicBezTo>
                      <a:pt x="441613" y="366350"/>
                      <a:pt x="452059" y="365996"/>
                      <a:pt x="462395" y="364618"/>
                    </a:cubicBezTo>
                    <a:cubicBezTo>
                      <a:pt x="465109" y="364256"/>
                      <a:pt x="467840" y="363429"/>
                      <a:pt x="470188" y="362020"/>
                    </a:cubicBezTo>
                    <a:cubicBezTo>
                      <a:pt x="472288" y="360760"/>
                      <a:pt x="473193" y="357920"/>
                      <a:pt x="475384" y="356825"/>
                    </a:cubicBezTo>
                    <a:cubicBezTo>
                      <a:pt x="498219" y="345408"/>
                      <a:pt x="473160" y="364369"/>
                      <a:pt x="496165" y="349032"/>
                    </a:cubicBezTo>
                    <a:cubicBezTo>
                      <a:pt x="501543" y="345447"/>
                      <a:pt x="502584" y="341008"/>
                      <a:pt x="506556" y="336043"/>
                    </a:cubicBezTo>
                    <a:cubicBezTo>
                      <a:pt x="508086" y="334131"/>
                      <a:pt x="510020" y="332580"/>
                      <a:pt x="511752" y="330848"/>
                    </a:cubicBezTo>
                    <a:cubicBezTo>
                      <a:pt x="495674" y="314770"/>
                      <a:pt x="511743" y="328250"/>
                      <a:pt x="462395" y="328250"/>
                    </a:cubicBezTo>
                    <a:cubicBezTo>
                      <a:pt x="451968" y="328250"/>
                      <a:pt x="441613" y="326518"/>
                      <a:pt x="431222" y="325652"/>
                    </a:cubicBezTo>
                    <a:cubicBezTo>
                      <a:pt x="433052" y="312841"/>
                      <a:pt x="433077" y="308214"/>
                      <a:pt x="436418" y="297077"/>
                    </a:cubicBezTo>
                    <a:cubicBezTo>
                      <a:pt x="437992" y="291832"/>
                      <a:pt x="437741" y="285363"/>
                      <a:pt x="441613" y="281491"/>
                    </a:cubicBezTo>
                    <a:lnTo>
                      <a:pt x="446809" y="276295"/>
                    </a:lnTo>
                    <a:cubicBezTo>
                      <a:pt x="459010" y="239688"/>
                      <a:pt x="457940" y="248919"/>
                      <a:pt x="449406" y="182777"/>
                    </a:cubicBezTo>
                    <a:cubicBezTo>
                      <a:pt x="449056" y="180061"/>
                      <a:pt x="444007" y="181509"/>
                      <a:pt x="441613" y="180179"/>
                    </a:cubicBezTo>
                    <a:cubicBezTo>
                      <a:pt x="436155" y="177147"/>
                      <a:pt x="426027" y="169789"/>
                      <a:pt x="426027" y="169789"/>
                    </a:cubicBezTo>
                    <a:cubicBezTo>
                      <a:pt x="424295" y="167191"/>
                      <a:pt x="421533" y="165037"/>
                      <a:pt x="420831" y="161995"/>
                    </a:cubicBezTo>
                    <a:cubicBezTo>
                      <a:pt x="418874" y="153516"/>
                      <a:pt x="419557" y="144619"/>
                      <a:pt x="418234" y="136018"/>
                    </a:cubicBezTo>
                    <a:cubicBezTo>
                      <a:pt x="417818" y="133312"/>
                      <a:pt x="417347" y="130363"/>
                      <a:pt x="415636" y="128225"/>
                    </a:cubicBezTo>
                    <a:cubicBezTo>
                      <a:pt x="413686" y="125787"/>
                      <a:pt x="410696" y="124297"/>
                      <a:pt x="407843" y="123029"/>
                    </a:cubicBezTo>
                    <a:cubicBezTo>
                      <a:pt x="402838" y="120805"/>
                      <a:pt x="392256" y="117834"/>
                      <a:pt x="392256" y="117834"/>
                    </a:cubicBezTo>
                    <a:cubicBezTo>
                      <a:pt x="389658" y="114370"/>
                      <a:pt x="386979" y="110966"/>
                      <a:pt x="384463" y="107443"/>
                    </a:cubicBezTo>
                    <a:cubicBezTo>
                      <a:pt x="379221" y="100104"/>
                      <a:pt x="374906" y="90974"/>
                      <a:pt x="366279" y="86661"/>
                    </a:cubicBezTo>
                    <a:lnTo>
                      <a:pt x="355888" y="81466"/>
                    </a:lnTo>
                    <a:cubicBezTo>
                      <a:pt x="352424" y="78002"/>
                      <a:pt x="349573" y="73792"/>
                      <a:pt x="345497" y="71075"/>
                    </a:cubicBezTo>
                    <a:cubicBezTo>
                      <a:pt x="342899" y="69343"/>
                      <a:pt x="339912" y="68087"/>
                      <a:pt x="337704" y="65879"/>
                    </a:cubicBezTo>
                    <a:cubicBezTo>
                      <a:pt x="334643" y="62818"/>
                      <a:pt x="332509" y="58952"/>
                      <a:pt x="329911" y="55489"/>
                    </a:cubicBezTo>
                    <a:cubicBezTo>
                      <a:pt x="315774" y="13080"/>
                      <a:pt x="332612" y="66294"/>
                      <a:pt x="322118" y="24316"/>
                    </a:cubicBezTo>
                    <a:cubicBezTo>
                      <a:pt x="320790" y="19003"/>
                      <a:pt x="320795" y="12602"/>
                      <a:pt x="316922" y="8729"/>
                    </a:cubicBezTo>
                    <a:cubicBezTo>
                      <a:pt x="314324" y="6131"/>
                      <a:pt x="312747" y="1574"/>
                      <a:pt x="309129" y="936"/>
                    </a:cubicBezTo>
                    <a:cubicBezTo>
                      <a:pt x="297191" y="-1171"/>
                      <a:pt x="265834" y="936"/>
                      <a:pt x="257175" y="936"/>
                    </a:cubicBez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6902975" y="4555583"/>
                <a:ext cx="887745" cy="790103"/>
              </a:xfrm>
              <a:custGeom>
                <a:avLst/>
                <a:gdLst>
                  <a:gd name="connsiteX0" fmla="*/ 200025 w 885825"/>
                  <a:gd name="connsiteY0" fmla="*/ 0 h 789709"/>
                  <a:gd name="connsiteX1" fmla="*/ 885825 w 885825"/>
                  <a:gd name="connsiteY1" fmla="*/ 516947 h 789709"/>
                  <a:gd name="connsiteX2" fmla="*/ 792307 w 885825"/>
                  <a:gd name="connsiteY2" fmla="*/ 615661 h 789709"/>
                  <a:gd name="connsiteX3" fmla="*/ 802698 w 885825"/>
                  <a:gd name="connsiteY3" fmla="*/ 641638 h 789709"/>
                  <a:gd name="connsiteX4" fmla="*/ 771525 w 885825"/>
                  <a:gd name="connsiteY4" fmla="*/ 675409 h 789709"/>
                  <a:gd name="connsiteX5" fmla="*/ 683202 w 885825"/>
                  <a:gd name="connsiteY5" fmla="*/ 615661 h 789709"/>
                  <a:gd name="connsiteX6" fmla="*/ 667616 w 885825"/>
                  <a:gd name="connsiteY6" fmla="*/ 628650 h 789709"/>
                  <a:gd name="connsiteX7" fmla="*/ 613064 w 885825"/>
                  <a:gd name="connsiteY7" fmla="*/ 602672 h 789709"/>
                  <a:gd name="connsiteX8" fmla="*/ 571500 w 885825"/>
                  <a:gd name="connsiteY8" fmla="*/ 662420 h 789709"/>
                  <a:gd name="connsiteX9" fmla="*/ 652030 w 885825"/>
                  <a:gd name="connsiteY9" fmla="*/ 740352 h 789709"/>
                  <a:gd name="connsiteX10" fmla="*/ 548121 w 885825"/>
                  <a:gd name="connsiteY10" fmla="*/ 789709 h 789709"/>
                  <a:gd name="connsiteX11" fmla="*/ 514350 w 885825"/>
                  <a:gd name="connsiteY11" fmla="*/ 737754 h 789709"/>
                  <a:gd name="connsiteX12" fmla="*/ 488373 w 885825"/>
                  <a:gd name="connsiteY12" fmla="*/ 722168 h 789709"/>
                  <a:gd name="connsiteX13" fmla="*/ 436418 w 885825"/>
                  <a:gd name="connsiteY13" fmla="*/ 639041 h 789709"/>
                  <a:gd name="connsiteX14" fmla="*/ 397452 w 885825"/>
                  <a:gd name="connsiteY14" fmla="*/ 659822 h 789709"/>
                  <a:gd name="connsiteX15" fmla="*/ 368877 w 885825"/>
                  <a:gd name="connsiteY15" fmla="*/ 605270 h 789709"/>
                  <a:gd name="connsiteX16" fmla="*/ 311727 w 885825"/>
                  <a:gd name="connsiteY16" fmla="*/ 610466 h 789709"/>
                  <a:gd name="connsiteX17" fmla="*/ 309130 w 885825"/>
                  <a:gd name="connsiteY17" fmla="*/ 587086 h 789709"/>
                  <a:gd name="connsiteX18" fmla="*/ 306532 w 885825"/>
                  <a:gd name="connsiteY18" fmla="*/ 558511 h 789709"/>
                  <a:gd name="connsiteX19" fmla="*/ 301336 w 885825"/>
                  <a:gd name="connsiteY19" fmla="*/ 553316 h 789709"/>
                  <a:gd name="connsiteX20" fmla="*/ 264968 w 885825"/>
                  <a:gd name="connsiteY20" fmla="*/ 550718 h 789709"/>
                  <a:gd name="connsiteX21" fmla="*/ 251980 w 885825"/>
                  <a:gd name="connsiteY21" fmla="*/ 537729 h 789709"/>
                  <a:gd name="connsiteX22" fmla="*/ 244186 w 885825"/>
                  <a:gd name="connsiteY22" fmla="*/ 527338 h 789709"/>
                  <a:gd name="connsiteX23" fmla="*/ 249382 w 885825"/>
                  <a:gd name="connsiteY23" fmla="*/ 490970 h 789709"/>
                  <a:gd name="connsiteX24" fmla="*/ 246784 w 885825"/>
                  <a:gd name="connsiteY24" fmla="*/ 483177 h 789709"/>
                  <a:gd name="connsiteX25" fmla="*/ 238991 w 885825"/>
                  <a:gd name="connsiteY25" fmla="*/ 477981 h 789709"/>
                  <a:gd name="connsiteX26" fmla="*/ 228600 w 885825"/>
                  <a:gd name="connsiteY26" fmla="*/ 472786 h 789709"/>
                  <a:gd name="connsiteX27" fmla="*/ 213014 w 885825"/>
                  <a:gd name="connsiteY27" fmla="*/ 457200 h 789709"/>
                  <a:gd name="connsiteX28" fmla="*/ 207818 w 885825"/>
                  <a:gd name="connsiteY28" fmla="*/ 452004 h 789709"/>
                  <a:gd name="connsiteX29" fmla="*/ 202623 w 885825"/>
                  <a:gd name="connsiteY29" fmla="*/ 444211 h 789709"/>
                  <a:gd name="connsiteX30" fmla="*/ 192232 w 885825"/>
                  <a:gd name="connsiteY30" fmla="*/ 433820 h 789709"/>
                  <a:gd name="connsiteX31" fmla="*/ 187036 w 885825"/>
                  <a:gd name="connsiteY31" fmla="*/ 428625 h 789709"/>
                  <a:gd name="connsiteX32" fmla="*/ 179243 w 885825"/>
                  <a:gd name="connsiteY32" fmla="*/ 423429 h 789709"/>
                  <a:gd name="connsiteX33" fmla="*/ 158461 w 885825"/>
                  <a:gd name="connsiteY33" fmla="*/ 426027 h 789709"/>
                  <a:gd name="connsiteX34" fmla="*/ 148071 w 885825"/>
                  <a:gd name="connsiteY34" fmla="*/ 407843 h 789709"/>
                  <a:gd name="connsiteX35" fmla="*/ 140277 w 885825"/>
                  <a:gd name="connsiteY35" fmla="*/ 394854 h 789709"/>
                  <a:gd name="connsiteX36" fmla="*/ 124691 w 885825"/>
                  <a:gd name="connsiteY36" fmla="*/ 374072 h 789709"/>
                  <a:gd name="connsiteX37" fmla="*/ 114300 w 885825"/>
                  <a:gd name="connsiteY37" fmla="*/ 376670 h 789709"/>
                  <a:gd name="connsiteX38" fmla="*/ 106507 w 885825"/>
                  <a:gd name="connsiteY38" fmla="*/ 379268 h 789709"/>
                  <a:gd name="connsiteX39" fmla="*/ 64943 w 885825"/>
                  <a:gd name="connsiteY39" fmla="*/ 376670 h 789709"/>
                  <a:gd name="connsiteX40" fmla="*/ 54552 w 885825"/>
                  <a:gd name="connsiteY40" fmla="*/ 374072 h 789709"/>
                  <a:gd name="connsiteX41" fmla="*/ 49357 w 885825"/>
                  <a:gd name="connsiteY41" fmla="*/ 366279 h 789709"/>
                  <a:gd name="connsiteX42" fmla="*/ 18184 w 885825"/>
                  <a:gd name="connsiteY42" fmla="*/ 361084 h 789709"/>
                  <a:gd name="connsiteX43" fmla="*/ 7793 w 885825"/>
                  <a:gd name="connsiteY43" fmla="*/ 358486 h 789709"/>
                  <a:gd name="connsiteX44" fmla="*/ 0 w 885825"/>
                  <a:gd name="connsiteY44" fmla="*/ 348095 h 789709"/>
                  <a:gd name="connsiteX45" fmla="*/ 200025 w 885825"/>
                  <a:gd name="connsiteY45" fmla="*/ 0 h 7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85825" h="789709">
                    <a:moveTo>
                      <a:pt x="200025" y="0"/>
                    </a:moveTo>
                    <a:lnTo>
                      <a:pt x="885825" y="516947"/>
                    </a:lnTo>
                    <a:lnTo>
                      <a:pt x="792307" y="615661"/>
                    </a:lnTo>
                    <a:lnTo>
                      <a:pt x="802698" y="641638"/>
                    </a:lnTo>
                    <a:lnTo>
                      <a:pt x="771525" y="675409"/>
                    </a:lnTo>
                    <a:lnTo>
                      <a:pt x="683202" y="615661"/>
                    </a:lnTo>
                    <a:lnTo>
                      <a:pt x="667616" y="628650"/>
                    </a:lnTo>
                    <a:lnTo>
                      <a:pt x="613064" y="602672"/>
                    </a:lnTo>
                    <a:lnTo>
                      <a:pt x="571500" y="662420"/>
                    </a:lnTo>
                    <a:lnTo>
                      <a:pt x="652030" y="740352"/>
                    </a:lnTo>
                    <a:lnTo>
                      <a:pt x="548121" y="789709"/>
                    </a:lnTo>
                    <a:lnTo>
                      <a:pt x="514350" y="737754"/>
                    </a:lnTo>
                    <a:lnTo>
                      <a:pt x="488373" y="722168"/>
                    </a:lnTo>
                    <a:lnTo>
                      <a:pt x="436418" y="639041"/>
                    </a:lnTo>
                    <a:lnTo>
                      <a:pt x="397452" y="659822"/>
                    </a:lnTo>
                    <a:lnTo>
                      <a:pt x="368877" y="605270"/>
                    </a:lnTo>
                    <a:lnTo>
                      <a:pt x="311727" y="610466"/>
                    </a:lnTo>
                    <a:cubicBezTo>
                      <a:pt x="310861" y="602673"/>
                      <a:pt x="309910" y="594888"/>
                      <a:pt x="309130" y="587086"/>
                    </a:cubicBezTo>
                    <a:cubicBezTo>
                      <a:pt x="308178" y="577569"/>
                      <a:pt x="308683" y="567830"/>
                      <a:pt x="306532" y="558511"/>
                    </a:cubicBezTo>
                    <a:cubicBezTo>
                      <a:pt x="305981" y="556125"/>
                      <a:pt x="303743" y="553767"/>
                      <a:pt x="301336" y="553316"/>
                    </a:cubicBezTo>
                    <a:cubicBezTo>
                      <a:pt x="289391" y="551076"/>
                      <a:pt x="277091" y="551584"/>
                      <a:pt x="264968" y="550718"/>
                    </a:cubicBezTo>
                    <a:cubicBezTo>
                      <a:pt x="251118" y="529941"/>
                      <a:pt x="269294" y="555043"/>
                      <a:pt x="251980" y="537729"/>
                    </a:cubicBezTo>
                    <a:cubicBezTo>
                      <a:pt x="248918" y="534667"/>
                      <a:pt x="246784" y="530802"/>
                      <a:pt x="244186" y="527338"/>
                    </a:cubicBezTo>
                    <a:cubicBezTo>
                      <a:pt x="245918" y="515215"/>
                      <a:pt x="248663" y="503195"/>
                      <a:pt x="249382" y="490970"/>
                    </a:cubicBezTo>
                    <a:cubicBezTo>
                      <a:pt x="249543" y="488237"/>
                      <a:pt x="248495" y="485315"/>
                      <a:pt x="246784" y="483177"/>
                    </a:cubicBezTo>
                    <a:cubicBezTo>
                      <a:pt x="244834" y="480739"/>
                      <a:pt x="241702" y="479530"/>
                      <a:pt x="238991" y="477981"/>
                    </a:cubicBezTo>
                    <a:cubicBezTo>
                      <a:pt x="235629" y="476060"/>
                      <a:pt x="232064" y="474518"/>
                      <a:pt x="228600" y="472786"/>
                    </a:cubicBezTo>
                    <a:lnTo>
                      <a:pt x="213014" y="457200"/>
                    </a:lnTo>
                    <a:cubicBezTo>
                      <a:pt x="211282" y="455468"/>
                      <a:pt x="209177" y="454042"/>
                      <a:pt x="207818" y="452004"/>
                    </a:cubicBezTo>
                    <a:cubicBezTo>
                      <a:pt x="206086" y="449406"/>
                      <a:pt x="204655" y="446581"/>
                      <a:pt x="202623" y="444211"/>
                    </a:cubicBezTo>
                    <a:cubicBezTo>
                      <a:pt x="199435" y="440492"/>
                      <a:pt x="195696" y="437284"/>
                      <a:pt x="192232" y="433820"/>
                    </a:cubicBezTo>
                    <a:cubicBezTo>
                      <a:pt x="190500" y="432088"/>
                      <a:pt x="189074" y="429984"/>
                      <a:pt x="187036" y="428625"/>
                    </a:cubicBezTo>
                    <a:lnTo>
                      <a:pt x="179243" y="423429"/>
                    </a:lnTo>
                    <a:cubicBezTo>
                      <a:pt x="172316" y="424295"/>
                      <a:pt x="165414" y="426659"/>
                      <a:pt x="158461" y="426027"/>
                    </a:cubicBezTo>
                    <a:cubicBezTo>
                      <a:pt x="148103" y="425085"/>
                      <a:pt x="149713" y="414413"/>
                      <a:pt x="148071" y="407843"/>
                    </a:cubicBezTo>
                    <a:cubicBezTo>
                      <a:pt x="144967" y="395428"/>
                      <a:pt x="147169" y="404043"/>
                      <a:pt x="140277" y="394854"/>
                    </a:cubicBezTo>
                    <a:cubicBezTo>
                      <a:pt x="122649" y="371350"/>
                      <a:pt x="136607" y="385990"/>
                      <a:pt x="124691" y="374072"/>
                    </a:cubicBezTo>
                    <a:cubicBezTo>
                      <a:pt x="121227" y="374938"/>
                      <a:pt x="117733" y="375689"/>
                      <a:pt x="114300" y="376670"/>
                    </a:cubicBezTo>
                    <a:cubicBezTo>
                      <a:pt x="111667" y="377422"/>
                      <a:pt x="109245" y="379268"/>
                      <a:pt x="106507" y="379268"/>
                    </a:cubicBezTo>
                    <a:cubicBezTo>
                      <a:pt x="92625" y="379268"/>
                      <a:pt x="78798" y="377536"/>
                      <a:pt x="64943" y="376670"/>
                    </a:cubicBezTo>
                    <a:cubicBezTo>
                      <a:pt x="61479" y="375804"/>
                      <a:pt x="57523" y="376052"/>
                      <a:pt x="54552" y="374072"/>
                    </a:cubicBezTo>
                    <a:cubicBezTo>
                      <a:pt x="51954" y="372340"/>
                      <a:pt x="52297" y="367329"/>
                      <a:pt x="49357" y="366279"/>
                    </a:cubicBezTo>
                    <a:cubicBezTo>
                      <a:pt x="39436" y="362736"/>
                      <a:pt x="28404" y="363639"/>
                      <a:pt x="18184" y="361084"/>
                    </a:cubicBezTo>
                    <a:lnTo>
                      <a:pt x="7793" y="358486"/>
                    </a:lnTo>
                    <a:cubicBezTo>
                      <a:pt x="1919" y="349674"/>
                      <a:pt x="4806" y="352901"/>
                      <a:pt x="0" y="348095"/>
                    </a:cubicBezTo>
                    <a:lnTo>
                      <a:pt x="200025" y="0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>
              <a:xfrm>
                <a:off x="804166" y="1522413"/>
                <a:ext cx="1133355" cy="704287"/>
              </a:xfrm>
              <a:custGeom>
                <a:avLst/>
                <a:gdLst>
                  <a:gd name="connsiteX0" fmla="*/ 1132610 w 1132610"/>
                  <a:gd name="connsiteY0" fmla="*/ 477982 h 703984"/>
                  <a:gd name="connsiteX1" fmla="*/ 945573 w 1132610"/>
                  <a:gd name="connsiteY1" fmla="*/ 477982 h 703984"/>
                  <a:gd name="connsiteX2" fmla="*/ 945573 w 1132610"/>
                  <a:gd name="connsiteY2" fmla="*/ 0 h 703984"/>
                  <a:gd name="connsiteX3" fmla="*/ 888423 w 1132610"/>
                  <a:gd name="connsiteY3" fmla="*/ 36368 h 703984"/>
                  <a:gd name="connsiteX4" fmla="*/ 870239 w 1132610"/>
                  <a:gd name="connsiteY4" fmla="*/ 49357 h 703984"/>
                  <a:gd name="connsiteX5" fmla="*/ 859848 w 1132610"/>
                  <a:gd name="connsiteY5" fmla="*/ 51955 h 703984"/>
                  <a:gd name="connsiteX6" fmla="*/ 852055 w 1132610"/>
                  <a:gd name="connsiteY6" fmla="*/ 54552 h 703984"/>
                  <a:gd name="connsiteX7" fmla="*/ 810491 w 1132610"/>
                  <a:gd name="connsiteY7" fmla="*/ 59748 h 703984"/>
                  <a:gd name="connsiteX8" fmla="*/ 810491 w 1132610"/>
                  <a:gd name="connsiteY8" fmla="*/ 59748 h 703984"/>
                  <a:gd name="connsiteX9" fmla="*/ 797503 w 1132610"/>
                  <a:gd name="connsiteY9" fmla="*/ 62346 h 703984"/>
                  <a:gd name="connsiteX10" fmla="*/ 781916 w 1132610"/>
                  <a:gd name="connsiteY10" fmla="*/ 67541 h 703984"/>
                  <a:gd name="connsiteX11" fmla="*/ 763732 w 1132610"/>
                  <a:gd name="connsiteY11" fmla="*/ 80530 h 703984"/>
                  <a:gd name="connsiteX12" fmla="*/ 748146 w 1132610"/>
                  <a:gd name="connsiteY12" fmla="*/ 96116 h 703984"/>
                  <a:gd name="connsiteX13" fmla="*/ 742950 w 1132610"/>
                  <a:gd name="connsiteY13" fmla="*/ 101312 h 703984"/>
                  <a:gd name="connsiteX14" fmla="*/ 729962 w 1132610"/>
                  <a:gd name="connsiteY14" fmla="*/ 106507 h 703984"/>
                  <a:gd name="connsiteX15" fmla="*/ 719571 w 1132610"/>
                  <a:gd name="connsiteY15" fmla="*/ 111702 h 703984"/>
                  <a:gd name="connsiteX16" fmla="*/ 711778 w 1132610"/>
                  <a:gd name="connsiteY16" fmla="*/ 114300 h 703984"/>
                  <a:gd name="connsiteX17" fmla="*/ 703985 w 1132610"/>
                  <a:gd name="connsiteY17" fmla="*/ 119496 h 703984"/>
                  <a:gd name="connsiteX18" fmla="*/ 685800 w 1132610"/>
                  <a:gd name="connsiteY18" fmla="*/ 124691 h 703984"/>
                  <a:gd name="connsiteX19" fmla="*/ 667616 w 1132610"/>
                  <a:gd name="connsiteY19" fmla="*/ 129887 h 703984"/>
                  <a:gd name="connsiteX20" fmla="*/ 654628 w 1132610"/>
                  <a:gd name="connsiteY20" fmla="*/ 140277 h 703984"/>
                  <a:gd name="connsiteX21" fmla="*/ 649432 w 1132610"/>
                  <a:gd name="connsiteY21" fmla="*/ 145473 h 703984"/>
                  <a:gd name="connsiteX22" fmla="*/ 639041 w 1132610"/>
                  <a:gd name="connsiteY22" fmla="*/ 150668 h 703984"/>
                  <a:gd name="connsiteX23" fmla="*/ 615662 w 1132610"/>
                  <a:gd name="connsiteY23" fmla="*/ 174048 h 703984"/>
                  <a:gd name="connsiteX24" fmla="*/ 610466 w 1132610"/>
                  <a:gd name="connsiteY24" fmla="*/ 179243 h 703984"/>
                  <a:gd name="connsiteX25" fmla="*/ 600075 w 1132610"/>
                  <a:gd name="connsiteY25" fmla="*/ 181841 h 703984"/>
                  <a:gd name="connsiteX26" fmla="*/ 592282 w 1132610"/>
                  <a:gd name="connsiteY26" fmla="*/ 184439 h 703984"/>
                  <a:gd name="connsiteX27" fmla="*/ 579294 w 1132610"/>
                  <a:gd name="connsiteY27" fmla="*/ 187037 h 703984"/>
                  <a:gd name="connsiteX28" fmla="*/ 571500 w 1132610"/>
                  <a:gd name="connsiteY28" fmla="*/ 184439 h 703984"/>
                  <a:gd name="connsiteX29" fmla="*/ 568903 w 1132610"/>
                  <a:gd name="connsiteY29" fmla="*/ 176646 h 703984"/>
                  <a:gd name="connsiteX30" fmla="*/ 566305 w 1132610"/>
                  <a:gd name="connsiteY30" fmla="*/ 166255 h 703984"/>
                  <a:gd name="connsiteX31" fmla="*/ 563707 w 1132610"/>
                  <a:gd name="connsiteY31" fmla="*/ 145473 h 703984"/>
                  <a:gd name="connsiteX32" fmla="*/ 548121 w 1132610"/>
                  <a:gd name="connsiteY32" fmla="*/ 140277 h 703984"/>
                  <a:gd name="connsiteX33" fmla="*/ 511753 w 1132610"/>
                  <a:gd name="connsiteY33" fmla="*/ 142875 h 703984"/>
                  <a:gd name="connsiteX34" fmla="*/ 506557 w 1132610"/>
                  <a:gd name="connsiteY34" fmla="*/ 150668 h 703984"/>
                  <a:gd name="connsiteX35" fmla="*/ 501362 w 1132610"/>
                  <a:gd name="connsiteY35" fmla="*/ 155864 h 703984"/>
                  <a:gd name="connsiteX36" fmla="*/ 490971 w 1132610"/>
                  <a:gd name="connsiteY36" fmla="*/ 171450 h 703984"/>
                  <a:gd name="connsiteX37" fmla="*/ 488373 w 1132610"/>
                  <a:gd name="connsiteY37" fmla="*/ 202623 h 703984"/>
                  <a:gd name="connsiteX38" fmla="*/ 480580 w 1132610"/>
                  <a:gd name="connsiteY38" fmla="*/ 215612 h 703984"/>
                  <a:gd name="connsiteX39" fmla="*/ 467591 w 1132610"/>
                  <a:gd name="connsiteY39" fmla="*/ 238991 h 703984"/>
                  <a:gd name="connsiteX40" fmla="*/ 457200 w 1132610"/>
                  <a:gd name="connsiteY40" fmla="*/ 251980 h 703984"/>
                  <a:gd name="connsiteX41" fmla="*/ 446810 w 1132610"/>
                  <a:gd name="connsiteY41" fmla="*/ 257175 h 703984"/>
                  <a:gd name="connsiteX42" fmla="*/ 267566 w 1132610"/>
                  <a:gd name="connsiteY42" fmla="*/ 350693 h 703984"/>
                  <a:gd name="connsiteX43" fmla="*/ 10391 w 1132610"/>
                  <a:gd name="connsiteY43" fmla="*/ 459798 h 703984"/>
                  <a:gd name="connsiteX44" fmla="*/ 0 w 1132610"/>
                  <a:gd name="connsiteY44" fmla="*/ 678007 h 703984"/>
                  <a:gd name="connsiteX45" fmla="*/ 1119621 w 1132610"/>
                  <a:gd name="connsiteY45" fmla="*/ 703984 h 703984"/>
                  <a:gd name="connsiteX46" fmla="*/ 1132610 w 1132610"/>
                  <a:gd name="connsiteY46" fmla="*/ 477982 h 703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132610" h="703984">
                    <a:moveTo>
                      <a:pt x="1132610" y="477982"/>
                    </a:moveTo>
                    <a:lnTo>
                      <a:pt x="945573" y="477982"/>
                    </a:lnTo>
                    <a:lnTo>
                      <a:pt x="945573" y="0"/>
                    </a:lnTo>
                    <a:lnTo>
                      <a:pt x="888423" y="36368"/>
                    </a:lnTo>
                    <a:cubicBezTo>
                      <a:pt x="882362" y="40698"/>
                      <a:pt x="876778" y="45790"/>
                      <a:pt x="870239" y="49357"/>
                    </a:cubicBezTo>
                    <a:cubicBezTo>
                      <a:pt x="867105" y="51067"/>
                      <a:pt x="863281" y="50974"/>
                      <a:pt x="859848" y="51955"/>
                    </a:cubicBezTo>
                    <a:cubicBezTo>
                      <a:pt x="857215" y="52707"/>
                      <a:pt x="854760" y="54125"/>
                      <a:pt x="852055" y="54552"/>
                    </a:cubicBezTo>
                    <a:cubicBezTo>
                      <a:pt x="838263" y="56730"/>
                      <a:pt x="824346" y="58016"/>
                      <a:pt x="810491" y="59748"/>
                    </a:cubicBezTo>
                    <a:lnTo>
                      <a:pt x="810491" y="59748"/>
                    </a:lnTo>
                    <a:cubicBezTo>
                      <a:pt x="806162" y="60614"/>
                      <a:pt x="801763" y="61184"/>
                      <a:pt x="797503" y="62346"/>
                    </a:cubicBezTo>
                    <a:cubicBezTo>
                      <a:pt x="792219" y="63787"/>
                      <a:pt x="781916" y="67541"/>
                      <a:pt x="781916" y="67541"/>
                    </a:cubicBezTo>
                    <a:cubicBezTo>
                      <a:pt x="776499" y="71153"/>
                      <a:pt x="768331" y="76391"/>
                      <a:pt x="763732" y="80530"/>
                    </a:cubicBezTo>
                    <a:cubicBezTo>
                      <a:pt x="758271" y="85445"/>
                      <a:pt x="753341" y="90921"/>
                      <a:pt x="748146" y="96116"/>
                    </a:cubicBezTo>
                    <a:cubicBezTo>
                      <a:pt x="746414" y="97848"/>
                      <a:pt x="745224" y="100402"/>
                      <a:pt x="742950" y="101312"/>
                    </a:cubicBezTo>
                    <a:cubicBezTo>
                      <a:pt x="738621" y="103044"/>
                      <a:pt x="734223" y="104613"/>
                      <a:pt x="729962" y="106507"/>
                    </a:cubicBezTo>
                    <a:cubicBezTo>
                      <a:pt x="726423" y="108080"/>
                      <a:pt x="723130" y="110177"/>
                      <a:pt x="719571" y="111702"/>
                    </a:cubicBezTo>
                    <a:cubicBezTo>
                      <a:pt x="717054" y="112781"/>
                      <a:pt x="714227" y="113075"/>
                      <a:pt x="711778" y="114300"/>
                    </a:cubicBezTo>
                    <a:cubicBezTo>
                      <a:pt x="708986" y="115696"/>
                      <a:pt x="706884" y="118336"/>
                      <a:pt x="703985" y="119496"/>
                    </a:cubicBezTo>
                    <a:cubicBezTo>
                      <a:pt x="698132" y="121837"/>
                      <a:pt x="691838" y="122880"/>
                      <a:pt x="685800" y="124691"/>
                    </a:cubicBezTo>
                    <a:cubicBezTo>
                      <a:pt x="667148" y="130286"/>
                      <a:pt x="690406" y="124189"/>
                      <a:pt x="667616" y="129887"/>
                    </a:cubicBezTo>
                    <a:cubicBezTo>
                      <a:pt x="657269" y="145409"/>
                      <a:pt x="668570" y="131912"/>
                      <a:pt x="654628" y="140277"/>
                    </a:cubicBezTo>
                    <a:cubicBezTo>
                      <a:pt x="652528" y="141537"/>
                      <a:pt x="651470" y="144114"/>
                      <a:pt x="649432" y="145473"/>
                    </a:cubicBezTo>
                    <a:cubicBezTo>
                      <a:pt x="646210" y="147621"/>
                      <a:pt x="642505" y="148936"/>
                      <a:pt x="639041" y="150668"/>
                    </a:cubicBezTo>
                    <a:lnTo>
                      <a:pt x="615662" y="174048"/>
                    </a:lnTo>
                    <a:cubicBezTo>
                      <a:pt x="613930" y="175780"/>
                      <a:pt x="612842" y="178649"/>
                      <a:pt x="610466" y="179243"/>
                    </a:cubicBezTo>
                    <a:cubicBezTo>
                      <a:pt x="607002" y="180109"/>
                      <a:pt x="603508" y="180860"/>
                      <a:pt x="600075" y="181841"/>
                    </a:cubicBezTo>
                    <a:cubicBezTo>
                      <a:pt x="597442" y="182593"/>
                      <a:pt x="594938" y="183775"/>
                      <a:pt x="592282" y="184439"/>
                    </a:cubicBezTo>
                    <a:cubicBezTo>
                      <a:pt x="587999" y="185510"/>
                      <a:pt x="583623" y="186171"/>
                      <a:pt x="579294" y="187037"/>
                    </a:cubicBezTo>
                    <a:cubicBezTo>
                      <a:pt x="576696" y="186171"/>
                      <a:pt x="573436" y="186375"/>
                      <a:pt x="571500" y="184439"/>
                    </a:cubicBezTo>
                    <a:cubicBezTo>
                      <a:pt x="569564" y="182503"/>
                      <a:pt x="569655" y="179279"/>
                      <a:pt x="568903" y="176646"/>
                    </a:cubicBezTo>
                    <a:cubicBezTo>
                      <a:pt x="567922" y="173213"/>
                      <a:pt x="566892" y="169777"/>
                      <a:pt x="566305" y="166255"/>
                    </a:cubicBezTo>
                    <a:cubicBezTo>
                      <a:pt x="565157" y="159369"/>
                      <a:pt x="567710" y="151192"/>
                      <a:pt x="563707" y="145473"/>
                    </a:cubicBezTo>
                    <a:cubicBezTo>
                      <a:pt x="560567" y="140986"/>
                      <a:pt x="548121" y="140277"/>
                      <a:pt x="548121" y="140277"/>
                    </a:cubicBezTo>
                    <a:cubicBezTo>
                      <a:pt x="535998" y="141143"/>
                      <a:pt x="523544" y="139927"/>
                      <a:pt x="511753" y="142875"/>
                    </a:cubicBezTo>
                    <a:cubicBezTo>
                      <a:pt x="508724" y="143632"/>
                      <a:pt x="508507" y="148230"/>
                      <a:pt x="506557" y="150668"/>
                    </a:cubicBezTo>
                    <a:cubicBezTo>
                      <a:pt x="505027" y="152581"/>
                      <a:pt x="502831" y="153905"/>
                      <a:pt x="501362" y="155864"/>
                    </a:cubicBezTo>
                    <a:cubicBezTo>
                      <a:pt x="497616" y="160859"/>
                      <a:pt x="490971" y="171450"/>
                      <a:pt x="490971" y="171450"/>
                    </a:cubicBezTo>
                    <a:cubicBezTo>
                      <a:pt x="490105" y="181841"/>
                      <a:pt x="489751" y="192287"/>
                      <a:pt x="488373" y="202623"/>
                    </a:cubicBezTo>
                    <a:cubicBezTo>
                      <a:pt x="487031" y="212689"/>
                      <a:pt x="485895" y="208525"/>
                      <a:pt x="480580" y="215612"/>
                    </a:cubicBezTo>
                    <a:cubicBezTo>
                      <a:pt x="456010" y="248373"/>
                      <a:pt x="477716" y="218742"/>
                      <a:pt x="467591" y="238991"/>
                    </a:cubicBezTo>
                    <a:cubicBezTo>
                      <a:pt x="465854" y="242466"/>
                      <a:pt x="460825" y="249563"/>
                      <a:pt x="457200" y="251980"/>
                    </a:cubicBezTo>
                    <a:cubicBezTo>
                      <a:pt x="453978" y="254128"/>
                      <a:pt x="446810" y="257175"/>
                      <a:pt x="446810" y="257175"/>
                    </a:cubicBezTo>
                    <a:lnTo>
                      <a:pt x="267566" y="350693"/>
                    </a:lnTo>
                    <a:lnTo>
                      <a:pt x="10391" y="459798"/>
                    </a:lnTo>
                    <a:lnTo>
                      <a:pt x="0" y="678007"/>
                    </a:lnTo>
                    <a:lnTo>
                      <a:pt x="1119621" y="703984"/>
                    </a:lnTo>
                    <a:lnTo>
                      <a:pt x="1132610" y="477982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1902012" y="1998843"/>
                <a:ext cx="914376" cy="621430"/>
              </a:xfrm>
              <a:custGeom>
                <a:avLst/>
                <a:gdLst>
                  <a:gd name="connsiteX0" fmla="*/ 893619 w 916998"/>
                  <a:gd name="connsiteY0" fmla="*/ 623455 h 623455"/>
                  <a:gd name="connsiteX1" fmla="*/ 0 w 916998"/>
                  <a:gd name="connsiteY1" fmla="*/ 602673 h 623455"/>
                  <a:gd name="connsiteX2" fmla="*/ 10391 w 916998"/>
                  <a:gd name="connsiteY2" fmla="*/ 207818 h 623455"/>
                  <a:gd name="connsiteX3" fmla="*/ 18184 w 916998"/>
                  <a:gd name="connsiteY3" fmla="*/ 0 h 623455"/>
                  <a:gd name="connsiteX4" fmla="*/ 916998 w 916998"/>
                  <a:gd name="connsiteY4" fmla="*/ 0 h 623455"/>
                  <a:gd name="connsiteX5" fmla="*/ 916998 w 916998"/>
                  <a:gd name="connsiteY5" fmla="*/ 272761 h 623455"/>
                  <a:gd name="connsiteX6" fmla="*/ 870239 w 916998"/>
                  <a:gd name="connsiteY6" fmla="*/ 272761 h 623455"/>
                  <a:gd name="connsiteX7" fmla="*/ 893619 w 916998"/>
                  <a:gd name="connsiteY7" fmla="*/ 623455 h 623455"/>
                  <a:gd name="connsiteX0" fmla="*/ 878032 w 916998"/>
                  <a:gd name="connsiteY0" fmla="*/ 620857 h 620857"/>
                  <a:gd name="connsiteX1" fmla="*/ 0 w 916998"/>
                  <a:gd name="connsiteY1" fmla="*/ 602673 h 620857"/>
                  <a:gd name="connsiteX2" fmla="*/ 10391 w 916998"/>
                  <a:gd name="connsiteY2" fmla="*/ 207818 h 620857"/>
                  <a:gd name="connsiteX3" fmla="*/ 18184 w 916998"/>
                  <a:gd name="connsiteY3" fmla="*/ 0 h 620857"/>
                  <a:gd name="connsiteX4" fmla="*/ 916998 w 916998"/>
                  <a:gd name="connsiteY4" fmla="*/ 0 h 620857"/>
                  <a:gd name="connsiteX5" fmla="*/ 916998 w 916998"/>
                  <a:gd name="connsiteY5" fmla="*/ 272761 h 620857"/>
                  <a:gd name="connsiteX6" fmla="*/ 870239 w 916998"/>
                  <a:gd name="connsiteY6" fmla="*/ 272761 h 620857"/>
                  <a:gd name="connsiteX7" fmla="*/ 878032 w 916998"/>
                  <a:gd name="connsiteY7" fmla="*/ 620857 h 62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6998" h="620857">
                    <a:moveTo>
                      <a:pt x="878032" y="620857"/>
                    </a:moveTo>
                    <a:lnTo>
                      <a:pt x="0" y="602673"/>
                    </a:lnTo>
                    <a:lnTo>
                      <a:pt x="10391" y="207818"/>
                    </a:lnTo>
                    <a:lnTo>
                      <a:pt x="18184" y="0"/>
                    </a:lnTo>
                    <a:lnTo>
                      <a:pt x="916998" y="0"/>
                    </a:lnTo>
                    <a:lnTo>
                      <a:pt x="916998" y="272761"/>
                    </a:lnTo>
                    <a:lnTo>
                      <a:pt x="870239" y="272761"/>
                    </a:lnTo>
                    <a:lnTo>
                      <a:pt x="878032" y="620857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1" name="Freeform 240"/>
              <p:cNvSpPr/>
              <p:nvPr/>
            </p:nvSpPr>
            <p:spPr>
              <a:xfrm>
                <a:off x="4432084" y="1998843"/>
                <a:ext cx="949888" cy="769389"/>
              </a:xfrm>
              <a:custGeom>
                <a:avLst/>
                <a:gdLst>
                  <a:gd name="connsiteX0" fmla="*/ 0 w 950768"/>
                  <a:gd name="connsiteY0" fmla="*/ 0 h 766330"/>
                  <a:gd name="connsiteX1" fmla="*/ 878032 w 950768"/>
                  <a:gd name="connsiteY1" fmla="*/ 0 h 766330"/>
                  <a:gd name="connsiteX2" fmla="*/ 950768 w 950768"/>
                  <a:gd name="connsiteY2" fmla="*/ 672811 h 766330"/>
                  <a:gd name="connsiteX3" fmla="*/ 909204 w 950768"/>
                  <a:gd name="connsiteY3" fmla="*/ 685800 h 766330"/>
                  <a:gd name="connsiteX4" fmla="*/ 901411 w 950768"/>
                  <a:gd name="connsiteY4" fmla="*/ 688398 h 766330"/>
                  <a:gd name="connsiteX5" fmla="*/ 893618 w 950768"/>
                  <a:gd name="connsiteY5" fmla="*/ 690995 h 766330"/>
                  <a:gd name="connsiteX6" fmla="*/ 875434 w 950768"/>
                  <a:gd name="connsiteY6" fmla="*/ 701386 h 766330"/>
                  <a:gd name="connsiteX7" fmla="*/ 867641 w 950768"/>
                  <a:gd name="connsiteY7" fmla="*/ 706582 h 766330"/>
                  <a:gd name="connsiteX8" fmla="*/ 852054 w 950768"/>
                  <a:gd name="connsiteY8" fmla="*/ 714375 h 766330"/>
                  <a:gd name="connsiteX9" fmla="*/ 846859 w 950768"/>
                  <a:gd name="connsiteY9" fmla="*/ 722168 h 766330"/>
                  <a:gd name="connsiteX10" fmla="*/ 841663 w 950768"/>
                  <a:gd name="connsiteY10" fmla="*/ 727364 h 766330"/>
                  <a:gd name="connsiteX11" fmla="*/ 836468 w 950768"/>
                  <a:gd name="connsiteY11" fmla="*/ 742950 h 766330"/>
                  <a:gd name="connsiteX12" fmla="*/ 12988 w 950768"/>
                  <a:gd name="connsiteY12" fmla="*/ 766330 h 766330"/>
                  <a:gd name="connsiteX13" fmla="*/ 0 w 950768"/>
                  <a:gd name="connsiteY13" fmla="*/ 0 h 76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768" h="766330">
                    <a:moveTo>
                      <a:pt x="0" y="0"/>
                    </a:moveTo>
                    <a:lnTo>
                      <a:pt x="878032" y="0"/>
                    </a:lnTo>
                    <a:lnTo>
                      <a:pt x="950768" y="672811"/>
                    </a:lnTo>
                    <a:cubicBezTo>
                      <a:pt x="919580" y="682169"/>
                      <a:pt x="933347" y="677753"/>
                      <a:pt x="909204" y="685800"/>
                    </a:cubicBezTo>
                    <a:lnTo>
                      <a:pt x="901411" y="688398"/>
                    </a:lnTo>
                    <a:lnTo>
                      <a:pt x="893618" y="690995"/>
                    </a:lnTo>
                    <a:cubicBezTo>
                      <a:pt x="883521" y="701092"/>
                      <a:pt x="893750" y="692228"/>
                      <a:pt x="875434" y="701386"/>
                    </a:cubicBezTo>
                    <a:cubicBezTo>
                      <a:pt x="872642" y="702782"/>
                      <a:pt x="870433" y="705186"/>
                      <a:pt x="867641" y="706582"/>
                    </a:cubicBezTo>
                    <a:cubicBezTo>
                      <a:pt x="846123" y="717342"/>
                      <a:pt x="874395" y="699482"/>
                      <a:pt x="852054" y="714375"/>
                    </a:cubicBezTo>
                    <a:cubicBezTo>
                      <a:pt x="850322" y="716973"/>
                      <a:pt x="848809" y="719730"/>
                      <a:pt x="846859" y="722168"/>
                    </a:cubicBezTo>
                    <a:cubicBezTo>
                      <a:pt x="845329" y="724081"/>
                      <a:pt x="842758" y="725173"/>
                      <a:pt x="841663" y="727364"/>
                    </a:cubicBezTo>
                    <a:cubicBezTo>
                      <a:pt x="839214" y="732262"/>
                      <a:pt x="836468" y="742950"/>
                      <a:pt x="836468" y="742950"/>
                    </a:cubicBezTo>
                    <a:lnTo>
                      <a:pt x="12988" y="7663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2" name="Freeform 241"/>
              <p:cNvSpPr/>
              <p:nvPr/>
            </p:nvSpPr>
            <p:spPr>
              <a:xfrm>
                <a:off x="3698215" y="1998843"/>
                <a:ext cx="763461" cy="899594"/>
              </a:xfrm>
              <a:custGeom>
                <a:avLst/>
                <a:gdLst>
                  <a:gd name="connsiteX0" fmla="*/ 0 w 761134"/>
                  <a:gd name="connsiteY0" fmla="*/ 0 h 896216"/>
                  <a:gd name="connsiteX1" fmla="*/ 761134 w 761134"/>
                  <a:gd name="connsiteY1" fmla="*/ 0 h 896216"/>
                  <a:gd name="connsiteX2" fmla="*/ 761134 w 761134"/>
                  <a:gd name="connsiteY2" fmla="*/ 896216 h 896216"/>
                  <a:gd name="connsiteX3" fmla="*/ 272761 w 761134"/>
                  <a:gd name="connsiteY3" fmla="*/ 883227 h 896216"/>
                  <a:gd name="connsiteX4" fmla="*/ 200025 w 761134"/>
                  <a:gd name="connsiteY4" fmla="*/ 883227 h 896216"/>
                  <a:gd name="connsiteX5" fmla="*/ 2597 w 761134"/>
                  <a:gd name="connsiteY5" fmla="*/ 641639 h 896216"/>
                  <a:gd name="connsiteX6" fmla="*/ 0 w 761134"/>
                  <a:gd name="connsiteY6" fmla="*/ 0 h 89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1134" h="896216">
                    <a:moveTo>
                      <a:pt x="0" y="0"/>
                    </a:moveTo>
                    <a:lnTo>
                      <a:pt x="761134" y="0"/>
                    </a:lnTo>
                    <a:lnTo>
                      <a:pt x="761134" y="896216"/>
                    </a:lnTo>
                    <a:lnTo>
                      <a:pt x="272761" y="883227"/>
                    </a:lnTo>
                    <a:lnTo>
                      <a:pt x="200025" y="883227"/>
                    </a:lnTo>
                    <a:lnTo>
                      <a:pt x="2597" y="641639"/>
                    </a:lnTo>
                    <a:cubicBezTo>
                      <a:pt x="1731" y="427759"/>
                      <a:pt x="866" y="213880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3" name="Freeform 242"/>
              <p:cNvSpPr/>
              <p:nvPr/>
            </p:nvSpPr>
            <p:spPr>
              <a:xfrm>
                <a:off x="5452992" y="2685375"/>
                <a:ext cx="775297" cy="523776"/>
              </a:xfrm>
              <a:custGeom>
                <a:avLst/>
                <a:gdLst>
                  <a:gd name="connsiteX0" fmla="*/ 774995 w 774995"/>
                  <a:gd name="connsiteY0" fmla="*/ 73247 h 522177"/>
                  <a:gd name="connsiteX1" fmla="*/ 0 w 774995"/>
                  <a:gd name="connsiteY1" fmla="*/ 0 h 522177"/>
                  <a:gd name="connsiteX2" fmla="*/ 77972 w 774995"/>
                  <a:gd name="connsiteY2" fmla="*/ 304800 h 522177"/>
                  <a:gd name="connsiteX3" fmla="*/ 278809 w 774995"/>
                  <a:gd name="connsiteY3" fmla="*/ 474921 h 522177"/>
                  <a:gd name="connsiteX4" fmla="*/ 465470 w 774995"/>
                  <a:gd name="connsiteY4" fmla="*/ 522177 h 522177"/>
                  <a:gd name="connsiteX5" fmla="*/ 522177 w 774995"/>
                  <a:gd name="connsiteY5" fmla="*/ 470195 h 522177"/>
                  <a:gd name="connsiteX6" fmla="*/ 656856 w 774995"/>
                  <a:gd name="connsiteY6" fmla="*/ 463107 h 522177"/>
                  <a:gd name="connsiteX7" fmla="*/ 774995 w 774995"/>
                  <a:gd name="connsiteY7" fmla="*/ 73247 h 522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4995" h="522177">
                    <a:moveTo>
                      <a:pt x="774995" y="73247"/>
                    </a:moveTo>
                    <a:lnTo>
                      <a:pt x="0" y="0"/>
                    </a:lnTo>
                    <a:lnTo>
                      <a:pt x="77972" y="304800"/>
                    </a:lnTo>
                    <a:lnTo>
                      <a:pt x="278809" y="474921"/>
                    </a:lnTo>
                    <a:lnTo>
                      <a:pt x="465470" y="522177"/>
                    </a:lnTo>
                    <a:lnTo>
                      <a:pt x="522177" y="470195"/>
                    </a:lnTo>
                    <a:lnTo>
                      <a:pt x="656856" y="463107"/>
                    </a:lnTo>
                    <a:lnTo>
                      <a:pt x="774995" y="73247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4" name="Freeform 243"/>
              <p:cNvSpPr/>
              <p:nvPr/>
            </p:nvSpPr>
            <p:spPr>
              <a:xfrm>
                <a:off x="5476665" y="3386702"/>
                <a:ext cx="366935" cy="508981"/>
              </a:xfrm>
              <a:custGeom>
                <a:avLst/>
                <a:gdLst>
                  <a:gd name="connsiteX0" fmla="*/ 68194 w 368268"/>
                  <a:gd name="connsiteY0" fmla="*/ 0 h 516315"/>
                  <a:gd name="connsiteX1" fmla="*/ 141440 w 368268"/>
                  <a:gd name="connsiteY1" fmla="*/ 28353 h 516315"/>
                  <a:gd name="connsiteX2" fmla="*/ 209961 w 368268"/>
                  <a:gd name="connsiteY2" fmla="*/ 37804 h 516315"/>
                  <a:gd name="connsiteX3" fmla="*/ 245403 w 368268"/>
                  <a:gd name="connsiteY3" fmla="*/ 189023 h 516315"/>
                  <a:gd name="connsiteX4" fmla="*/ 302110 w 368268"/>
                  <a:gd name="connsiteY4" fmla="*/ 210288 h 516315"/>
                  <a:gd name="connsiteX5" fmla="*/ 304473 w 368268"/>
                  <a:gd name="connsiteY5" fmla="*/ 271721 h 516315"/>
                  <a:gd name="connsiteX6" fmla="*/ 306836 w 368268"/>
                  <a:gd name="connsiteY6" fmla="*/ 278809 h 516315"/>
                  <a:gd name="connsiteX7" fmla="*/ 309199 w 368268"/>
                  <a:gd name="connsiteY7" fmla="*/ 288260 h 516315"/>
                  <a:gd name="connsiteX8" fmla="*/ 313924 w 368268"/>
                  <a:gd name="connsiteY8" fmla="*/ 295349 h 516315"/>
                  <a:gd name="connsiteX9" fmla="*/ 316287 w 368268"/>
                  <a:gd name="connsiteY9" fmla="*/ 302437 h 516315"/>
                  <a:gd name="connsiteX10" fmla="*/ 323375 w 368268"/>
                  <a:gd name="connsiteY10" fmla="*/ 309525 h 516315"/>
                  <a:gd name="connsiteX11" fmla="*/ 335189 w 368268"/>
                  <a:gd name="connsiteY11" fmla="*/ 318976 h 516315"/>
                  <a:gd name="connsiteX12" fmla="*/ 344640 w 368268"/>
                  <a:gd name="connsiteY12" fmla="*/ 326065 h 516315"/>
                  <a:gd name="connsiteX13" fmla="*/ 349366 w 368268"/>
                  <a:gd name="connsiteY13" fmla="*/ 333153 h 516315"/>
                  <a:gd name="connsiteX14" fmla="*/ 356454 w 368268"/>
                  <a:gd name="connsiteY14" fmla="*/ 342604 h 516315"/>
                  <a:gd name="connsiteX15" fmla="*/ 363543 w 368268"/>
                  <a:gd name="connsiteY15" fmla="*/ 361507 h 516315"/>
                  <a:gd name="connsiteX16" fmla="*/ 368268 w 368268"/>
                  <a:gd name="connsiteY16" fmla="*/ 378046 h 516315"/>
                  <a:gd name="connsiteX17" fmla="*/ 365906 w 368268"/>
                  <a:gd name="connsiteY17" fmla="*/ 389860 h 516315"/>
                  <a:gd name="connsiteX18" fmla="*/ 361180 w 368268"/>
                  <a:gd name="connsiteY18" fmla="*/ 415851 h 516315"/>
                  <a:gd name="connsiteX19" fmla="*/ 361180 w 368268"/>
                  <a:gd name="connsiteY19" fmla="*/ 512725 h 516315"/>
                  <a:gd name="connsiteX20" fmla="*/ 330464 w 368268"/>
                  <a:gd name="connsiteY20" fmla="*/ 510362 h 516315"/>
                  <a:gd name="connsiteX21" fmla="*/ 313924 w 368268"/>
                  <a:gd name="connsiteY21" fmla="*/ 505637 h 516315"/>
                  <a:gd name="connsiteX22" fmla="*/ 299747 w 368268"/>
                  <a:gd name="connsiteY22" fmla="*/ 498549 h 516315"/>
                  <a:gd name="connsiteX23" fmla="*/ 287934 w 368268"/>
                  <a:gd name="connsiteY23" fmla="*/ 477283 h 516315"/>
                  <a:gd name="connsiteX24" fmla="*/ 285571 w 368268"/>
                  <a:gd name="connsiteY24" fmla="*/ 470195 h 516315"/>
                  <a:gd name="connsiteX25" fmla="*/ 290296 w 368268"/>
                  <a:gd name="connsiteY25" fmla="*/ 430028 h 516315"/>
                  <a:gd name="connsiteX26" fmla="*/ 295022 w 368268"/>
                  <a:gd name="connsiteY26" fmla="*/ 422939 h 516315"/>
                  <a:gd name="connsiteX27" fmla="*/ 292659 w 368268"/>
                  <a:gd name="connsiteY27" fmla="*/ 413488 h 516315"/>
                  <a:gd name="connsiteX28" fmla="*/ 278482 w 368268"/>
                  <a:gd name="connsiteY28" fmla="*/ 404037 h 516315"/>
                  <a:gd name="connsiteX29" fmla="*/ 264306 w 368268"/>
                  <a:gd name="connsiteY29" fmla="*/ 396949 h 516315"/>
                  <a:gd name="connsiteX30" fmla="*/ 259580 w 368268"/>
                  <a:gd name="connsiteY30" fmla="*/ 389860 h 516315"/>
                  <a:gd name="connsiteX31" fmla="*/ 243040 w 368268"/>
                  <a:gd name="connsiteY31" fmla="*/ 385135 h 516315"/>
                  <a:gd name="connsiteX32" fmla="*/ 226501 w 368268"/>
                  <a:gd name="connsiteY32" fmla="*/ 378046 h 516315"/>
                  <a:gd name="connsiteX33" fmla="*/ 212324 w 368268"/>
                  <a:gd name="connsiteY33" fmla="*/ 368595 h 516315"/>
                  <a:gd name="connsiteX34" fmla="*/ 195785 w 368268"/>
                  <a:gd name="connsiteY34" fmla="*/ 361507 h 516315"/>
                  <a:gd name="connsiteX35" fmla="*/ 181608 w 368268"/>
                  <a:gd name="connsiteY35" fmla="*/ 363869 h 516315"/>
                  <a:gd name="connsiteX36" fmla="*/ 167431 w 368268"/>
                  <a:gd name="connsiteY36" fmla="*/ 368595 h 516315"/>
                  <a:gd name="connsiteX37" fmla="*/ 160343 w 368268"/>
                  <a:gd name="connsiteY37" fmla="*/ 373321 h 516315"/>
                  <a:gd name="connsiteX38" fmla="*/ 141440 w 368268"/>
                  <a:gd name="connsiteY38" fmla="*/ 378046 h 516315"/>
                  <a:gd name="connsiteX39" fmla="*/ 127264 w 368268"/>
                  <a:gd name="connsiteY39" fmla="*/ 382772 h 516315"/>
                  <a:gd name="connsiteX40" fmla="*/ 113087 w 368268"/>
                  <a:gd name="connsiteY40" fmla="*/ 387497 h 516315"/>
                  <a:gd name="connsiteX41" fmla="*/ 105999 w 368268"/>
                  <a:gd name="connsiteY41" fmla="*/ 389860 h 516315"/>
                  <a:gd name="connsiteX42" fmla="*/ 75282 w 368268"/>
                  <a:gd name="connsiteY42" fmla="*/ 396949 h 516315"/>
                  <a:gd name="connsiteX43" fmla="*/ 58743 w 368268"/>
                  <a:gd name="connsiteY43" fmla="*/ 401674 h 516315"/>
                  <a:gd name="connsiteX44" fmla="*/ 39840 w 368268"/>
                  <a:gd name="connsiteY44" fmla="*/ 406400 h 516315"/>
                  <a:gd name="connsiteX45" fmla="*/ 20938 w 368268"/>
                  <a:gd name="connsiteY45" fmla="*/ 408762 h 516315"/>
                  <a:gd name="connsiteX46" fmla="*/ 2036 w 368268"/>
                  <a:gd name="connsiteY46" fmla="*/ 406400 h 516315"/>
                  <a:gd name="connsiteX47" fmla="*/ 4399 w 368268"/>
                  <a:gd name="connsiteY47" fmla="*/ 342604 h 516315"/>
                  <a:gd name="connsiteX48" fmla="*/ 6761 w 368268"/>
                  <a:gd name="connsiteY48" fmla="*/ 335516 h 516315"/>
                  <a:gd name="connsiteX49" fmla="*/ 11487 w 368268"/>
                  <a:gd name="connsiteY49" fmla="*/ 328428 h 516315"/>
                  <a:gd name="connsiteX50" fmla="*/ 13850 w 368268"/>
                  <a:gd name="connsiteY50" fmla="*/ 316614 h 516315"/>
                  <a:gd name="connsiteX51" fmla="*/ 16213 w 368268"/>
                  <a:gd name="connsiteY51" fmla="*/ 309525 h 516315"/>
                  <a:gd name="connsiteX52" fmla="*/ 20938 w 368268"/>
                  <a:gd name="connsiteY52" fmla="*/ 281172 h 516315"/>
                  <a:gd name="connsiteX53" fmla="*/ 23301 w 368268"/>
                  <a:gd name="connsiteY53" fmla="*/ 259907 h 516315"/>
                  <a:gd name="connsiteX54" fmla="*/ 28027 w 368268"/>
                  <a:gd name="connsiteY54" fmla="*/ 245730 h 516315"/>
                  <a:gd name="connsiteX55" fmla="*/ 30389 w 368268"/>
                  <a:gd name="connsiteY55" fmla="*/ 233916 h 516315"/>
                  <a:gd name="connsiteX56" fmla="*/ 35115 w 368268"/>
                  <a:gd name="connsiteY56" fmla="*/ 219739 h 516315"/>
                  <a:gd name="connsiteX57" fmla="*/ 42203 w 368268"/>
                  <a:gd name="connsiteY57" fmla="*/ 196111 h 516315"/>
                  <a:gd name="connsiteX58" fmla="*/ 46929 w 368268"/>
                  <a:gd name="connsiteY58" fmla="*/ 189023 h 516315"/>
                  <a:gd name="connsiteX59" fmla="*/ 56380 w 368268"/>
                  <a:gd name="connsiteY59" fmla="*/ 163032 h 516315"/>
                  <a:gd name="connsiteX60" fmla="*/ 58743 w 368268"/>
                  <a:gd name="connsiteY60" fmla="*/ 153581 h 516315"/>
                  <a:gd name="connsiteX61" fmla="*/ 63468 w 368268"/>
                  <a:gd name="connsiteY61" fmla="*/ 146493 h 516315"/>
                  <a:gd name="connsiteX62" fmla="*/ 65831 w 368268"/>
                  <a:gd name="connsiteY62" fmla="*/ 139404 h 516315"/>
                  <a:gd name="connsiteX63" fmla="*/ 75282 w 368268"/>
                  <a:gd name="connsiteY63" fmla="*/ 120502 h 516315"/>
                  <a:gd name="connsiteX64" fmla="*/ 77645 w 368268"/>
                  <a:gd name="connsiteY64" fmla="*/ 113414 h 516315"/>
                  <a:gd name="connsiteX65" fmla="*/ 68194 w 368268"/>
                  <a:gd name="connsiteY65" fmla="*/ 0 h 516315"/>
                  <a:gd name="connsiteX0" fmla="*/ 80008 w 368268"/>
                  <a:gd name="connsiteY0" fmla="*/ 0 h 506863"/>
                  <a:gd name="connsiteX1" fmla="*/ 141440 w 368268"/>
                  <a:gd name="connsiteY1" fmla="*/ 18901 h 506863"/>
                  <a:gd name="connsiteX2" fmla="*/ 209961 w 368268"/>
                  <a:gd name="connsiteY2" fmla="*/ 28352 h 506863"/>
                  <a:gd name="connsiteX3" fmla="*/ 245403 w 368268"/>
                  <a:gd name="connsiteY3" fmla="*/ 179571 h 506863"/>
                  <a:gd name="connsiteX4" fmla="*/ 302110 w 368268"/>
                  <a:gd name="connsiteY4" fmla="*/ 200836 h 506863"/>
                  <a:gd name="connsiteX5" fmla="*/ 304473 w 368268"/>
                  <a:gd name="connsiteY5" fmla="*/ 262269 h 506863"/>
                  <a:gd name="connsiteX6" fmla="*/ 306836 w 368268"/>
                  <a:gd name="connsiteY6" fmla="*/ 269357 h 506863"/>
                  <a:gd name="connsiteX7" fmla="*/ 309199 w 368268"/>
                  <a:gd name="connsiteY7" fmla="*/ 278808 h 506863"/>
                  <a:gd name="connsiteX8" fmla="*/ 313924 w 368268"/>
                  <a:gd name="connsiteY8" fmla="*/ 285897 h 506863"/>
                  <a:gd name="connsiteX9" fmla="*/ 316287 w 368268"/>
                  <a:gd name="connsiteY9" fmla="*/ 292985 h 506863"/>
                  <a:gd name="connsiteX10" fmla="*/ 323375 w 368268"/>
                  <a:gd name="connsiteY10" fmla="*/ 300073 h 506863"/>
                  <a:gd name="connsiteX11" fmla="*/ 335189 w 368268"/>
                  <a:gd name="connsiteY11" fmla="*/ 309524 h 506863"/>
                  <a:gd name="connsiteX12" fmla="*/ 344640 w 368268"/>
                  <a:gd name="connsiteY12" fmla="*/ 316613 h 506863"/>
                  <a:gd name="connsiteX13" fmla="*/ 349366 w 368268"/>
                  <a:gd name="connsiteY13" fmla="*/ 323701 h 506863"/>
                  <a:gd name="connsiteX14" fmla="*/ 356454 w 368268"/>
                  <a:gd name="connsiteY14" fmla="*/ 333152 h 506863"/>
                  <a:gd name="connsiteX15" fmla="*/ 363543 w 368268"/>
                  <a:gd name="connsiteY15" fmla="*/ 352055 h 506863"/>
                  <a:gd name="connsiteX16" fmla="*/ 368268 w 368268"/>
                  <a:gd name="connsiteY16" fmla="*/ 368594 h 506863"/>
                  <a:gd name="connsiteX17" fmla="*/ 365906 w 368268"/>
                  <a:gd name="connsiteY17" fmla="*/ 380408 h 506863"/>
                  <a:gd name="connsiteX18" fmla="*/ 361180 w 368268"/>
                  <a:gd name="connsiteY18" fmla="*/ 406399 h 506863"/>
                  <a:gd name="connsiteX19" fmla="*/ 361180 w 368268"/>
                  <a:gd name="connsiteY19" fmla="*/ 503273 h 506863"/>
                  <a:gd name="connsiteX20" fmla="*/ 330464 w 368268"/>
                  <a:gd name="connsiteY20" fmla="*/ 500910 h 506863"/>
                  <a:gd name="connsiteX21" fmla="*/ 313924 w 368268"/>
                  <a:gd name="connsiteY21" fmla="*/ 496185 h 506863"/>
                  <a:gd name="connsiteX22" fmla="*/ 299747 w 368268"/>
                  <a:gd name="connsiteY22" fmla="*/ 489097 h 506863"/>
                  <a:gd name="connsiteX23" fmla="*/ 287934 w 368268"/>
                  <a:gd name="connsiteY23" fmla="*/ 467831 h 506863"/>
                  <a:gd name="connsiteX24" fmla="*/ 285571 w 368268"/>
                  <a:gd name="connsiteY24" fmla="*/ 460743 h 506863"/>
                  <a:gd name="connsiteX25" fmla="*/ 290296 w 368268"/>
                  <a:gd name="connsiteY25" fmla="*/ 420576 h 506863"/>
                  <a:gd name="connsiteX26" fmla="*/ 295022 w 368268"/>
                  <a:gd name="connsiteY26" fmla="*/ 413487 h 506863"/>
                  <a:gd name="connsiteX27" fmla="*/ 292659 w 368268"/>
                  <a:gd name="connsiteY27" fmla="*/ 404036 h 506863"/>
                  <a:gd name="connsiteX28" fmla="*/ 278482 w 368268"/>
                  <a:gd name="connsiteY28" fmla="*/ 394585 h 506863"/>
                  <a:gd name="connsiteX29" fmla="*/ 264306 w 368268"/>
                  <a:gd name="connsiteY29" fmla="*/ 387497 h 506863"/>
                  <a:gd name="connsiteX30" fmla="*/ 259580 w 368268"/>
                  <a:gd name="connsiteY30" fmla="*/ 380408 h 506863"/>
                  <a:gd name="connsiteX31" fmla="*/ 243040 w 368268"/>
                  <a:gd name="connsiteY31" fmla="*/ 375683 h 506863"/>
                  <a:gd name="connsiteX32" fmla="*/ 226501 w 368268"/>
                  <a:gd name="connsiteY32" fmla="*/ 368594 h 506863"/>
                  <a:gd name="connsiteX33" fmla="*/ 212324 w 368268"/>
                  <a:gd name="connsiteY33" fmla="*/ 359143 h 506863"/>
                  <a:gd name="connsiteX34" fmla="*/ 195785 w 368268"/>
                  <a:gd name="connsiteY34" fmla="*/ 352055 h 506863"/>
                  <a:gd name="connsiteX35" fmla="*/ 181608 w 368268"/>
                  <a:gd name="connsiteY35" fmla="*/ 354417 h 506863"/>
                  <a:gd name="connsiteX36" fmla="*/ 167431 w 368268"/>
                  <a:gd name="connsiteY36" fmla="*/ 359143 h 506863"/>
                  <a:gd name="connsiteX37" fmla="*/ 160343 w 368268"/>
                  <a:gd name="connsiteY37" fmla="*/ 363869 h 506863"/>
                  <a:gd name="connsiteX38" fmla="*/ 141440 w 368268"/>
                  <a:gd name="connsiteY38" fmla="*/ 368594 h 506863"/>
                  <a:gd name="connsiteX39" fmla="*/ 127264 w 368268"/>
                  <a:gd name="connsiteY39" fmla="*/ 373320 h 506863"/>
                  <a:gd name="connsiteX40" fmla="*/ 113087 w 368268"/>
                  <a:gd name="connsiteY40" fmla="*/ 378045 h 506863"/>
                  <a:gd name="connsiteX41" fmla="*/ 105999 w 368268"/>
                  <a:gd name="connsiteY41" fmla="*/ 380408 h 506863"/>
                  <a:gd name="connsiteX42" fmla="*/ 75282 w 368268"/>
                  <a:gd name="connsiteY42" fmla="*/ 387497 h 506863"/>
                  <a:gd name="connsiteX43" fmla="*/ 58743 w 368268"/>
                  <a:gd name="connsiteY43" fmla="*/ 392222 h 506863"/>
                  <a:gd name="connsiteX44" fmla="*/ 39840 w 368268"/>
                  <a:gd name="connsiteY44" fmla="*/ 396948 h 506863"/>
                  <a:gd name="connsiteX45" fmla="*/ 20938 w 368268"/>
                  <a:gd name="connsiteY45" fmla="*/ 399310 h 506863"/>
                  <a:gd name="connsiteX46" fmla="*/ 2036 w 368268"/>
                  <a:gd name="connsiteY46" fmla="*/ 396948 h 506863"/>
                  <a:gd name="connsiteX47" fmla="*/ 4399 w 368268"/>
                  <a:gd name="connsiteY47" fmla="*/ 333152 h 506863"/>
                  <a:gd name="connsiteX48" fmla="*/ 6761 w 368268"/>
                  <a:gd name="connsiteY48" fmla="*/ 326064 h 506863"/>
                  <a:gd name="connsiteX49" fmla="*/ 11487 w 368268"/>
                  <a:gd name="connsiteY49" fmla="*/ 318976 h 506863"/>
                  <a:gd name="connsiteX50" fmla="*/ 13850 w 368268"/>
                  <a:gd name="connsiteY50" fmla="*/ 307162 h 506863"/>
                  <a:gd name="connsiteX51" fmla="*/ 16213 w 368268"/>
                  <a:gd name="connsiteY51" fmla="*/ 300073 h 506863"/>
                  <a:gd name="connsiteX52" fmla="*/ 20938 w 368268"/>
                  <a:gd name="connsiteY52" fmla="*/ 271720 h 506863"/>
                  <a:gd name="connsiteX53" fmla="*/ 23301 w 368268"/>
                  <a:gd name="connsiteY53" fmla="*/ 250455 h 506863"/>
                  <a:gd name="connsiteX54" fmla="*/ 28027 w 368268"/>
                  <a:gd name="connsiteY54" fmla="*/ 236278 h 506863"/>
                  <a:gd name="connsiteX55" fmla="*/ 30389 w 368268"/>
                  <a:gd name="connsiteY55" fmla="*/ 224464 h 506863"/>
                  <a:gd name="connsiteX56" fmla="*/ 35115 w 368268"/>
                  <a:gd name="connsiteY56" fmla="*/ 210287 h 506863"/>
                  <a:gd name="connsiteX57" fmla="*/ 42203 w 368268"/>
                  <a:gd name="connsiteY57" fmla="*/ 186659 h 506863"/>
                  <a:gd name="connsiteX58" fmla="*/ 46929 w 368268"/>
                  <a:gd name="connsiteY58" fmla="*/ 179571 h 506863"/>
                  <a:gd name="connsiteX59" fmla="*/ 56380 w 368268"/>
                  <a:gd name="connsiteY59" fmla="*/ 153580 h 506863"/>
                  <a:gd name="connsiteX60" fmla="*/ 58743 w 368268"/>
                  <a:gd name="connsiteY60" fmla="*/ 144129 h 506863"/>
                  <a:gd name="connsiteX61" fmla="*/ 63468 w 368268"/>
                  <a:gd name="connsiteY61" fmla="*/ 137041 h 506863"/>
                  <a:gd name="connsiteX62" fmla="*/ 65831 w 368268"/>
                  <a:gd name="connsiteY62" fmla="*/ 129952 h 506863"/>
                  <a:gd name="connsiteX63" fmla="*/ 75282 w 368268"/>
                  <a:gd name="connsiteY63" fmla="*/ 111050 h 506863"/>
                  <a:gd name="connsiteX64" fmla="*/ 77645 w 368268"/>
                  <a:gd name="connsiteY64" fmla="*/ 103962 h 506863"/>
                  <a:gd name="connsiteX65" fmla="*/ 80008 w 368268"/>
                  <a:gd name="connsiteY65" fmla="*/ 0 h 5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368268" h="506863">
                    <a:moveTo>
                      <a:pt x="80008" y="0"/>
                    </a:moveTo>
                    <a:lnTo>
                      <a:pt x="141440" y="18901"/>
                    </a:lnTo>
                    <a:lnTo>
                      <a:pt x="209961" y="28352"/>
                    </a:lnTo>
                    <a:lnTo>
                      <a:pt x="245403" y="179571"/>
                    </a:lnTo>
                    <a:lnTo>
                      <a:pt x="302110" y="200836"/>
                    </a:lnTo>
                    <a:cubicBezTo>
                      <a:pt x="302898" y="221314"/>
                      <a:pt x="303063" y="241825"/>
                      <a:pt x="304473" y="262269"/>
                    </a:cubicBezTo>
                    <a:cubicBezTo>
                      <a:pt x="304644" y="264754"/>
                      <a:pt x="306152" y="266962"/>
                      <a:pt x="306836" y="269357"/>
                    </a:cubicBezTo>
                    <a:cubicBezTo>
                      <a:pt x="307728" y="272479"/>
                      <a:pt x="307920" y="275823"/>
                      <a:pt x="309199" y="278808"/>
                    </a:cubicBezTo>
                    <a:cubicBezTo>
                      <a:pt x="310318" y="281418"/>
                      <a:pt x="312654" y="283357"/>
                      <a:pt x="313924" y="285897"/>
                    </a:cubicBezTo>
                    <a:cubicBezTo>
                      <a:pt x="315038" y="288125"/>
                      <a:pt x="314905" y="290913"/>
                      <a:pt x="316287" y="292985"/>
                    </a:cubicBezTo>
                    <a:cubicBezTo>
                      <a:pt x="318140" y="295765"/>
                      <a:pt x="321236" y="297506"/>
                      <a:pt x="323375" y="300073"/>
                    </a:cubicBezTo>
                    <a:cubicBezTo>
                      <a:pt x="331596" y="309939"/>
                      <a:pt x="323553" y="305646"/>
                      <a:pt x="335189" y="309524"/>
                    </a:cubicBezTo>
                    <a:cubicBezTo>
                      <a:pt x="338339" y="311887"/>
                      <a:pt x="341855" y="313828"/>
                      <a:pt x="344640" y="316613"/>
                    </a:cubicBezTo>
                    <a:cubicBezTo>
                      <a:pt x="346648" y="318621"/>
                      <a:pt x="347715" y="321390"/>
                      <a:pt x="349366" y="323701"/>
                    </a:cubicBezTo>
                    <a:cubicBezTo>
                      <a:pt x="351655" y="326905"/>
                      <a:pt x="354091" y="330002"/>
                      <a:pt x="356454" y="333152"/>
                    </a:cubicBezTo>
                    <a:cubicBezTo>
                      <a:pt x="360810" y="350577"/>
                      <a:pt x="356129" y="334758"/>
                      <a:pt x="363543" y="352055"/>
                    </a:cubicBezTo>
                    <a:cubicBezTo>
                      <a:pt x="365579" y="356804"/>
                      <a:pt x="367068" y="363793"/>
                      <a:pt x="368268" y="368594"/>
                    </a:cubicBezTo>
                    <a:cubicBezTo>
                      <a:pt x="367481" y="372532"/>
                      <a:pt x="366517" y="376439"/>
                      <a:pt x="365906" y="380408"/>
                    </a:cubicBezTo>
                    <a:cubicBezTo>
                      <a:pt x="362090" y="405213"/>
                      <a:pt x="366000" y="391940"/>
                      <a:pt x="361180" y="406399"/>
                    </a:cubicBezTo>
                    <a:cubicBezTo>
                      <a:pt x="362557" y="427059"/>
                      <a:pt x="368063" y="490982"/>
                      <a:pt x="361180" y="503273"/>
                    </a:cubicBezTo>
                    <a:cubicBezTo>
                      <a:pt x="356163" y="512233"/>
                      <a:pt x="340703" y="501698"/>
                      <a:pt x="330464" y="500910"/>
                    </a:cubicBezTo>
                    <a:cubicBezTo>
                      <a:pt x="327433" y="500152"/>
                      <a:pt x="317316" y="497881"/>
                      <a:pt x="313924" y="496185"/>
                    </a:cubicBezTo>
                    <a:cubicBezTo>
                      <a:pt x="295610" y="487027"/>
                      <a:pt x="317559" y="495032"/>
                      <a:pt x="299747" y="489097"/>
                    </a:cubicBezTo>
                    <a:cubicBezTo>
                      <a:pt x="289136" y="478485"/>
                      <a:pt x="293716" y="485179"/>
                      <a:pt x="287934" y="467831"/>
                    </a:cubicBezTo>
                    <a:lnTo>
                      <a:pt x="285571" y="460743"/>
                    </a:lnTo>
                    <a:cubicBezTo>
                      <a:pt x="285943" y="455532"/>
                      <a:pt x="284928" y="431313"/>
                      <a:pt x="290296" y="420576"/>
                    </a:cubicBezTo>
                    <a:cubicBezTo>
                      <a:pt x="291566" y="418036"/>
                      <a:pt x="293447" y="415850"/>
                      <a:pt x="295022" y="413487"/>
                    </a:cubicBezTo>
                    <a:cubicBezTo>
                      <a:pt x="294234" y="410337"/>
                      <a:pt x="294797" y="406480"/>
                      <a:pt x="292659" y="404036"/>
                    </a:cubicBezTo>
                    <a:cubicBezTo>
                      <a:pt x="288919" y="399762"/>
                      <a:pt x="283208" y="397735"/>
                      <a:pt x="278482" y="394585"/>
                    </a:cubicBezTo>
                    <a:cubicBezTo>
                      <a:pt x="269320" y="388477"/>
                      <a:pt x="274090" y="390757"/>
                      <a:pt x="264306" y="387497"/>
                    </a:cubicBezTo>
                    <a:cubicBezTo>
                      <a:pt x="262731" y="385134"/>
                      <a:pt x="261798" y="382182"/>
                      <a:pt x="259580" y="380408"/>
                    </a:cubicBezTo>
                    <a:cubicBezTo>
                      <a:pt x="258037" y="379173"/>
                      <a:pt x="243660" y="375838"/>
                      <a:pt x="243040" y="375683"/>
                    </a:cubicBezTo>
                    <a:cubicBezTo>
                      <a:pt x="217250" y="358487"/>
                      <a:pt x="257003" y="383845"/>
                      <a:pt x="226501" y="368594"/>
                    </a:cubicBezTo>
                    <a:cubicBezTo>
                      <a:pt x="221421" y="366054"/>
                      <a:pt x="217404" y="361683"/>
                      <a:pt x="212324" y="359143"/>
                    </a:cubicBezTo>
                    <a:cubicBezTo>
                      <a:pt x="200646" y="353303"/>
                      <a:pt x="206215" y="355531"/>
                      <a:pt x="195785" y="352055"/>
                    </a:cubicBezTo>
                    <a:cubicBezTo>
                      <a:pt x="191059" y="352842"/>
                      <a:pt x="186256" y="353255"/>
                      <a:pt x="181608" y="354417"/>
                    </a:cubicBezTo>
                    <a:cubicBezTo>
                      <a:pt x="176775" y="355625"/>
                      <a:pt x="167431" y="359143"/>
                      <a:pt x="167431" y="359143"/>
                    </a:cubicBezTo>
                    <a:cubicBezTo>
                      <a:pt x="165068" y="360718"/>
                      <a:pt x="163012" y="362899"/>
                      <a:pt x="160343" y="363869"/>
                    </a:cubicBezTo>
                    <a:cubicBezTo>
                      <a:pt x="154239" y="366089"/>
                      <a:pt x="147601" y="366540"/>
                      <a:pt x="141440" y="368594"/>
                    </a:cubicBezTo>
                    <a:lnTo>
                      <a:pt x="127264" y="373320"/>
                    </a:lnTo>
                    <a:lnTo>
                      <a:pt x="113087" y="378045"/>
                    </a:lnTo>
                    <a:cubicBezTo>
                      <a:pt x="110724" y="378833"/>
                      <a:pt x="108415" y="379804"/>
                      <a:pt x="105999" y="380408"/>
                    </a:cubicBezTo>
                    <a:cubicBezTo>
                      <a:pt x="84665" y="385741"/>
                      <a:pt x="110532" y="379363"/>
                      <a:pt x="75282" y="387497"/>
                    </a:cubicBezTo>
                    <a:cubicBezTo>
                      <a:pt x="49686" y="393404"/>
                      <a:pt x="79441" y="386577"/>
                      <a:pt x="58743" y="392222"/>
                    </a:cubicBezTo>
                    <a:cubicBezTo>
                      <a:pt x="52477" y="393931"/>
                      <a:pt x="46224" y="395751"/>
                      <a:pt x="39840" y="396948"/>
                    </a:cubicBezTo>
                    <a:cubicBezTo>
                      <a:pt x="33599" y="398118"/>
                      <a:pt x="27239" y="398523"/>
                      <a:pt x="20938" y="399310"/>
                    </a:cubicBezTo>
                    <a:cubicBezTo>
                      <a:pt x="14637" y="398523"/>
                      <a:pt x="3576" y="403108"/>
                      <a:pt x="2036" y="396948"/>
                    </a:cubicBezTo>
                    <a:cubicBezTo>
                      <a:pt x="-3125" y="376303"/>
                      <a:pt x="2984" y="354385"/>
                      <a:pt x="4399" y="333152"/>
                    </a:cubicBezTo>
                    <a:cubicBezTo>
                      <a:pt x="4565" y="330667"/>
                      <a:pt x="5647" y="328291"/>
                      <a:pt x="6761" y="326064"/>
                    </a:cubicBezTo>
                    <a:cubicBezTo>
                      <a:pt x="8031" y="323524"/>
                      <a:pt x="9912" y="321339"/>
                      <a:pt x="11487" y="318976"/>
                    </a:cubicBezTo>
                    <a:cubicBezTo>
                      <a:pt x="12275" y="315038"/>
                      <a:pt x="12876" y="311058"/>
                      <a:pt x="13850" y="307162"/>
                    </a:cubicBezTo>
                    <a:cubicBezTo>
                      <a:pt x="14454" y="304746"/>
                      <a:pt x="15725" y="302515"/>
                      <a:pt x="16213" y="300073"/>
                    </a:cubicBezTo>
                    <a:cubicBezTo>
                      <a:pt x="18092" y="290678"/>
                      <a:pt x="19880" y="281243"/>
                      <a:pt x="20938" y="271720"/>
                    </a:cubicBezTo>
                    <a:cubicBezTo>
                      <a:pt x="21726" y="264632"/>
                      <a:pt x="21902" y="257448"/>
                      <a:pt x="23301" y="250455"/>
                    </a:cubicBezTo>
                    <a:cubicBezTo>
                      <a:pt x="24278" y="245570"/>
                      <a:pt x="27050" y="241163"/>
                      <a:pt x="28027" y="236278"/>
                    </a:cubicBezTo>
                    <a:cubicBezTo>
                      <a:pt x="28814" y="232340"/>
                      <a:pt x="29332" y="228338"/>
                      <a:pt x="30389" y="224464"/>
                    </a:cubicBezTo>
                    <a:cubicBezTo>
                      <a:pt x="31700" y="219658"/>
                      <a:pt x="33907" y="215120"/>
                      <a:pt x="35115" y="210287"/>
                    </a:cubicBezTo>
                    <a:cubicBezTo>
                      <a:pt x="36435" y="205006"/>
                      <a:pt x="39904" y="190107"/>
                      <a:pt x="42203" y="186659"/>
                    </a:cubicBezTo>
                    <a:cubicBezTo>
                      <a:pt x="43778" y="184296"/>
                      <a:pt x="45659" y="182111"/>
                      <a:pt x="46929" y="179571"/>
                    </a:cubicBezTo>
                    <a:cubicBezTo>
                      <a:pt x="49276" y="174877"/>
                      <a:pt x="55278" y="157986"/>
                      <a:pt x="56380" y="153580"/>
                    </a:cubicBezTo>
                    <a:cubicBezTo>
                      <a:pt x="57168" y="150430"/>
                      <a:pt x="57464" y="147114"/>
                      <a:pt x="58743" y="144129"/>
                    </a:cubicBezTo>
                    <a:cubicBezTo>
                      <a:pt x="59862" y="141519"/>
                      <a:pt x="62198" y="139581"/>
                      <a:pt x="63468" y="137041"/>
                    </a:cubicBezTo>
                    <a:cubicBezTo>
                      <a:pt x="64582" y="134813"/>
                      <a:pt x="64717" y="132180"/>
                      <a:pt x="65831" y="129952"/>
                    </a:cubicBezTo>
                    <a:cubicBezTo>
                      <a:pt x="77252" y="107111"/>
                      <a:pt x="63017" y="143758"/>
                      <a:pt x="75282" y="111050"/>
                    </a:cubicBezTo>
                    <a:cubicBezTo>
                      <a:pt x="76156" y="108718"/>
                      <a:pt x="77645" y="103962"/>
                      <a:pt x="77645" y="103962"/>
                    </a:cubicBezTo>
                    <a:cubicBezTo>
                      <a:pt x="78433" y="69308"/>
                      <a:pt x="79220" y="34654"/>
                      <a:pt x="80008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5" name="Freeform 244"/>
              <p:cNvSpPr/>
              <p:nvPr/>
            </p:nvSpPr>
            <p:spPr>
              <a:xfrm>
                <a:off x="5290238" y="3383744"/>
                <a:ext cx="733869" cy="958777"/>
              </a:xfrm>
              <a:custGeom>
                <a:avLst/>
                <a:gdLst>
                  <a:gd name="connsiteX0" fmla="*/ 12297 w 732948"/>
                  <a:gd name="connsiteY0" fmla="*/ 943129 h 962031"/>
                  <a:gd name="connsiteX1" fmla="*/ 12297 w 732948"/>
                  <a:gd name="connsiteY1" fmla="*/ 943129 h 962031"/>
                  <a:gd name="connsiteX2" fmla="*/ 14660 w 732948"/>
                  <a:gd name="connsiteY2" fmla="*/ 900599 h 962031"/>
                  <a:gd name="connsiteX3" fmla="*/ 21748 w 732948"/>
                  <a:gd name="connsiteY3" fmla="*/ 895873 h 962031"/>
                  <a:gd name="connsiteX4" fmla="*/ 24111 w 732948"/>
                  <a:gd name="connsiteY4" fmla="*/ 888785 h 962031"/>
                  <a:gd name="connsiteX5" fmla="*/ 38288 w 732948"/>
                  <a:gd name="connsiteY5" fmla="*/ 876971 h 962031"/>
                  <a:gd name="connsiteX6" fmla="*/ 43014 w 732948"/>
                  <a:gd name="connsiteY6" fmla="*/ 869882 h 962031"/>
                  <a:gd name="connsiteX7" fmla="*/ 50102 w 732948"/>
                  <a:gd name="connsiteY7" fmla="*/ 865157 h 962031"/>
                  <a:gd name="connsiteX8" fmla="*/ 52465 w 732948"/>
                  <a:gd name="connsiteY8" fmla="*/ 858069 h 962031"/>
                  <a:gd name="connsiteX9" fmla="*/ 59553 w 732948"/>
                  <a:gd name="connsiteY9" fmla="*/ 850980 h 962031"/>
                  <a:gd name="connsiteX10" fmla="*/ 71367 w 732948"/>
                  <a:gd name="connsiteY10" fmla="*/ 839166 h 962031"/>
                  <a:gd name="connsiteX11" fmla="*/ 85544 w 732948"/>
                  <a:gd name="connsiteY11" fmla="*/ 829715 h 962031"/>
                  <a:gd name="connsiteX12" fmla="*/ 97358 w 732948"/>
                  <a:gd name="connsiteY12" fmla="*/ 815538 h 962031"/>
                  <a:gd name="connsiteX13" fmla="*/ 104446 w 732948"/>
                  <a:gd name="connsiteY13" fmla="*/ 810813 h 962031"/>
                  <a:gd name="connsiteX14" fmla="*/ 106809 w 732948"/>
                  <a:gd name="connsiteY14" fmla="*/ 803724 h 962031"/>
                  <a:gd name="connsiteX15" fmla="*/ 116260 w 732948"/>
                  <a:gd name="connsiteY15" fmla="*/ 789548 h 962031"/>
                  <a:gd name="connsiteX16" fmla="*/ 120986 w 732948"/>
                  <a:gd name="connsiteY16" fmla="*/ 775371 h 962031"/>
                  <a:gd name="connsiteX17" fmla="*/ 125711 w 732948"/>
                  <a:gd name="connsiteY17" fmla="*/ 758831 h 962031"/>
                  <a:gd name="connsiteX18" fmla="*/ 123348 w 732948"/>
                  <a:gd name="connsiteY18" fmla="*/ 666682 h 962031"/>
                  <a:gd name="connsiteX19" fmla="*/ 120986 w 732948"/>
                  <a:gd name="connsiteY19" fmla="*/ 659594 h 962031"/>
                  <a:gd name="connsiteX20" fmla="*/ 123348 w 732948"/>
                  <a:gd name="connsiteY20" fmla="*/ 607613 h 962031"/>
                  <a:gd name="connsiteX21" fmla="*/ 128074 w 732948"/>
                  <a:gd name="connsiteY21" fmla="*/ 600524 h 962031"/>
                  <a:gd name="connsiteX22" fmla="*/ 135162 w 732948"/>
                  <a:gd name="connsiteY22" fmla="*/ 591073 h 962031"/>
                  <a:gd name="connsiteX23" fmla="*/ 149339 w 732948"/>
                  <a:gd name="connsiteY23" fmla="*/ 574534 h 962031"/>
                  <a:gd name="connsiteX24" fmla="*/ 154065 w 732948"/>
                  <a:gd name="connsiteY24" fmla="*/ 567445 h 962031"/>
                  <a:gd name="connsiteX25" fmla="*/ 165879 w 732948"/>
                  <a:gd name="connsiteY25" fmla="*/ 553269 h 962031"/>
                  <a:gd name="connsiteX26" fmla="*/ 172967 w 732948"/>
                  <a:gd name="connsiteY26" fmla="*/ 539092 h 962031"/>
                  <a:gd name="connsiteX27" fmla="*/ 177693 w 732948"/>
                  <a:gd name="connsiteY27" fmla="*/ 522552 h 962031"/>
                  <a:gd name="connsiteX28" fmla="*/ 180055 w 732948"/>
                  <a:gd name="connsiteY28" fmla="*/ 515464 h 962031"/>
                  <a:gd name="connsiteX29" fmla="*/ 184781 w 732948"/>
                  <a:gd name="connsiteY29" fmla="*/ 498924 h 962031"/>
                  <a:gd name="connsiteX30" fmla="*/ 182418 w 732948"/>
                  <a:gd name="connsiteY30" fmla="*/ 487110 h 962031"/>
                  <a:gd name="connsiteX31" fmla="*/ 175330 w 732948"/>
                  <a:gd name="connsiteY31" fmla="*/ 484748 h 962031"/>
                  <a:gd name="connsiteX32" fmla="*/ 168242 w 732948"/>
                  <a:gd name="connsiteY32" fmla="*/ 480022 h 962031"/>
                  <a:gd name="connsiteX33" fmla="*/ 161153 w 732948"/>
                  <a:gd name="connsiteY33" fmla="*/ 472934 h 962031"/>
                  <a:gd name="connsiteX34" fmla="*/ 146976 w 732948"/>
                  <a:gd name="connsiteY34" fmla="*/ 461120 h 962031"/>
                  <a:gd name="connsiteX35" fmla="*/ 144614 w 732948"/>
                  <a:gd name="connsiteY35" fmla="*/ 454031 h 962031"/>
                  <a:gd name="connsiteX36" fmla="*/ 137525 w 732948"/>
                  <a:gd name="connsiteY36" fmla="*/ 446943 h 962031"/>
                  <a:gd name="connsiteX37" fmla="*/ 128074 w 732948"/>
                  <a:gd name="connsiteY37" fmla="*/ 432766 h 962031"/>
                  <a:gd name="connsiteX38" fmla="*/ 120986 w 732948"/>
                  <a:gd name="connsiteY38" fmla="*/ 416227 h 962031"/>
                  <a:gd name="connsiteX39" fmla="*/ 116260 w 732948"/>
                  <a:gd name="connsiteY39" fmla="*/ 406775 h 962031"/>
                  <a:gd name="connsiteX40" fmla="*/ 109172 w 732948"/>
                  <a:gd name="connsiteY40" fmla="*/ 392599 h 962031"/>
                  <a:gd name="connsiteX41" fmla="*/ 106809 w 732948"/>
                  <a:gd name="connsiteY41" fmla="*/ 378422 h 962031"/>
                  <a:gd name="connsiteX42" fmla="*/ 99721 w 732948"/>
                  <a:gd name="connsiteY42" fmla="*/ 368971 h 962031"/>
                  <a:gd name="connsiteX43" fmla="*/ 94995 w 732948"/>
                  <a:gd name="connsiteY43" fmla="*/ 359520 h 962031"/>
                  <a:gd name="connsiteX44" fmla="*/ 90269 w 732948"/>
                  <a:gd name="connsiteY44" fmla="*/ 352431 h 962031"/>
                  <a:gd name="connsiteX45" fmla="*/ 92632 w 732948"/>
                  <a:gd name="connsiteY45" fmla="*/ 312264 h 962031"/>
                  <a:gd name="connsiteX46" fmla="*/ 97358 w 732948"/>
                  <a:gd name="connsiteY46" fmla="*/ 298087 h 962031"/>
                  <a:gd name="connsiteX47" fmla="*/ 104446 w 732948"/>
                  <a:gd name="connsiteY47" fmla="*/ 276822 h 962031"/>
                  <a:gd name="connsiteX48" fmla="*/ 109172 w 732948"/>
                  <a:gd name="connsiteY48" fmla="*/ 257920 h 962031"/>
                  <a:gd name="connsiteX49" fmla="*/ 113897 w 732948"/>
                  <a:gd name="connsiteY49" fmla="*/ 243743 h 962031"/>
                  <a:gd name="connsiteX50" fmla="*/ 120986 w 732948"/>
                  <a:gd name="connsiteY50" fmla="*/ 217752 h 962031"/>
                  <a:gd name="connsiteX51" fmla="*/ 128074 w 732948"/>
                  <a:gd name="connsiteY51" fmla="*/ 194124 h 962031"/>
                  <a:gd name="connsiteX52" fmla="*/ 132800 w 732948"/>
                  <a:gd name="connsiteY52" fmla="*/ 187036 h 962031"/>
                  <a:gd name="connsiteX53" fmla="*/ 130437 w 732948"/>
                  <a:gd name="connsiteY53" fmla="*/ 177585 h 962031"/>
                  <a:gd name="connsiteX54" fmla="*/ 116260 w 732948"/>
                  <a:gd name="connsiteY54" fmla="*/ 170496 h 962031"/>
                  <a:gd name="connsiteX55" fmla="*/ 109172 w 732948"/>
                  <a:gd name="connsiteY55" fmla="*/ 165771 h 962031"/>
                  <a:gd name="connsiteX56" fmla="*/ 97358 w 732948"/>
                  <a:gd name="connsiteY56" fmla="*/ 151594 h 962031"/>
                  <a:gd name="connsiteX57" fmla="*/ 92632 w 732948"/>
                  <a:gd name="connsiteY57" fmla="*/ 144506 h 962031"/>
                  <a:gd name="connsiteX58" fmla="*/ 85544 w 732948"/>
                  <a:gd name="connsiteY58" fmla="*/ 135055 h 962031"/>
                  <a:gd name="connsiteX59" fmla="*/ 76093 w 732948"/>
                  <a:gd name="connsiteY59" fmla="*/ 118515 h 962031"/>
                  <a:gd name="connsiteX60" fmla="*/ 73730 w 732948"/>
                  <a:gd name="connsiteY60" fmla="*/ 109064 h 962031"/>
                  <a:gd name="connsiteX61" fmla="*/ 69004 w 732948"/>
                  <a:gd name="connsiteY61" fmla="*/ 90162 h 962031"/>
                  <a:gd name="connsiteX62" fmla="*/ 71367 w 732948"/>
                  <a:gd name="connsiteY62" fmla="*/ 52357 h 962031"/>
                  <a:gd name="connsiteX63" fmla="*/ 78455 w 732948"/>
                  <a:gd name="connsiteY63" fmla="*/ 45269 h 962031"/>
                  <a:gd name="connsiteX64" fmla="*/ 87907 w 732948"/>
                  <a:gd name="connsiteY64" fmla="*/ 31092 h 962031"/>
                  <a:gd name="connsiteX65" fmla="*/ 102083 w 732948"/>
                  <a:gd name="connsiteY65" fmla="*/ 26366 h 962031"/>
                  <a:gd name="connsiteX66" fmla="*/ 118623 w 732948"/>
                  <a:gd name="connsiteY66" fmla="*/ 21641 h 962031"/>
                  <a:gd name="connsiteX67" fmla="*/ 149339 w 732948"/>
                  <a:gd name="connsiteY67" fmla="*/ 16915 h 962031"/>
                  <a:gd name="connsiteX68" fmla="*/ 165879 w 732948"/>
                  <a:gd name="connsiteY68" fmla="*/ 9827 h 962031"/>
                  <a:gd name="connsiteX69" fmla="*/ 177693 w 732948"/>
                  <a:gd name="connsiteY69" fmla="*/ 7464 h 962031"/>
                  <a:gd name="connsiteX70" fmla="*/ 184781 w 732948"/>
                  <a:gd name="connsiteY70" fmla="*/ 2738 h 962031"/>
                  <a:gd name="connsiteX71" fmla="*/ 276930 w 732948"/>
                  <a:gd name="connsiteY71" fmla="*/ 375 h 962031"/>
                  <a:gd name="connsiteX72" fmla="*/ 279293 w 732948"/>
                  <a:gd name="connsiteY72" fmla="*/ 137417 h 962031"/>
                  <a:gd name="connsiteX73" fmla="*/ 241488 w 732948"/>
                  <a:gd name="connsiteY73" fmla="*/ 213027 h 962031"/>
                  <a:gd name="connsiteX74" fmla="*/ 236762 w 732948"/>
                  <a:gd name="connsiteY74" fmla="*/ 234292 h 962031"/>
                  <a:gd name="connsiteX75" fmla="*/ 232037 w 732948"/>
                  <a:gd name="connsiteY75" fmla="*/ 253194 h 962031"/>
                  <a:gd name="connsiteX76" fmla="*/ 229674 w 732948"/>
                  <a:gd name="connsiteY76" fmla="*/ 267371 h 962031"/>
                  <a:gd name="connsiteX77" fmla="*/ 227311 w 732948"/>
                  <a:gd name="connsiteY77" fmla="*/ 274459 h 962031"/>
                  <a:gd name="connsiteX78" fmla="*/ 224948 w 732948"/>
                  <a:gd name="connsiteY78" fmla="*/ 283910 h 962031"/>
                  <a:gd name="connsiteX79" fmla="*/ 222586 w 732948"/>
                  <a:gd name="connsiteY79" fmla="*/ 295724 h 962031"/>
                  <a:gd name="connsiteX80" fmla="*/ 215497 w 732948"/>
                  <a:gd name="connsiteY80" fmla="*/ 328803 h 962031"/>
                  <a:gd name="connsiteX81" fmla="*/ 210772 w 732948"/>
                  <a:gd name="connsiteY81" fmla="*/ 380785 h 962031"/>
                  <a:gd name="connsiteX82" fmla="*/ 208409 w 732948"/>
                  <a:gd name="connsiteY82" fmla="*/ 383148 h 962031"/>
                  <a:gd name="connsiteX83" fmla="*/ 380893 w 732948"/>
                  <a:gd name="connsiteY83" fmla="*/ 340617 h 962031"/>
                  <a:gd name="connsiteX84" fmla="*/ 428148 w 732948"/>
                  <a:gd name="connsiteY84" fmla="*/ 364245 h 962031"/>
                  <a:gd name="connsiteX85" fmla="*/ 451776 w 732948"/>
                  <a:gd name="connsiteY85" fmla="*/ 383148 h 962031"/>
                  <a:gd name="connsiteX86" fmla="*/ 475404 w 732948"/>
                  <a:gd name="connsiteY86" fmla="*/ 390236 h 962031"/>
                  <a:gd name="connsiteX87" fmla="*/ 482493 w 732948"/>
                  <a:gd name="connsiteY87" fmla="*/ 394962 h 962031"/>
                  <a:gd name="connsiteX88" fmla="*/ 496669 w 732948"/>
                  <a:gd name="connsiteY88" fmla="*/ 397324 h 962031"/>
                  <a:gd name="connsiteX89" fmla="*/ 503758 w 732948"/>
                  <a:gd name="connsiteY89" fmla="*/ 399687 h 962031"/>
                  <a:gd name="connsiteX90" fmla="*/ 499032 w 732948"/>
                  <a:gd name="connsiteY90" fmla="*/ 416227 h 962031"/>
                  <a:gd name="connsiteX91" fmla="*/ 491944 w 732948"/>
                  <a:gd name="connsiteY91" fmla="*/ 423315 h 962031"/>
                  <a:gd name="connsiteX92" fmla="*/ 494307 w 732948"/>
                  <a:gd name="connsiteY92" fmla="*/ 446943 h 962031"/>
                  <a:gd name="connsiteX93" fmla="*/ 496669 w 732948"/>
                  <a:gd name="connsiteY93" fmla="*/ 454031 h 962031"/>
                  <a:gd name="connsiteX94" fmla="*/ 503758 w 732948"/>
                  <a:gd name="connsiteY94" fmla="*/ 475296 h 962031"/>
                  <a:gd name="connsiteX95" fmla="*/ 506121 w 732948"/>
                  <a:gd name="connsiteY95" fmla="*/ 482385 h 962031"/>
                  <a:gd name="connsiteX96" fmla="*/ 551014 w 732948"/>
                  <a:gd name="connsiteY96" fmla="*/ 494199 h 962031"/>
                  <a:gd name="connsiteX97" fmla="*/ 565190 w 732948"/>
                  <a:gd name="connsiteY97" fmla="*/ 498924 h 962031"/>
                  <a:gd name="connsiteX98" fmla="*/ 572279 w 732948"/>
                  <a:gd name="connsiteY98" fmla="*/ 543817 h 962031"/>
                  <a:gd name="connsiteX99" fmla="*/ 577004 w 732948"/>
                  <a:gd name="connsiteY99" fmla="*/ 562720 h 962031"/>
                  <a:gd name="connsiteX100" fmla="*/ 581730 w 732948"/>
                  <a:gd name="connsiteY100" fmla="*/ 569808 h 962031"/>
                  <a:gd name="connsiteX101" fmla="*/ 584093 w 732948"/>
                  <a:gd name="connsiteY101" fmla="*/ 579259 h 962031"/>
                  <a:gd name="connsiteX102" fmla="*/ 588818 w 732948"/>
                  <a:gd name="connsiteY102" fmla="*/ 586348 h 962031"/>
                  <a:gd name="connsiteX103" fmla="*/ 605358 w 732948"/>
                  <a:gd name="connsiteY103" fmla="*/ 588710 h 962031"/>
                  <a:gd name="connsiteX104" fmla="*/ 690418 w 732948"/>
                  <a:gd name="connsiteY104" fmla="*/ 567445 h 962031"/>
                  <a:gd name="connsiteX105" fmla="*/ 732948 w 732948"/>
                  <a:gd name="connsiteY105" fmla="*/ 676134 h 962031"/>
                  <a:gd name="connsiteX106" fmla="*/ 324186 w 732948"/>
                  <a:gd name="connsiteY106" fmla="*/ 879334 h 962031"/>
                  <a:gd name="connsiteX107" fmla="*/ 241488 w 732948"/>
                  <a:gd name="connsiteY107" fmla="*/ 900599 h 962031"/>
                  <a:gd name="connsiteX108" fmla="*/ 215497 w 732948"/>
                  <a:gd name="connsiteY108" fmla="*/ 902962 h 962031"/>
                  <a:gd name="connsiteX109" fmla="*/ 208409 w 732948"/>
                  <a:gd name="connsiteY109" fmla="*/ 907687 h 962031"/>
                  <a:gd name="connsiteX110" fmla="*/ 194232 w 732948"/>
                  <a:gd name="connsiteY110" fmla="*/ 912413 h 962031"/>
                  <a:gd name="connsiteX111" fmla="*/ 187144 w 732948"/>
                  <a:gd name="connsiteY111" fmla="*/ 914775 h 962031"/>
                  <a:gd name="connsiteX112" fmla="*/ 180055 w 732948"/>
                  <a:gd name="connsiteY112" fmla="*/ 917138 h 962031"/>
                  <a:gd name="connsiteX113" fmla="*/ 170604 w 732948"/>
                  <a:gd name="connsiteY113" fmla="*/ 919501 h 962031"/>
                  <a:gd name="connsiteX114" fmla="*/ 156428 w 732948"/>
                  <a:gd name="connsiteY114" fmla="*/ 924227 h 962031"/>
                  <a:gd name="connsiteX115" fmla="*/ 142251 w 732948"/>
                  <a:gd name="connsiteY115" fmla="*/ 933678 h 962031"/>
                  <a:gd name="connsiteX116" fmla="*/ 125711 w 732948"/>
                  <a:gd name="connsiteY116" fmla="*/ 940766 h 962031"/>
                  <a:gd name="connsiteX117" fmla="*/ 116260 w 732948"/>
                  <a:gd name="connsiteY117" fmla="*/ 945492 h 962031"/>
                  <a:gd name="connsiteX118" fmla="*/ 94995 w 732948"/>
                  <a:gd name="connsiteY118" fmla="*/ 957306 h 962031"/>
                  <a:gd name="connsiteX119" fmla="*/ 80818 w 732948"/>
                  <a:gd name="connsiteY119" fmla="*/ 962031 h 962031"/>
                  <a:gd name="connsiteX120" fmla="*/ 35925 w 732948"/>
                  <a:gd name="connsiteY120" fmla="*/ 959669 h 962031"/>
                  <a:gd name="connsiteX121" fmla="*/ 19386 w 732948"/>
                  <a:gd name="connsiteY121" fmla="*/ 954943 h 962031"/>
                  <a:gd name="connsiteX122" fmla="*/ 12297 w 732948"/>
                  <a:gd name="connsiteY122" fmla="*/ 947855 h 962031"/>
                  <a:gd name="connsiteX123" fmla="*/ 483 w 732948"/>
                  <a:gd name="connsiteY123" fmla="*/ 943129 h 962031"/>
                  <a:gd name="connsiteX124" fmla="*/ 12297 w 732948"/>
                  <a:gd name="connsiteY124" fmla="*/ 943129 h 962031"/>
                  <a:gd name="connsiteX0" fmla="*/ 12297 w 732948"/>
                  <a:gd name="connsiteY0" fmla="*/ 940391 h 959293"/>
                  <a:gd name="connsiteX1" fmla="*/ 12297 w 732948"/>
                  <a:gd name="connsiteY1" fmla="*/ 940391 h 959293"/>
                  <a:gd name="connsiteX2" fmla="*/ 14660 w 732948"/>
                  <a:gd name="connsiteY2" fmla="*/ 897861 h 959293"/>
                  <a:gd name="connsiteX3" fmla="*/ 21748 w 732948"/>
                  <a:gd name="connsiteY3" fmla="*/ 893135 h 959293"/>
                  <a:gd name="connsiteX4" fmla="*/ 24111 w 732948"/>
                  <a:gd name="connsiteY4" fmla="*/ 886047 h 959293"/>
                  <a:gd name="connsiteX5" fmla="*/ 38288 w 732948"/>
                  <a:gd name="connsiteY5" fmla="*/ 874233 h 959293"/>
                  <a:gd name="connsiteX6" fmla="*/ 43014 w 732948"/>
                  <a:gd name="connsiteY6" fmla="*/ 867144 h 959293"/>
                  <a:gd name="connsiteX7" fmla="*/ 50102 w 732948"/>
                  <a:gd name="connsiteY7" fmla="*/ 862419 h 959293"/>
                  <a:gd name="connsiteX8" fmla="*/ 52465 w 732948"/>
                  <a:gd name="connsiteY8" fmla="*/ 855331 h 959293"/>
                  <a:gd name="connsiteX9" fmla="*/ 59553 w 732948"/>
                  <a:gd name="connsiteY9" fmla="*/ 848242 h 959293"/>
                  <a:gd name="connsiteX10" fmla="*/ 71367 w 732948"/>
                  <a:gd name="connsiteY10" fmla="*/ 836428 h 959293"/>
                  <a:gd name="connsiteX11" fmla="*/ 85544 w 732948"/>
                  <a:gd name="connsiteY11" fmla="*/ 826977 h 959293"/>
                  <a:gd name="connsiteX12" fmla="*/ 97358 w 732948"/>
                  <a:gd name="connsiteY12" fmla="*/ 812800 h 959293"/>
                  <a:gd name="connsiteX13" fmla="*/ 104446 w 732948"/>
                  <a:gd name="connsiteY13" fmla="*/ 808075 h 959293"/>
                  <a:gd name="connsiteX14" fmla="*/ 106809 w 732948"/>
                  <a:gd name="connsiteY14" fmla="*/ 800986 h 959293"/>
                  <a:gd name="connsiteX15" fmla="*/ 116260 w 732948"/>
                  <a:gd name="connsiteY15" fmla="*/ 786810 h 959293"/>
                  <a:gd name="connsiteX16" fmla="*/ 120986 w 732948"/>
                  <a:gd name="connsiteY16" fmla="*/ 772633 h 959293"/>
                  <a:gd name="connsiteX17" fmla="*/ 125711 w 732948"/>
                  <a:gd name="connsiteY17" fmla="*/ 756093 h 959293"/>
                  <a:gd name="connsiteX18" fmla="*/ 123348 w 732948"/>
                  <a:gd name="connsiteY18" fmla="*/ 663944 h 959293"/>
                  <a:gd name="connsiteX19" fmla="*/ 120986 w 732948"/>
                  <a:gd name="connsiteY19" fmla="*/ 656856 h 959293"/>
                  <a:gd name="connsiteX20" fmla="*/ 123348 w 732948"/>
                  <a:gd name="connsiteY20" fmla="*/ 604875 h 959293"/>
                  <a:gd name="connsiteX21" fmla="*/ 128074 w 732948"/>
                  <a:gd name="connsiteY21" fmla="*/ 597786 h 959293"/>
                  <a:gd name="connsiteX22" fmla="*/ 135162 w 732948"/>
                  <a:gd name="connsiteY22" fmla="*/ 588335 h 959293"/>
                  <a:gd name="connsiteX23" fmla="*/ 149339 w 732948"/>
                  <a:gd name="connsiteY23" fmla="*/ 571796 h 959293"/>
                  <a:gd name="connsiteX24" fmla="*/ 154065 w 732948"/>
                  <a:gd name="connsiteY24" fmla="*/ 564707 h 959293"/>
                  <a:gd name="connsiteX25" fmla="*/ 165879 w 732948"/>
                  <a:gd name="connsiteY25" fmla="*/ 550531 h 959293"/>
                  <a:gd name="connsiteX26" fmla="*/ 172967 w 732948"/>
                  <a:gd name="connsiteY26" fmla="*/ 536354 h 959293"/>
                  <a:gd name="connsiteX27" fmla="*/ 177693 w 732948"/>
                  <a:gd name="connsiteY27" fmla="*/ 519814 h 959293"/>
                  <a:gd name="connsiteX28" fmla="*/ 180055 w 732948"/>
                  <a:gd name="connsiteY28" fmla="*/ 512726 h 959293"/>
                  <a:gd name="connsiteX29" fmla="*/ 184781 w 732948"/>
                  <a:gd name="connsiteY29" fmla="*/ 496186 h 959293"/>
                  <a:gd name="connsiteX30" fmla="*/ 182418 w 732948"/>
                  <a:gd name="connsiteY30" fmla="*/ 484372 h 959293"/>
                  <a:gd name="connsiteX31" fmla="*/ 175330 w 732948"/>
                  <a:gd name="connsiteY31" fmla="*/ 482010 h 959293"/>
                  <a:gd name="connsiteX32" fmla="*/ 168242 w 732948"/>
                  <a:gd name="connsiteY32" fmla="*/ 477284 h 959293"/>
                  <a:gd name="connsiteX33" fmla="*/ 161153 w 732948"/>
                  <a:gd name="connsiteY33" fmla="*/ 470196 h 959293"/>
                  <a:gd name="connsiteX34" fmla="*/ 146976 w 732948"/>
                  <a:gd name="connsiteY34" fmla="*/ 458382 h 959293"/>
                  <a:gd name="connsiteX35" fmla="*/ 144614 w 732948"/>
                  <a:gd name="connsiteY35" fmla="*/ 451293 h 959293"/>
                  <a:gd name="connsiteX36" fmla="*/ 137525 w 732948"/>
                  <a:gd name="connsiteY36" fmla="*/ 444205 h 959293"/>
                  <a:gd name="connsiteX37" fmla="*/ 128074 w 732948"/>
                  <a:gd name="connsiteY37" fmla="*/ 430028 h 959293"/>
                  <a:gd name="connsiteX38" fmla="*/ 120986 w 732948"/>
                  <a:gd name="connsiteY38" fmla="*/ 413489 h 959293"/>
                  <a:gd name="connsiteX39" fmla="*/ 116260 w 732948"/>
                  <a:gd name="connsiteY39" fmla="*/ 404037 h 959293"/>
                  <a:gd name="connsiteX40" fmla="*/ 109172 w 732948"/>
                  <a:gd name="connsiteY40" fmla="*/ 389861 h 959293"/>
                  <a:gd name="connsiteX41" fmla="*/ 106809 w 732948"/>
                  <a:gd name="connsiteY41" fmla="*/ 375684 h 959293"/>
                  <a:gd name="connsiteX42" fmla="*/ 99721 w 732948"/>
                  <a:gd name="connsiteY42" fmla="*/ 366233 h 959293"/>
                  <a:gd name="connsiteX43" fmla="*/ 94995 w 732948"/>
                  <a:gd name="connsiteY43" fmla="*/ 356782 h 959293"/>
                  <a:gd name="connsiteX44" fmla="*/ 90269 w 732948"/>
                  <a:gd name="connsiteY44" fmla="*/ 349693 h 959293"/>
                  <a:gd name="connsiteX45" fmla="*/ 92632 w 732948"/>
                  <a:gd name="connsiteY45" fmla="*/ 309526 h 959293"/>
                  <a:gd name="connsiteX46" fmla="*/ 97358 w 732948"/>
                  <a:gd name="connsiteY46" fmla="*/ 295349 h 959293"/>
                  <a:gd name="connsiteX47" fmla="*/ 104446 w 732948"/>
                  <a:gd name="connsiteY47" fmla="*/ 274084 h 959293"/>
                  <a:gd name="connsiteX48" fmla="*/ 109172 w 732948"/>
                  <a:gd name="connsiteY48" fmla="*/ 255182 h 959293"/>
                  <a:gd name="connsiteX49" fmla="*/ 113897 w 732948"/>
                  <a:gd name="connsiteY49" fmla="*/ 241005 h 959293"/>
                  <a:gd name="connsiteX50" fmla="*/ 120986 w 732948"/>
                  <a:gd name="connsiteY50" fmla="*/ 215014 h 959293"/>
                  <a:gd name="connsiteX51" fmla="*/ 128074 w 732948"/>
                  <a:gd name="connsiteY51" fmla="*/ 191386 h 959293"/>
                  <a:gd name="connsiteX52" fmla="*/ 132800 w 732948"/>
                  <a:gd name="connsiteY52" fmla="*/ 184298 h 959293"/>
                  <a:gd name="connsiteX53" fmla="*/ 130437 w 732948"/>
                  <a:gd name="connsiteY53" fmla="*/ 174847 h 959293"/>
                  <a:gd name="connsiteX54" fmla="*/ 116260 w 732948"/>
                  <a:gd name="connsiteY54" fmla="*/ 167758 h 959293"/>
                  <a:gd name="connsiteX55" fmla="*/ 109172 w 732948"/>
                  <a:gd name="connsiteY55" fmla="*/ 163033 h 959293"/>
                  <a:gd name="connsiteX56" fmla="*/ 97358 w 732948"/>
                  <a:gd name="connsiteY56" fmla="*/ 148856 h 959293"/>
                  <a:gd name="connsiteX57" fmla="*/ 92632 w 732948"/>
                  <a:gd name="connsiteY57" fmla="*/ 141768 h 959293"/>
                  <a:gd name="connsiteX58" fmla="*/ 85544 w 732948"/>
                  <a:gd name="connsiteY58" fmla="*/ 132317 h 959293"/>
                  <a:gd name="connsiteX59" fmla="*/ 76093 w 732948"/>
                  <a:gd name="connsiteY59" fmla="*/ 115777 h 959293"/>
                  <a:gd name="connsiteX60" fmla="*/ 73730 w 732948"/>
                  <a:gd name="connsiteY60" fmla="*/ 106326 h 959293"/>
                  <a:gd name="connsiteX61" fmla="*/ 69004 w 732948"/>
                  <a:gd name="connsiteY61" fmla="*/ 87424 h 959293"/>
                  <a:gd name="connsiteX62" fmla="*/ 71367 w 732948"/>
                  <a:gd name="connsiteY62" fmla="*/ 49619 h 959293"/>
                  <a:gd name="connsiteX63" fmla="*/ 78455 w 732948"/>
                  <a:gd name="connsiteY63" fmla="*/ 42531 h 959293"/>
                  <a:gd name="connsiteX64" fmla="*/ 87907 w 732948"/>
                  <a:gd name="connsiteY64" fmla="*/ 28354 h 959293"/>
                  <a:gd name="connsiteX65" fmla="*/ 102083 w 732948"/>
                  <a:gd name="connsiteY65" fmla="*/ 23628 h 959293"/>
                  <a:gd name="connsiteX66" fmla="*/ 118623 w 732948"/>
                  <a:gd name="connsiteY66" fmla="*/ 18903 h 959293"/>
                  <a:gd name="connsiteX67" fmla="*/ 149339 w 732948"/>
                  <a:gd name="connsiteY67" fmla="*/ 14177 h 959293"/>
                  <a:gd name="connsiteX68" fmla="*/ 165879 w 732948"/>
                  <a:gd name="connsiteY68" fmla="*/ 7089 h 959293"/>
                  <a:gd name="connsiteX69" fmla="*/ 177693 w 732948"/>
                  <a:gd name="connsiteY69" fmla="*/ 4726 h 959293"/>
                  <a:gd name="connsiteX70" fmla="*/ 184781 w 732948"/>
                  <a:gd name="connsiteY70" fmla="*/ 0 h 959293"/>
                  <a:gd name="connsiteX71" fmla="*/ 276930 w 732948"/>
                  <a:gd name="connsiteY71" fmla="*/ 2033 h 959293"/>
                  <a:gd name="connsiteX72" fmla="*/ 279293 w 732948"/>
                  <a:gd name="connsiteY72" fmla="*/ 134679 h 959293"/>
                  <a:gd name="connsiteX73" fmla="*/ 241488 w 732948"/>
                  <a:gd name="connsiteY73" fmla="*/ 210289 h 959293"/>
                  <a:gd name="connsiteX74" fmla="*/ 236762 w 732948"/>
                  <a:gd name="connsiteY74" fmla="*/ 231554 h 959293"/>
                  <a:gd name="connsiteX75" fmla="*/ 232037 w 732948"/>
                  <a:gd name="connsiteY75" fmla="*/ 250456 h 959293"/>
                  <a:gd name="connsiteX76" fmla="*/ 229674 w 732948"/>
                  <a:gd name="connsiteY76" fmla="*/ 264633 h 959293"/>
                  <a:gd name="connsiteX77" fmla="*/ 227311 w 732948"/>
                  <a:gd name="connsiteY77" fmla="*/ 271721 h 959293"/>
                  <a:gd name="connsiteX78" fmla="*/ 224948 w 732948"/>
                  <a:gd name="connsiteY78" fmla="*/ 281172 h 959293"/>
                  <a:gd name="connsiteX79" fmla="*/ 222586 w 732948"/>
                  <a:gd name="connsiteY79" fmla="*/ 292986 h 959293"/>
                  <a:gd name="connsiteX80" fmla="*/ 215497 w 732948"/>
                  <a:gd name="connsiteY80" fmla="*/ 326065 h 959293"/>
                  <a:gd name="connsiteX81" fmla="*/ 210772 w 732948"/>
                  <a:gd name="connsiteY81" fmla="*/ 378047 h 959293"/>
                  <a:gd name="connsiteX82" fmla="*/ 208409 w 732948"/>
                  <a:gd name="connsiteY82" fmla="*/ 380410 h 959293"/>
                  <a:gd name="connsiteX83" fmla="*/ 380893 w 732948"/>
                  <a:gd name="connsiteY83" fmla="*/ 337879 h 959293"/>
                  <a:gd name="connsiteX84" fmla="*/ 428148 w 732948"/>
                  <a:gd name="connsiteY84" fmla="*/ 361507 h 959293"/>
                  <a:gd name="connsiteX85" fmla="*/ 451776 w 732948"/>
                  <a:gd name="connsiteY85" fmla="*/ 380410 h 959293"/>
                  <a:gd name="connsiteX86" fmla="*/ 475404 w 732948"/>
                  <a:gd name="connsiteY86" fmla="*/ 387498 h 959293"/>
                  <a:gd name="connsiteX87" fmla="*/ 482493 w 732948"/>
                  <a:gd name="connsiteY87" fmla="*/ 392224 h 959293"/>
                  <a:gd name="connsiteX88" fmla="*/ 496669 w 732948"/>
                  <a:gd name="connsiteY88" fmla="*/ 394586 h 959293"/>
                  <a:gd name="connsiteX89" fmla="*/ 503758 w 732948"/>
                  <a:gd name="connsiteY89" fmla="*/ 396949 h 959293"/>
                  <a:gd name="connsiteX90" fmla="*/ 499032 w 732948"/>
                  <a:gd name="connsiteY90" fmla="*/ 413489 h 959293"/>
                  <a:gd name="connsiteX91" fmla="*/ 491944 w 732948"/>
                  <a:gd name="connsiteY91" fmla="*/ 420577 h 959293"/>
                  <a:gd name="connsiteX92" fmla="*/ 494307 w 732948"/>
                  <a:gd name="connsiteY92" fmla="*/ 444205 h 959293"/>
                  <a:gd name="connsiteX93" fmla="*/ 496669 w 732948"/>
                  <a:gd name="connsiteY93" fmla="*/ 451293 h 959293"/>
                  <a:gd name="connsiteX94" fmla="*/ 503758 w 732948"/>
                  <a:gd name="connsiteY94" fmla="*/ 472558 h 959293"/>
                  <a:gd name="connsiteX95" fmla="*/ 506121 w 732948"/>
                  <a:gd name="connsiteY95" fmla="*/ 479647 h 959293"/>
                  <a:gd name="connsiteX96" fmla="*/ 551014 w 732948"/>
                  <a:gd name="connsiteY96" fmla="*/ 491461 h 959293"/>
                  <a:gd name="connsiteX97" fmla="*/ 565190 w 732948"/>
                  <a:gd name="connsiteY97" fmla="*/ 496186 h 959293"/>
                  <a:gd name="connsiteX98" fmla="*/ 572279 w 732948"/>
                  <a:gd name="connsiteY98" fmla="*/ 541079 h 959293"/>
                  <a:gd name="connsiteX99" fmla="*/ 577004 w 732948"/>
                  <a:gd name="connsiteY99" fmla="*/ 559982 h 959293"/>
                  <a:gd name="connsiteX100" fmla="*/ 581730 w 732948"/>
                  <a:gd name="connsiteY100" fmla="*/ 567070 h 959293"/>
                  <a:gd name="connsiteX101" fmla="*/ 584093 w 732948"/>
                  <a:gd name="connsiteY101" fmla="*/ 576521 h 959293"/>
                  <a:gd name="connsiteX102" fmla="*/ 588818 w 732948"/>
                  <a:gd name="connsiteY102" fmla="*/ 583610 h 959293"/>
                  <a:gd name="connsiteX103" fmla="*/ 605358 w 732948"/>
                  <a:gd name="connsiteY103" fmla="*/ 585972 h 959293"/>
                  <a:gd name="connsiteX104" fmla="*/ 690418 w 732948"/>
                  <a:gd name="connsiteY104" fmla="*/ 564707 h 959293"/>
                  <a:gd name="connsiteX105" fmla="*/ 732948 w 732948"/>
                  <a:gd name="connsiteY105" fmla="*/ 673396 h 959293"/>
                  <a:gd name="connsiteX106" fmla="*/ 324186 w 732948"/>
                  <a:gd name="connsiteY106" fmla="*/ 876596 h 959293"/>
                  <a:gd name="connsiteX107" fmla="*/ 241488 w 732948"/>
                  <a:gd name="connsiteY107" fmla="*/ 897861 h 959293"/>
                  <a:gd name="connsiteX108" fmla="*/ 215497 w 732948"/>
                  <a:gd name="connsiteY108" fmla="*/ 900224 h 959293"/>
                  <a:gd name="connsiteX109" fmla="*/ 208409 w 732948"/>
                  <a:gd name="connsiteY109" fmla="*/ 904949 h 959293"/>
                  <a:gd name="connsiteX110" fmla="*/ 194232 w 732948"/>
                  <a:gd name="connsiteY110" fmla="*/ 909675 h 959293"/>
                  <a:gd name="connsiteX111" fmla="*/ 187144 w 732948"/>
                  <a:gd name="connsiteY111" fmla="*/ 912037 h 959293"/>
                  <a:gd name="connsiteX112" fmla="*/ 180055 w 732948"/>
                  <a:gd name="connsiteY112" fmla="*/ 914400 h 959293"/>
                  <a:gd name="connsiteX113" fmla="*/ 170604 w 732948"/>
                  <a:gd name="connsiteY113" fmla="*/ 916763 h 959293"/>
                  <a:gd name="connsiteX114" fmla="*/ 156428 w 732948"/>
                  <a:gd name="connsiteY114" fmla="*/ 921489 h 959293"/>
                  <a:gd name="connsiteX115" fmla="*/ 142251 w 732948"/>
                  <a:gd name="connsiteY115" fmla="*/ 930940 h 959293"/>
                  <a:gd name="connsiteX116" fmla="*/ 125711 w 732948"/>
                  <a:gd name="connsiteY116" fmla="*/ 938028 h 959293"/>
                  <a:gd name="connsiteX117" fmla="*/ 116260 w 732948"/>
                  <a:gd name="connsiteY117" fmla="*/ 942754 h 959293"/>
                  <a:gd name="connsiteX118" fmla="*/ 94995 w 732948"/>
                  <a:gd name="connsiteY118" fmla="*/ 954568 h 959293"/>
                  <a:gd name="connsiteX119" fmla="*/ 80818 w 732948"/>
                  <a:gd name="connsiteY119" fmla="*/ 959293 h 959293"/>
                  <a:gd name="connsiteX120" fmla="*/ 35925 w 732948"/>
                  <a:gd name="connsiteY120" fmla="*/ 956931 h 959293"/>
                  <a:gd name="connsiteX121" fmla="*/ 19386 w 732948"/>
                  <a:gd name="connsiteY121" fmla="*/ 952205 h 959293"/>
                  <a:gd name="connsiteX122" fmla="*/ 12297 w 732948"/>
                  <a:gd name="connsiteY122" fmla="*/ 945117 h 959293"/>
                  <a:gd name="connsiteX123" fmla="*/ 483 w 732948"/>
                  <a:gd name="connsiteY123" fmla="*/ 940391 h 959293"/>
                  <a:gd name="connsiteX124" fmla="*/ 12297 w 732948"/>
                  <a:gd name="connsiteY124" fmla="*/ 940391 h 959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732948" h="959293">
                    <a:moveTo>
                      <a:pt x="12297" y="940391"/>
                    </a:moveTo>
                    <a:lnTo>
                      <a:pt x="12297" y="940391"/>
                    </a:lnTo>
                    <a:cubicBezTo>
                      <a:pt x="13085" y="926214"/>
                      <a:pt x="11875" y="911784"/>
                      <a:pt x="14660" y="897861"/>
                    </a:cubicBezTo>
                    <a:cubicBezTo>
                      <a:pt x="15217" y="895076"/>
                      <a:pt x="19974" y="895352"/>
                      <a:pt x="21748" y="893135"/>
                    </a:cubicBezTo>
                    <a:cubicBezTo>
                      <a:pt x="23304" y="891190"/>
                      <a:pt x="22729" y="888119"/>
                      <a:pt x="24111" y="886047"/>
                    </a:cubicBezTo>
                    <a:cubicBezTo>
                      <a:pt x="27751" y="880588"/>
                      <a:pt x="33056" y="877720"/>
                      <a:pt x="38288" y="874233"/>
                    </a:cubicBezTo>
                    <a:cubicBezTo>
                      <a:pt x="39863" y="871870"/>
                      <a:pt x="41006" y="869152"/>
                      <a:pt x="43014" y="867144"/>
                    </a:cubicBezTo>
                    <a:cubicBezTo>
                      <a:pt x="45022" y="865136"/>
                      <a:pt x="48328" y="864636"/>
                      <a:pt x="50102" y="862419"/>
                    </a:cubicBezTo>
                    <a:cubicBezTo>
                      <a:pt x="51658" y="860474"/>
                      <a:pt x="51084" y="857403"/>
                      <a:pt x="52465" y="855331"/>
                    </a:cubicBezTo>
                    <a:cubicBezTo>
                      <a:pt x="54319" y="852551"/>
                      <a:pt x="57414" y="850809"/>
                      <a:pt x="59553" y="848242"/>
                    </a:cubicBezTo>
                    <a:cubicBezTo>
                      <a:pt x="69397" y="836429"/>
                      <a:pt x="58374" y="845091"/>
                      <a:pt x="71367" y="836428"/>
                    </a:cubicBezTo>
                    <a:cubicBezTo>
                      <a:pt x="81590" y="821096"/>
                      <a:pt x="69112" y="836367"/>
                      <a:pt x="85544" y="826977"/>
                    </a:cubicBezTo>
                    <a:cubicBezTo>
                      <a:pt x="94575" y="821816"/>
                      <a:pt x="90834" y="819324"/>
                      <a:pt x="97358" y="812800"/>
                    </a:cubicBezTo>
                    <a:cubicBezTo>
                      <a:pt x="99366" y="810792"/>
                      <a:pt x="102083" y="809650"/>
                      <a:pt x="104446" y="808075"/>
                    </a:cubicBezTo>
                    <a:cubicBezTo>
                      <a:pt x="105234" y="805712"/>
                      <a:pt x="105599" y="803163"/>
                      <a:pt x="106809" y="800986"/>
                    </a:cubicBezTo>
                    <a:cubicBezTo>
                      <a:pt x="109567" y="796021"/>
                      <a:pt x="114464" y="792198"/>
                      <a:pt x="116260" y="786810"/>
                    </a:cubicBezTo>
                    <a:cubicBezTo>
                      <a:pt x="117835" y="782084"/>
                      <a:pt x="119778" y="777466"/>
                      <a:pt x="120986" y="772633"/>
                    </a:cubicBezTo>
                    <a:cubicBezTo>
                      <a:pt x="123952" y="760766"/>
                      <a:pt x="122321" y="766263"/>
                      <a:pt x="125711" y="756093"/>
                    </a:cubicBezTo>
                    <a:cubicBezTo>
                      <a:pt x="124923" y="725377"/>
                      <a:pt x="124809" y="694636"/>
                      <a:pt x="123348" y="663944"/>
                    </a:cubicBezTo>
                    <a:cubicBezTo>
                      <a:pt x="123230" y="661456"/>
                      <a:pt x="120986" y="659346"/>
                      <a:pt x="120986" y="656856"/>
                    </a:cubicBezTo>
                    <a:cubicBezTo>
                      <a:pt x="120986" y="639511"/>
                      <a:pt x="121282" y="622096"/>
                      <a:pt x="123348" y="604875"/>
                    </a:cubicBezTo>
                    <a:cubicBezTo>
                      <a:pt x="123686" y="602055"/>
                      <a:pt x="126423" y="600097"/>
                      <a:pt x="128074" y="597786"/>
                    </a:cubicBezTo>
                    <a:cubicBezTo>
                      <a:pt x="130363" y="594582"/>
                      <a:pt x="132873" y="591539"/>
                      <a:pt x="135162" y="588335"/>
                    </a:cubicBezTo>
                    <a:cubicBezTo>
                      <a:pt x="150659" y="566640"/>
                      <a:pt x="124859" y="600356"/>
                      <a:pt x="149339" y="571796"/>
                    </a:cubicBezTo>
                    <a:cubicBezTo>
                      <a:pt x="151187" y="569640"/>
                      <a:pt x="152247" y="566889"/>
                      <a:pt x="154065" y="564707"/>
                    </a:cubicBezTo>
                    <a:cubicBezTo>
                      <a:pt x="169230" y="546509"/>
                      <a:pt x="154141" y="568135"/>
                      <a:pt x="165879" y="550531"/>
                    </a:cubicBezTo>
                    <a:cubicBezTo>
                      <a:pt x="171819" y="532711"/>
                      <a:pt x="163806" y="554676"/>
                      <a:pt x="172967" y="536354"/>
                    </a:cubicBezTo>
                    <a:cubicBezTo>
                      <a:pt x="174855" y="532578"/>
                      <a:pt x="176684" y="523346"/>
                      <a:pt x="177693" y="519814"/>
                    </a:cubicBezTo>
                    <a:cubicBezTo>
                      <a:pt x="178377" y="517419"/>
                      <a:pt x="179371" y="515121"/>
                      <a:pt x="180055" y="512726"/>
                    </a:cubicBezTo>
                    <a:cubicBezTo>
                      <a:pt x="185983" y="491976"/>
                      <a:pt x="179120" y="513169"/>
                      <a:pt x="184781" y="496186"/>
                    </a:cubicBezTo>
                    <a:cubicBezTo>
                      <a:pt x="183993" y="492248"/>
                      <a:pt x="184646" y="487713"/>
                      <a:pt x="182418" y="484372"/>
                    </a:cubicBezTo>
                    <a:cubicBezTo>
                      <a:pt x="181037" y="482300"/>
                      <a:pt x="177557" y="483124"/>
                      <a:pt x="175330" y="482010"/>
                    </a:cubicBezTo>
                    <a:cubicBezTo>
                      <a:pt x="172790" y="480740"/>
                      <a:pt x="170424" y="479102"/>
                      <a:pt x="168242" y="477284"/>
                    </a:cubicBezTo>
                    <a:cubicBezTo>
                      <a:pt x="165675" y="475145"/>
                      <a:pt x="163720" y="472335"/>
                      <a:pt x="161153" y="470196"/>
                    </a:cubicBezTo>
                    <a:cubicBezTo>
                      <a:pt x="141415" y="453748"/>
                      <a:pt x="167687" y="479090"/>
                      <a:pt x="146976" y="458382"/>
                    </a:cubicBezTo>
                    <a:cubicBezTo>
                      <a:pt x="146189" y="456019"/>
                      <a:pt x="145996" y="453365"/>
                      <a:pt x="144614" y="451293"/>
                    </a:cubicBezTo>
                    <a:cubicBezTo>
                      <a:pt x="142760" y="448513"/>
                      <a:pt x="139577" y="446843"/>
                      <a:pt x="137525" y="444205"/>
                    </a:cubicBezTo>
                    <a:cubicBezTo>
                      <a:pt x="134038" y="439722"/>
                      <a:pt x="130614" y="435108"/>
                      <a:pt x="128074" y="430028"/>
                    </a:cubicBezTo>
                    <a:cubicBezTo>
                      <a:pt x="112405" y="398693"/>
                      <a:pt x="131411" y="437816"/>
                      <a:pt x="120986" y="413489"/>
                    </a:cubicBezTo>
                    <a:cubicBezTo>
                      <a:pt x="119598" y="410251"/>
                      <a:pt x="117648" y="407275"/>
                      <a:pt x="116260" y="404037"/>
                    </a:cubicBezTo>
                    <a:cubicBezTo>
                      <a:pt x="110390" y="390342"/>
                      <a:pt x="118252" y="403483"/>
                      <a:pt x="109172" y="389861"/>
                    </a:cubicBezTo>
                    <a:cubicBezTo>
                      <a:pt x="108384" y="385135"/>
                      <a:pt x="108588" y="380132"/>
                      <a:pt x="106809" y="375684"/>
                    </a:cubicBezTo>
                    <a:cubicBezTo>
                      <a:pt x="105347" y="372028"/>
                      <a:pt x="101808" y="369572"/>
                      <a:pt x="99721" y="366233"/>
                    </a:cubicBezTo>
                    <a:cubicBezTo>
                      <a:pt x="97854" y="363246"/>
                      <a:pt x="96743" y="359840"/>
                      <a:pt x="94995" y="356782"/>
                    </a:cubicBezTo>
                    <a:cubicBezTo>
                      <a:pt x="93586" y="354316"/>
                      <a:pt x="91844" y="352056"/>
                      <a:pt x="90269" y="349693"/>
                    </a:cubicBezTo>
                    <a:cubicBezTo>
                      <a:pt x="91057" y="336304"/>
                      <a:pt x="90897" y="322825"/>
                      <a:pt x="92632" y="309526"/>
                    </a:cubicBezTo>
                    <a:cubicBezTo>
                      <a:pt x="93276" y="304587"/>
                      <a:pt x="97358" y="295349"/>
                      <a:pt x="97358" y="295349"/>
                    </a:cubicBezTo>
                    <a:cubicBezTo>
                      <a:pt x="101745" y="269031"/>
                      <a:pt x="96141" y="290694"/>
                      <a:pt x="104446" y="274084"/>
                    </a:cubicBezTo>
                    <a:cubicBezTo>
                      <a:pt x="107314" y="268348"/>
                      <a:pt x="107554" y="261115"/>
                      <a:pt x="109172" y="255182"/>
                    </a:cubicBezTo>
                    <a:cubicBezTo>
                      <a:pt x="110483" y="250376"/>
                      <a:pt x="112920" y="245889"/>
                      <a:pt x="113897" y="241005"/>
                    </a:cubicBezTo>
                    <a:cubicBezTo>
                      <a:pt x="118205" y="219465"/>
                      <a:pt x="113789" y="239006"/>
                      <a:pt x="120986" y="215014"/>
                    </a:cubicBezTo>
                    <a:cubicBezTo>
                      <a:pt x="122788" y="209007"/>
                      <a:pt x="125033" y="195947"/>
                      <a:pt x="128074" y="191386"/>
                    </a:cubicBezTo>
                    <a:lnTo>
                      <a:pt x="132800" y="184298"/>
                    </a:lnTo>
                    <a:cubicBezTo>
                      <a:pt x="132012" y="181148"/>
                      <a:pt x="132238" y="177549"/>
                      <a:pt x="130437" y="174847"/>
                    </a:cubicBezTo>
                    <a:cubicBezTo>
                      <a:pt x="127051" y="169769"/>
                      <a:pt x="120977" y="170117"/>
                      <a:pt x="116260" y="167758"/>
                    </a:cubicBezTo>
                    <a:cubicBezTo>
                      <a:pt x="113720" y="166488"/>
                      <a:pt x="111535" y="164608"/>
                      <a:pt x="109172" y="163033"/>
                    </a:cubicBezTo>
                    <a:cubicBezTo>
                      <a:pt x="97441" y="145437"/>
                      <a:pt x="112515" y="167043"/>
                      <a:pt x="97358" y="148856"/>
                    </a:cubicBezTo>
                    <a:cubicBezTo>
                      <a:pt x="95540" y="146675"/>
                      <a:pt x="94283" y="144079"/>
                      <a:pt x="92632" y="141768"/>
                    </a:cubicBezTo>
                    <a:cubicBezTo>
                      <a:pt x="90343" y="138564"/>
                      <a:pt x="87907" y="135467"/>
                      <a:pt x="85544" y="132317"/>
                    </a:cubicBezTo>
                    <a:cubicBezTo>
                      <a:pt x="79330" y="107462"/>
                      <a:pt x="88605" y="137673"/>
                      <a:pt x="76093" y="115777"/>
                    </a:cubicBezTo>
                    <a:cubicBezTo>
                      <a:pt x="74482" y="112958"/>
                      <a:pt x="74622" y="109448"/>
                      <a:pt x="73730" y="106326"/>
                    </a:cubicBezTo>
                    <a:cubicBezTo>
                      <a:pt x="68886" y="89374"/>
                      <a:pt x="73808" y="111439"/>
                      <a:pt x="69004" y="87424"/>
                    </a:cubicBezTo>
                    <a:cubicBezTo>
                      <a:pt x="69792" y="74822"/>
                      <a:pt x="68766" y="61974"/>
                      <a:pt x="71367" y="49619"/>
                    </a:cubicBezTo>
                    <a:cubicBezTo>
                      <a:pt x="72055" y="46349"/>
                      <a:pt x="76404" y="45168"/>
                      <a:pt x="78455" y="42531"/>
                    </a:cubicBezTo>
                    <a:cubicBezTo>
                      <a:pt x="81942" y="38048"/>
                      <a:pt x="82519" y="30150"/>
                      <a:pt x="87907" y="28354"/>
                    </a:cubicBezTo>
                    <a:lnTo>
                      <a:pt x="102083" y="23628"/>
                    </a:lnTo>
                    <a:cubicBezTo>
                      <a:pt x="108159" y="21602"/>
                      <a:pt x="112092" y="20090"/>
                      <a:pt x="118623" y="18903"/>
                    </a:cubicBezTo>
                    <a:cubicBezTo>
                      <a:pt x="128977" y="17021"/>
                      <a:pt x="139070" y="16459"/>
                      <a:pt x="149339" y="14177"/>
                    </a:cubicBezTo>
                    <a:cubicBezTo>
                      <a:pt x="161727" y="11424"/>
                      <a:pt x="151433" y="11904"/>
                      <a:pt x="165879" y="7089"/>
                    </a:cubicBezTo>
                    <a:cubicBezTo>
                      <a:pt x="169689" y="5819"/>
                      <a:pt x="173755" y="5514"/>
                      <a:pt x="177693" y="4726"/>
                    </a:cubicBezTo>
                    <a:cubicBezTo>
                      <a:pt x="180056" y="3151"/>
                      <a:pt x="168242" y="449"/>
                      <a:pt x="184781" y="0"/>
                    </a:cubicBezTo>
                    <a:lnTo>
                      <a:pt x="276930" y="2033"/>
                    </a:lnTo>
                    <a:cubicBezTo>
                      <a:pt x="277718" y="47714"/>
                      <a:pt x="278505" y="88998"/>
                      <a:pt x="279293" y="134679"/>
                    </a:cubicBezTo>
                    <a:lnTo>
                      <a:pt x="241488" y="210289"/>
                    </a:lnTo>
                    <a:cubicBezTo>
                      <a:pt x="239913" y="217377"/>
                      <a:pt x="238425" y="224486"/>
                      <a:pt x="236762" y="231554"/>
                    </a:cubicBezTo>
                    <a:cubicBezTo>
                      <a:pt x="235275" y="237876"/>
                      <a:pt x="233105" y="244050"/>
                      <a:pt x="232037" y="250456"/>
                    </a:cubicBezTo>
                    <a:cubicBezTo>
                      <a:pt x="231249" y="255182"/>
                      <a:pt x="230713" y="259956"/>
                      <a:pt x="229674" y="264633"/>
                    </a:cubicBezTo>
                    <a:cubicBezTo>
                      <a:pt x="229134" y="267064"/>
                      <a:pt x="227995" y="269326"/>
                      <a:pt x="227311" y="271721"/>
                    </a:cubicBezTo>
                    <a:cubicBezTo>
                      <a:pt x="226419" y="274843"/>
                      <a:pt x="225652" y="278002"/>
                      <a:pt x="224948" y="281172"/>
                    </a:cubicBezTo>
                    <a:cubicBezTo>
                      <a:pt x="224077" y="285092"/>
                      <a:pt x="223489" y="289073"/>
                      <a:pt x="222586" y="292986"/>
                    </a:cubicBezTo>
                    <a:cubicBezTo>
                      <a:pt x="215518" y="323617"/>
                      <a:pt x="219798" y="300260"/>
                      <a:pt x="215497" y="326065"/>
                    </a:cubicBezTo>
                    <a:cubicBezTo>
                      <a:pt x="215175" y="331223"/>
                      <a:pt x="214324" y="365617"/>
                      <a:pt x="210772" y="378047"/>
                    </a:cubicBezTo>
                    <a:cubicBezTo>
                      <a:pt x="210466" y="379118"/>
                      <a:pt x="209197" y="379622"/>
                      <a:pt x="208409" y="380410"/>
                    </a:cubicBezTo>
                    <a:lnTo>
                      <a:pt x="380893" y="337879"/>
                    </a:lnTo>
                    <a:lnTo>
                      <a:pt x="428148" y="361507"/>
                    </a:lnTo>
                    <a:cubicBezTo>
                      <a:pt x="428757" y="362029"/>
                      <a:pt x="445719" y="377718"/>
                      <a:pt x="451776" y="380410"/>
                    </a:cubicBezTo>
                    <a:cubicBezTo>
                      <a:pt x="459167" y="383695"/>
                      <a:pt x="467553" y="385535"/>
                      <a:pt x="475404" y="387498"/>
                    </a:cubicBezTo>
                    <a:cubicBezTo>
                      <a:pt x="477767" y="389073"/>
                      <a:pt x="479799" y="391326"/>
                      <a:pt x="482493" y="392224"/>
                    </a:cubicBezTo>
                    <a:cubicBezTo>
                      <a:pt x="487038" y="393739"/>
                      <a:pt x="491993" y="393547"/>
                      <a:pt x="496669" y="394586"/>
                    </a:cubicBezTo>
                    <a:cubicBezTo>
                      <a:pt x="499101" y="395126"/>
                      <a:pt x="501395" y="396161"/>
                      <a:pt x="503758" y="396949"/>
                    </a:cubicBezTo>
                    <a:cubicBezTo>
                      <a:pt x="503443" y="398209"/>
                      <a:pt x="500388" y="411455"/>
                      <a:pt x="499032" y="413489"/>
                    </a:cubicBezTo>
                    <a:cubicBezTo>
                      <a:pt x="497179" y="416269"/>
                      <a:pt x="494307" y="418214"/>
                      <a:pt x="491944" y="420577"/>
                    </a:cubicBezTo>
                    <a:cubicBezTo>
                      <a:pt x="492732" y="428453"/>
                      <a:pt x="493104" y="436382"/>
                      <a:pt x="494307" y="444205"/>
                    </a:cubicBezTo>
                    <a:cubicBezTo>
                      <a:pt x="494686" y="446666"/>
                      <a:pt x="496129" y="448862"/>
                      <a:pt x="496669" y="451293"/>
                    </a:cubicBezTo>
                    <a:cubicBezTo>
                      <a:pt x="500913" y="470391"/>
                      <a:pt x="495536" y="460227"/>
                      <a:pt x="503758" y="472558"/>
                    </a:cubicBezTo>
                    <a:cubicBezTo>
                      <a:pt x="504546" y="474921"/>
                      <a:pt x="504360" y="477886"/>
                      <a:pt x="506121" y="479647"/>
                    </a:cubicBezTo>
                    <a:cubicBezTo>
                      <a:pt x="520636" y="494163"/>
                      <a:pt x="529471" y="489804"/>
                      <a:pt x="551014" y="491461"/>
                    </a:cubicBezTo>
                    <a:cubicBezTo>
                      <a:pt x="555739" y="493036"/>
                      <a:pt x="564879" y="491215"/>
                      <a:pt x="565190" y="496186"/>
                    </a:cubicBezTo>
                    <a:cubicBezTo>
                      <a:pt x="567730" y="536825"/>
                      <a:pt x="560549" y="523486"/>
                      <a:pt x="572279" y="541079"/>
                    </a:cubicBezTo>
                    <a:cubicBezTo>
                      <a:pt x="573176" y="545564"/>
                      <a:pt x="574585" y="555143"/>
                      <a:pt x="577004" y="559982"/>
                    </a:cubicBezTo>
                    <a:cubicBezTo>
                      <a:pt x="578274" y="562522"/>
                      <a:pt x="580155" y="564707"/>
                      <a:pt x="581730" y="567070"/>
                    </a:cubicBezTo>
                    <a:cubicBezTo>
                      <a:pt x="582518" y="570220"/>
                      <a:pt x="582814" y="573536"/>
                      <a:pt x="584093" y="576521"/>
                    </a:cubicBezTo>
                    <a:cubicBezTo>
                      <a:pt x="585212" y="579131"/>
                      <a:pt x="586600" y="581836"/>
                      <a:pt x="588818" y="583610"/>
                    </a:cubicBezTo>
                    <a:cubicBezTo>
                      <a:pt x="593015" y="586968"/>
                      <a:pt x="600854" y="585972"/>
                      <a:pt x="605358" y="585972"/>
                    </a:cubicBezTo>
                    <a:lnTo>
                      <a:pt x="690418" y="564707"/>
                    </a:lnTo>
                    <a:lnTo>
                      <a:pt x="732948" y="673396"/>
                    </a:lnTo>
                    <a:lnTo>
                      <a:pt x="324186" y="876596"/>
                    </a:lnTo>
                    <a:lnTo>
                      <a:pt x="241488" y="897861"/>
                    </a:lnTo>
                    <a:cubicBezTo>
                      <a:pt x="232824" y="898649"/>
                      <a:pt x="224003" y="898401"/>
                      <a:pt x="215497" y="900224"/>
                    </a:cubicBezTo>
                    <a:cubicBezTo>
                      <a:pt x="212721" y="900819"/>
                      <a:pt x="211004" y="903796"/>
                      <a:pt x="208409" y="904949"/>
                    </a:cubicBezTo>
                    <a:cubicBezTo>
                      <a:pt x="203857" y="906972"/>
                      <a:pt x="198958" y="908100"/>
                      <a:pt x="194232" y="909675"/>
                    </a:cubicBezTo>
                    <a:lnTo>
                      <a:pt x="187144" y="912037"/>
                    </a:lnTo>
                    <a:cubicBezTo>
                      <a:pt x="184781" y="912825"/>
                      <a:pt x="182471" y="913796"/>
                      <a:pt x="180055" y="914400"/>
                    </a:cubicBezTo>
                    <a:cubicBezTo>
                      <a:pt x="176905" y="915188"/>
                      <a:pt x="173714" y="915830"/>
                      <a:pt x="170604" y="916763"/>
                    </a:cubicBezTo>
                    <a:cubicBezTo>
                      <a:pt x="165833" y="918194"/>
                      <a:pt x="160572" y="918726"/>
                      <a:pt x="156428" y="921489"/>
                    </a:cubicBezTo>
                    <a:cubicBezTo>
                      <a:pt x="151702" y="924639"/>
                      <a:pt x="147331" y="928400"/>
                      <a:pt x="142251" y="930940"/>
                    </a:cubicBezTo>
                    <a:cubicBezTo>
                      <a:pt x="110880" y="946624"/>
                      <a:pt x="150068" y="927589"/>
                      <a:pt x="125711" y="938028"/>
                    </a:cubicBezTo>
                    <a:cubicBezTo>
                      <a:pt x="122474" y="939416"/>
                      <a:pt x="119410" y="941179"/>
                      <a:pt x="116260" y="942754"/>
                    </a:cubicBezTo>
                    <a:cubicBezTo>
                      <a:pt x="111588" y="956769"/>
                      <a:pt x="116979" y="947241"/>
                      <a:pt x="94995" y="954568"/>
                    </a:cubicBezTo>
                    <a:lnTo>
                      <a:pt x="80818" y="959293"/>
                    </a:lnTo>
                    <a:cubicBezTo>
                      <a:pt x="65854" y="958506"/>
                      <a:pt x="50854" y="958229"/>
                      <a:pt x="35925" y="956931"/>
                    </a:cubicBezTo>
                    <a:cubicBezTo>
                      <a:pt x="31911" y="956582"/>
                      <a:pt x="23532" y="953587"/>
                      <a:pt x="19386" y="952205"/>
                    </a:cubicBezTo>
                    <a:cubicBezTo>
                      <a:pt x="17023" y="949842"/>
                      <a:pt x="15131" y="946888"/>
                      <a:pt x="12297" y="945117"/>
                    </a:cubicBezTo>
                    <a:cubicBezTo>
                      <a:pt x="8700" y="942869"/>
                      <a:pt x="3482" y="943390"/>
                      <a:pt x="483" y="940391"/>
                    </a:cubicBezTo>
                    <a:cubicBezTo>
                      <a:pt x="-2643" y="937265"/>
                      <a:pt x="10328" y="940391"/>
                      <a:pt x="12297" y="94039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6" name="Freeform 245"/>
              <p:cNvSpPr/>
              <p:nvPr/>
            </p:nvSpPr>
            <p:spPr>
              <a:xfrm>
                <a:off x="6092168" y="2922110"/>
                <a:ext cx="899582" cy="908470"/>
              </a:xfrm>
              <a:custGeom>
                <a:avLst/>
                <a:gdLst>
                  <a:gd name="connsiteX0" fmla="*/ 42531 w 900840"/>
                  <a:gd name="connsiteY0" fmla="*/ 89786 h 907312"/>
                  <a:gd name="connsiteX1" fmla="*/ 2363 w 900840"/>
                  <a:gd name="connsiteY1" fmla="*/ 224465 h 907312"/>
                  <a:gd name="connsiteX2" fmla="*/ 0 w 900840"/>
                  <a:gd name="connsiteY2" fmla="*/ 394586 h 907312"/>
                  <a:gd name="connsiteX3" fmla="*/ 47256 w 900840"/>
                  <a:gd name="connsiteY3" fmla="*/ 522177 h 907312"/>
                  <a:gd name="connsiteX4" fmla="*/ 118140 w 900840"/>
                  <a:gd name="connsiteY4" fmla="*/ 503275 h 907312"/>
                  <a:gd name="connsiteX5" fmla="*/ 115777 w 900840"/>
                  <a:gd name="connsiteY5" fmla="*/ 673395 h 907312"/>
                  <a:gd name="connsiteX6" fmla="*/ 141768 w 900840"/>
                  <a:gd name="connsiteY6" fmla="*/ 843516 h 907312"/>
                  <a:gd name="connsiteX7" fmla="*/ 363870 w 900840"/>
                  <a:gd name="connsiteY7" fmla="*/ 907312 h 907312"/>
                  <a:gd name="connsiteX8" fmla="*/ 744279 w 900840"/>
                  <a:gd name="connsiteY8" fmla="*/ 720651 h 907312"/>
                  <a:gd name="connsiteX9" fmla="*/ 730103 w 900840"/>
                  <a:gd name="connsiteY9" fmla="*/ 680484 h 907312"/>
                  <a:gd name="connsiteX10" fmla="*/ 704112 w 900840"/>
                  <a:gd name="connsiteY10" fmla="*/ 666307 h 907312"/>
                  <a:gd name="connsiteX11" fmla="*/ 699386 w 900840"/>
                  <a:gd name="connsiteY11" fmla="*/ 659219 h 907312"/>
                  <a:gd name="connsiteX12" fmla="*/ 697024 w 900840"/>
                  <a:gd name="connsiteY12" fmla="*/ 588335 h 907312"/>
                  <a:gd name="connsiteX13" fmla="*/ 699386 w 900840"/>
                  <a:gd name="connsiteY13" fmla="*/ 581247 h 907312"/>
                  <a:gd name="connsiteX14" fmla="*/ 706475 w 900840"/>
                  <a:gd name="connsiteY14" fmla="*/ 574158 h 907312"/>
                  <a:gd name="connsiteX15" fmla="*/ 713563 w 900840"/>
                  <a:gd name="connsiteY15" fmla="*/ 564707 h 907312"/>
                  <a:gd name="connsiteX16" fmla="*/ 720652 w 900840"/>
                  <a:gd name="connsiteY16" fmla="*/ 557619 h 907312"/>
                  <a:gd name="connsiteX17" fmla="*/ 725377 w 900840"/>
                  <a:gd name="connsiteY17" fmla="*/ 550530 h 907312"/>
                  <a:gd name="connsiteX18" fmla="*/ 739554 w 900840"/>
                  <a:gd name="connsiteY18" fmla="*/ 541079 h 907312"/>
                  <a:gd name="connsiteX19" fmla="*/ 756093 w 900840"/>
                  <a:gd name="connsiteY19" fmla="*/ 531628 h 907312"/>
                  <a:gd name="connsiteX20" fmla="*/ 763182 w 900840"/>
                  <a:gd name="connsiteY20" fmla="*/ 526902 h 907312"/>
                  <a:gd name="connsiteX21" fmla="*/ 779721 w 900840"/>
                  <a:gd name="connsiteY21" fmla="*/ 522177 h 907312"/>
                  <a:gd name="connsiteX22" fmla="*/ 798624 w 900840"/>
                  <a:gd name="connsiteY22" fmla="*/ 517451 h 907312"/>
                  <a:gd name="connsiteX23" fmla="*/ 862419 w 900840"/>
                  <a:gd name="connsiteY23" fmla="*/ 517451 h 907312"/>
                  <a:gd name="connsiteX24" fmla="*/ 869507 w 900840"/>
                  <a:gd name="connsiteY24" fmla="*/ 515088 h 907312"/>
                  <a:gd name="connsiteX25" fmla="*/ 890773 w 900840"/>
                  <a:gd name="connsiteY25" fmla="*/ 498549 h 907312"/>
                  <a:gd name="connsiteX26" fmla="*/ 893135 w 900840"/>
                  <a:gd name="connsiteY26" fmla="*/ 491461 h 907312"/>
                  <a:gd name="connsiteX27" fmla="*/ 900224 w 900840"/>
                  <a:gd name="connsiteY27" fmla="*/ 486735 h 907312"/>
                  <a:gd name="connsiteX28" fmla="*/ 895498 w 900840"/>
                  <a:gd name="connsiteY28" fmla="*/ 456019 h 907312"/>
                  <a:gd name="connsiteX29" fmla="*/ 893135 w 900840"/>
                  <a:gd name="connsiteY29" fmla="*/ 432391 h 907312"/>
                  <a:gd name="connsiteX30" fmla="*/ 886047 w 900840"/>
                  <a:gd name="connsiteY30" fmla="*/ 427665 h 907312"/>
                  <a:gd name="connsiteX31" fmla="*/ 878959 w 900840"/>
                  <a:gd name="connsiteY31" fmla="*/ 420577 h 907312"/>
                  <a:gd name="connsiteX32" fmla="*/ 871870 w 900840"/>
                  <a:gd name="connsiteY32" fmla="*/ 415851 h 907312"/>
                  <a:gd name="connsiteX33" fmla="*/ 860056 w 900840"/>
                  <a:gd name="connsiteY33" fmla="*/ 401675 h 907312"/>
                  <a:gd name="connsiteX34" fmla="*/ 857693 w 900840"/>
                  <a:gd name="connsiteY34" fmla="*/ 394586 h 907312"/>
                  <a:gd name="connsiteX35" fmla="*/ 852968 w 900840"/>
                  <a:gd name="connsiteY35" fmla="*/ 373321 h 907312"/>
                  <a:gd name="connsiteX36" fmla="*/ 848242 w 900840"/>
                  <a:gd name="connsiteY36" fmla="*/ 349693 h 907312"/>
                  <a:gd name="connsiteX37" fmla="*/ 843517 w 900840"/>
                  <a:gd name="connsiteY37" fmla="*/ 311888 h 907312"/>
                  <a:gd name="connsiteX38" fmla="*/ 841154 w 900840"/>
                  <a:gd name="connsiteY38" fmla="*/ 285898 h 907312"/>
                  <a:gd name="connsiteX39" fmla="*/ 836428 w 900840"/>
                  <a:gd name="connsiteY39" fmla="*/ 276447 h 907312"/>
                  <a:gd name="connsiteX40" fmla="*/ 834066 w 900840"/>
                  <a:gd name="connsiteY40" fmla="*/ 269358 h 907312"/>
                  <a:gd name="connsiteX41" fmla="*/ 826977 w 900840"/>
                  <a:gd name="connsiteY41" fmla="*/ 266995 h 907312"/>
                  <a:gd name="connsiteX42" fmla="*/ 808075 w 900840"/>
                  <a:gd name="connsiteY42" fmla="*/ 245730 h 907312"/>
                  <a:gd name="connsiteX43" fmla="*/ 800986 w 900840"/>
                  <a:gd name="connsiteY43" fmla="*/ 229191 h 907312"/>
                  <a:gd name="connsiteX44" fmla="*/ 798624 w 900840"/>
                  <a:gd name="connsiteY44" fmla="*/ 207926 h 907312"/>
                  <a:gd name="connsiteX45" fmla="*/ 796261 w 900840"/>
                  <a:gd name="connsiteY45" fmla="*/ 144130 h 907312"/>
                  <a:gd name="connsiteX46" fmla="*/ 793898 w 900840"/>
                  <a:gd name="connsiteY46" fmla="*/ 132316 h 907312"/>
                  <a:gd name="connsiteX47" fmla="*/ 791535 w 900840"/>
                  <a:gd name="connsiteY47" fmla="*/ 125228 h 907312"/>
                  <a:gd name="connsiteX48" fmla="*/ 732466 w 900840"/>
                  <a:gd name="connsiteY48" fmla="*/ 129954 h 907312"/>
                  <a:gd name="connsiteX49" fmla="*/ 685210 w 900840"/>
                  <a:gd name="connsiteY49" fmla="*/ 103963 h 907312"/>
                  <a:gd name="connsiteX50" fmla="*/ 666307 w 900840"/>
                  <a:gd name="connsiteY50" fmla="*/ 94512 h 907312"/>
                  <a:gd name="connsiteX51" fmla="*/ 645042 w 900840"/>
                  <a:gd name="connsiteY51" fmla="*/ 82698 h 907312"/>
                  <a:gd name="connsiteX52" fmla="*/ 628503 w 900840"/>
                  <a:gd name="connsiteY52" fmla="*/ 75609 h 907312"/>
                  <a:gd name="connsiteX53" fmla="*/ 621414 w 900840"/>
                  <a:gd name="connsiteY53" fmla="*/ 70884 h 907312"/>
                  <a:gd name="connsiteX54" fmla="*/ 614326 w 900840"/>
                  <a:gd name="connsiteY54" fmla="*/ 68521 h 907312"/>
                  <a:gd name="connsiteX55" fmla="*/ 611963 w 900840"/>
                  <a:gd name="connsiteY55" fmla="*/ 28354 h 907312"/>
                  <a:gd name="connsiteX56" fmla="*/ 611963 w 900840"/>
                  <a:gd name="connsiteY56" fmla="*/ 0 h 907312"/>
                  <a:gd name="connsiteX57" fmla="*/ 354419 w 900840"/>
                  <a:gd name="connsiteY57" fmla="*/ 82698 h 907312"/>
                  <a:gd name="connsiteX58" fmla="*/ 42531 w 900840"/>
                  <a:gd name="connsiteY58" fmla="*/ 89786 h 90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900840" h="907312">
                    <a:moveTo>
                      <a:pt x="42531" y="89786"/>
                    </a:moveTo>
                    <a:lnTo>
                      <a:pt x="2363" y="224465"/>
                    </a:lnTo>
                    <a:cubicBezTo>
                      <a:pt x="1575" y="281172"/>
                      <a:pt x="788" y="337879"/>
                      <a:pt x="0" y="394586"/>
                    </a:cubicBezTo>
                    <a:lnTo>
                      <a:pt x="47256" y="522177"/>
                    </a:lnTo>
                    <a:lnTo>
                      <a:pt x="118140" y="503275"/>
                    </a:lnTo>
                    <a:cubicBezTo>
                      <a:pt x="117352" y="559982"/>
                      <a:pt x="116565" y="616688"/>
                      <a:pt x="115777" y="673395"/>
                    </a:cubicBezTo>
                    <a:lnTo>
                      <a:pt x="141768" y="843516"/>
                    </a:lnTo>
                    <a:lnTo>
                      <a:pt x="363870" y="907312"/>
                    </a:lnTo>
                    <a:lnTo>
                      <a:pt x="744279" y="720651"/>
                    </a:lnTo>
                    <a:lnTo>
                      <a:pt x="730103" y="680484"/>
                    </a:lnTo>
                    <a:cubicBezTo>
                      <a:pt x="730069" y="680467"/>
                      <a:pt x="708431" y="670626"/>
                      <a:pt x="704112" y="666307"/>
                    </a:cubicBezTo>
                    <a:cubicBezTo>
                      <a:pt x="702104" y="664299"/>
                      <a:pt x="700961" y="661582"/>
                      <a:pt x="699386" y="659219"/>
                    </a:cubicBezTo>
                    <a:cubicBezTo>
                      <a:pt x="691717" y="624704"/>
                      <a:pt x="692839" y="638561"/>
                      <a:pt x="697024" y="588335"/>
                    </a:cubicBezTo>
                    <a:cubicBezTo>
                      <a:pt x="697231" y="585853"/>
                      <a:pt x="698005" y="583319"/>
                      <a:pt x="699386" y="581247"/>
                    </a:cubicBezTo>
                    <a:cubicBezTo>
                      <a:pt x="701240" y="578466"/>
                      <a:pt x="704300" y="576695"/>
                      <a:pt x="706475" y="574158"/>
                    </a:cubicBezTo>
                    <a:cubicBezTo>
                      <a:pt x="709038" y="571168"/>
                      <a:pt x="711000" y="567697"/>
                      <a:pt x="713563" y="564707"/>
                    </a:cubicBezTo>
                    <a:cubicBezTo>
                      <a:pt x="715738" y="562170"/>
                      <a:pt x="718513" y="560186"/>
                      <a:pt x="720652" y="557619"/>
                    </a:cubicBezTo>
                    <a:cubicBezTo>
                      <a:pt x="722470" y="555437"/>
                      <a:pt x="723240" y="552400"/>
                      <a:pt x="725377" y="550530"/>
                    </a:cubicBezTo>
                    <a:cubicBezTo>
                      <a:pt x="729651" y="546790"/>
                      <a:pt x="734828" y="544229"/>
                      <a:pt x="739554" y="541079"/>
                    </a:cubicBezTo>
                    <a:cubicBezTo>
                      <a:pt x="756824" y="529566"/>
                      <a:pt x="735107" y="543620"/>
                      <a:pt x="756093" y="531628"/>
                    </a:cubicBezTo>
                    <a:cubicBezTo>
                      <a:pt x="758559" y="530219"/>
                      <a:pt x="760642" y="528172"/>
                      <a:pt x="763182" y="526902"/>
                    </a:cubicBezTo>
                    <a:cubicBezTo>
                      <a:pt x="766954" y="525016"/>
                      <a:pt x="776195" y="523184"/>
                      <a:pt x="779721" y="522177"/>
                    </a:cubicBezTo>
                    <a:cubicBezTo>
                      <a:pt x="796673" y="517333"/>
                      <a:pt x="774609" y="522254"/>
                      <a:pt x="798624" y="517451"/>
                    </a:cubicBezTo>
                    <a:cubicBezTo>
                      <a:pt x="830667" y="519231"/>
                      <a:pt x="835887" y="521874"/>
                      <a:pt x="862419" y="517451"/>
                    </a:cubicBezTo>
                    <a:cubicBezTo>
                      <a:pt x="864876" y="517042"/>
                      <a:pt x="867330" y="516298"/>
                      <a:pt x="869507" y="515088"/>
                    </a:cubicBezTo>
                    <a:cubicBezTo>
                      <a:pt x="882225" y="508023"/>
                      <a:pt x="882162" y="507159"/>
                      <a:pt x="890773" y="498549"/>
                    </a:cubicBezTo>
                    <a:cubicBezTo>
                      <a:pt x="891560" y="496186"/>
                      <a:pt x="891579" y="493406"/>
                      <a:pt x="893135" y="491461"/>
                    </a:cubicBezTo>
                    <a:cubicBezTo>
                      <a:pt x="894909" y="489243"/>
                      <a:pt x="899757" y="489536"/>
                      <a:pt x="900224" y="486735"/>
                    </a:cubicBezTo>
                    <a:cubicBezTo>
                      <a:pt x="902255" y="474552"/>
                      <a:pt x="898904" y="466235"/>
                      <a:pt x="895498" y="456019"/>
                    </a:cubicBezTo>
                    <a:cubicBezTo>
                      <a:pt x="894710" y="448143"/>
                      <a:pt x="895638" y="439900"/>
                      <a:pt x="893135" y="432391"/>
                    </a:cubicBezTo>
                    <a:cubicBezTo>
                      <a:pt x="892237" y="429697"/>
                      <a:pt x="888228" y="429483"/>
                      <a:pt x="886047" y="427665"/>
                    </a:cubicBezTo>
                    <a:cubicBezTo>
                      <a:pt x="883480" y="425526"/>
                      <a:pt x="881526" y="422716"/>
                      <a:pt x="878959" y="420577"/>
                    </a:cubicBezTo>
                    <a:cubicBezTo>
                      <a:pt x="876777" y="418759"/>
                      <a:pt x="874052" y="417669"/>
                      <a:pt x="871870" y="415851"/>
                    </a:cubicBezTo>
                    <a:cubicBezTo>
                      <a:pt x="865049" y="410167"/>
                      <a:pt x="864702" y="408643"/>
                      <a:pt x="860056" y="401675"/>
                    </a:cubicBezTo>
                    <a:cubicBezTo>
                      <a:pt x="859268" y="399312"/>
                      <a:pt x="858377" y="396981"/>
                      <a:pt x="857693" y="394586"/>
                    </a:cubicBezTo>
                    <a:cubicBezTo>
                      <a:pt x="855996" y="388647"/>
                      <a:pt x="853941" y="379158"/>
                      <a:pt x="852968" y="373321"/>
                    </a:cubicBezTo>
                    <a:cubicBezTo>
                      <a:pt x="849348" y="351601"/>
                      <a:pt x="852771" y="363278"/>
                      <a:pt x="848242" y="349693"/>
                    </a:cubicBezTo>
                    <a:cubicBezTo>
                      <a:pt x="845643" y="331501"/>
                      <a:pt x="845504" y="331764"/>
                      <a:pt x="843517" y="311888"/>
                    </a:cubicBezTo>
                    <a:cubicBezTo>
                      <a:pt x="842652" y="303232"/>
                      <a:pt x="842860" y="294428"/>
                      <a:pt x="841154" y="285898"/>
                    </a:cubicBezTo>
                    <a:cubicBezTo>
                      <a:pt x="840463" y="282444"/>
                      <a:pt x="837815" y="279685"/>
                      <a:pt x="836428" y="276447"/>
                    </a:cubicBezTo>
                    <a:cubicBezTo>
                      <a:pt x="835447" y="274158"/>
                      <a:pt x="835827" y="271119"/>
                      <a:pt x="834066" y="269358"/>
                    </a:cubicBezTo>
                    <a:cubicBezTo>
                      <a:pt x="832305" y="267597"/>
                      <a:pt x="829340" y="267783"/>
                      <a:pt x="826977" y="266995"/>
                    </a:cubicBezTo>
                    <a:cubicBezTo>
                      <a:pt x="815342" y="249542"/>
                      <a:pt x="822069" y="256227"/>
                      <a:pt x="808075" y="245730"/>
                    </a:cubicBezTo>
                    <a:cubicBezTo>
                      <a:pt x="805924" y="241428"/>
                      <a:pt x="801855" y="234405"/>
                      <a:pt x="800986" y="229191"/>
                    </a:cubicBezTo>
                    <a:cubicBezTo>
                      <a:pt x="799814" y="222156"/>
                      <a:pt x="799411" y="215014"/>
                      <a:pt x="798624" y="207926"/>
                    </a:cubicBezTo>
                    <a:cubicBezTo>
                      <a:pt x="797836" y="186661"/>
                      <a:pt x="797589" y="165368"/>
                      <a:pt x="796261" y="144130"/>
                    </a:cubicBezTo>
                    <a:cubicBezTo>
                      <a:pt x="796010" y="140122"/>
                      <a:pt x="794872" y="136212"/>
                      <a:pt x="793898" y="132316"/>
                    </a:cubicBezTo>
                    <a:cubicBezTo>
                      <a:pt x="793294" y="129900"/>
                      <a:pt x="791535" y="125228"/>
                      <a:pt x="791535" y="125228"/>
                    </a:cubicBezTo>
                    <a:lnTo>
                      <a:pt x="732466" y="129954"/>
                    </a:lnTo>
                    <a:lnTo>
                      <a:pt x="685210" y="103963"/>
                    </a:lnTo>
                    <a:cubicBezTo>
                      <a:pt x="678909" y="100813"/>
                      <a:pt x="672423" y="98007"/>
                      <a:pt x="666307" y="94512"/>
                    </a:cubicBezTo>
                    <a:cubicBezTo>
                      <a:pt x="643557" y="81512"/>
                      <a:pt x="660370" y="87807"/>
                      <a:pt x="645042" y="82698"/>
                    </a:cubicBezTo>
                    <a:cubicBezTo>
                      <a:pt x="627254" y="70838"/>
                      <a:pt x="649855" y="84759"/>
                      <a:pt x="628503" y="75609"/>
                    </a:cubicBezTo>
                    <a:cubicBezTo>
                      <a:pt x="625893" y="74490"/>
                      <a:pt x="623954" y="72154"/>
                      <a:pt x="621414" y="70884"/>
                    </a:cubicBezTo>
                    <a:cubicBezTo>
                      <a:pt x="619186" y="69770"/>
                      <a:pt x="616689" y="69309"/>
                      <a:pt x="614326" y="68521"/>
                    </a:cubicBezTo>
                    <a:cubicBezTo>
                      <a:pt x="603180" y="51804"/>
                      <a:pt x="610517" y="65944"/>
                      <a:pt x="611963" y="28354"/>
                    </a:cubicBezTo>
                    <a:cubicBezTo>
                      <a:pt x="612326" y="18910"/>
                      <a:pt x="611963" y="9451"/>
                      <a:pt x="611963" y="0"/>
                    </a:cubicBezTo>
                    <a:lnTo>
                      <a:pt x="354419" y="82698"/>
                    </a:lnTo>
                    <a:lnTo>
                      <a:pt x="42531" y="89786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7" name="Freeform 246"/>
              <p:cNvSpPr/>
              <p:nvPr/>
            </p:nvSpPr>
            <p:spPr>
              <a:xfrm>
                <a:off x="6124718" y="2575884"/>
                <a:ext cx="716114" cy="461634"/>
              </a:xfrm>
              <a:custGeom>
                <a:avLst/>
                <a:gdLst>
                  <a:gd name="connsiteX0" fmla="*/ 715926 w 715926"/>
                  <a:gd name="connsiteY0" fmla="*/ 2363 h 460744"/>
                  <a:gd name="connsiteX1" fmla="*/ 108689 w 715926"/>
                  <a:gd name="connsiteY1" fmla="*/ 0 h 460744"/>
                  <a:gd name="connsiteX2" fmla="*/ 80335 w 715926"/>
                  <a:gd name="connsiteY2" fmla="*/ 184298 h 460744"/>
                  <a:gd name="connsiteX3" fmla="*/ 0 w 715926"/>
                  <a:gd name="connsiteY3" fmla="*/ 460744 h 460744"/>
                  <a:gd name="connsiteX4" fmla="*/ 326065 w 715926"/>
                  <a:gd name="connsiteY4" fmla="*/ 446567 h 460744"/>
                  <a:gd name="connsiteX5" fmla="*/ 576521 w 715926"/>
                  <a:gd name="connsiteY5" fmla="*/ 361507 h 460744"/>
                  <a:gd name="connsiteX6" fmla="*/ 661582 w 715926"/>
                  <a:gd name="connsiteY6" fmla="*/ 224465 h 460744"/>
                  <a:gd name="connsiteX7" fmla="*/ 604875 w 715926"/>
                  <a:gd name="connsiteY7" fmla="*/ 198474 h 460744"/>
                  <a:gd name="connsiteX8" fmla="*/ 715926 w 715926"/>
                  <a:gd name="connsiteY8" fmla="*/ 2363 h 46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5926" h="460744">
                    <a:moveTo>
                      <a:pt x="715926" y="2363"/>
                    </a:moveTo>
                    <a:lnTo>
                      <a:pt x="108689" y="0"/>
                    </a:lnTo>
                    <a:lnTo>
                      <a:pt x="80335" y="184298"/>
                    </a:lnTo>
                    <a:lnTo>
                      <a:pt x="0" y="460744"/>
                    </a:lnTo>
                    <a:lnTo>
                      <a:pt x="326065" y="446567"/>
                    </a:lnTo>
                    <a:lnTo>
                      <a:pt x="576521" y="361507"/>
                    </a:lnTo>
                    <a:lnTo>
                      <a:pt x="661582" y="224465"/>
                    </a:lnTo>
                    <a:lnTo>
                      <a:pt x="604875" y="198474"/>
                    </a:lnTo>
                    <a:lnTo>
                      <a:pt x="715926" y="236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8" name="Freeform 247"/>
              <p:cNvSpPr/>
              <p:nvPr/>
            </p:nvSpPr>
            <p:spPr>
              <a:xfrm>
                <a:off x="5597989" y="3747723"/>
                <a:ext cx="1219170" cy="778268"/>
              </a:xfrm>
              <a:custGeom>
                <a:avLst/>
                <a:gdLst>
                  <a:gd name="connsiteX0" fmla="*/ 1027814 w 1219200"/>
                  <a:gd name="connsiteY0" fmla="*/ 456018 h 777358"/>
                  <a:gd name="connsiteX1" fmla="*/ 1108149 w 1219200"/>
                  <a:gd name="connsiteY1" fmla="*/ 420577 h 777358"/>
                  <a:gd name="connsiteX2" fmla="*/ 1127051 w 1219200"/>
                  <a:gd name="connsiteY2" fmla="*/ 411125 h 777358"/>
                  <a:gd name="connsiteX3" fmla="*/ 1143591 w 1219200"/>
                  <a:gd name="connsiteY3" fmla="*/ 404037 h 777358"/>
                  <a:gd name="connsiteX4" fmla="*/ 1150679 w 1219200"/>
                  <a:gd name="connsiteY4" fmla="*/ 396949 h 777358"/>
                  <a:gd name="connsiteX5" fmla="*/ 1169581 w 1219200"/>
                  <a:gd name="connsiteY5" fmla="*/ 382772 h 777358"/>
                  <a:gd name="connsiteX6" fmla="*/ 1176670 w 1219200"/>
                  <a:gd name="connsiteY6" fmla="*/ 378046 h 777358"/>
                  <a:gd name="connsiteX7" fmla="*/ 1190846 w 1219200"/>
                  <a:gd name="connsiteY7" fmla="*/ 368595 h 777358"/>
                  <a:gd name="connsiteX8" fmla="*/ 1193209 w 1219200"/>
                  <a:gd name="connsiteY8" fmla="*/ 361507 h 777358"/>
                  <a:gd name="connsiteX9" fmla="*/ 1207386 w 1219200"/>
                  <a:gd name="connsiteY9" fmla="*/ 354418 h 777358"/>
                  <a:gd name="connsiteX10" fmla="*/ 1214474 w 1219200"/>
                  <a:gd name="connsiteY10" fmla="*/ 349693 h 777358"/>
                  <a:gd name="connsiteX11" fmla="*/ 1219200 w 1219200"/>
                  <a:gd name="connsiteY11" fmla="*/ 347330 h 777358"/>
                  <a:gd name="connsiteX12" fmla="*/ 1051442 w 1219200"/>
                  <a:gd name="connsiteY12" fmla="*/ 219739 h 777358"/>
                  <a:gd name="connsiteX13" fmla="*/ 904949 w 1219200"/>
                  <a:gd name="connsiteY13" fmla="*/ 56707 h 777358"/>
                  <a:gd name="connsiteX14" fmla="*/ 864781 w 1219200"/>
                  <a:gd name="connsiteY14" fmla="*/ 73246 h 777358"/>
                  <a:gd name="connsiteX15" fmla="*/ 628502 w 1219200"/>
                  <a:gd name="connsiteY15" fmla="*/ 0 h 777358"/>
                  <a:gd name="connsiteX16" fmla="*/ 531628 w 1219200"/>
                  <a:gd name="connsiteY16" fmla="*/ 111051 h 777358"/>
                  <a:gd name="connsiteX17" fmla="*/ 517451 w 1219200"/>
                  <a:gd name="connsiteY17" fmla="*/ 248093 h 777358"/>
                  <a:gd name="connsiteX18" fmla="*/ 0 w 1219200"/>
                  <a:gd name="connsiteY18" fmla="*/ 500911 h 777358"/>
                  <a:gd name="connsiteX19" fmla="*/ 335516 w 1219200"/>
                  <a:gd name="connsiteY19" fmla="*/ 777358 h 777358"/>
                  <a:gd name="connsiteX20" fmla="*/ 453656 w 1219200"/>
                  <a:gd name="connsiteY20" fmla="*/ 744279 h 777358"/>
                  <a:gd name="connsiteX21" fmla="*/ 472558 w 1219200"/>
                  <a:gd name="connsiteY21" fmla="*/ 737191 h 777358"/>
                  <a:gd name="connsiteX22" fmla="*/ 479646 w 1219200"/>
                  <a:gd name="connsiteY22" fmla="*/ 734828 h 777358"/>
                  <a:gd name="connsiteX23" fmla="*/ 548167 w 1219200"/>
                  <a:gd name="connsiteY23" fmla="*/ 730102 h 777358"/>
                  <a:gd name="connsiteX24" fmla="*/ 630865 w 1219200"/>
                  <a:gd name="connsiteY24" fmla="*/ 723014 h 777358"/>
                  <a:gd name="connsiteX25" fmla="*/ 645042 w 1219200"/>
                  <a:gd name="connsiteY25" fmla="*/ 713563 h 777358"/>
                  <a:gd name="connsiteX26" fmla="*/ 652130 w 1219200"/>
                  <a:gd name="connsiteY26" fmla="*/ 711200 h 777358"/>
                  <a:gd name="connsiteX27" fmla="*/ 661581 w 1219200"/>
                  <a:gd name="connsiteY27" fmla="*/ 706474 h 777358"/>
                  <a:gd name="connsiteX28" fmla="*/ 697023 w 1219200"/>
                  <a:gd name="connsiteY28" fmla="*/ 701749 h 777358"/>
                  <a:gd name="connsiteX29" fmla="*/ 706474 w 1219200"/>
                  <a:gd name="connsiteY29" fmla="*/ 699386 h 777358"/>
                  <a:gd name="connsiteX30" fmla="*/ 713563 w 1219200"/>
                  <a:gd name="connsiteY30" fmla="*/ 694660 h 777358"/>
                  <a:gd name="connsiteX31" fmla="*/ 720651 w 1219200"/>
                  <a:gd name="connsiteY31" fmla="*/ 692298 h 777358"/>
                  <a:gd name="connsiteX32" fmla="*/ 732465 w 1219200"/>
                  <a:gd name="connsiteY32" fmla="*/ 680484 h 777358"/>
                  <a:gd name="connsiteX33" fmla="*/ 746642 w 1219200"/>
                  <a:gd name="connsiteY33" fmla="*/ 675758 h 777358"/>
                  <a:gd name="connsiteX34" fmla="*/ 753730 w 1219200"/>
                  <a:gd name="connsiteY34" fmla="*/ 671032 h 777358"/>
                  <a:gd name="connsiteX35" fmla="*/ 777358 w 1219200"/>
                  <a:gd name="connsiteY35" fmla="*/ 666307 h 777358"/>
                  <a:gd name="connsiteX36" fmla="*/ 791535 w 1219200"/>
                  <a:gd name="connsiteY36" fmla="*/ 661581 h 777358"/>
                  <a:gd name="connsiteX37" fmla="*/ 798623 w 1219200"/>
                  <a:gd name="connsiteY37" fmla="*/ 659218 h 777358"/>
                  <a:gd name="connsiteX38" fmla="*/ 812800 w 1219200"/>
                  <a:gd name="connsiteY38" fmla="*/ 647404 h 777358"/>
                  <a:gd name="connsiteX39" fmla="*/ 822251 w 1219200"/>
                  <a:gd name="connsiteY39" fmla="*/ 640316 h 777358"/>
                  <a:gd name="connsiteX40" fmla="*/ 829339 w 1219200"/>
                  <a:gd name="connsiteY40" fmla="*/ 637953 h 777358"/>
                  <a:gd name="connsiteX41" fmla="*/ 852967 w 1219200"/>
                  <a:gd name="connsiteY41" fmla="*/ 626139 h 777358"/>
                  <a:gd name="connsiteX42" fmla="*/ 874233 w 1219200"/>
                  <a:gd name="connsiteY42" fmla="*/ 619051 h 777358"/>
                  <a:gd name="connsiteX43" fmla="*/ 881321 w 1219200"/>
                  <a:gd name="connsiteY43" fmla="*/ 616688 h 777358"/>
                  <a:gd name="connsiteX44" fmla="*/ 909674 w 1219200"/>
                  <a:gd name="connsiteY44" fmla="*/ 616688 h 777358"/>
                  <a:gd name="connsiteX45" fmla="*/ 938028 w 1219200"/>
                  <a:gd name="connsiteY45" fmla="*/ 510363 h 777358"/>
                  <a:gd name="connsiteX46" fmla="*/ 1027814 w 1219200"/>
                  <a:gd name="connsiteY46" fmla="*/ 456018 h 777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219200" h="777358">
                    <a:moveTo>
                      <a:pt x="1027814" y="456018"/>
                    </a:moveTo>
                    <a:lnTo>
                      <a:pt x="1108149" y="420577"/>
                    </a:lnTo>
                    <a:cubicBezTo>
                      <a:pt x="1114450" y="417426"/>
                      <a:pt x="1120548" y="413834"/>
                      <a:pt x="1127051" y="411125"/>
                    </a:cubicBezTo>
                    <a:cubicBezTo>
                      <a:pt x="1139665" y="405869"/>
                      <a:pt x="1133444" y="412493"/>
                      <a:pt x="1143591" y="404037"/>
                    </a:cubicBezTo>
                    <a:cubicBezTo>
                      <a:pt x="1146158" y="401898"/>
                      <a:pt x="1148093" y="399065"/>
                      <a:pt x="1150679" y="396949"/>
                    </a:cubicBezTo>
                    <a:cubicBezTo>
                      <a:pt x="1156775" y="391962"/>
                      <a:pt x="1163028" y="387141"/>
                      <a:pt x="1169581" y="382772"/>
                    </a:cubicBezTo>
                    <a:cubicBezTo>
                      <a:pt x="1171944" y="381197"/>
                      <a:pt x="1174488" y="379864"/>
                      <a:pt x="1176670" y="378046"/>
                    </a:cubicBezTo>
                    <a:cubicBezTo>
                      <a:pt x="1188469" y="368213"/>
                      <a:pt x="1178389" y="372748"/>
                      <a:pt x="1190846" y="368595"/>
                    </a:cubicBezTo>
                    <a:cubicBezTo>
                      <a:pt x="1191634" y="366232"/>
                      <a:pt x="1191653" y="363452"/>
                      <a:pt x="1193209" y="361507"/>
                    </a:cubicBezTo>
                    <a:cubicBezTo>
                      <a:pt x="1197724" y="355864"/>
                      <a:pt x="1201679" y="357272"/>
                      <a:pt x="1207386" y="354418"/>
                    </a:cubicBezTo>
                    <a:cubicBezTo>
                      <a:pt x="1209926" y="353148"/>
                      <a:pt x="1212039" y="351154"/>
                      <a:pt x="1214474" y="349693"/>
                    </a:cubicBezTo>
                    <a:cubicBezTo>
                      <a:pt x="1215984" y="348787"/>
                      <a:pt x="1217625" y="348118"/>
                      <a:pt x="1219200" y="347330"/>
                    </a:cubicBezTo>
                    <a:lnTo>
                      <a:pt x="1051442" y="219739"/>
                    </a:lnTo>
                    <a:lnTo>
                      <a:pt x="904949" y="56707"/>
                    </a:lnTo>
                    <a:lnTo>
                      <a:pt x="864781" y="73246"/>
                    </a:lnTo>
                    <a:lnTo>
                      <a:pt x="628502" y="0"/>
                    </a:lnTo>
                    <a:lnTo>
                      <a:pt x="531628" y="111051"/>
                    </a:lnTo>
                    <a:lnTo>
                      <a:pt x="517451" y="248093"/>
                    </a:lnTo>
                    <a:lnTo>
                      <a:pt x="0" y="500911"/>
                    </a:lnTo>
                    <a:lnTo>
                      <a:pt x="335516" y="777358"/>
                    </a:lnTo>
                    <a:lnTo>
                      <a:pt x="453656" y="744279"/>
                    </a:lnTo>
                    <a:lnTo>
                      <a:pt x="472558" y="737191"/>
                    </a:lnTo>
                    <a:cubicBezTo>
                      <a:pt x="474899" y="736340"/>
                      <a:pt x="477204" y="735316"/>
                      <a:pt x="479646" y="734828"/>
                    </a:cubicBezTo>
                    <a:cubicBezTo>
                      <a:pt x="500891" y="730579"/>
                      <a:pt x="529444" y="730953"/>
                      <a:pt x="548167" y="730102"/>
                    </a:cubicBezTo>
                    <a:cubicBezTo>
                      <a:pt x="591118" y="721513"/>
                      <a:pt x="563769" y="725698"/>
                      <a:pt x="630865" y="723014"/>
                    </a:cubicBezTo>
                    <a:cubicBezTo>
                      <a:pt x="647718" y="717395"/>
                      <a:pt x="627343" y="725362"/>
                      <a:pt x="645042" y="713563"/>
                    </a:cubicBezTo>
                    <a:cubicBezTo>
                      <a:pt x="647114" y="712182"/>
                      <a:pt x="649841" y="712181"/>
                      <a:pt x="652130" y="711200"/>
                    </a:cubicBezTo>
                    <a:cubicBezTo>
                      <a:pt x="655367" y="709812"/>
                      <a:pt x="658207" y="707486"/>
                      <a:pt x="661581" y="706474"/>
                    </a:cubicBezTo>
                    <a:cubicBezTo>
                      <a:pt x="667823" y="704601"/>
                      <a:pt x="693281" y="702165"/>
                      <a:pt x="697023" y="701749"/>
                    </a:cubicBezTo>
                    <a:cubicBezTo>
                      <a:pt x="700173" y="700961"/>
                      <a:pt x="703489" y="700665"/>
                      <a:pt x="706474" y="699386"/>
                    </a:cubicBezTo>
                    <a:cubicBezTo>
                      <a:pt x="709084" y="698267"/>
                      <a:pt x="711023" y="695930"/>
                      <a:pt x="713563" y="694660"/>
                    </a:cubicBezTo>
                    <a:cubicBezTo>
                      <a:pt x="715791" y="693546"/>
                      <a:pt x="718288" y="693085"/>
                      <a:pt x="720651" y="692298"/>
                    </a:cubicBezTo>
                    <a:cubicBezTo>
                      <a:pt x="724962" y="685831"/>
                      <a:pt x="725003" y="683800"/>
                      <a:pt x="732465" y="680484"/>
                    </a:cubicBezTo>
                    <a:cubicBezTo>
                      <a:pt x="737017" y="678461"/>
                      <a:pt x="746642" y="675758"/>
                      <a:pt x="746642" y="675758"/>
                    </a:cubicBezTo>
                    <a:cubicBezTo>
                      <a:pt x="749005" y="674183"/>
                      <a:pt x="751120" y="672151"/>
                      <a:pt x="753730" y="671032"/>
                    </a:cubicBezTo>
                    <a:cubicBezTo>
                      <a:pt x="758211" y="669111"/>
                      <a:pt x="774167" y="666839"/>
                      <a:pt x="777358" y="666307"/>
                    </a:cubicBezTo>
                    <a:lnTo>
                      <a:pt x="791535" y="661581"/>
                    </a:lnTo>
                    <a:lnTo>
                      <a:pt x="798623" y="659218"/>
                    </a:lnTo>
                    <a:cubicBezTo>
                      <a:pt x="809654" y="648189"/>
                      <a:pt x="801288" y="655627"/>
                      <a:pt x="812800" y="647404"/>
                    </a:cubicBezTo>
                    <a:cubicBezTo>
                      <a:pt x="816004" y="645115"/>
                      <a:pt x="818832" y="642270"/>
                      <a:pt x="822251" y="640316"/>
                    </a:cubicBezTo>
                    <a:cubicBezTo>
                      <a:pt x="824413" y="639080"/>
                      <a:pt x="827162" y="639163"/>
                      <a:pt x="829339" y="637953"/>
                    </a:cubicBezTo>
                    <a:cubicBezTo>
                      <a:pt x="858669" y="621659"/>
                      <a:pt x="830887" y="632763"/>
                      <a:pt x="852967" y="626139"/>
                    </a:cubicBezTo>
                    <a:cubicBezTo>
                      <a:pt x="852985" y="626134"/>
                      <a:pt x="870680" y="620235"/>
                      <a:pt x="874233" y="619051"/>
                    </a:cubicBezTo>
                    <a:cubicBezTo>
                      <a:pt x="876596" y="618263"/>
                      <a:pt x="878830" y="616688"/>
                      <a:pt x="881321" y="616688"/>
                    </a:cubicBezTo>
                    <a:lnTo>
                      <a:pt x="909674" y="616688"/>
                    </a:lnTo>
                    <a:lnTo>
                      <a:pt x="938028" y="510363"/>
                    </a:lnTo>
                    <a:lnTo>
                      <a:pt x="1027814" y="45601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9" name="Freeform 248"/>
              <p:cNvSpPr/>
              <p:nvPr/>
            </p:nvSpPr>
            <p:spPr>
              <a:xfrm>
                <a:off x="5944211" y="4194562"/>
                <a:ext cx="1171823" cy="905512"/>
              </a:xfrm>
              <a:custGeom>
                <a:avLst/>
                <a:gdLst>
                  <a:gd name="connsiteX0" fmla="*/ 368595 w 1171944"/>
                  <a:gd name="connsiteY0" fmla="*/ 602512 h 907312"/>
                  <a:gd name="connsiteX1" fmla="*/ 744279 w 1171944"/>
                  <a:gd name="connsiteY1" fmla="*/ 907312 h 907312"/>
                  <a:gd name="connsiteX2" fmla="*/ 973470 w 1171944"/>
                  <a:gd name="connsiteY2" fmla="*/ 723014 h 907312"/>
                  <a:gd name="connsiteX3" fmla="*/ 1171944 w 1171944"/>
                  <a:gd name="connsiteY3" fmla="*/ 373321 h 907312"/>
                  <a:gd name="connsiteX4" fmla="*/ 699386 w 1171944"/>
                  <a:gd name="connsiteY4" fmla="*/ 0 h 907312"/>
                  <a:gd name="connsiteX5" fmla="*/ 581246 w 1171944"/>
                  <a:gd name="connsiteY5" fmla="*/ 59070 h 907312"/>
                  <a:gd name="connsiteX6" fmla="*/ 555256 w 1171944"/>
                  <a:gd name="connsiteY6" fmla="*/ 165395 h 907312"/>
                  <a:gd name="connsiteX7" fmla="*/ 498549 w 1171944"/>
                  <a:gd name="connsiteY7" fmla="*/ 170121 h 907312"/>
                  <a:gd name="connsiteX8" fmla="*/ 470195 w 1171944"/>
                  <a:gd name="connsiteY8" fmla="*/ 181935 h 907312"/>
                  <a:gd name="connsiteX9" fmla="*/ 456018 w 1171944"/>
                  <a:gd name="connsiteY9" fmla="*/ 191386 h 907312"/>
                  <a:gd name="connsiteX10" fmla="*/ 439479 w 1171944"/>
                  <a:gd name="connsiteY10" fmla="*/ 205563 h 907312"/>
                  <a:gd name="connsiteX11" fmla="*/ 425302 w 1171944"/>
                  <a:gd name="connsiteY11" fmla="*/ 207926 h 907312"/>
                  <a:gd name="connsiteX12" fmla="*/ 411125 w 1171944"/>
                  <a:gd name="connsiteY12" fmla="*/ 212651 h 907312"/>
                  <a:gd name="connsiteX13" fmla="*/ 387497 w 1171944"/>
                  <a:gd name="connsiteY13" fmla="*/ 217377 h 907312"/>
                  <a:gd name="connsiteX14" fmla="*/ 370958 w 1171944"/>
                  <a:gd name="connsiteY14" fmla="*/ 229191 h 907312"/>
                  <a:gd name="connsiteX15" fmla="*/ 356781 w 1171944"/>
                  <a:gd name="connsiteY15" fmla="*/ 238642 h 907312"/>
                  <a:gd name="connsiteX16" fmla="*/ 342604 w 1171944"/>
                  <a:gd name="connsiteY16" fmla="*/ 243368 h 907312"/>
                  <a:gd name="connsiteX17" fmla="*/ 335516 w 1171944"/>
                  <a:gd name="connsiteY17" fmla="*/ 245730 h 907312"/>
                  <a:gd name="connsiteX18" fmla="*/ 314251 w 1171944"/>
                  <a:gd name="connsiteY18" fmla="*/ 248093 h 907312"/>
                  <a:gd name="connsiteX19" fmla="*/ 285897 w 1171944"/>
                  <a:gd name="connsiteY19" fmla="*/ 255181 h 907312"/>
                  <a:gd name="connsiteX20" fmla="*/ 259907 w 1171944"/>
                  <a:gd name="connsiteY20" fmla="*/ 264633 h 907312"/>
                  <a:gd name="connsiteX21" fmla="*/ 245730 w 1171944"/>
                  <a:gd name="connsiteY21" fmla="*/ 269358 h 907312"/>
                  <a:gd name="connsiteX22" fmla="*/ 193749 w 1171944"/>
                  <a:gd name="connsiteY22" fmla="*/ 274084 h 907312"/>
                  <a:gd name="connsiteX23" fmla="*/ 184297 w 1171944"/>
                  <a:gd name="connsiteY23" fmla="*/ 278809 h 907312"/>
                  <a:gd name="connsiteX24" fmla="*/ 172484 w 1171944"/>
                  <a:gd name="connsiteY24" fmla="*/ 281172 h 907312"/>
                  <a:gd name="connsiteX25" fmla="*/ 113414 w 1171944"/>
                  <a:gd name="connsiteY25" fmla="*/ 283535 h 907312"/>
                  <a:gd name="connsiteX26" fmla="*/ 96874 w 1171944"/>
                  <a:gd name="connsiteY26" fmla="*/ 290623 h 907312"/>
                  <a:gd name="connsiteX27" fmla="*/ 89786 w 1171944"/>
                  <a:gd name="connsiteY27" fmla="*/ 292986 h 907312"/>
                  <a:gd name="connsiteX28" fmla="*/ 82697 w 1171944"/>
                  <a:gd name="connsiteY28" fmla="*/ 297712 h 907312"/>
                  <a:gd name="connsiteX29" fmla="*/ 63795 w 1171944"/>
                  <a:gd name="connsiteY29" fmla="*/ 302437 h 907312"/>
                  <a:gd name="connsiteX30" fmla="*/ 30716 w 1171944"/>
                  <a:gd name="connsiteY30" fmla="*/ 318977 h 907312"/>
                  <a:gd name="connsiteX31" fmla="*/ 14177 w 1171944"/>
                  <a:gd name="connsiteY31" fmla="*/ 321340 h 907312"/>
                  <a:gd name="connsiteX32" fmla="*/ 9451 w 1171944"/>
                  <a:gd name="connsiteY32" fmla="*/ 328428 h 907312"/>
                  <a:gd name="connsiteX33" fmla="*/ 2363 w 1171944"/>
                  <a:gd name="connsiteY33" fmla="*/ 333154 h 907312"/>
                  <a:gd name="connsiteX34" fmla="*/ 0 w 1171944"/>
                  <a:gd name="connsiteY34" fmla="*/ 335516 h 907312"/>
                  <a:gd name="connsiteX35" fmla="*/ 368595 w 1171944"/>
                  <a:gd name="connsiteY35" fmla="*/ 602512 h 90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71944" h="907312">
                    <a:moveTo>
                      <a:pt x="368595" y="602512"/>
                    </a:moveTo>
                    <a:lnTo>
                      <a:pt x="744279" y="907312"/>
                    </a:lnTo>
                    <a:lnTo>
                      <a:pt x="973470" y="723014"/>
                    </a:lnTo>
                    <a:lnTo>
                      <a:pt x="1171944" y="373321"/>
                    </a:lnTo>
                    <a:lnTo>
                      <a:pt x="699386" y="0"/>
                    </a:lnTo>
                    <a:lnTo>
                      <a:pt x="581246" y="59070"/>
                    </a:lnTo>
                    <a:lnTo>
                      <a:pt x="555256" y="165395"/>
                    </a:lnTo>
                    <a:lnTo>
                      <a:pt x="498549" y="170121"/>
                    </a:lnTo>
                    <a:cubicBezTo>
                      <a:pt x="489476" y="173523"/>
                      <a:pt x="478794" y="176776"/>
                      <a:pt x="470195" y="181935"/>
                    </a:cubicBezTo>
                    <a:cubicBezTo>
                      <a:pt x="465325" y="184857"/>
                      <a:pt x="460034" y="187370"/>
                      <a:pt x="456018" y="191386"/>
                    </a:cubicBezTo>
                    <a:cubicBezTo>
                      <a:pt x="452147" y="195257"/>
                      <a:pt x="444529" y="203543"/>
                      <a:pt x="439479" y="205563"/>
                    </a:cubicBezTo>
                    <a:cubicBezTo>
                      <a:pt x="435031" y="207342"/>
                      <a:pt x="429950" y="206764"/>
                      <a:pt x="425302" y="207926"/>
                    </a:cubicBezTo>
                    <a:cubicBezTo>
                      <a:pt x="420469" y="209134"/>
                      <a:pt x="416009" y="211674"/>
                      <a:pt x="411125" y="212651"/>
                    </a:cubicBezTo>
                    <a:lnTo>
                      <a:pt x="387497" y="217377"/>
                    </a:lnTo>
                    <a:cubicBezTo>
                      <a:pt x="364462" y="232733"/>
                      <a:pt x="400253" y="208684"/>
                      <a:pt x="370958" y="229191"/>
                    </a:cubicBezTo>
                    <a:cubicBezTo>
                      <a:pt x="366305" y="232448"/>
                      <a:pt x="362169" y="236846"/>
                      <a:pt x="356781" y="238642"/>
                    </a:cubicBezTo>
                    <a:lnTo>
                      <a:pt x="342604" y="243368"/>
                    </a:lnTo>
                    <a:cubicBezTo>
                      <a:pt x="340241" y="244156"/>
                      <a:pt x="337991" y="245455"/>
                      <a:pt x="335516" y="245730"/>
                    </a:cubicBezTo>
                    <a:lnTo>
                      <a:pt x="314251" y="248093"/>
                    </a:lnTo>
                    <a:cubicBezTo>
                      <a:pt x="295529" y="254334"/>
                      <a:pt x="304988" y="252000"/>
                      <a:pt x="285897" y="255181"/>
                    </a:cubicBezTo>
                    <a:cubicBezTo>
                      <a:pt x="269467" y="261754"/>
                      <a:pt x="278098" y="258570"/>
                      <a:pt x="259907" y="264633"/>
                    </a:cubicBezTo>
                    <a:cubicBezTo>
                      <a:pt x="255181" y="266208"/>
                      <a:pt x="250691" y="268907"/>
                      <a:pt x="245730" y="269358"/>
                    </a:cubicBezTo>
                    <a:lnTo>
                      <a:pt x="193749" y="274084"/>
                    </a:lnTo>
                    <a:cubicBezTo>
                      <a:pt x="190598" y="275659"/>
                      <a:pt x="187639" y="277695"/>
                      <a:pt x="184297" y="278809"/>
                    </a:cubicBezTo>
                    <a:cubicBezTo>
                      <a:pt x="180487" y="280079"/>
                      <a:pt x="176491" y="280905"/>
                      <a:pt x="172484" y="281172"/>
                    </a:cubicBezTo>
                    <a:cubicBezTo>
                      <a:pt x="152822" y="282483"/>
                      <a:pt x="133104" y="282747"/>
                      <a:pt x="113414" y="283535"/>
                    </a:cubicBezTo>
                    <a:cubicBezTo>
                      <a:pt x="93747" y="288452"/>
                      <a:pt x="113190" y="282466"/>
                      <a:pt x="96874" y="290623"/>
                    </a:cubicBezTo>
                    <a:cubicBezTo>
                      <a:pt x="94646" y="291737"/>
                      <a:pt x="92014" y="291872"/>
                      <a:pt x="89786" y="292986"/>
                    </a:cubicBezTo>
                    <a:cubicBezTo>
                      <a:pt x="87246" y="294256"/>
                      <a:pt x="85366" y="296741"/>
                      <a:pt x="82697" y="297712"/>
                    </a:cubicBezTo>
                    <a:cubicBezTo>
                      <a:pt x="76593" y="299931"/>
                      <a:pt x="63795" y="302437"/>
                      <a:pt x="63795" y="302437"/>
                    </a:cubicBezTo>
                    <a:cubicBezTo>
                      <a:pt x="45851" y="313203"/>
                      <a:pt x="46084" y="316183"/>
                      <a:pt x="30716" y="318977"/>
                    </a:cubicBezTo>
                    <a:cubicBezTo>
                      <a:pt x="25237" y="319973"/>
                      <a:pt x="19690" y="320552"/>
                      <a:pt x="14177" y="321340"/>
                    </a:cubicBezTo>
                    <a:cubicBezTo>
                      <a:pt x="12602" y="323703"/>
                      <a:pt x="11459" y="326420"/>
                      <a:pt x="9451" y="328428"/>
                    </a:cubicBezTo>
                    <a:cubicBezTo>
                      <a:pt x="7443" y="330436"/>
                      <a:pt x="4635" y="331450"/>
                      <a:pt x="2363" y="333154"/>
                    </a:cubicBezTo>
                    <a:cubicBezTo>
                      <a:pt x="1472" y="333822"/>
                      <a:pt x="788" y="334729"/>
                      <a:pt x="0" y="335516"/>
                    </a:cubicBezTo>
                    <a:lnTo>
                      <a:pt x="368595" y="60251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0" name="Freeform 249"/>
              <p:cNvSpPr/>
              <p:nvPr/>
            </p:nvSpPr>
            <p:spPr>
              <a:xfrm>
                <a:off x="5633499" y="4407623"/>
                <a:ext cx="695401" cy="609593"/>
              </a:xfrm>
              <a:custGeom>
                <a:avLst/>
                <a:gdLst>
                  <a:gd name="connsiteX0" fmla="*/ 167758 w 694661"/>
                  <a:gd name="connsiteY0" fmla="*/ 0 h 609600"/>
                  <a:gd name="connsiteX1" fmla="*/ 694661 w 694661"/>
                  <a:gd name="connsiteY1" fmla="*/ 401674 h 609600"/>
                  <a:gd name="connsiteX2" fmla="*/ 496186 w 694661"/>
                  <a:gd name="connsiteY2" fmla="*/ 505637 h 609600"/>
                  <a:gd name="connsiteX3" fmla="*/ 314251 w 694661"/>
                  <a:gd name="connsiteY3" fmla="*/ 536353 h 609600"/>
                  <a:gd name="connsiteX4" fmla="*/ 158307 w 694661"/>
                  <a:gd name="connsiteY4" fmla="*/ 609600 h 609600"/>
                  <a:gd name="connsiteX5" fmla="*/ 0 w 694661"/>
                  <a:gd name="connsiteY5" fmla="*/ 144130 h 609600"/>
                  <a:gd name="connsiteX6" fmla="*/ 167758 w 694661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4661" h="609600">
                    <a:moveTo>
                      <a:pt x="167758" y="0"/>
                    </a:moveTo>
                    <a:lnTo>
                      <a:pt x="694661" y="401674"/>
                    </a:lnTo>
                    <a:lnTo>
                      <a:pt x="496186" y="505637"/>
                    </a:lnTo>
                    <a:lnTo>
                      <a:pt x="314251" y="536353"/>
                    </a:lnTo>
                    <a:lnTo>
                      <a:pt x="158307" y="609600"/>
                    </a:lnTo>
                    <a:lnTo>
                      <a:pt x="0" y="144130"/>
                    </a:lnTo>
                    <a:lnTo>
                      <a:pt x="167758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1" name="Freeform 250"/>
              <p:cNvSpPr/>
              <p:nvPr/>
            </p:nvSpPr>
            <p:spPr>
              <a:xfrm>
                <a:off x="789371" y="2182313"/>
                <a:ext cx="1124477" cy="630306"/>
              </a:xfrm>
              <a:custGeom>
                <a:avLst/>
                <a:gdLst>
                  <a:gd name="connsiteX0" fmla="*/ 15631 w 1148861"/>
                  <a:gd name="connsiteY0" fmla="*/ 0 h 633046"/>
                  <a:gd name="connsiteX1" fmla="*/ 0 w 1148861"/>
                  <a:gd name="connsiteY1" fmla="*/ 617416 h 633046"/>
                  <a:gd name="connsiteX2" fmla="*/ 633046 w 1148861"/>
                  <a:gd name="connsiteY2" fmla="*/ 633046 h 633046"/>
                  <a:gd name="connsiteX3" fmla="*/ 859692 w 1148861"/>
                  <a:gd name="connsiteY3" fmla="*/ 414216 h 633046"/>
                  <a:gd name="connsiteX4" fmla="*/ 1148861 w 1148861"/>
                  <a:gd name="connsiteY4" fmla="*/ 429846 h 633046"/>
                  <a:gd name="connsiteX5" fmla="*/ 1141046 w 1148861"/>
                  <a:gd name="connsiteY5" fmla="*/ 31262 h 633046"/>
                  <a:gd name="connsiteX6" fmla="*/ 15631 w 1148861"/>
                  <a:gd name="connsiteY6" fmla="*/ 0 h 633046"/>
                  <a:gd name="connsiteX0" fmla="*/ 15631 w 1148861"/>
                  <a:gd name="connsiteY0" fmla="*/ 0 h 633046"/>
                  <a:gd name="connsiteX1" fmla="*/ 0 w 1148861"/>
                  <a:gd name="connsiteY1" fmla="*/ 617416 h 633046"/>
                  <a:gd name="connsiteX2" fmla="*/ 633046 w 1148861"/>
                  <a:gd name="connsiteY2" fmla="*/ 633046 h 633046"/>
                  <a:gd name="connsiteX3" fmla="*/ 859692 w 1148861"/>
                  <a:gd name="connsiteY3" fmla="*/ 414216 h 633046"/>
                  <a:gd name="connsiteX4" fmla="*/ 1148861 w 1148861"/>
                  <a:gd name="connsiteY4" fmla="*/ 424650 h 633046"/>
                  <a:gd name="connsiteX5" fmla="*/ 1141046 w 1148861"/>
                  <a:gd name="connsiteY5" fmla="*/ 31262 h 633046"/>
                  <a:gd name="connsiteX6" fmla="*/ 15631 w 1148861"/>
                  <a:gd name="connsiteY6" fmla="*/ 0 h 633046"/>
                  <a:gd name="connsiteX0" fmla="*/ 15631 w 1148861"/>
                  <a:gd name="connsiteY0" fmla="*/ 0 h 633046"/>
                  <a:gd name="connsiteX1" fmla="*/ 0 w 1148861"/>
                  <a:gd name="connsiteY1" fmla="*/ 617416 h 633046"/>
                  <a:gd name="connsiteX2" fmla="*/ 633046 w 1148861"/>
                  <a:gd name="connsiteY2" fmla="*/ 633046 h 633046"/>
                  <a:gd name="connsiteX3" fmla="*/ 859692 w 1148861"/>
                  <a:gd name="connsiteY3" fmla="*/ 414216 h 633046"/>
                  <a:gd name="connsiteX4" fmla="*/ 1148861 w 1148861"/>
                  <a:gd name="connsiteY4" fmla="*/ 424650 h 633046"/>
                  <a:gd name="connsiteX5" fmla="*/ 1125459 w 1148861"/>
                  <a:gd name="connsiteY5" fmla="*/ 31262 h 633046"/>
                  <a:gd name="connsiteX6" fmla="*/ 15631 w 1148861"/>
                  <a:gd name="connsiteY6" fmla="*/ 0 h 633046"/>
                  <a:gd name="connsiteX0" fmla="*/ 15631 w 1125459"/>
                  <a:gd name="connsiteY0" fmla="*/ 0 h 633046"/>
                  <a:gd name="connsiteX1" fmla="*/ 0 w 1125459"/>
                  <a:gd name="connsiteY1" fmla="*/ 617416 h 633046"/>
                  <a:gd name="connsiteX2" fmla="*/ 633046 w 1125459"/>
                  <a:gd name="connsiteY2" fmla="*/ 633046 h 633046"/>
                  <a:gd name="connsiteX3" fmla="*/ 859692 w 1125459"/>
                  <a:gd name="connsiteY3" fmla="*/ 414216 h 633046"/>
                  <a:gd name="connsiteX4" fmla="*/ 1115090 w 1125459"/>
                  <a:gd name="connsiteY4" fmla="*/ 424650 h 633046"/>
                  <a:gd name="connsiteX5" fmla="*/ 1125459 w 1125459"/>
                  <a:gd name="connsiteY5" fmla="*/ 31262 h 633046"/>
                  <a:gd name="connsiteX6" fmla="*/ 15631 w 1125459"/>
                  <a:gd name="connsiteY6" fmla="*/ 0 h 63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5459" h="633046">
                    <a:moveTo>
                      <a:pt x="15631" y="0"/>
                    </a:moveTo>
                    <a:lnTo>
                      <a:pt x="0" y="617416"/>
                    </a:lnTo>
                    <a:lnTo>
                      <a:pt x="633046" y="633046"/>
                    </a:lnTo>
                    <a:lnTo>
                      <a:pt x="859692" y="414216"/>
                    </a:lnTo>
                    <a:lnTo>
                      <a:pt x="1115090" y="424650"/>
                    </a:lnTo>
                    <a:lnTo>
                      <a:pt x="1125459" y="31262"/>
                    </a:lnTo>
                    <a:lnTo>
                      <a:pt x="15631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2" name="Freeform 251"/>
              <p:cNvSpPr/>
              <p:nvPr/>
            </p:nvSpPr>
            <p:spPr>
              <a:xfrm>
                <a:off x="3849132" y="2877722"/>
                <a:ext cx="1207333" cy="870002"/>
              </a:xfrm>
              <a:custGeom>
                <a:avLst/>
                <a:gdLst>
                  <a:gd name="connsiteX0" fmla="*/ 125046 w 1211385"/>
                  <a:gd name="connsiteY0" fmla="*/ 0 h 867507"/>
                  <a:gd name="connsiteX1" fmla="*/ 609600 w 1211385"/>
                  <a:gd name="connsiteY1" fmla="*/ 0 h 867507"/>
                  <a:gd name="connsiteX2" fmla="*/ 664308 w 1211385"/>
                  <a:gd name="connsiteY2" fmla="*/ 117230 h 867507"/>
                  <a:gd name="connsiteX3" fmla="*/ 742462 w 1211385"/>
                  <a:gd name="connsiteY3" fmla="*/ 226646 h 867507"/>
                  <a:gd name="connsiteX4" fmla="*/ 765908 w 1211385"/>
                  <a:gd name="connsiteY4" fmla="*/ 234461 h 867507"/>
                  <a:gd name="connsiteX5" fmla="*/ 781539 w 1211385"/>
                  <a:gd name="connsiteY5" fmla="*/ 257907 h 867507"/>
                  <a:gd name="connsiteX6" fmla="*/ 797169 w 1211385"/>
                  <a:gd name="connsiteY6" fmla="*/ 328246 h 867507"/>
                  <a:gd name="connsiteX7" fmla="*/ 812800 w 1211385"/>
                  <a:gd name="connsiteY7" fmla="*/ 351692 h 867507"/>
                  <a:gd name="connsiteX8" fmla="*/ 859693 w 1211385"/>
                  <a:gd name="connsiteY8" fmla="*/ 359507 h 867507"/>
                  <a:gd name="connsiteX9" fmla="*/ 883139 w 1211385"/>
                  <a:gd name="connsiteY9" fmla="*/ 382953 h 867507"/>
                  <a:gd name="connsiteX10" fmla="*/ 930031 w 1211385"/>
                  <a:gd name="connsiteY10" fmla="*/ 414215 h 867507"/>
                  <a:gd name="connsiteX11" fmla="*/ 976923 w 1211385"/>
                  <a:gd name="connsiteY11" fmla="*/ 445476 h 867507"/>
                  <a:gd name="connsiteX12" fmla="*/ 1016000 w 1211385"/>
                  <a:gd name="connsiteY12" fmla="*/ 484553 h 867507"/>
                  <a:gd name="connsiteX13" fmla="*/ 1195754 w 1211385"/>
                  <a:gd name="connsiteY13" fmla="*/ 687753 h 867507"/>
                  <a:gd name="connsiteX14" fmla="*/ 1211385 w 1211385"/>
                  <a:gd name="connsiteY14" fmla="*/ 726830 h 867507"/>
                  <a:gd name="connsiteX15" fmla="*/ 1125416 w 1211385"/>
                  <a:gd name="connsiteY15" fmla="*/ 765907 h 867507"/>
                  <a:gd name="connsiteX16" fmla="*/ 734646 w 1211385"/>
                  <a:gd name="connsiteY16" fmla="*/ 867507 h 867507"/>
                  <a:gd name="connsiteX17" fmla="*/ 648677 w 1211385"/>
                  <a:gd name="connsiteY17" fmla="*/ 742461 h 867507"/>
                  <a:gd name="connsiteX18" fmla="*/ 648677 w 1211385"/>
                  <a:gd name="connsiteY18" fmla="*/ 695569 h 867507"/>
                  <a:gd name="connsiteX19" fmla="*/ 586154 w 1211385"/>
                  <a:gd name="connsiteY19" fmla="*/ 625230 h 867507"/>
                  <a:gd name="connsiteX20" fmla="*/ 539262 w 1211385"/>
                  <a:gd name="connsiteY20" fmla="*/ 617415 h 867507"/>
                  <a:gd name="connsiteX21" fmla="*/ 508000 w 1211385"/>
                  <a:gd name="connsiteY21" fmla="*/ 601784 h 867507"/>
                  <a:gd name="connsiteX22" fmla="*/ 390769 w 1211385"/>
                  <a:gd name="connsiteY22" fmla="*/ 593969 h 867507"/>
                  <a:gd name="connsiteX23" fmla="*/ 382954 w 1211385"/>
                  <a:gd name="connsiteY23" fmla="*/ 570523 h 867507"/>
                  <a:gd name="connsiteX24" fmla="*/ 375139 w 1211385"/>
                  <a:gd name="connsiteY24" fmla="*/ 539261 h 867507"/>
                  <a:gd name="connsiteX25" fmla="*/ 359508 w 1211385"/>
                  <a:gd name="connsiteY25" fmla="*/ 515815 h 867507"/>
                  <a:gd name="connsiteX26" fmla="*/ 250093 w 1211385"/>
                  <a:gd name="connsiteY26" fmla="*/ 492369 h 867507"/>
                  <a:gd name="connsiteX27" fmla="*/ 242277 w 1211385"/>
                  <a:gd name="connsiteY27" fmla="*/ 382953 h 867507"/>
                  <a:gd name="connsiteX28" fmla="*/ 211016 w 1211385"/>
                  <a:gd name="connsiteY28" fmla="*/ 406400 h 867507"/>
                  <a:gd name="connsiteX29" fmla="*/ 156308 w 1211385"/>
                  <a:gd name="connsiteY29" fmla="*/ 484553 h 867507"/>
                  <a:gd name="connsiteX30" fmla="*/ 148493 w 1211385"/>
                  <a:gd name="connsiteY30" fmla="*/ 508000 h 867507"/>
                  <a:gd name="connsiteX31" fmla="*/ 78154 w 1211385"/>
                  <a:gd name="connsiteY31" fmla="*/ 539261 h 867507"/>
                  <a:gd name="connsiteX32" fmla="*/ 0 w 1211385"/>
                  <a:gd name="connsiteY32" fmla="*/ 453292 h 867507"/>
                  <a:gd name="connsiteX33" fmla="*/ 132862 w 1211385"/>
                  <a:gd name="connsiteY33" fmla="*/ 187569 h 867507"/>
                  <a:gd name="connsiteX34" fmla="*/ 125046 w 1211385"/>
                  <a:gd name="connsiteY34" fmla="*/ 0 h 867507"/>
                  <a:gd name="connsiteX0" fmla="*/ 120650 w 1206989"/>
                  <a:gd name="connsiteY0" fmla="*/ 0 h 867507"/>
                  <a:gd name="connsiteX1" fmla="*/ 605204 w 1206989"/>
                  <a:gd name="connsiteY1" fmla="*/ 0 h 867507"/>
                  <a:gd name="connsiteX2" fmla="*/ 659912 w 1206989"/>
                  <a:gd name="connsiteY2" fmla="*/ 117230 h 867507"/>
                  <a:gd name="connsiteX3" fmla="*/ 738066 w 1206989"/>
                  <a:gd name="connsiteY3" fmla="*/ 226646 h 867507"/>
                  <a:gd name="connsiteX4" fmla="*/ 761512 w 1206989"/>
                  <a:gd name="connsiteY4" fmla="*/ 234461 h 867507"/>
                  <a:gd name="connsiteX5" fmla="*/ 777143 w 1206989"/>
                  <a:gd name="connsiteY5" fmla="*/ 257907 h 867507"/>
                  <a:gd name="connsiteX6" fmla="*/ 792773 w 1206989"/>
                  <a:gd name="connsiteY6" fmla="*/ 328246 h 867507"/>
                  <a:gd name="connsiteX7" fmla="*/ 808404 w 1206989"/>
                  <a:gd name="connsiteY7" fmla="*/ 351692 h 867507"/>
                  <a:gd name="connsiteX8" fmla="*/ 855297 w 1206989"/>
                  <a:gd name="connsiteY8" fmla="*/ 359507 h 867507"/>
                  <a:gd name="connsiteX9" fmla="*/ 878743 w 1206989"/>
                  <a:gd name="connsiteY9" fmla="*/ 382953 h 867507"/>
                  <a:gd name="connsiteX10" fmla="*/ 925635 w 1206989"/>
                  <a:gd name="connsiteY10" fmla="*/ 414215 h 867507"/>
                  <a:gd name="connsiteX11" fmla="*/ 972527 w 1206989"/>
                  <a:gd name="connsiteY11" fmla="*/ 445476 h 867507"/>
                  <a:gd name="connsiteX12" fmla="*/ 1011604 w 1206989"/>
                  <a:gd name="connsiteY12" fmla="*/ 484553 h 867507"/>
                  <a:gd name="connsiteX13" fmla="*/ 1191358 w 1206989"/>
                  <a:gd name="connsiteY13" fmla="*/ 687753 h 867507"/>
                  <a:gd name="connsiteX14" fmla="*/ 1206989 w 1206989"/>
                  <a:gd name="connsiteY14" fmla="*/ 726830 h 867507"/>
                  <a:gd name="connsiteX15" fmla="*/ 1121020 w 1206989"/>
                  <a:gd name="connsiteY15" fmla="*/ 765907 h 867507"/>
                  <a:gd name="connsiteX16" fmla="*/ 730250 w 1206989"/>
                  <a:gd name="connsiteY16" fmla="*/ 867507 h 867507"/>
                  <a:gd name="connsiteX17" fmla="*/ 644281 w 1206989"/>
                  <a:gd name="connsiteY17" fmla="*/ 742461 h 867507"/>
                  <a:gd name="connsiteX18" fmla="*/ 644281 w 1206989"/>
                  <a:gd name="connsiteY18" fmla="*/ 695569 h 867507"/>
                  <a:gd name="connsiteX19" fmla="*/ 581758 w 1206989"/>
                  <a:gd name="connsiteY19" fmla="*/ 625230 h 867507"/>
                  <a:gd name="connsiteX20" fmla="*/ 534866 w 1206989"/>
                  <a:gd name="connsiteY20" fmla="*/ 617415 h 867507"/>
                  <a:gd name="connsiteX21" fmla="*/ 503604 w 1206989"/>
                  <a:gd name="connsiteY21" fmla="*/ 601784 h 867507"/>
                  <a:gd name="connsiteX22" fmla="*/ 386373 w 1206989"/>
                  <a:gd name="connsiteY22" fmla="*/ 593969 h 867507"/>
                  <a:gd name="connsiteX23" fmla="*/ 378558 w 1206989"/>
                  <a:gd name="connsiteY23" fmla="*/ 570523 h 867507"/>
                  <a:gd name="connsiteX24" fmla="*/ 370743 w 1206989"/>
                  <a:gd name="connsiteY24" fmla="*/ 539261 h 867507"/>
                  <a:gd name="connsiteX25" fmla="*/ 355112 w 1206989"/>
                  <a:gd name="connsiteY25" fmla="*/ 515815 h 867507"/>
                  <a:gd name="connsiteX26" fmla="*/ 245697 w 1206989"/>
                  <a:gd name="connsiteY26" fmla="*/ 492369 h 867507"/>
                  <a:gd name="connsiteX27" fmla="*/ 237881 w 1206989"/>
                  <a:gd name="connsiteY27" fmla="*/ 382953 h 867507"/>
                  <a:gd name="connsiteX28" fmla="*/ 206620 w 1206989"/>
                  <a:gd name="connsiteY28" fmla="*/ 406400 h 867507"/>
                  <a:gd name="connsiteX29" fmla="*/ 151912 w 1206989"/>
                  <a:gd name="connsiteY29" fmla="*/ 484553 h 867507"/>
                  <a:gd name="connsiteX30" fmla="*/ 144097 w 1206989"/>
                  <a:gd name="connsiteY30" fmla="*/ 508000 h 867507"/>
                  <a:gd name="connsiteX31" fmla="*/ 73758 w 1206989"/>
                  <a:gd name="connsiteY31" fmla="*/ 539261 h 867507"/>
                  <a:gd name="connsiteX32" fmla="*/ 0 w 1206989"/>
                  <a:gd name="connsiteY32" fmla="*/ 444509 h 867507"/>
                  <a:gd name="connsiteX33" fmla="*/ 128466 w 1206989"/>
                  <a:gd name="connsiteY33" fmla="*/ 187569 h 867507"/>
                  <a:gd name="connsiteX34" fmla="*/ 120650 w 1206989"/>
                  <a:gd name="connsiteY34" fmla="*/ 0 h 867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6989" h="867507">
                    <a:moveTo>
                      <a:pt x="120650" y="0"/>
                    </a:moveTo>
                    <a:lnTo>
                      <a:pt x="605204" y="0"/>
                    </a:lnTo>
                    <a:lnTo>
                      <a:pt x="659912" y="117230"/>
                    </a:lnTo>
                    <a:cubicBezTo>
                      <a:pt x="674341" y="146088"/>
                      <a:pt x="700044" y="213973"/>
                      <a:pt x="738066" y="226646"/>
                    </a:cubicBezTo>
                    <a:lnTo>
                      <a:pt x="761512" y="234461"/>
                    </a:lnTo>
                    <a:cubicBezTo>
                      <a:pt x="766722" y="242276"/>
                      <a:pt x="774173" y="248996"/>
                      <a:pt x="777143" y="257907"/>
                    </a:cubicBezTo>
                    <a:cubicBezTo>
                      <a:pt x="789148" y="293923"/>
                      <a:pt x="778473" y="299646"/>
                      <a:pt x="792773" y="328246"/>
                    </a:cubicBezTo>
                    <a:cubicBezTo>
                      <a:pt x="796974" y="336647"/>
                      <a:pt x="800003" y="347491"/>
                      <a:pt x="808404" y="351692"/>
                    </a:cubicBezTo>
                    <a:cubicBezTo>
                      <a:pt x="822578" y="358779"/>
                      <a:pt x="839666" y="356902"/>
                      <a:pt x="855297" y="359507"/>
                    </a:cubicBezTo>
                    <a:cubicBezTo>
                      <a:pt x="863112" y="367322"/>
                      <a:pt x="870019" y="376167"/>
                      <a:pt x="878743" y="382953"/>
                    </a:cubicBezTo>
                    <a:cubicBezTo>
                      <a:pt x="893572" y="394486"/>
                      <a:pt x="912351" y="400931"/>
                      <a:pt x="925635" y="414215"/>
                    </a:cubicBezTo>
                    <a:cubicBezTo>
                      <a:pt x="954906" y="443486"/>
                      <a:pt x="938596" y="434166"/>
                      <a:pt x="972527" y="445476"/>
                    </a:cubicBezTo>
                    <a:lnTo>
                      <a:pt x="1011604" y="484553"/>
                    </a:lnTo>
                    <a:lnTo>
                      <a:pt x="1191358" y="687753"/>
                    </a:lnTo>
                    <a:lnTo>
                      <a:pt x="1206989" y="726830"/>
                    </a:lnTo>
                    <a:cubicBezTo>
                      <a:pt x="1131327" y="760458"/>
                      <a:pt x="1159599" y="746617"/>
                      <a:pt x="1121020" y="765907"/>
                    </a:cubicBezTo>
                    <a:lnTo>
                      <a:pt x="730250" y="867507"/>
                    </a:lnTo>
                    <a:lnTo>
                      <a:pt x="644281" y="742461"/>
                    </a:lnTo>
                    <a:lnTo>
                      <a:pt x="644281" y="695569"/>
                    </a:lnTo>
                    <a:cubicBezTo>
                      <a:pt x="631129" y="677156"/>
                      <a:pt x="610696" y="634876"/>
                      <a:pt x="581758" y="625230"/>
                    </a:cubicBezTo>
                    <a:cubicBezTo>
                      <a:pt x="566725" y="620219"/>
                      <a:pt x="550497" y="620020"/>
                      <a:pt x="534866" y="617415"/>
                    </a:cubicBezTo>
                    <a:cubicBezTo>
                      <a:pt x="524445" y="612205"/>
                      <a:pt x="515112" y="603601"/>
                      <a:pt x="503604" y="601784"/>
                    </a:cubicBezTo>
                    <a:cubicBezTo>
                      <a:pt x="464920" y="595676"/>
                      <a:pt x="424367" y="603467"/>
                      <a:pt x="386373" y="593969"/>
                    </a:cubicBezTo>
                    <a:cubicBezTo>
                      <a:pt x="378381" y="591971"/>
                      <a:pt x="380821" y="578444"/>
                      <a:pt x="378558" y="570523"/>
                    </a:cubicBezTo>
                    <a:cubicBezTo>
                      <a:pt x="375607" y="560195"/>
                      <a:pt x="374974" y="549134"/>
                      <a:pt x="370743" y="539261"/>
                    </a:cubicBezTo>
                    <a:cubicBezTo>
                      <a:pt x="367043" y="530628"/>
                      <a:pt x="355112" y="515815"/>
                      <a:pt x="355112" y="515815"/>
                    </a:cubicBezTo>
                    <a:lnTo>
                      <a:pt x="245697" y="492369"/>
                    </a:lnTo>
                    <a:lnTo>
                      <a:pt x="237881" y="382953"/>
                    </a:lnTo>
                    <a:lnTo>
                      <a:pt x="206620" y="406400"/>
                    </a:lnTo>
                    <a:cubicBezTo>
                      <a:pt x="188384" y="432451"/>
                      <a:pt x="161967" y="454385"/>
                      <a:pt x="151912" y="484553"/>
                    </a:cubicBezTo>
                    <a:cubicBezTo>
                      <a:pt x="149307" y="492369"/>
                      <a:pt x="149922" y="502175"/>
                      <a:pt x="144097" y="508000"/>
                    </a:cubicBezTo>
                    <a:cubicBezTo>
                      <a:pt x="108501" y="543596"/>
                      <a:pt x="108585" y="539261"/>
                      <a:pt x="73758" y="539261"/>
                    </a:cubicBezTo>
                    <a:lnTo>
                      <a:pt x="0" y="444509"/>
                    </a:lnTo>
                    <a:lnTo>
                      <a:pt x="128466" y="187569"/>
                    </a:lnTo>
                    <a:lnTo>
                      <a:pt x="12065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3" name="Freeform 252"/>
              <p:cNvSpPr/>
              <p:nvPr/>
            </p:nvSpPr>
            <p:spPr>
              <a:xfrm>
                <a:off x="5198505" y="4244867"/>
                <a:ext cx="621422" cy="899594"/>
              </a:xfrm>
              <a:custGeom>
                <a:avLst/>
                <a:gdLst>
                  <a:gd name="connsiteX0" fmla="*/ 415851 w 623776"/>
                  <a:gd name="connsiteY0" fmla="*/ 4726 h 900223"/>
                  <a:gd name="connsiteX1" fmla="*/ 623776 w 623776"/>
                  <a:gd name="connsiteY1" fmla="*/ 177209 h 900223"/>
                  <a:gd name="connsiteX2" fmla="*/ 446567 w 623776"/>
                  <a:gd name="connsiteY2" fmla="*/ 311888 h 900223"/>
                  <a:gd name="connsiteX3" fmla="*/ 595423 w 623776"/>
                  <a:gd name="connsiteY3" fmla="*/ 774995 h 900223"/>
                  <a:gd name="connsiteX4" fmla="*/ 581246 w 623776"/>
                  <a:gd name="connsiteY4" fmla="*/ 779721 h 900223"/>
                  <a:gd name="connsiteX5" fmla="*/ 559981 w 623776"/>
                  <a:gd name="connsiteY5" fmla="*/ 784447 h 900223"/>
                  <a:gd name="connsiteX6" fmla="*/ 543441 w 623776"/>
                  <a:gd name="connsiteY6" fmla="*/ 786809 h 900223"/>
                  <a:gd name="connsiteX7" fmla="*/ 529265 w 623776"/>
                  <a:gd name="connsiteY7" fmla="*/ 791535 h 900223"/>
                  <a:gd name="connsiteX8" fmla="*/ 519813 w 623776"/>
                  <a:gd name="connsiteY8" fmla="*/ 793898 h 900223"/>
                  <a:gd name="connsiteX9" fmla="*/ 505637 w 623776"/>
                  <a:gd name="connsiteY9" fmla="*/ 808075 h 900223"/>
                  <a:gd name="connsiteX10" fmla="*/ 484372 w 623776"/>
                  <a:gd name="connsiteY10" fmla="*/ 819888 h 900223"/>
                  <a:gd name="connsiteX11" fmla="*/ 477283 w 623776"/>
                  <a:gd name="connsiteY11" fmla="*/ 826977 h 900223"/>
                  <a:gd name="connsiteX12" fmla="*/ 472558 w 623776"/>
                  <a:gd name="connsiteY12" fmla="*/ 834065 h 900223"/>
                  <a:gd name="connsiteX13" fmla="*/ 451293 w 623776"/>
                  <a:gd name="connsiteY13" fmla="*/ 845879 h 900223"/>
                  <a:gd name="connsiteX14" fmla="*/ 444204 w 623776"/>
                  <a:gd name="connsiteY14" fmla="*/ 850605 h 900223"/>
                  <a:gd name="connsiteX15" fmla="*/ 434753 w 623776"/>
                  <a:gd name="connsiteY15" fmla="*/ 864781 h 900223"/>
                  <a:gd name="connsiteX16" fmla="*/ 427665 w 623776"/>
                  <a:gd name="connsiteY16" fmla="*/ 871870 h 900223"/>
                  <a:gd name="connsiteX17" fmla="*/ 418213 w 623776"/>
                  <a:gd name="connsiteY17" fmla="*/ 886047 h 900223"/>
                  <a:gd name="connsiteX18" fmla="*/ 404037 w 623776"/>
                  <a:gd name="connsiteY18" fmla="*/ 895498 h 900223"/>
                  <a:gd name="connsiteX19" fmla="*/ 396948 w 623776"/>
                  <a:gd name="connsiteY19" fmla="*/ 900223 h 900223"/>
                  <a:gd name="connsiteX20" fmla="*/ 378046 w 623776"/>
                  <a:gd name="connsiteY20" fmla="*/ 897861 h 900223"/>
                  <a:gd name="connsiteX21" fmla="*/ 366232 w 623776"/>
                  <a:gd name="connsiteY21" fmla="*/ 881321 h 900223"/>
                  <a:gd name="connsiteX22" fmla="*/ 363869 w 623776"/>
                  <a:gd name="connsiteY22" fmla="*/ 808075 h 900223"/>
                  <a:gd name="connsiteX23" fmla="*/ 344967 w 623776"/>
                  <a:gd name="connsiteY23" fmla="*/ 803349 h 900223"/>
                  <a:gd name="connsiteX24" fmla="*/ 337879 w 623776"/>
                  <a:gd name="connsiteY24" fmla="*/ 798623 h 900223"/>
                  <a:gd name="connsiteX25" fmla="*/ 323702 w 623776"/>
                  <a:gd name="connsiteY25" fmla="*/ 793898 h 900223"/>
                  <a:gd name="connsiteX26" fmla="*/ 309525 w 623776"/>
                  <a:gd name="connsiteY26" fmla="*/ 784447 h 900223"/>
                  <a:gd name="connsiteX27" fmla="*/ 302437 w 623776"/>
                  <a:gd name="connsiteY27" fmla="*/ 779721 h 900223"/>
                  <a:gd name="connsiteX28" fmla="*/ 295348 w 623776"/>
                  <a:gd name="connsiteY28" fmla="*/ 777358 h 900223"/>
                  <a:gd name="connsiteX29" fmla="*/ 288260 w 623776"/>
                  <a:gd name="connsiteY29" fmla="*/ 772633 h 900223"/>
                  <a:gd name="connsiteX30" fmla="*/ 269358 w 623776"/>
                  <a:gd name="connsiteY30" fmla="*/ 767907 h 900223"/>
                  <a:gd name="connsiteX31" fmla="*/ 262269 w 623776"/>
                  <a:gd name="connsiteY31" fmla="*/ 763181 h 900223"/>
                  <a:gd name="connsiteX32" fmla="*/ 252818 w 623776"/>
                  <a:gd name="connsiteY32" fmla="*/ 760819 h 900223"/>
                  <a:gd name="connsiteX33" fmla="*/ 236279 w 623776"/>
                  <a:gd name="connsiteY33" fmla="*/ 744279 h 900223"/>
                  <a:gd name="connsiteX34" fmla="*/ 215013 w 623776"/>
                  <a:gd name="connsiteY34" fmla="*/ 732465 h 900223"/>
                  <a:gd name="connsiteX35" fmla="*/ 205562 w 623776"/>
                  <a:gd name="connsiteY35" fmla="*/ 730102 h 900223"/>
                  <a:gd name="connsiteX36" fmla="*/ 186660 w 623776"/>
                  <a:gd name="connsiteY36" fmla="*/ 708837 h 900223"/>
                  <a:gd name="connsiteX37" fmla="*/ 170120 w 623776"/>
                  <a:gd name="connsiteY37" fmla="*/ 689935 h 900223"/>
                  <a:gd name="connsiteX38" fmla="*/ 165395 w 623776"/>
                  <a:gd name="connsiteY38" fmla="*/ 682847 h 900223"/>
                  <a:gd name="connsiteX39" fmla="*/ 158307 w 623776"/>
                  <a:gd name="connsiteY39" fmla="*/ 675758 h 900223"/>
                  <a:gd name="connsiteX40" fmla="*/ 153581 w 623776"/>
                  <a:gd name="connsiteY40" fmla="*/ 654493 h 900223"/>
                  <a:gd name="connsiteX41" fmla="*/ 148855 w 623776"/>
                  <a:gd name="connsiteY41" fmla="*/ 640316 h 900223"/>
                  <a:gd name="connsiteX42" fmla="*/ 146493 w 623776"/>
                  <a:gd name="connsiteY42" fmla="*/ 633228 h 900223"/>
                  <a:gd name="connsiteX43" fmla="*/ 144130 w 623776"/>
                  <a:gd name="connsiteY43" fmla="*/ 619051 h 900223"/>
                  <a:gd name="connsiteX44" fmla="*/ 146493 w 623776"/>
                  <a:gd name="connsiteY44" fmla="*/ 557619 h 900223"/>
                  <a:gd name="connsiteX45" fmla="*/ 146493 w 623776"/>
                  <a:gd name="connsiteY45" fmla="*/ 529265 h 900223"/>
                  <a:gd name="connsiteX46" fmla="*/ 139404 w 623776"/>
                  <a:gd name="connsiteY46" fmla="*/ 522177 h 900223"/>
                  <a:gd name="connsiteX47" fmla="*/ 118139 w 623776"/>
                  <a:gd name="connsiteY47" fmla="*/ 510363 h 900223"/>
                  <a:gd name="connsiteX48" fmla="*/ 51981 w 623776"/>
                  <a:gd name="connsiteY48" fmla="*/ 508000 h 900223"/>
                  <a:gd name="connsiteX49" fmla="*/ 35441 w 623776"/>
                  <a:gd name="connsiteY49" fmla="*/ 503275 h 900223"/>
                  <a:gd name="connsiteX50" fmla="*/ 25990 w 623776"/>
                  <a:gd name="connsiteY50" fmla="*/ 498549 h 900223"/>
                  <a:gd name="connsiteX51" fmla="*/ 18902 w 623776"/>
                  <a:gd name="connsiteY51" fmla="*/ 496186 h 900223"/>
                  <a:gd name="connsiteX52" fmla="*/ 4725 w 623776"/>
                  <a:gd name="connsiteY52" fmla="*/ 486735 h 900223"/>
                  <a:gd name="connsiteX53" fmla="*/ 2362 w 623776"/>
                  <a:gd name="connsiteY53" fmla="*/ 474921 h 900223"/>
                  <a:gd name="connsiteX54" fmla="*/ 0 w 623776"/>
                  <a:gd name="connsiteY54" fmla="*/ 467833 h 900223"/>
                  <a:gd name="connsiteX55" fmla="*/ 4725 w 623776"/>
                  <a:gd name="connsiteY55" fmla="*/ 430028 h 900223"/>
                  <a:gd name="connsiteX56" fmla="*/ 9451 w 623776"/>
                  <a:gd name="connsiteY56" fmla="*/ 422940 h 900223"/>
                  <a:gd name="connsiteX57" fmla="*/ 11813 w 623776"/>
                  <a:gd name="connsiteY57" fmla="*/ 411126 h 900223"/>
                  <a:gd name="connsiteX58" fmla="*/ 16539 w 623776"/>
                  <a:gd name="connsiteY58" fmla="*/ 404037 h 900223"/>
                  <a:gd name="connsiteX59" fmla="*/ 21265 w 623776"/>
                  <a:gd name="connsiteY59" fmla="*/ 378047 h 900223"/>
                  <a:gd name="connsiteX60" fmla="*/ 28353 w 623776"/>
                  <a:gd name="connsiteY60" fmla="*/ 375684 h 900223"/>
                  <a:gd name="connsiteX61" fmla="*/ 49618 w 623776"/>
                  <a:gd name="connsiteY61" fmla="*/ 366233 h 900223"/>
                  <a:gd name="connsiteX62" fmla="*/ 68520 w 623776"/>
                  <a:gd name="connsiteY62" fmla="*/ 352056 h 900223"/>
                  <a:gd name="connsiteX63" fmla="*/ 82697 w 623776"/>
                  <a:gd name="connsiteY63" fmla="*/ 342605 h 900223"/>
                  <a:gd name="connsiteX64" fmla="*/ 85060 w 623776"/>
                  <a:gd name="connsiteY64" fmla="*/ 333154 h 900223"/>
                  <a:gd name="connsiteX65" fmla="*/ 99237 w 623776"/>
                  <a:gd name="connsiteY65" fmla="*/ 323702 h 900223"/>
                  <a:gd name="connsiteX66" fmla="*/ 103962 w 623776"/>
                  <a:gd name="connsiteY66" fmla="*/ 309526 h 900223"/>
                  <a:gd name="connsiteX67" fmla="*/ 99237 w 623776"/>
                  <a:gd name="connsiteY67" fmla="*/ 292986 h 900223"/>
                  <a:gd name="connsiteX68" fmla="*/ 96874 w 623776"/>
                  <a:gd name="connsiteY68" fmla="*/ 285898 h 900223"/>
                  <a:gd name="connsiteX69" fmla="*/ 89786 w 623776"/>
                  <a:gd name="connsiteY69" fmla="*/ 281172 h 900223"/>
                  <a:gd name="connsiteX70" fmla="*/ 80334 w 623776"/>
                  <a:gd name="connsiteY70" fmla="*/ 266995 h 900223"/>
                  <a:gd name="connsiteX71" fmla="*/ 59069 w 623776"/>
                  <a:gd name="connsiteY71" fmla="*/ 243368 h 900223"/>
                  <a:gd name="connsiteX72" fmla="*/ 56707 w 623776"/>
                  <a:gd name="connsiteY72" fmla="*/ 229191 h 900223"/>
                  <a:gd name="connsiteX73" fmla="*/ 54344 w 623776"/>
                  <a:gd name="connsiteY73" fmla="*/ 222102 h 900223"/>
                  <a:gd name="connsiteX74" fmla="*/ 56707 w 623776"/>
                  <a:gd name="connsiteY74" fmla="*/ 205563 h 900223"/>
                  <a:gd name="connsiteX75" fmla="*/ 61432 w 623776"/>
                  <a:gd name="connsiteY75" fmla="*/ 186661 h 900223"/>
                  <a:gd name="connsiteX76" fmla="*/ 59069 w 623776"/>
                  <a:gd name="connsiteY76" fmla="*/ 177209 h 900223"/>
                  <a:gd name="connsiteX77" fmla="*/ 54344 w 623776"/>
                  <a:gd name="connsiteY77" fmla="*/ 170121 h 900223"/>
                  <a:gd name="connsiteX78" fmla="*/ 51981 w 623776"/>
                  <a:gd name="connsiteY78" fmla="*/ 163033 h 900223"/>
                  <a:gd name="connsiteX79" fmla="*/ 56707 w 623776"/>
                  <a:gd name="connsiteY79" fmla="*/ 144130 h 900223"/>
                  <a:gd name="connsiteX80" fmla="*/ 63795 w 623776"/>
                  <a:gd name="connsiteY80" fmla="*/ 139405 h 900223"/>
                  <a:gd name="connsiteX81" fmla="*/ 68520 w 623776"/>
                  <a:gd name="connsiteY81" fmla="*/ 125228 h 900223"/>
                  <a:gd name="connsiteX82" fmla="*/ 85060 w 623776"/>
                  <a:gd name="connsiteY82" fmla="*/ 113414 h 900223"/>
                  <a:gd name="connsiteX83" fmla="*/ 89786 w 623776"/>
                  <a:gd name="connsiteY83" fmla="*/ 99237 h 900223"/>
                  <a:gd name="connsiteX84" fmla="*/ 92148 w 623776"/>
                  <a:gd name="connsiteY84" fmla="*/ 92149 h 900223"/>
                  <a:gd name="connsiteX85" fmla="*/ 94511 w 623776"/>
                  <a:gd name="connsiteY85" fmla="*/ 63795 h 900223"/>
                  <a:gd name="connsiteX86" fmla="*/ 115776 w 623776"/>
                  <a:gd name="connsiteY86" fmla="*/ 68521 h 900223"/>
                  <a:gd name="connsiteX87" fmla="*/ 122865 w 623776"/>
                  <a:gd name="connsiteY87" fmla="*/ 75609 h 900223"/>
                  <a:gd name="connsiteX88" fmla="*/ 132316 w 623776"/>
                  <a:gd name="connsiteY88" fmla="*/ 82698 h 900223"/>
                  <a:gd name="connsiteX89" fmla="*/ 146493 w 623776"/>
                  <a:gd name="connsiteY89" fmla="*/ 89786 h 900223"/>
                  <a:gd name="connsiteX90" fmla="*/ 165395 w 623776"/>
                  <a:gd name="connsiteY90" fmla="*/ 87423 h 900223"/>
                  <a:gd name="connsiteX91" fmla="*/ 172483 w 623776"/>
                  <a:gd name="connsiteY91" fmla="*/ 82698 h 900223"/>
                  <a:gd name="connsiteX92" fmla="*/ 181934 w 623776"/>
                  <a:gd name="connsiteY92" fmla="*/ 80335 h 900223"/>
                  <a:gd name="connsiteX93" fmla="*/ 189023 w 623776"/>
                  <a:gd name="connsiteY93" fmla="*/ 77972 h 900223"/>
                  <a:gd name="connsiteX94" fmla="*/ 198474 w 623776"/>
                  <a:gd name="connsiteY94" fmla="*/ 73247 h 900223"/>
                  <a:gd name="connsiteX95" fmla="*/ 207925 w 623776"/>
                  <a:gd name="connsiteY95" fmla="*/ 70884 h 900223"/>
                  <a:gd name="connsiteX96" fmla="*/ 215013 w 623776"/>
                  <a:gd name="connsiteY96" fmla="*/ 68521 h 900223"/>
                  <a:gd name="connsiteX97" fmla="*/ 231553 w 623776"/>
                  <a:gd name="connsiteY97" fmla="*/ 56707 h 900223"/>
                  <a:gd name="connsiteX98" fmla="*/ 248093 w 623776"/>
                  <a:gd name="connsiteY98" fmla="*/ 47256 h 900223"/>
                  <a:gd name="connsiteX99" fmla="*/ 276446 w 623776"/>
                  <a:gd name="connsiteY99" fmla="*/ 37805 h 900223"/>
                  <a:gd name="connsiteX100" fmla="*/ 288260 w 623776"/>
                  <a:gd name="connsiteY100" fmla="*/ 35442 h 900223"/>
                  <a:gd name="connsiteX101" fmla="*/ 311888 w 623776"/>
                  <a:gd name="connsiteY101" fmla="*/ 30716 h 900223"/>
                  <a:gd name="connsiteX102" fmla="*/ 318976 w 623776"/>
                  <a:gd name="connsiteY102" fmla="*/ 28354 h 900223"/>
                  <a:gd name="connsiteX103" fmla="*/ 342604 w 623776"/>
                  <a:gd name="connsiteY103" fmla="*/ 23628 h 900223"/>
                  <a:gd name="connsiteX104" fmla="*/ 375683 w 623776"/>
                  <a:gd name="connsiteY104" fmla="*/ 16540 h 900223"/>
                  <a:gd name="connsiteX105" fmla="*/ 382772 w 623776"/>
                  <a:gd name="connsiteY105" fmla="*/ 11814 h 900223"/>
                  <a:gd name="connsiteX106" fmla="*/ 392223 w 623776"/>
                  <a:gd name="connsiteY106" fmla="*/ 9451 h 900223"/>
                  <a:gd name="connsiteX107" fmla="*/ 406400 w 623776"/>
                  <a:gd name="connsiteY107" fmla="*/ 0 h 900223"/>
                  <a:gd name="connsiteX108" fmla="*/ 415851 w 623776"/>
                  <a:gd name="connsiteY108" fmla="*/ 4726 h 90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623776" h="900223">
                    <a:moveTo>
                      <a:pt x="415851" y="4726"/>
                    </a:moveTo>
                    <a:lnTo>
                      <a:pt x="623776" y="177209"/>
                    </a:lnTo>
                    <a:lnTo>
                      <a:pt x="446567" y="311888"/>
                    </a:lnTo>
                    <a:lnTo>
                      <a:pt x="595423" y="774995"/>
                    </a:lnTo>
                    <a:lnTo>
                      <a:pt x="581246" y="779721"/>
                    </a:lnTo>
                    <a:cubicBezTo>
                      <a:pt x="574158" y="781296"/>
                      <a:pt x="567118" y="783109"/>
                      <a:pt x="559981" y="784447"/>
                    </a:cubicBezTo>
                    <a:cubicBezTo>
                      <a:pt x="554507" y="785473"/>
                      <a:pt x="548868" y="785557"/>
                      <a:pt x="543441" y="786809"/>
                    </a:cubicBezTo>
                    <a:cubicBezTo>
                      <a:pt x="538588" y="787929"/>
                      <a:pt x="534097" y="790327"/>
                      <a:pt x="529265" y="791535"/>
                    </a:cubicBezTo>
                    <a:lnTo>
                      <a:pt x="519813" y="793898"/>
                    </a:lnTo>
                    <a:cubicBezTo>
                      <a:pt x="496771" y="809258"/>
                      <a:pt x="532011" y="784630"/>
                      <a:pt x="505637" y="808075"/>
                    </a:cubicBezTo>
                    <a:cubicBezTo>
                      <a:pt x="495888" y="816741"/>
                      <a:pt x="493998" y="816680"/>
                      <a:pt x="484372" y="819888"/>
                    </a:cubicBezTo>
                    <a:cubicBezTo>
                      <a:pt x="482009" y="822251"/>
                      <a:pt x="479422" y="824410"/>
                      <a:pt x="477283" y="826977"/>
                    </a:cubicBezTo>
                    <a:cubicBezTo>
                      <a:pt x="475465" y="829158"/>
                      <a:pt x="474695" y="832195"/>
                      <a:pt x="472558" y="834065"/>
                    </a:cubicBezTo>
                    <a:cubicBezTo>
                      <a:pt x="452692" y="851447"/>
                      <a:pt x="465355" y="838848"/>
                      <a:pt x="451293" y="845879"/>
                    </a:cubicBezTo>
                    <a:cubicBezTo>
                      <a:pt x="448753" y="847149"/>
                      <a:pt x="446567" y="849030"/>
                      <a:pt x="444204" y="850605"/>
                    </a:cubicBezTo>
                    <a:cubicBezTo>
                      <a:pt x="441054" y="855330"/>
                      <a:pt x="438769" y="860765"/>
                      <a:pt x="434753" y="864781"/>
                    </a:cubicBezTo>
                    <a:cubicBezTo>
                      <a:pt x="432390" y="867144"/>
                      <a:pt x="429716" y="869232"/>
                      <a:pt x="427665" y="871870"/>
                    </a:cubicBezTo>
                    <a:cubicBezTo>
                      <a:pt x="424178" y="876353"/>
                      <a:pt x="422939" y="882896"/>
                      <a:pt x="418213" y="886047"/>
                    </a:cubicBezTo>
                    <a:lnTo>
                      <a:pt x="404037" y="895498"/>
                    </a:lnTo>
                    <a:lnTo>
                      <a:pt x="396948" y="900223"/>
                    </a:lnTo>
                    <a:cubicBezTo>
                      <a:pt x="390647" y="899436"/>
                      <a:pt x="383826" y="900489"/>
                      <a:pt x="378046" y="897861"/>
                    </a:cubicBezTo>
                    <a:cubicBezTo>
                      <a:pt x="376647" y="897225"/>
                      <a:pt x="367812" y="883690"/>
                      <a:pt x="366232" y="881321"/>
                    </a:cubicBezTo>
                    <a:cubicBezTo>
                      <a:pt x="365444" y="856906"/>
                      <a:pt x="370296" y="831642"/>
                      <a:pt x="363869" y="808075"/>
                    </a:cubicBezTo>
                    <a:cubicBezTo>
                      <a:pt x="362160" y="801809"/>
                      <a:pt x="344967" y="803349"/>
                      <a:pt x="344967" y="803349"/>
                    </a:cubicBezTo>
                    <a:cubicBezTo>
                      <a:pt x="342604" y="801774"/>
                      <a:pt x="340474" y="799776"/>
                      <a:pt x="337879" y="798623"/>
                    </a:cubicBezTo>
                    <a:cubicBezTo>
                      <a:pt x="333327" y="796600"/>
                      <a:pt x="327847" y="796661"/>
                      <a:pt x="323702" y="793898"/>
                    </a:cubicBezTo>
                    <a:lnTo>
                      <a:pt x="309525" y="784447"/>
                    </a:lnTo>
                    <a:cubicBezTo>
                      <a:pt x="307162" y="782872"/>
                      <a:pt x="305131" y="780619"/>
                      <a:pt x="302437" y="779721"/>
                    </a:cubicBezTo>
                    <a:cubicBezTo>
                      <a:pt x="300074" y="778933"/>
                      <a:pt x="297576" y="778472"/>
                      <a:pt x="295348" y="777358"/>
                    </a:cubicBezTo>
                    <a:cubicBezTo>
                      <a:pt x="292808" y="776088"/>
                      <a:pt x="290929" y="773603"/>
                      <a:pt x="288260" y="772633"/>
                    </a:cubicBezTo>
                    <a:cubicBezTo>
                      <a:pt x="282156" y="770413"/>
                      <a:pt x="269358" y="767907"/>
                      <a:pt x="269358" y="767907"/>
                    </a:cubicBezTo>
                    <a:cubicBezTo>
                      <a:pt x="266995" y="766332"/>
                      <a:pt x="264879" y="764300"/>
                      <a:pt x="262269" y="763181"/>
                    </a:cubicBezTo>
                    <a:cubicBezTo>
                      <a:pt x="259284" y="761902"/>
                      <a:pt x="255444" y="762729"/>
                      <a:pt x="252818" y="760819"/>
                    </a:cubicBezTo>
                    <a:cubicBezTo>
                      <a:pt x="246512" y="756233"/>
                      <a:pt x="242766" y="748604"/>
                      <a:pt x="236279" y="744279"/>
                    </a:cubicBezTo>
                    <a:cubicBezTo>
                      <a:pt x="223585" y="735816"/>
                      <a:pt x="225931" y="735585"/>
                      <a:pt x="215013" y="732465"/>
                    </a:cubicBezTo>
                    <a:cubicBezTo>
                      <a:pt x="211891" y="731573"/>
                      <a:pt x="208712" y="730890"/>
                      <a:pt x="205562" y="730102"/>
                    </a:cubicBezTo>
                    <a:cubicBezTo>
                      <a:pt x="175433" y="707506"/>
                      <a:pt x="221566" y="743743"/>
                      <a:pt x="186660" y="708837"/>
                    </a:cubicBezTo>
                    <a:cubicBezTo>
                      <a:pt x="177919" y="700096"/>
                      <a:pt x="178772" y="701471"/>
                      <a:pt x="170120" y="689935"/>
                    </a:cubicBezTo>
                    <a:cubicBezTo>
                      <a:pt x="168416" y="687663"/>
                      <a:pt x="167213" y="685028"/>
                      <a:pt x="165395" y="682847"/>
                    </a:cubicBezTo>
                    <a:cubicBezTo>
                      <a:pt x="163256" y="680280"/>
                      <a:pt x="160670" y="678121"/>
                      <a:pt x="158307" y="675758"/>
                    </a:cubicBezTo>
                    <a:cubicBezTo>
                      <a:pt x="156958" y="669012"/>
                      <a:pt x="155583" y="661167"/>
                      <a:pt x="153581" y="654493"/>
                    </a:cubicBezTo>
                    <a:cubicBezTo>
                      <a:pt x="152150" y="649722"/>
                      <a:pt x="150430" y="645042"/>
                      <a:pt x="148855" y="640316"/>
                    </a:cubicBezTo>
                    <a:cubicBezTo>
                      <a:pt x="148067" y="637953"/>
                      <a:pt x="146902" y="635685"/>
                      <a:pt x="146493" y="633228"/>
                    </a:cubicBezTo>
                    <a:lnTo>
                      <a:pt x="144130" y="619051"/>
                    </a:lnTo>
                    <a:cubicBezTo>
                      <a:pt x="144918" y="598574"/>
                      <a:pt x="145130" y="578066"/>
                      <a:pt x="146493" y="557619"/>
                    </a:cubicBezTo>
                    <a:cubicBezTo>
                      <a:pt x="147559" y="541634"/>
                      <a:pt x="154804" y="552120"/>
                      <a:pt x="146493" y="529265"/>
                    </a:cubicBezTo>
                    <a:cubicBezTo>
                      <a:pt x="145351" y="526125"/>
                      <a:pt x="142042" y="524228"/>
                      <a:pt x="139404" y="522177"/>
                    </a:cubicBezTo>
                    <a:cubicBezTo>
                      <a:pt x="136411" y="519849"/>
                      <a:pt x="124802" y="510793"/>
                      <a:pt x="118139" y="510363"/>
                    </a:cubicBezTo>
                    <a:cubicBezTo>
                      <a:pt x="96118" y="508942"/>
                      <a:pt x="74034" y="508788"/>
                      <a:pt x="51981" y="508000"/>
                    </a:cubicBezTo>
                    <a:cubicBezTo>
                      <a:pt x="47195" y="506803"/>
                      <a:pt x="40179" y="505305"/>
                      <a:pt x="35441" y="503275"/>
                    </a:cubicBezTo>
                    <a:cubicBezTo>
                      <a:pt x="32203" y="501888"/>
                      <a:pt x="29227" y="499937"/>
                      <a:pt x="25990" y="498549"/>
                    </a:cubicBezTo>
                    <a:cubicBezTo>
                      <a:pt x="23701" y="497568"/>
                      <a:pt x="21079" y="497396"/>
                      <a:pt x="18902" y="496186"/>
                    </a:cubicBezTo>
                    <a:cubicBezTo>
                      <a:pt x="13937" y="493428"/>
                      <a:pt x="4725" y="486735"/>
                      <a:pt x="4725" y="486735"/>
                    </a:cubicBezTo>
                    <a:cubicBezTo>
                      <a:pt x="3937" y="482797"/>
                      <a:pt x="3336" y="478817"/>
                      <a:pt x="2362" y="474921"/>
                    </a:cubicBezTo>
                    <a:cubicBezTo>
                      <a:pt x="1758" y="472505"/>
                      <a:pt x="0" y="470323"/>
                      <a:pt x="0" y="467833"/>
                    </a:cubicBezTo>
                    <a:cubicBezTo>
                      <a:pt x="0" y="465081"/>
                      <a:pt x="963" y="438806"/>
                      <a:pt x="4725" y="430028"/>
                    </a:cubicBezTo>
                    <a:cubicBezTo>
                      <a:pt x="5844" y="427418"/>
                      <a:pt x="7876" y="425303"/>
                      <a:pt x="9451" y="422940"/>
                    </a:cubicBezTo>
                    <a:cubicBezTo>
                      <a:pt x="10238" y="419002"/>
                      <a:pt x="10403" y="414886"/>
                      <a:pt x="11813" y="411126"/>
                    </a:cubicBezTo>
                    <a:cubicBezTo>
                      <a:pt x="12810" y="408467"/>
                      <a:pt x="15759" y="406768"/>
                      <a:pt x="16539" y="404037"/>
                    </a:cubicBezTo>
                    <a:cubicBezTo>
                      <a:pt x="18958" y="395570"/>
                      <a:pt x="17878" y="386175"/>
                      <a:pt x="21265" y="378047"/>
                    </a:cubicBezTo>
                    <a:cubicBezTo>
                      <a:pt x="22223" y="375748"/>
                      <a:pt x="26021" y="376559"/>
                      <a:pt x="28353" y="375684"/>
                    </a:cubicBezTo>
                    <a:cubicBezTo>
                      <a:pt x="36435" y="372653"/>
                      <a:pt x="42188" y="370361"/>
                      <a:pt x="49618" y="366233"/>
                    </a:cubicBezTo>
                    <a:cubicBezTo>
                      <a:pt x="75567" y="351817"/>
                      <a:pt x="49985" y="366471"/>
                      <a:pt x="68520" y="352056"/>
                    </a:cubicBezTo>
                    <a:cubicBezTo>
                      <a:pt x="73003" y="348569"/>
                      <a:pt x="82697" y="342605"/>
                      <a:pt x="82697" y="342605"/>
                    </a:cubicBezTo>
                    <a:cubicBezTo>
                      <a:pt x="83485" y="339455"/>
                      <a:pt x="82922" y="335598"/>
                      <a:pt x="85060" y="333154"/>
                    </a:cubicBezTo>
                    <a:cubicBezTo>
                      <a:pt x="88800" y="328880"/>
                      <a:pt x="99237" y="323702"/>
                      <a:pt x="99237" y="323702"/>
                    </a:cubicBezTo>
                    <a:cubicBezTo>
                      <a:pt x="100812" y="318977"/>
                      <a:pt x="105330" y="314315"/>
                      <a:pt x="103962" y="309526"/>
                    </a:cubicBezTo>
                    <a:cubicBezTo>
                      <a:pt x="102387" y="304013"/>
                      <a:pt x="100885" y="298478"/>
                      <a:pt x="99237" y="292986"/>
                    </a:cubicBezTo>
                    <a:cubicBezTo>
                      <a:pt x="98521" y="290601"/>
                      <a:pt x="98430" y="287843"/>
                      <a:pt x="96874" y="285898"/>
                    </a:cubicBezTo>
                    <a:cubicBezTo>
                      <a:pt x="95100" y="283681"/>
                      <a:pt x="92149" y="282747"/>
                      <a:pt x="89786" y="281172"/>
                    </a:cubicBezTo>
                    <a:cubicBezTo>
                      <a:pt x="86635" y="276446"/>
                      <a:pt x="84350" y="271011"/>
                      <a:pt x="80334" y="266995"/>
                    </a:cubicBezTo>
                    <a:cubicBezTo>
                      <a:pt x="61787" y="248448"/>
                      <a:pt x="68120" y="256943"/>
                      <a:pt x="59069" y="243368"/>
                    </a:cubicBezTo>
                    <a:cubicBezTo>
                      <a:pt x="58282" y="238642"/>
                      <a:pt x="57746" y="233868"/>
                      <a:pt x="56707" y="229191"/>
                    </a:cubicBezTo>
                    <a:cubicBezTo>
                      <a:pt x="56167" y="226759"/>
                      <a:pt x="54344" y="224593"/>
                      <a:pt x="54344" y="222102"/>
                    </a:cubicBezTo>
                    <a:cubicBezTo>
                      <a:pt x="54344" y="216533"/>
                      <a:pt x="55792" y="211056"/>
                      <a:pt x="56707" y="205563"/>
                    </a:cubicBezTo>
                    <a:cubicBezTo>
                      <a:pt x="58609" y="194153"/>
                      <a:pt x="58387" y="195794"/>
                      <a:pt x="61432" y="186661"/>
                    </a:cubicBezTo>
                    <a:cubicBezTo>
                      <a:pt x="60644" y="183510"/>
                      <a:pt x="60348" y="180194"/>
                      <a:pt x="59069" y="177209"/>
                    </a:cubicBezTo>
                    <a:cubicBezTo>
                      <a:pt x="57951" y="174599"/>
                      <a:pt x="55614" y="172661"/>
                      <a:pt x="54344" y="170121"/>
                    </a:cubicBezTo>
                    <a:cubicBezTo>
                      <a:pt x="53230" y="167893"/>
                      <a:pt x="52769" y="165396"/>
                      <a:pt x="51981" y="163033"/>
                    </a:cubicBezTo>
                    <a:cubicBezTo>
                      <a:pt x="52099" y="162444"/>
                      <a:pt x="54770" y="146552"/>
                      <a:pt x="56707" y="144130"/>
                    </a:cubicBezTo>
                    <a:cubicBezTo>
                      <a:pt x="58481" y="141913"/>
                      <a:pt x="61432" y="140980"/>
                      <a:pt x="63795" y="139405"/>
                    </a:cubicBezTo>
                    <a:cubicBezTo>
                      <a:pt x="65370" y="134679"/>
                      <a:pt x="64065" y="127456"/>
                      <a:pt x="68520" y="125228"/>
                    </a:cubicBezTo>
                    <a:cubicBezTo>
                      <a:pt x="80961" y="119008"/>
                      <a:pt x="75481" y="122993"/>
                      <a:pt x="85060" y="113414"/>
                    </a:cubicBezTo>
                    <a:lnTo>
                      <a:pt x="89786" y="99237"/>
                    </a:lnTo>
                    <a:lnTo>
                      <a:pt x="92148" y="92149"/>
                    </a:lnTo>
                    <a:cubicBezTo>
                      <a:pt x="92936" y="82698"/>
                      <a:pt x="87805" y="70501"/>
                      <a:pt x="94511" y="63795"/>
                    </a:cubicBezTo>
                    <a:cubicBezTo>
                      <a:pt x="99645" y="58661"/>
                      <a:pt x="109073" y="65728"/>
                      <a:pt x="115776" y="68521"/>
                    </a:cubicBezTo>
                    <a:cubicBezTo>
                      <a:pt x="118861" y="69806"/>
                      <a:pt x="120328" y="73434"/>
                      <a:pt x="122865" y="75609"/>
                    </a:cubicBezTo>
                    <a:cubicBezTo>
                      <a:pt x="125855" y="78172"/>
                      <a:pt x="128897" y="80744"/>
                      <a:pt x="132316" y="82698"/>
                    </a:cubicBezTo>
                    <a:cubicBezTo>
                      <a:pt x="166609" y="102297"/>
                      <a:pt x="109383" y="65051"/>
                      <a:pt x="146493" y="89786"/>
                    </a:cubicBezTo>
                    <a:cubicBezTo>
                      <a:pt x="152794" y="88998"/>
                      <a:pt x="159269" y="89094"/>
                      <a:pt x="165395" y="87423"/>
                    </a:cubicBezTo>
                    <a:cubicBezTo>
                      <a:pt x="168134" y="86676"/>
                      <a:pt x="169873" y="83817"/>
                      <a:pt x="172483" y="82698"/>
                    </a:cubicBezTo>
                    <a:cubicBezTo>
                      <a:pt x="175468" y="81419"/>
                      <a:pt x="178812" y="81227"/>
                      <a:pt x="181934" y="80335"/>
                    </a:cubicBezTo>
                    <a:cubicBezTo>
                      <a:pt x="184329" y="79651"/>
                      <a:pt x="186734" y="78953"/>
                      <a:pt x="189023" y="77972"/>
                    </a:cubicBezTo>
                    <a:cubicBezTo>
                      <a:pt x="192260" y="76585"/>
                      <a:pt x="195176" y="74484"/>
                      <a:pt x="198474" y="73247"/>
                    </a:cubicBezTo>
                    <a:cubicBezTo>
                      <a:pt x="201515" y="72107"/>
                      <a:pt x="204803" y="71776"/>
                      <a:pt x="207925" y="70884"/>
                    </a:cubicBezTo>
                    <a:cubicBezTo>
                      <a:pt x="210320" y="70200"/>
                      <a:pt x="212650" y="69309"/>
                      <a:pt x="215013" y="68521"/>
                    </a:cubicBezTo>
                    <a:cubicBezTo>
                      <a:pt x="226561" y="56975"/>
                      <a:pt x="217039" y="65002"/>
                      <a:pt x="231553" y="56707"/>
                    </a:cubicBezTo>
                    <a:cubicBezTo>
                      <a:pt x="241505" y="51019"/>
                      <a:pt x="236184" y="52020"/>
                      <a:pt x="248093" y="47256"/>
                    </a:cubicBezTo>
                    <a:cubicBezTo>
                      <a:pt x="248102" y="47252"/>
                      <a:pt x="276437" y="37807"/>
                      <a:pt x="276446" y="37805"/>
                    </a:cubicBezTo>
                    <a:cubicBezTo>
                      <a:pt x="280384" y="37017"/>
                      <a:pt x="284364" y="36416"/>
                      <a:pt x="288260" y="35442"/>
                    </a:cubicBezTo>
                    <a:cubicBezTo>
                      <a:pt x="310254" y="29943"/>
                      <a:pt x="271363" y="36506"/>
                      <a:pt x="311888" y="30716"/>
                    </a:cubicBezTo>
                    <a:cubicBezTo>
                      <a:pt x="314251" y="29929"/>
                      <a:pt x="316549" y="28914"/>
                      <a:pt x="318976" y="28354"/>
                    </a:cubicBezTo>
                    <a:cubicBezTo>
                      <a:pt x="326802" y="26548"/>
                      <a:pt x="334714" y="25131"/>
                      <a:pt x="342604" y="23628"/>
                    </a:cubicBezTo>
                    <a:cubicBezTo>
                      <a:pt x="372771" y="17882"/>
                      <a:pt x="359753" y="21849"/>
                      <a:pt x="375683" y="16540"/>
                    </a:cubicBezTo>
                    <a:cubicBezTo>
                      <a:pt x="378046" y="14965"/>
                      <a:pt x="380162" y="12933"/>
                      <a:pt x="382772" y="11814"/>
                    </a:cubicBezTo>
                    <a:cubicBezTo>
                      <a:pt x="385757" y="10535"/>
                      <a:pt x="389319" y="10903"/>
                      <a:pt x="392223" y="9451"/>
                    </a:cubicBezTo>
                    <a:cubicBezTo>
                      <a:pt x="397303" y="6911"/>
                      <a:pt x="401012" y="1796"/>
                      <a:pt x="406400" y="0"/>
                    </a:cubicBezTo>
                    <a:lnTo>
                      <a:pt x="415851" y="4726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4" name="Freeform 253"/>
              <p:cNvSpPr/>
              <p:nvPr/>
            </p:nvSpPr>
            <p:spPr>
              <a:xfrm>
                <a:off x="4056273" y="3934153"/>
                <a:ext cx="793052" cy="810818"/>
              </a:xfrm>
              <a:custGeom>
                <a:avLst/>
                <a:gdLst>
                  <a:gd name="connsiteX0" fmla="*/ 704111 w 791535"/>
                  <a:gd name="connsiteY0" fmla="*/ 0 h 810437"/>
                  <a:gd name="connsiteX1" fmla="*/ 309525 w 791535"/>
                  <a:gd name="connsiteY1" fmla="*/ 191386 h 810437"/>
                  <a:gd name="connsiteX2" fmla="*/ 302437 w 791535"/>
                  <a:gd name="connsiteY2" fmla="*/ 210288 h 810437"/>
                  <a:gd name="connsiteX3" fmla="*/ 288260 w 791535"/>
                  <a:gd name="connsiteY3" fmla="*/ 224465 h 810437"/>
                  <a:gd name="connsiteX4" fmla="*/ 278809 w 791535"/>
                  <a:gd name="connsiteY4" fmla="*/ 241004 h 810437"/>
                  <a:gd name="connsiteX5" fmla="*/ 276446 w 791535"/>
                  <a:gd name="connsiteY5" fmla="*/ 250455 h 810437"/>
                  <a:gd name="connsiteX6" fmla="*/ 269358 w 791535"/>
                  <a:gd name="connsiteY6" fmla="*/ 274083 h 810437"/>
                  <a:gd name="connsiteX7" fmla="*/ 276446 w 791535"/>
                  <a:gd name="connsiteY7" fmla="*/ 278809 h 810437"/>
                  <a:gd name="connsiteX8" fmla="*/ 302437 w 791535"/>
                  <a:gd name="connsiteY8" fmla="*/ 283534 h 810437"/>
                  <a:gd name="connsiteX9" fmla="*/ 212651 w 791535"/>
                  <a:gd name="connsiteY9" fmla="*/ 352055 h 810437"/>
                  <a:gd name="connsiteX10" fmla="*/ 103962 w 791535"/>
                  <a:gd name="connsiteY10" fmla="*/ 489097 h 810437"/>
                  <a:gd name="connsiteX11" fmla="*/ 129953 w 791535"/>
                  <a:gd name="connsiteY11" fmla="*/ 588334 h 810437"/>
                  <a:gd name="connsiteX12" fmla="*/ 25990 w 791535"/>
                  <a:gd name="connsiteY12" fmla="*/ 727739 h 810437"/>
                  <a:gd name="connsiteX13" fmla="*/ 7088 w 791535"/>
                  <a:gd name="connsiteY13" fmla="*/ 734827 h 810437"/>
                  <a:gd name="connsiteX14" fmla="*/ 4725 w 791535"/>
                  <a:gd name="connsiteY14" fmla="*/ 741916 h 810437"/>
                  <a:gd name="connsiteX15" fmla="*/ 0 w 791535"/>
                  <a:gd name="connsiteY15" fmla="*/ 749004 h 810437"/>
                  <a:gd name="connsiteX16" fmla="*/ 2362 w 791535"/>
                  <a:gd name="connsiteY16" fmla="*/ 758455 h 810437"/>
                  <a:gd name="connsiteX17" fmla="*/ 18902 w 791535"/>
                  <a:gd name="connsiteY17" fmla="*/ 765544 h 810437"/>
                  <a:gd name="connsiteX18" fmla="*/ 66158 w 791535"/>
                  <a:gd name="connsiteY18" fmla="*/ 767906 h 810437"/>
                  <a:gd name="connsiteX19" fmla="*/ 68521 w 791535"/>
                  <a:gd name="connsiteY19" fmla="*/ 779720 h 810437"/>
                  <a:gd name="connsiteX20" fmla="*/ 89786 w 791535"/>
                  <a:gd name="connsiteY20" fmla="*/ 791534 h 810437"/>
                  <a:gd name="connsiteX21" fmla="*/ 94511 w 791535"/>
                  <a:gd name="connsiteY21" fmla="*/ 798623 h 810437"/>
                  <a:gd name="connsiteX22" fmla="*/ 99237 w 791535"/>
                  <a:gd name="connsiteY22" fmla="*/ 808074 h 810437"/>
                  <a:gd name="connsiteX23" fmla="*/ 106325 w 791535"/>
                  <a:gd name="connsiteY23" fmla="*/ 810437 h 810437"/>
                  <a:gd name="connsiteX24" fmla="*/ 155944 w 791535"/>
                  <a:gd name="connsiteY24" fmla="*/ 808074 h 810437"/>
                  <a:gd name="connsiteX25" fmla="*/ 163032 w 791535"/>
                  <a:gd name="connsiteY25" fmla="*/ 803348 h 810437"/>
                  <a:gd name="connsiteX26" fmla="*/ 179572 w 791535"/>
                  <a:gd name="connsiteY26" fmla="*/ 800986 h 810437"/>
                  <a:gd name="connsiteX27" fmla="*/ 207925 w 791535"/>
                  <a:gd name="connsiteY27" fmla="*/ 793897 h 810437"/>
                  <a:gd name="connsiteX28" fmla="*/ 222102 w 791535"/>
                  <a:gd name="connsiteY28" fmla="*/ 793897 h 810437"/>
                  <a:gd name="connsiteX29" fmla="*/ 396948 w 791535"/>
                  <a:gd name="connsiteY29" fmla="*/ 590697 h 810437"/>
                  <a:gd name="connsiteX30" fmla="*/ 389860 w 791535"/>
                  <a:gd name="connsiteY30" fmla="*/ 552893 h 810437"/>
                  <a:gd name="connsiteX31" fmla="*/ 543441 w 791535"/>
                  <a:gd name="connsiteY31" fmla="*/ 439479 h 810437"/>
                  <a:gd name="connsiteX32" fmla="*/ 541079 w 791535"/>
                  <a:gd name="connsiteY32" fmla="*/ 387497 h 810437"/>
                  <a:gd name="connsiteX33" fmla="*/ 791535 w 791535"/>
                  <a:gd name="connsiteY33" fmla="*/ 257544 h 810437"/>
                  <a:gd name="connsiteX34" fmla="*/ 715925 w 791535"/>
                  <a:gd name="connsiteY34" fmla="*/ 248093 h 810437"/>
                  <a:gd name="connsiteX35" fmla="*/ 704111 w 791535"/>
                  <a:gd name="connsiteY35" fmla="*/ 0 h 810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1535" h="810437">
                    <a:moveTo>
                      <a:pt x="704111" y="0"/>
                    </a:moveTo>
                    <a:lnTo>
                      <a:pt x="309525" y="191386"/>
                    </a:lnTo>
                    <a:cubicBezTo>
                      <a:pt x="307162" y="197687"/>
                      <a:pt x="306076" y="204628"/>
                      <a:pt x="302437" y="210288"/>
                    </a:cubicBezTo>
                    <a:cubicBezTo>
                      <a:pt x="298823" y="215910"/>
                      <a:pt x="288260" y="224465"/>
                      <a:pt x="288260" y="224465"/>
                    </a:cubicBezTo>
                    <a:cubicBezTo>
                      <a:pt x="281032" y="246147"/>
                      <a:pt x="293115" y="212392"/>
                      <a:pt x="278809" y="241004"/>
                    </a:cubicBezTo>
                    <a:cubicBezTo>
                      <a:pt x="277357" y="243908"/>
                      <a:pt x="277379" y="247345"/>
                      <a:pt x="276446" y="250455"/>
                    </a:cubicBezTo>
                    <a:cubicBezTo>
                      <a:pt x="267818" y="279217"/>
                      <a:pt x="274804" y="252299"/>
                      <a:pt x="269358" y="274083"/>
                    </a:cubicBezTo>
                    <a:cubicBezTo>
                      <a:pt x="271721" y="275658"/>
                      <a:pt x="273661" y="278252"/>
                      <a:pt x="276446" y="278809"/>
                    </a:cubicBezTo>
                    <a:cubicBezTo>
                      <a:pt x="303044" y="284129"/>
                      <a:pt x="311844" y="274131"/>
                      <a:pt x="302437" y="283534"/>
                    </a:cubicBezTo>
                    <a:lnTo>
                      <a:pt x="212651" y="352055"/>
                    </a:lnTo>
                    <a:lnTo>
                      <a:pt x="103962" y="489097"/>
                    </a:lnTo>
                    <a:lnTo>
                      <a:pt x="129953" y="588334"/>
                    </a:lnTo>
                    <a:lnTo>
                      <a:pt x="25990" y="727739"/>
                    </a:lnTo>
                    <a:cubicBezTo>
                      <a:pt x="19689" y="730102"/>
                      <a:pt x="12687" y="731094"/>
                      <a:pt x="7088" y="734827"/>
                    </a:cubicBezTo>
                    <a:cubicBezTo>
                      <a:pt x="5016" y="736209"/>
                      <a:pt x="5839" y="739688"/>
                      <a:pt x="4725" y="741916"/>
                    </a:cubicBezTo>
                    <a:cubicBezTo>
                      <a:pt x="3455" y="744456"/>
                      <a:pt x="1575" y="746641"/>
                      <a:pt x="0" y="749004"/>
                    </a:cubicBezTo>
                    <a:cubicBezTo>
                      <a:pt x="787" y="752154"/>
                      <a:pt x="283" y="755960"/>
                      <a:pt x="2362" y="758455"/>
                    </a:cubicBezTo>
                    <a:cubicBezTo>
                      <a:pt x="3430" y="759737"/>
                      <a:pt x="15975" y="765289"/>
                      <a:pt x="18902" y="765544"/>
                    </a:cubicBezTo>
                    <a:cubicBezTo>
                      <a:pt x="34614" y="766910"/>
                      <a:pt x="50406" y="767119"/>
                      <a:pt x="66158" y="767906"/>
                    </a:cubicBezTo>
                    <a:cubicBezTo>
                      <a:pt x="66946" y="771844"/>
                      <a:pt x="66393" y="776314"/>
                      <a:pt x="68521" y="779720"/>
                    </a:cubicBezTo>
                    <a:cubicBezTo>
                      <a:pt x="72268" y="785716"/>
                      <a:pt x="84113" y="789265"/>
                      <a:pt x="89786" y="791534"/>
                    </a:cubicBezTo>
                    <a:cubicBezTo>
                      <a:pt x="91361" y="793897"/>
                      <a:pt x="93102" y="796157"/>
                      <a:pt x="94511" y="798623"/>
                    </a:cubicBezTo>
                    <a:cubicBezTo>
                      <a:pt x="96258" y="801681"/>
                      <a:pt x="96746" y="805583"/>
                      <a:pt x="99237" y="808074"/>
                    </a:cubicBezTo>
                    <a:cubicBezTo>
                      <a:pt x="100998" y="809835"/>
                      <a:pt x="103962" y="809649"/>
                      <a:pt x="106325" y="810437"/>
                    </a:cubicBezTo>
                    <a:cubicBezTo>
                      <a:pt x="122865" y="809649"/>
                      <a:pt x="139513" y="810128"/>
                      <a:pt x="155944" y="808074"/>
                    </a:cubicBezTo>
                    <a:cubicBezTo>
                      <a:pt x="158762" y="807722"/>
                      <a:pt x="160312" y="804164"/>
                      <a:pt x="163032" y="803348"/>
                    </a:cubicBezTo>
                    <a:cubicBezTo>
                      <a:pt x="168366" y="801748"/>
                      <a:pt x="174059" y="801773"/>
                      <a:pt x="179572" y="800986"/>
                    </a:cubicBezTo>
                    <a:cubicBezTo>
                      <a:pt x="189937" y="797531"/>
                      <a:pt x="194760" y="795653"/>
                      <a:pt x="207925" y="793897"/>
                    </a:cubicBezTo>
                    <a:cubicBezTo>
                      <a:pt x="212609" y="793272"/>
                      <a:pt x="217376" y="793897"/>
                      <a:pt x="222102" y="793897"/>
                    </a:cubicBezTo>
                    <a:lnTo>
                      <a:pt x="396948" y="590697"/>
                    </a:lnTo>
                    <a:lnTo>
                      <a:pt x="389860" y="552893"/>
                    </a:lnTo>
                    <a:lnTo>
                      <a:pt x="543441" y="439479"/>
                    </a:lnTo>
                    <a:lnTo>
                      <a:pt x="541079" y="387497"/>
                    </a:lnTo>
                    <a:lnTo>
                      <a:pt x="791535" y="257544"/>
                    </a:lnTo>
                    <a:lnTo>
                      <a:pt x="715925" y="248093"/>
                    </a:lnTo>
                    <a:lnTo>
                      <a:pt x="704111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5" name="Freeform 254"/>
              <p:cNvSpPr/>
              <p:nvPr/>
            </p:nvSpPr>
            <p:spPr>
              <a:xfrm>
                <a:off x="3153731" y="4108744"/>
                <a:ext cx="639176" cy="840410"/>
              </a:xfrm>
              <a:custGeom>
                <a:avLst/>
                <a:gdLst>
                  <a:gd name="connsiteX0" fmla="*/ 335516 w 637953"/>
                  <a:gd name="connsiteY0" fmla="*/ 14177 h 838791"/>
                  <a:gd name="connsiteX1" fmla="*/ 637953 w 637953"/>
                  <a:gd name="connsiteY1" fmla="*/ 0 h 838791"/>
                  <a:gd name="connsiteX2" fmla="*/ 512725 w 637953"/>
                  <a:gd name="connsiteY2" fmla="*/ 103963 h 838791"/>
                  <a:gd name="connsiteX3" fmla="*/ 519814 w 637953"/>
                  <a:gd name="connsiteY3" fmla="*/ 127591 h 838791"/>
                  <a:gd name="connsiteX4" fmla="*/ 524539 w 637953"/>
                  <a:gd name="connsiteY4" fmla="*/ 134679 h 838791"/>
                  <a:gd name="connsiteX5" fmla="*/ 526902 w 637953"/>
                  <a:gd name="connsiteY5" fmla="*/ 141767 h 838791"/>
                  <a:gd name="connsiteX6" fmla="*/ 550530 w 637953"/>
                  <a:gd name="connsiteY6" fmla="*/ 163033 h 838791"/>
                  <a:gd name="connsiteX7" fmla="*/ 557618 w 637953"/>
                  <a:gd name="connsiteY7" fmla="*/ 167758 h 838791"/>
                  <a:gd name="connsiteX8" fmla="*/ 574158 w 637953"/>
                  <a:gd name="connsiteY8" fmla="*/ 189023 h 838791"/>
                  <a:gd name="connsiteX9" fmla="*/ 585972 w 637953"/>
                  <a:gd name="connsiteY9" fmla="*/ 203200 h 838791"/>
                  <a:gd name="connsiteX10" fmla="*/ 588334 w 637953"/>
                  <a:gd name="connsiteY10" fmla="*/ 210288 h 838791"/>
                  <a:gd name="connsiteX11" fmla="*/ 581246 w 637953"/>
                  <a:gd name="connsiteY11" fmla="*/ 231554 h 838791"/>
                  <a:gd name="connsiteX12" fmla="*/ 571795 w 637953"/>
                  <a:gd name="connsiteY12" fmla="*/ 248093 h 838791"/>
                  <a:gd name="connsiteX13" fmla="*/ 569432 w 637953"/>
                  <a:gd name="connsiteY13" fmla="*/ 255181 h 838791"/>
                  <a:gd name="connsiteX14" fmla="*/ 564707 w 637953"/>
                  <a:gd name="connsiteY14" fmla="*/ 262270 h 838791"/>
                  <a:gd name="connsiteX15" fmla="*/ 562344 w 637953"/>
                  <a:gd name="connsiteY15" fmla="*/ 276447 h 838791"/>
                  <a:gd name="connsiteX16" fmla="*/ 564707 w 637953"/>
                  <a:gd name="connsiteY16" fmla="*/ 335516 h 838791"/>
                  <a:gd name="connsiteX17" fmla="*/ 578883 w 637953"/>
                  <a:gd name="connsiteY17" fmla="*/ 344967 h 838791"/>
                  <a:gd name="connsiteX18" fmla="*/ 604874 w 637953"/>
                  <a:gd name="connsiteY18" fmla="*/ 342605 h 838791"/>
                  <a:gd name="connsiteX19" fmla="*/ 616688 w 637953"/>
                  <a:gd name="connsiteY19" fmla="*/ 340242 h 838791"/>
                  <a:gd name="connsiteX20" fmla="*/ 626139 w 637953"/>
                  <a:gd name="connsiteY20" fmla="*/ 333154 h 838791"/>
                  <a:gd name="connsiteX21" fmla="*/ 616688 w 637953"/>
                  <a:gd name="connsiteY21" fmla="*/ 352056 h 838791"/>
                  <a:gd name="connsiteX22" fmla="*/ 609600 w 637953"/>
                  <a:gd name="connsiteY22" fmla="*/ 368595 h 838791"/>
                  <a:gd name="connsiteX23" fmla="*/ 611962 w 637953"/>
                  <a:gd name="connsiteY23" fmla="*/ 427665 h 838791"/>
                  <a:gd name="connsiteX24" fmla="*/ 626139 w 637953"/>
                  <a:gd name="connsiteY24" fmla="*/ 430028 h 838791"/>
                  <a:gd name="connsiteX25" fmla="*/ 628502 w 637953"/>
                  <a:gd name="connsiteY25" fmla="*/ 437116 h 838791"/>
                  <a:gd name="connsiteX26" fmla="*/ 633227 w 637953"/>
                  <a:gd name="connsiteY26" fmla="*/ 460744 h 838791"/>
                  <a:gd name="connsiteX27" fmla="*/ 422939 w 637953"/>
                  <a:gd name="connsiteY27" fmla="*/ 838791 h 838791"/>
                  <a:gd name="connsiteX28" fmla="*/ 243367 w 637953"/>
                  <a:gd name="connsiteY28" fmla="*/ 734828 h 838791"/>
                  <a:gd name="connsiteX29" fmla="*/ 226827 w 637953"/>
                  <a:gd name="connsiteY29" fmla="*/ 829340 h 838791"/>
                  <a:gd name="connsiteX30" fmla="*/ 148855 w 637953"/>
                  <a:gd name="connsiteY30" fmla="*/ 763181 h 838791"/>
                  <a:gd name="connsiteX31" fmla="*/ 0 w 637953"/>
                  <a:gd name="connsiteY31" fmla="*/ 687572 h 838791"/>
                  <a:gd name="connsiteX32" fmla="*/ 16539 w 637953"/>
                  <a:gd name="connsiteY32" fmla="*/ 654493 h 838791"/>
                  <a:gd name="connsiteX33" fmla="*/ 35441 w 637953"/>
                  <a:gd name="connsiteY33" fmla="*/ 645042 h 838791"/>
                  <a:gd name="connsiteX34" fmla="*/ 42530 w 637953"/>
                  <a:gd name="connsiteY34" fmla="*/ 637954 h 838791"/>
                  <a:gd name="connsiteX35" fmla="*/ 63795 w 637953"/>
                  <a:gd name="connsiteY35" fmla="*/ 633228 h 838791"/>
                  <a:gd name="connsiteX36" fmla="*/ 80334 w 637953"/>
                  <a:gd name="connsiteY36" fmla="*/ 611963 h 838791"/>
                  <a:gd name="connsiteX37" fmla="*/ 85060 w 637953"/>
                  <a:gd name="connsiteY37" fmla="*/ 562344 h 838791"/>
                  <a:gd name="connsiteX38" fmla="*/ 87423 w 637953"/>
                  <a:gd name="connsiteY38" fmla="*/ 543442 h 838791"/>
                  <a:gd name="connsiteX39" fmla="*/ 92148 w 637953"/>
                  <a:gd name="connsiteY39" fmla="*/ 460744 h 838791"/>
                  <a:gd name="connsiteX40" fmla="*/ 96874 w 637953"/>
                  <a:gd name="connsiteY40" fmla="*/ 446567 h 838791"/>
                  <a:gd name="connsiteX41" fmla="*/ 106325 w 637953"/>
                  <a:gd name="connsiteY41" fmla="*/ 430028 h 838791"/>
                  <a:gd name="connsiteX42" fmla="*/ 108688 w 637953"/>
                  <a:gd name="connsiteY42" fmla="*/ 394586 h 838791"/>
                  <a:gd name="connsiteX43" fmla="*/ 111051 w 637953"/>
                  <a:gd name="connsiteY43" fmla="*/ 387498 h 838791"/>
                  <a:gd name="connsiteX44" fmla="*/ 127590 w 637953"/>
                  <a:gd name="connsiteY44" fmla="*/ 366233 h 838791"/>
                  <a:gd name="connsiteX45" fmla="*/ 137041 w 637953"/>
                  <a:gd name="connsiteY45" fmla="*/ 354419 h 838791"/>
                  <a:gd name="connsiteX46" fmla="*/ 141767 w 637953"/>
                  <a:gd name="connsiteY46" fmla="*/ 347330 h 838791"/>
                  <a:gd name="connsiteX47" fmla="*/ 148855 w 637953"/>
                  <a:gd name="connsiteY47" fmla="*/ 342605 h 838791"/>
                  <a:gd name="connsiteX48" fmla="*/ 165395 w 637953"/>
                  <a:gd name="connsiteY48" fmla="*/ 328428 h 838791"/>
                  <a:gd name="connsiteX49" fmla="*/ 172483 w 637953"/>
                  <a:gd name="connsiteY49" fmla="*/ 326065 h 838791"/>
                  <a:gd name="connsiteX50" fmla="*/ 177209 w 637953"/>
                  <a:gd name="connsiteY50" fmla="*/ 318977 h 838791"/>
                  <a:gd name="connsiteX51" fmla="*/ 184297 w 637953"/>
                  <a:gd name="connsiteY51" fmla="*/ 316614 h 838791"/>
                  <a:gd name="connsiteX52" fmla="*/ 191386 w 637953"/>
                  <a:gd name="connsiteY52" fmla="*/ 311888 h 838791"/>
                  <a:gd name="connsiteX53" fmla="*/ 205562 w 637953"/>
                  <a:gd name="connsiteY53" fmla="*/ 302437 h 838791"/>
                  <a:gd name="connsiteX54" fmla="*/ 210288 w 637953"/>
                  <a:gd name="connsiteY54" fmla="*/ 295349 h 838791"/>
                  <a:gd name="connsiteX55" fmla="*/ 217376 w 637953"/>
                  <a:gd name="connsiteY55" fmla="*/ 281172 h 838791"/>
                  <a:gd name="connsiteX56" fmla="*/ 219739 w 637953"/>
                  <a:gd name="connsiteY56" fmla="*/ 274084 h 838791"/>
                  <a:gd name="connsiteX57" fmla="*/ 222102 w 637953"/>
                  <a:gd name="connsiteY57" fmla="*/ 264633 h 838791"/>
                  <a:gd name="connsiteX58" fmla="*/ 231553 w 637953"/>
                  <a:gd name="connsiteY58" fmla="*/ 250456 h 838791"/>
                  <a:gd name="connsiteX59" fmla="*/ 236279 w 637953"/>
                  <a:gd name="connsiteY59" fmla="*/ 243367 h 838791"/>
                  <a:gd name="connsiteX60" fmla="*/ 236279 w 637953"/>
                  <a:gd name="connsiteY60" fmla="*/ 215014 h 838791"/>
                  <a:gd name="connsiteX61" fmla="*/ 231553 w 637953"/>
                  <a:gd name="connsiteY61" fmla="*/ 207926 h 838791"/>
                  <a:gd name="connsiteX62" fmla="*/ 233916 w 637953"/>
                  <a:gd name="connsiteY62" fmla="*/ 163033 h 838791"/>
                  <a:gd name="connsiteX63" fmla="*/ 238641 w 637953"/>
                  <a:gd name="connsiteY63" fmla="*/ 155944 h 838791"/>
                  <a:gd name="connsiteX64" fmla="*/ 257544 w 637953"/>
                  <a:gd name="connsiteY64" fmla="*/ 151219 h 838791"/>
                  <a:gd name="connsiteX65" fmla="*/ 335516 w 637953"/>
                  <a:gd name="connsiteY65" fmla="*/ 14177 h 83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37953" h="838791">
                    <a:moveTo>
                      <a:pt x="335516" y="14177"/>
                    </a:moveTo>
                    <a:lnTo>
                      <a:pt x="637953" y="0"/>
                    </a:lnTo>
                    <a:lnTo>
                      <a:pt x="512725" y="103963"/>
                    </a:lnTo>
                    <a:cubicBezTo>
                      <a:pt x="515088" y="111839"/>
                      <a:pt x="516862" y="119916"/>
                      <a:pt x="519814" y="127591"/>
                    </a:cubicBezTo>
                    <a:cubicBezTo>
                      <a:pt x="520833" y="130241"/>
                      <a:pt x="523269" y="132139"/>
                      <a:pt x="524539" y="134679"/>
                    </a:cubicBezTo>
                    <a:cubicBezTo>
                      <a:pt x="525653" y="136907"/>
                      <a:pt x="525373" y="139801"/>
                      <a:pt x="526902" y="141767"/>
                    </a:cubicBezTo>
                    <a:cubicBezTo>
                      <a:pt x="533811" y="150650"/>
                      <a:pt x="541656" y="156694"/>
                      <a:pt x="550530" y="163033"/>
                    </a:cubicBezTo>
                    <a:cubicBezTo>
                      <a:pt x="552841" y="164683"/>
                      <a:pt x="555437" y="165940"/>
                      <a:pt x="557618" y="167758"/>
                    </a:cubicBezTo>
                    <a:cubicBezTo>
                      <a:pt x="577557" y="184374"/>
                      <a:pt x="547839" y="162701"/>
                      <a:pt x="574158" y="189023"/>
                    </a:cubicBezTo>
                    <a:cubicBezTo>
                      <a:pt x="583254" y="198120"/>
                      <a:pt x="579392" y="193332"/>
                      <a:pt x="585972" y="203200"/>
                    </a:cubicBezTo>
                    <a:cubicBezTo>
                      <a:pt x="586759" y="205563"/>
                      <a:pt x="588334" y="207798"/>
                      <a:pt x="588334" y="210288"/>
                    </a:cubicBezTo>
                    <a:cubicBezTo>
                      <a:pt x="588334" y="220911"/>
                      <a:pt x="585090" y="222584"/>
                      <a:pt x="581246" y="231554"/>
                    </a:cubicBezTo>
                    <a:cubicBezTo>
                      <a:pt x="575233" y="245585"/>
                      <a:pt x="584180" y="231579"/>
                      <a:pt x="571795" y="248093"/>
                    </a:cubicBezTo>
                    <a:cubicBezTo>
                      <a:pt x="571007" y="250456"/>
                      <a:pt x="570546" y="252953"/>
                      <a:pt x="569432" y="255181"/>
                    </a:cubicBezTo>
                    <a:cubicBezTo>
                      <a:pt x="568162" y="257721"/>
                      <a:pt x="565605" y="259576"/>
                      <a:pt x="564707" y="262270"/>
                    </a:cubicBezTo>
                    <a:cubicBezTo>
                      <a:pt x="563192" y="266815"/>
                      <a:pt x="563132" y="271721"/>
                      <a:pt x="562344" y="276447"/>
                    </a:cubicBezTo>
                    <a:cubicBezTo>
                      <a:pt x="563132" y="296137"/>
                      <a:pt x="560083" y="316361"/>
                      <a:pt x="564707" y="335516"/>
                    </a:cubicBezTo>
                    <a:cubicBezTo>
                      <a:pt x="566040" y="341037"/>
                      <a:pt x="578883" y="344967"/>
                      <a:pt x="578883" y="344967"/>
                    </a:cubicBezTo>
                    <a:cubicBezTo>
                      <a:pt x="587547" y="344180"/>
                      <a:pt x="596242" y="343684"/>
                      <a:pt x="604874" y="342605"/>
                    </a:cubicBezTo>
                    <a:cubicBezTo>
                      <a:pt x="608859" y="342107"/>
                      <a:pt x="613018" y="341873"/>
                      <a:pt x="616688" y="340242"/>
                    </a:cubicBezTo>
                    <a:cubicBezTo>
                      <a:pt x="620286" y="338643"/>
                      <a:pt x="622989" y="335517"/>
                      <a:pt x="626139" y="333154"/>
                    </a:cubicBezTo>
                    <a:cubicBezTo>
                      <a:pt x="620337" y="356361"/>
                      <a:pt x="628737" y="327958"/>
                      <a:pt x="616688" y="352056"/>
                    </a:cubicBezTo>
                    <a:cubicBezTo>
                      <a:pt x="601429" y="382574"/>
                      <a:pt x="626800" y="342793"/>
                      <a:pt x="609600" y="368595"/>
                    </a:cubicBezTo>
                    <a:cubicBezTo>
                      <a:pt x="610387" y="388285"/>
                      <a:pt x="606839" y="408637"/>
                      <a:pt x="611962" y="427665"/>
                    </a:cubicBezTo>
                    <a:cubicBezTo>
                      <a:pt x="613207" y="432291"/>
                      <a:pt x="621979" y="427651"/>
                      <a:pt x="626139" y="430028"/>
                    </a:cubicBezTo>
                    <a:cubicBezTo>
                      <a:pt x="628301" y="431264"/>
                      <a:pt x="627388" y="434888"/>
                      <a:pt x="628502" y="437116"/>
                    </a:cubicBezTo>
                    <a:cubicBezTo>
                      <a:pt x="636285" y="452682"/>
                      <a:pt x="633227" y="433814"/>
                      <a:pt x="633227" y="460744"/>
                    </a:cubicBezTo>
                    <a:lnTo>
                      <a:pt x="422939" y="838791"/>
                    </a:lnTo>
                    <a:lnTo>
                      <a:pt x="243367" y="734828"/>
                    </a:lnTo>
                    <a:lnTo>
                      <a:pt x="226827" y="829340"/>
                    </a:lnTo>
                    <a:lnTo>
                      <a:pt x="148855" y="763181"/>
                    </a:lnTo>
                    <a:lnTo>
                      <a:pt x="0" y="687572"/>
                    </a:lnTo>
                    <a:cubicBezTo>
                      <a:pt x="1335" y="684569"/>
                      <a:pt x="11370" y="659662"/>
                      <a:pt x="16539" y="654493"/>
                    </a:cubicBezTo>
                    <a:cubicBezTo>
                      <a:pt x="22118" y="648914"/>
                      <a:pt x="28536" y="647344"/>
                      <a:pt x="35441" y="645042"/>
                    </a:cubicBezTo>
                    <a:cubicBezTo>
                      <a:pt x="37804" y="642679"/>
                      <a:pt x="39750" y="639808"/>
                      <a:pt x="42530" y="637954"/>
                    </a:cubicBezTo>
                    <a:cubicBezTo>
                      <a:pt x="46409" y="635368"/>
                      <a:pt x="62078" y="633514"/>
                      <a:pt x="63795" y="633228"/>
                    </a:cubicBezTo>
                    <a:cubicBezTo>
                      <a:pt x="75099" y="616271"/>
                      <a:pt x="69230" y="623067"/>
                      <a:pt x="80334" y="611963"/>
                    </a:cubicBezTo>
                    <a:cubicBezTo>
                      <a:pt x="86278" y="588191"/>
                      <a:pt x="81154" y="611161"/>
                      <a:pt x="85060" y="562344"/>
                    </a:cubicBezTo>
                    <a:cubicBezTo>
                      <a:pt x="85566" y="556015"/>
                      <a:pt x="86635" y="549743"/>
                      <a:pt x="87423" y="543442"/>
                    </a:cubicBezTo>
                    <a:cubicBezTo>
                      <a:pt x="88998" y="515876"/>
                      <a:pt x="89467" y="488224"/>
                      <a:pt x="92148" y="460744"/>
                    </a:cubicBezTo>
                    <a:cubicBezTo>
                      <a:pt x="92632" y="455786"/>
                      <a:pt x="94646" y="451022"/>
                      <a:pt x="96874" y="446567"/>
                    </a:cubicBezTo>
                    <a:cubicBezTo>
                      <a:pt x="102870" y="434576"/>
                      <a:pt x="99646" y="440047"/>
                      <a:pt x="106325" y="430028"/>
                    </a:cubicBezTo>
                    <a:cubicBezTo>
                      <a:pt x="107113" y="418214"/>
                      <a:pt x="107380" y="406354"/>
                      <a:pt x="108688" y="394586"/>
                    </a:cubicBezTo>
                    <a:cubicBezTo>
                      <a:pt x="108963" y="392111"/>
                      <a:pt x="109841" y="389675"/>
                      <a:pt x="111051" y="387498"/>
                    </a:cubicBezTo>
                    <a:cubicBezTo>
                      <a:pt x="118117" y="374779"/>
                      <a:pt x="118979" y="374844"/>
                      <a:pt x="127590" y="366233"/>
                    </a:cubicBezTo>
                    <a:cubicBezTo>
                      <a:pt x="132190" y="352432"/>
                      <a:pt x="126353" y="365107"/>
                      <a:pt x="137041" y="354419"/>
                    </a:cubicBezTo>
                    <a:cubicBezTo>
                      <a:pt x="139049" y="352411"/>
                      <a:pt x="139759" y="349338"/>
                      <a:pt x="141767" y="347330"/>
                    </a:cubicBezTo>
                    <a:cubicBezTo>
                      <a:pt x="143775" y="345322"/>
                      <a:pt x="146674" y="344423"/>
                      <a:pt x="148855" y="342605"/>
                    </a:cubicBezTo>
                    <a:cubicBezTo>
                      <a:pt x="157998" y="334986"/>
                      <a:pt x="154131" y="334865"/>
                      <a:pt x="165395" y="328428"/>
                    </a:cubicBezTo>
                    <a:cubicBezTo>
                      <a:pt x="167557" y="327192"/>
                      <a:pt x="170120" y="326853"/>
                      <a:pt x="172483" y="326065"/>
                    </a:cubicBezTo>
                    <a:cubicBezTo>
                      <a:pt x="174058" y="323702"/>
                      <a:pt x="174992" y="320751"/>
                      <a:pt x="177209" y="318977"/>
                    </a:cubicBezTo>
                    <a:cubicBezTo>
                      <a:pt x="179154" y="317421"/>
                      <a:pt x="182069" y="317728"/>
                      <a:pt x="184297" y="316614"/>
                    </a:cubicBezTo>
                    <a:cubicBezTo>
                      <a:pt x="186837" y="315344"/>
                      <a:pt x="189023" y="313463"/>
                      <a:pt x="191386" y="311888"/>
                    </a:cubicBezTo>
                    <a:cubicBezTo>
                      <a:pt x="203247" y="294095"/>
                      <a:pt x="187255" y="314641"/>
                      <a:pt x="205562" y="302437"/>
                    </a:cubicBezTo>
                    <a:cubicBezTo>
                      <a:pt x="207925" y="300862"/>
                      <a:pt x="208713" y="297712"/>
                      <a:pt x="210288" y="295349"/>
                    </a:cubicBezTo>
                    <a:cubicBezTo>
                      <a:pt x="216227" y="277533"/>
                      <a:pt x="208217" y="299490"/>
                      <a:pt x="217376" y="281172"/>
                    </a:cubicBezTo>
                    <a:cubicBezTo>
                      <a:pt x="218490" y="278944"/>
                      <a:pt x="219055" y="276479"/>
                      <a:pt x="219739" y="274084"/>
                    </a:cubicBezTo>
                    <a:cubicBezTo>
                      <a:pt x="220631" y="270962"/>
                      <a:pt x="220650" y="267537"/>
                      <a:pt x="222102" y="264633"/>
                    </a:cubicBezTo>
                    <a:cubicBezTo>
                      <a:pt x="224642" y="259553"/>
                      <a:pt x="228403" y="255182"/>
                      <a:pt x="231553" y="250456"/>
                    </a:cubicBezTo>
                    <a:lnTo>
                      <a:pt x="236279" y="243367"/>
                    </a:lnTo>
                    <a:cubicBezTo>
                      <a:pt x="240238" y="231487"/>
                      <a:pt x="240800" y="233100"/>
                      <a:pt x="236279" y="215014"/>
                    </a:cubicBezTo>
                    <a:cubicBezTo>
                      <a:pt x="235590" y="212259"/>
                      <a:pt x="233128" y="210289"/>
                      <a:pt x="231553" y="207926"/>
                    </a:cubicBezTo>
                    <a:cubicBezTo>
                      <a:pt x="232341" y="192962"/>
                      <a:pt x="231891" y="177881"/>
                      <a:pt x="233916" y="163033"/>
                    </a:cubicBezTo>
                    <a:cubicBezTo>
                      <a:pt x="234300" y="160219"/>
                      <a:pt x="236101" y="157214"/>
                      <a:pt x="238641" y="155944"/>
                    </a:cubicBezTo>
                    <a:cubicBezTo>
                      <a:pt x="244450" y="153039"/>
                      <a:pt x="257544" y="151219"/>
                      <a:pt x="257544" y="151219"/>
                    </a:cubicBezTo>
                    <a:lnTo>
                      <a:pt x="335516" y="14177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" name="Freeform 255"/>
              <p:cNvSpPr/>
              <p:nvPr/>
            </p:nvSpPr>
            <p:spPr>
              <a:xfrm>
                <a:off x="6689917" y="2569966"/>
                <a:ext cx="508974" cy="804899"/>
              </a:xfrm>
              <a:custGeom>
                <a:avLst/>
                <a:gdLst>
                  <a:gd name="connsiteX0" fmla="*/ 465470 w 510363"/>
                  <a:gd name="connsiteY0" fmla="*/ 0 h 805712"/>
                  <a:gd name="connsiteX1" fmla="*/ 510363 w 510363"/>
                  <a:gd name="connsiteY1" fmla="*/ 637954 h 805712"/>
                  <a:gd name="connsiteX2" fmla="*/ 439480 w 510363"/>
                  <a:gd name="connsiteY2" fmla="*/ 682847 h 805712"/>
                  <a:gd name="connsiteX3" fmla="*/ 411126 w 510363"/>
                  <a:gd name="connsiteY3" fmla="*/ 692298 h 805712"/>
                  <a:gd name="connsiteX4" fmla="*/ 389861 w 510363"/>
                  <a:gd name="connsiteY4" fmla="*/ 704112 h 805712"/>
                  <a:gd name="connsiteX5" fmla="*/ 382773 w 510363"/>
                  <a:gd name="connsiteY5" fmla="*/ 711200 h 805712"/>
                  <a:gd name="connsiteX6" fmla="*/ 378047 w 510363"/>
                  <a:gd name="connsiteY6" fmla="*/ 718289 h 805712"/>
                  <a:gd name="connsiteX7" fmla="*/ 347331 w 510363"/>
                  <a:gd name="connsiteY7" fmla="*/ 725377 h 805712"/>
                  <a:gd name="connsiteX8" fmla="*/ 333154 w 510363"/>
                  <a:gd name="connsiteY8" fmla="*/ 751368 h 805712"/>
                  <a:gd name="connsiteX9" fmla="*/ 330791 w 510363"/>
                  <a:gd name="connsiteY9" fmla="*/ 758456 h 805712"/>
                  <a:gd name="connsiteX10" fmla="*/ 321340 w 510363"/>
                  <a:gd name="connsiteY10" fmla="*/ 772633 h 805712"/>
                  <a:gd name="connsiteX11" fmla="*/ 316614 w 510363"/>
                  <a:gd name="connsiteY11" fmla="*/ 779721 h 805712"/>
                  <a:gd name="connsiteX12" fmla="*/ 309526 w 510363"/>
                  <a:gd name="connsiteY12" fmla="*/ 786810 h 805712"/>
                  <a:gd name="connsiteX13" fmla="*/ 302438 w 510363"/>
                  <a:gd name="connsiteY13" fmla="*/ 800987 h 805712"/>
                  <a:gd name="connsiteX14" fmla="*/ 295349 w 510363"/>
                  <a:gd name="connsiteY14" fmla="*/ 805712 h 805712"/>
                  <a:gd name="connsiteX15" fmla="*/ 283535 w 510363"/>
                  <a:gd name="connsiteY15" fmla="*/ 803349 h 805712"/>
                  <a:gd name="connsiteX16" fmla="*/ 278810 w 510363"/>
                  <a:gd name="connsiteY16" fmla="*/ 796261 h 805712"/>
                  <a:gd name="connsiteX17" fmla="*/ 271721 w 510363"/>
                  <a:gd name="connsiteY17" fmla="*/ 789173 h 805712"/>
                  <a:gd name="connsiteX18" fmla="*/ 255182 w 510363"/>
                  <a:gd name="connsiteY18" fmla="*/ 784447 h 805712"/>
                  <a:gd name="connsiteX19" fmla="*/ 245731 w 510363"/>
                  <a:gd name="connsiteY19" fmla="*/ 770270 h 805712"/>
                  <a:gd name="connsiteX20" fmla="*/ 241005 w 510363"/>
                  <a:gd name="connsiteY20" fmla="*/ 756094 h 805712"/>
                  <a:gd name="connsiteX21" fmla="*/ 238642 w 510363"/>
                  <a:gd name="connsiteY21" fmla="*/ 682847 h 805712"/>
                  <a:gd name="connsiteX22" fmla="*/ 236280 w 510363"/>
                  <a:gd name="connsiteY22" fmla="*/ 675759 h 805712"/>
                  <a:gd name="connsiteX23" fmla="*/ 233917 w 510363"/>
                  <a:gd name="connsiteY23" fmla="*/ 656856 h 805712"/>
                  <a:gd name="connsiteX24" fmla="*/ 231554 w 510363"/>
                  <a:gd name="connsiteY24" fmla="*/ 647405 h 805712"/>
                  <a:gd name="connsiteX25" fmla="*/ 222103 w 510363"/>
                  <a:gd name="connsiteY25" fmla="*/ 642680 h 805712"/>
                  <a:gd name="connsiteX26" fmla="*/ 215014 w 510363"/>
                  <a:gd name="connsiteY26" fmla="*/ 637954 h 805712"/>
                  <a:gd name="connsiteX27" fmla="*/ 205563 w 510363"/>
                  <a:gd name="connsiteY27" fmla="*/ 623777 h 805712"/>
                  <a:gd name="connsiteX28" fmla="*/ 196112 w 510363"/>
                  <a:gd name="connsiteY28" fmla="*/ 607238 h 805712"/>
                  <a:gd name="connsiteX29" fmla="*/ 191387 w 510363"/>
                  <a:gd name="connsiteY29" fmla="*/ 588335 h 805712"/>
                  <a:gd name="connsiteX30" fmla="*/ 186661 w 510363"/>
                  <a:gd name="connsiteY30" fmla="*/ 574159 h 805712"/>
                  <a:gd name="connsiteX31" fmla="*/ 189024 w 510363"/>
                  <a:gd name="connsiteY31" fmla="*/ 550531 h 805712"/>
                  <a:gd name="connsiteX32" fmla="*/ 191387 w 510363"/>
                  <a:gd name="connsiteY32" fmla="*/ 538717 h 805712"/>
                  <a:gd name="connsiteX33" fmla="*/ 189024 w 510363"/>
                  <a:gd name="connsiteY33" fmla="*/ 505638 h 805712"/>
                  <a:gd name="connsiteX34" fmla="*/ 125228 w 510363"/>
                  <a:gd name="connsiteY34" fmla="*/ 500912 h 805712"/>
                  <a:gd name="connsiteX35" fmla="*/ 94512 w 510363"/>
                  <a:gd name="connsiteY35" fmla="*/ 482010 h 805712"/>
                  <a:gd name="connsiteX36" fmla="*/ 75610 w 510363"/>
                  <a:gd name="connsiteY36" fmla="*/ 472559 h 805712"/>
                  <a:gd name="connsiteX37" fmla="*/ 66159 w 510363"/>
                  <a:gd name="connsiteY37" fmla="*/ 463107 h 805712"/>
                  <a:gd name="connsiteX38" fmla="*/ 59070 w 510363"/>
                  <a:gd name="connsiteY38" fmla="*/ 458382 h 805712"/>
                  <a:gd name="connsiteX39" fmla="*/ 51982 w 510363"/>
                  <a:gd name="connsiteY39" fmla="*/ 451294 h 805712"/>
                  <a:gd name="connsiteX40" fmla="*/ 37805 w 510363"/>
                  <a:gd name="connsiteY40" fmla="*/ 446568 h 805712"/>
                  <a:gd name="connsiteX41" fmla="*/ 30717 w 510363"/>
                  <a:gd name="connsiteY41" fmla="*/ 439480 h 805712"/>
                  <a:gd name="connsiteX42" fmla="*/ 23628 w 510363"/>
                  <a:gd name="connsiteY42" fmla="*/ 437117 h 805712"/>
                  <a:gd name="connsiteX43" fmla="*/ 14177 w 510363"/>
                  <a:gd name="connsiteY43" fmla="*/ 432391 h 805712"/>
                  <a:gd name="connsiteX44" fmla="*/ 0 w 510363"/>
                  <a:gd name="connsiteY44" fmla="*/ 415852 h 805712"/>
                  <a:gd name="connsiteX45" fmla="*/ 2363 w 510363"/>
                  <a:gd name="connsiteY45" fmla="*/ 368596 h 805712"/>
                  <a:gd name="connsiteX46" fmla="*/ 77973 w 510363"/>
                  <a:gd name="connsiteY46" fmla="*/ 238642 h 805712"/>
                  <a:gd name="connsiteX47" fmla="*/ 35442 w 510363"/>
                  <a:gd name="connsiteY47" fmla="*/ 212652 h 805712"/>
                  <a:gd name="connsiteX48" fmla="*/ 134680 w 510363"/>
                  <a:gd name="connsiteY48" fmla="*/ 7089 h 805712"/>
                  <a:gd name="connsiteX49" fmla="*/ 465470 w 510363"/>
                  <a:gd name="connsiteY49" fmla="*/ 0 h 80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10363" h="805712">
                    <a:moveTo>
                      <a:pt x="465470" y="0"/>
                    </a:moveTo>
                    <a:lnTo>
                      <a:pt x="510363" y="637954"/>
                    </a:lnTo>
                    <a:lnTo>
                      <a:pt x="439480" y="682847"/>
                    </a:lnTo>
                    <a:cubicBezTo>
                      <a:pt x="395300" y="692665"/>
                      <a:pt x="432132" y="681795"/>
                      <a:pt x="411126" y="692298"/>
                    </a:cubicBezTo>
                    <a:cubicBezTo>
                      <a:pt x="399243" y="698239"/>
                      <a:pt x="404758" y="689215"/>
                      <a:pt x="389861" y="704112"/>
                    </a:cubicBezTo>
                    <a:cubicBezTo>
                      <a:pt x="387498" y="706475"/>
                      <a:pt x="384912" y="708633"/>
                      <a:pt x="382773" y="711200"/>
                    </a:cubicBezTo>
                    <a:cubicBezTo>
                      <a:pt x="380955" y="713382"/>
                      <a:pt x="380455" y="716784"/>
                      <a:pt x="378047" y="718289"/>
                    </a:cubicBezTo>
                    <a:cubicBezTo>
                      <a:pt x="370361" y="723093"/>
                      <a:pt x="355638" y="724190"/>
                      <a:pt x="347331" y="725377"/>
                    </a:cubicBezTo>
                    <a:cubicBezTo>
                      <a:pt x="341579" y="734006"/>
                      <a:pt x="336729" y="740645"/>
                      <a:pt x="333154" y="751368"/>
                    </a:cubicBezTo>
                    <a:cubicBezTo>
                      <a:pt x="332366" y="753731"/>
                      <a:pt x="332001" y="756279"/>
                      <a:pt x="330791" y="758456"/>
                    </a:cubicBezTo>
                    <a:cubicBezTo>
                      <a:pt x="328033" y="763421"/>
                      <a:pt x="324490" y="767907"/>
                      <a:pt x="321340" y="772633"/>
                    </a:cubicBezTo>
                    <a:cubicBezTo>
                      <a:pt x="319765" y="774996"/>
                      <a:pt x="318622" y="777713"/>
                      <a:pt x="316614" y="779721"/>
                    </a:cubicBezTo>
                    <a:lnTo>
                      <a:pt x="309526" y="786810"/>
                    </a:lnTo>
                    <a:cubicBezTo>
                      <a:pt x="307605" y="792573"/>
                      <a:pt x="307016" y="796409"/>
                      <a:pt x="302438" y="800987"/>
                    </a:cubicBezTo>
                    <a:cubicBezTo>
                      <a:pt x="300430" y="802995"/>
                      <a:pt x="297712" y="804137"/>
                      <a:pt x="295349" y="805712"/>
                    </a:cubicBezTo>
                    <a:cubicBezTo>
                      <a:pt x="291411" y="804924"/>
                      <a:pt x="287022" y="805342"/>
                      <a:pt x="283535" y="803349"/>
                    </a:cubicBezTo>
                    <a:cubicBezTo>
                      <a:pt x="281070" y="801940"/>
                      <a:pt x="280628" y="798442"/>
                      <a:pt x="278810" y="796261"/>
                    </a:cubicBezTo>
                    <a:cubicBezTo>
                      <a:pt x="276671" y="793694"/>
                      <a:pt x="274501" y="791027"/>
                      <a:pt x="271721" y="789173"/>
                    </a:cubicBezTo>
                    <a:cubicBezTo>
                      <a:pt x="269687" y="787817"/>
                      <a:pt x="256443" y="784762"/>
                      <a:pt x="255182" y="784447"/>
                    </a:cubicBezTo>
                    <a:cubicBezTo>
                      <a:pt x="244723" y="777474"/>
                      <a:pt x="249546" y="782986"/>
                      <a:pt x="245731" y="770270"/>
                    </a:cubicBezTo>
                    <a:cubicBezTo>
                      <a:pt x="244300" y="765499"/>
                      <a:pt x="241005" y="756094"/>
                      <a:pt x="241005" y="756094"/>
                    </a:cubicBezTo>
                    <a:cubicBezTo>
                      <a:pt x="240217" y="731678"/>
                      <a:pt x="240076" y="707233"/>
                      <a:pt x="238642" y="682847"/>
                    </a:cubicBezTo>
                    <a:cubicBezTo>
                      <a:pt x="238496" y="680361"/>
                      <a:pt x="236725" y="678209"/>
                      <a:pt x="236280" y="675759"/>
                    </a:cubicBezTo>
                    <a:cubicBezTo>
                      <a:pt x="235144" y="669511"/>
                      <a:pt x="234961" y="663120"/>
                      <a:pt x="233917" y="656856"/>
                    </a:cubicBezTo>
                    <a:cubicBezTo>
                      <a:pt x="233383" y="653653"/>
                      <a:pt x="233633" y="649900"/>
                      <a:pt x="231554" y="647405"/>
                    </a:cubicBezTo>
                    <a:cubicBezTo>
                      <a:pt x="229299" y="644699"/>
                      <a:pt x="225161" y="644427"/>
                      <a:pt x="222103" y="642680"/>
                    </a:cubicBezTo>
                    <a:cubicBezTo>
                      <a:pt x="219637" y="641271"/>
                      <a:pt x="217377" y="639529"/>
                      <a:pt x="215014" y="637954"/>
                    </a:cubicBezTo>
                    <a:cubicBezTo>
                      <a:pt x="211864" y="633228"/>
                      <a:pt x="207359" y="629165"/>
                      <a:pt x="205563" y="623777"/>
                    </a:cubicBezTo>
                    <a:cubicBezTo>
                      <a:pt x="201955" y="612953"/>
                      <a:pt x="204694" y="618681"/>
                      <a:pt x="196112" y="607238"/>
                    </a:cubicBezTo>
                    <a:cubicBezTo>
                      <a:pt x="188940" y="585721"/>
                      <a:pt x="199944" y="619712"/>
                      <a:pt x="191387" y="588335"/>
                    </a:cubicBezTo>
                    <a:cubicBezTo>
                      <a:pt x="190076" y="583529"/>
                      <a:pt x="186661" y="574159"/>
                      <a:pt x="186661" y="574159"/>
                    </a:cubicBezTo>
                    <a:cubicBezTo>
                      <a:pt x="187449" y="566283"/>
                      <a:pt x="187978" y="558377"/>
                      <a:pt x="189024" y="550531"/>
                    </a:cubicBezTo>
                    <a:cubicBezTo>
                      <a:pt x="189555" y="546550"/>
                      <a:pt x="191387" y="542733"/>
                      <a:pt x="191387" y="538717"/>
                    </a:cubicBezTo>
                    <a:cubicBezTo>
                      <a:pt x="191387" y="527663"/>
                      <a:pt x="189024" y="516692"/>
                      <a:pt x="189024" y="505638"/>
                    </a:cubicBezTo>
                    <a:lnTo>
                      <a:pt x="125228" y="500912"/>
                    </a:lnTo>
                    <a:lnTo>
                      <a:pt x="94512" y="482010"/>
                    </a:lnTo>
                    <a:cubicBezTo>
                      <a:pt x="88211" y="478860"/>
                      <a:pt x="81471" y="476467"/>
                      <a:pt x="75610" y="472559"/>
                    </a:cubicBezTo>
                    <a:cubicBezTo>
                      <a:pt x="71903" y="470087"/>
                      <a:pt x="69542" y="466007"/>
                      <a:pt x="66159" y="463107"/>
                    </a:cubicBezTo>
                    <a:cubicBezTo>
                      <a:pt x="64003" y="461259"/>
                      <a:pt x="61252" y="460200"/>
                      <a:pt x="59070" y="458382"/>
                    </a:cubicBezTo>
                    <a:cubicBezTo>
                      <a:pt x="56503" y="456243"/>
                      <a:pt x="54903" y="452917"/>
                      <a:pt x="51982" y="451294"/>
                    </a:cubicBezTo>
                    <a:cubicBezTo>
                      <a:pt x="47628" y="448875"/>
                      <a:pt x="37805" y="446568"/>
                      <a:pt x="37805" y="446568"/>
                    </a:cubicBezTo>
                    <a:cubicBezTo>
                      <a:pt x="35442" y="444205"/>
                      <a:pt x="33497" y="441333"/>
                      <a:pt x="30717" y="439480"/>
                    </a:cubicBezTo>
                    <a:cubicBezTo>
                      <a:pt x="28644" y="438098"/>
                      <a:pt x="25917" y="438098"/>
                      <a:pt x="23628" y="437117"/>
                    </a:cubicBezTo>
                    <a:cubicBezTo>
                      <a:pt x="20391" y="435729"/>
                      <a:pt x="16995" y="434504"/>
                      <a:pt x="14177" y="432391"/>
                    </a:cubicBezTo>
                    <a:cubicBezTo>
                      <a:pt x="6538" y="426662"/>
                      <a:pt x="4762" y="422995"/>
                      <a:pt x="0" y="415852"/>
                    </a:cubicBezTo>
                    <a:cubicBezTo>
                      <a:pt x="2560" y="374903"/>
                      <a:pt x="2363" y="390673"/>
                      <a:pt x="2363" y="368596"/>
                    </a:cubicBezTo>
                    <a:lnTo>
                      <a:pt x="77973" y="238642"/>
                    </a:lnTo>
                    <a:lnTo>
                      <a:pt x="35442" y="212652"/>
                    </a:lnTo>
                    <a:lnTo>
                      <a:pt x="134680" y="7089"/>
                    </a:lnTo>
                    <a:lnTo>
                      <a:pt x="465470" y="0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7" name="Freeform 256"/>
              <p:cNvSpPr/>
              <p:nvPr/>
            </p:nvSpPr>
            <p:spPr>
              <a:xfrm>
                <a:off x="2772002" y="1998843"/>
                <a:ext cx="946928" cy="659898"/>
              </a:xfrm>
              <a:custGeom>
                <a:avLst/>
                <a:gdLst>
                  <a:gd name="connsiteX0" fmla="*/ 948170 w 948170"/>
                  <a:gd name="connsiteY0" fmla="*/ 0 h 657225"/>
                  <a:gd name="connsiteX1" fmla="*/ 36368 w 948170"/>
                  <a:gd name="connsiteY1" fmla="*/ 0 h 657225"/>
                  <a:gd name="connsiteX2" fmla="*/ 36368 w 948170"/>
                  <a:gd name="connsiteY2" fmla="*/ 264968 h 657225"/>
                  <a:gd name="connsiteX3" fmla="*/ 0 w 948170"/>
                  <a:gd name="connsiteY3" fmla="*/ 264968 h 657225"/>
                  <a:gd name="connsiteX4" fmla="*/ 0 w 948170"/>
                  <a:gd name="connsiteY4" fmla="*/ 626052 h 657225"/>
                  <a:gd name="connsiteX5" fmla="*/ 587086 w 948170"/>
                  <a:gd name="connsiteY5" fmla="*/ 626052 h 657225"/>
                  <a:gd name="connsiteX6" fmla="*/ 587086 w 948170"/>
                  <a:gd name="connsiteY6" fmla="*/ 657225 h 657225"/>
                  <a:gd name="connsiteX7" fmla="*/ 665018 w 948170"/>
                  <a:gd name="connsiteY7" fmla="*/ 657225 h 657225"/>
                  <a:gd name="connsiteX8" fmla="*/ 665018 w 948170"/>
                  <a:gd name="connsiteY8" fmla="*/ 641638 h 657225"/>
                  <a:gd name="connsiteX9" fmla="*/ 945573 w 948170"/>
                  <a:gd name="connsiteY9" fmla="*/ 641638 h 657225"/>
                  <a:gd name="connsiteX10" fmla="*/ 948170 w 948170"/>
                  <a:gd name="connsiteY10" fmla="*/ 0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8170" h="657225">
                    <a:moveTo>
                      <a:pt x="948170" y="0"/>
                    </a:moveTo>
                    <a:lnTo>
                      <a:pt x="36368" y="0"/>
                    </a:lnTo>
                    <a:lnTo>
                      <a:pt x="36368" y="264968"/>
                    </a:lnTo>
                    <a:lnTo>
                      <a:pt x="0" y="264968"/>
                    </a:lnTo>
                    <a:lnTo>
                      <a:pt x="0" y="626052"/>
                    </a:lnTo>
                    <a:lnTo>
                      <a:pt x="587086" y="626052"/>
                    </a:lnTo>
                    <a:lnTo>
                      <a:pt x="587086" y="657225"/>
                    </a:lnTo>
                    <a:lnTo>
                      <a:pt x="665018" y="657225"/>
                    </a:lnTo>
                    <a:lnTo>
                      <a:pt x="665018" y="641638"/>
                    </a:lnTo>
                    <a:lnTo>
                      <a:pt x="945573" y="641638"/>
                    </a:lnTo>
                    <a:cubicBezTo>
                      <a:pt x="946439" y="427759"/>
                      <a:pt x="947304" y="213879"/>
                      <a:pt x="948170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8" name="Freeform 257"/>
              <p:cNvSpPr/>
              <p:nvPr/>
            </p:nvSpPr>
            <p:spPr>
              <a:xfrm>
                <a:off x="762738" y="2768233"/>
                <a:ext cx="665810" cy="745716"/>
              </a:xfrm>
              <a:custGeom>
                <a:avLst/>
                <a:gdLst>
                  <a:gd name="connsiteX0" fmla="*/ 26377 w 666017"/>
                  <a:gd name="connsiteY0" fmla="*/ 0 h 747346"/>
                  <a:gd name="connsiteX1" fmla="*/ 0 w 666017"/>
                  <a:gd name="connsiteY1" fmla="*/ 655027 h 747346"/>
                  <a:gd name="connsiteX2" fmla="*/ 472586 w 666017"/>
                  <a:gd name="connsiteY2" fmla="*/ 670413 h 747346"/>
                  <a:gd name="connsiteX3" fmla="*/ 536330 w 666017"/>
                  <a:gd name="connsiteY3" fmla="*/ 747346 h 747346"/>
                  <a:gd name="connsiteX4" fmla="*/ 666017 w 666017"/>
                  <a:gd name="connsiteY4" fmla="*/ 578094 h 747346"/>
                  <a:gd name="connsiteX5" fmla="*/ 661621 w 666017"/>
                  <a:gd name="connsiteY5" fmla="*/ 26377 h 747346"/>
                  <a:gd name="connsiteX6" fmla="*/ 26377 w 666017"/>
                  <a:gd name="connsiteY6" fmla="*/ 0 h 74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017" h="747346">
                    <a:moveTo>
                      <a:pt x="26377" y="0"/>
                    </a:moveTo>
                    <a:lnTo>
                      <a:pt x="0" y="655027"/>
                    </a:lnTo>
                    <a:lnTo>
                      <a:pt x="472586" y="670413"/>
                    </a:lnTo>
                    <a:lnTo>
                      <a:pt x="536330" y="747346"/>
                    </a:lnTo>
                    <a:lnTo>
                      <a:pt x="666017" y="578094"/>
                    </a:lnTo>
                    <a:cubicBezTo>
                      <a:pt x="664552" y="394188"/>
                      <a:pt x="663086" y="210283"/>
                      <a:pt x="661621" y="26377"/>
                    </a:cubicBezTo>
                    <a:lnTo>
                      <a:pt x="26377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9" name="Freeform 258"/>
              <p:cNvSpPr/>
              <p:nvPr/>
            </p:nvSpPr>
            <p:spPr>
              <a:xfrm>
                <a:off x="6976953" y="3703336"/>
                <a:ext cx="727951" cy="733879"/>
              </a:xfrm>
              <a:custGeom>
                <a:avLst/>
                <a:gdLst>
                  <a:gd name="connsiteX0" fmla="*/ 545123 w 729807"/>
                  <a:gd name="connsiteY0" fmla="*/ 626451 h 736355"/>
                  <a:gd name="connsiteX1" fmla="*/ 545123 w 729807"/>
                  <a:gd name="connsiteY1" fmla="*/ 626451 h 736355"/>
                  <a:gd name="connsiteX2" fmla="*/ 545123 w 729807"/>
                  <a:gd name="connsiteY2" fmla="*/ 597876 h 736355"/>
                  <a:gd name="connsiteX3" fmla="*/ 549519 w 729807"/>
                  <a:gd name="connsiteY3" fmla="*/ 591282 h 736355"/>
                  <a:gd name="connsiteX4" fmla="*/ 551717 w 729807"/>
                  <a:gd name="connsiteY4" fmla="*/ 578094 h 736355"/>
                  <a:gd name="connsiteX5" fmla="*/ 556114 w 729807"/>
                  <a:gd name="connsiteY5" fmla="*/ 573698 h 736355"/>
                  <a:gd name="connsiteX6" fmla="*/ 562708 w 729807"/>
                  <a:gd name="connsiteY6" fmla="*/ 553915 h 736355"/>
                  <a:gd name="connsiteX7" fmla="*/ 558312 w 729807"/>
                  <a:gd name="connsiteY7" fmla="*/ 529736 h 736355"/>
                  <a:gd name="connsiteX8" fmla="*/ 553916 w 729807"/>
                  <a:gd name="connsiteY8" fmla="*/ 523142 h 736355"/>
                  <a:gd name="connsiteX9" fmla="*/ 551717 w 729807"/>
                  <a:gd name="connsiteY9" fmla="*/ 512151 h 736355"/>
                  <a:gd name="connsiteX10" fmla="*/ 562708 w 729807"/>
                  <a:gd name="connsiteY10" fmla="*/ 498963 h 736355"/>
                  <a:gd name="connsiteX11" fmla="*/ 567104 w 729807"/>
                  <a:gd name="connsiteY11" fmla="*/ 490171 h 736355"/>
                  <a:gd name="connsiteX12" fmla="*/ 575896 w 729807"/>
                  <a:gd name="connsiteY12" fmla="*/ 476982 h 736355"/>
                  <a:gd name="connsiteX13" fmla="*/ 573698 w 729807"/>
                  <a:gd name="connsiteY13" fmla="*/ 468190 h 736355"/>
                  <a:gd name="connsiteX14" fmla="*/ 556114 w 729807"/>
                  <a:gd name="connsiteY14" fmla="*/ 452803 h 736355"/>
                  <a:gd name="connsiteX15" fmla="*/ 549519 w 729807"/>
                  <a:gd name="connsiteY15" fmla="*/ 433021 h 736355"/>
                  <a:gd name="connsiteX16" fmla="*/ 547321 w 729807"/>
                  <a:gd name="connsiteY16" fmla="*/ 426426 h 736355"/>
                  <a:gd name="connsiteX17" fmla="*/ 558312 w 729807"/>
                  <a:gd name="connsiteY17" fmla="*/ 404446 h 736355"/>
                  <a:gd name="connsiteX18" fmla="*/ 562708 w 729807"/>
                  <a:gd name="connsiteY18" fmla="*/ 397851 h 736355"/>
                  <a:gd name="connsiteX19" fmla="*/ 562708 w 729807"/>
                  <a:gd name="connsiteY19" fmla="*/ 345098 h 736355"/>
                  <a:gd name="connsiteX20" fmla="*/ 575896 w 729807"/>
                  <a:gd name="connsiteY20" fmla="*/ 334107 h 736355"/>
                  <a:gd name="connsiteX21" fmla="*/ 582491 w 729807"/>
                  <a:gd name="connsiteY21" fmla="*/ 320919 h 736355"/>
                  <a:gd name="connsiteX22" fmla="*/ 584689 w 729807"/>
                  <a:gd name="connsiteY22" fmla="*/ 307730 h 736355"/>
                  <a:gd name="connsiteX23" fmla="*/ 591283 w 729807"/>
                  <a:gd name="connsiteY23" fmla="*/ 305532 h 736355"/>
                  <a:gd name="connsiteX24" fmla="*/ 648433 w 729807"/>
                  <a:gd name="connsiteY24" fmla="*/ 303334 h 736355"/>
                  <a:gd name="connsiteX25" fmla="*/ 655027 w 729807"/>
                  <a:gd name="connsiteY25" fmla="*/ 285750 h 736355"/>
                  <a:gd name="connsiteX26" fmla="*/ 657225 w 729807"/>
                  <a:gd name="connsiteY26" fmla="*/ 279155 h 736355"/>
                  <a:gd name="connsiteX27" fmla="*/ 668216 w 729807"/>
                  <a:gd name="connsiteY27" fmla="*/ 265967 h 736355"/>
                  <a:gd name="connsiteX28" fmla="*/ 674810 w 729807"/>
                  <a:gd name="connsiteY28" fmla="*/ 263769 h 736355"/>
                  <a:gd name="connsiteX29" fmla="*/ 681404 w 729807"/>
                  <a:gd name="connsiteY29" fmla="*/ 259373 h 736355"/>
                  <a:gd name="connsiteX30" fmla="*/ 683602 w 729807"/>
                  <a:gd name="connsiteY30" fmla="*/ 208817 h 736355"/>
                  <a:gd name="connsiteX31" fmla="*/ 677008 w 729807"/>
                  <a:gd name="connsiteY31" fmla="*/ 206619 h 736355"/>
                  <a:gd name="connsiteX32" fmla="*/ 679206 w 729807"/>
                  <a:gd name="connsiteY32" fmla="*/ 193430 h 736355"/>
                  <a:gd name="connsiteX33" fmla="*/ 685800 w 729807"/>
                  <a:gd name="connsiteY33" fmla="*/ 189034 h 736355"/>
                  <a:gd name="connsiteX34" fmla="*/ 692394 w 729807"/>
                  <a:gd name="connsiteY34" fmla="*/ 186836 h 736355"/>
                  <a:gd name="connsiteX35" fmla="*/ 720969 w 729807"/>
                  <a:gd name="connsiteY35" fmla="*/ 182440 h 736355"/>
                  <a:gd name="connsiteX36" fmla="*/ 729762 w 729807"/>
                  <a:gd name="connsiteY36" fmla="*/ 169251 h 736355"/>
                  <a:gd name="connsiteX37" fmla="*/ 725366 w 729807"/>
                  <a:gd name="connsiteY37" fmla="*/ 145073 h 736355"/>
                  <a:gd name="connsiteX38" fmla="*/ 720969 w 729807"/>
                  <a:gd name="connsiteY38" fmla="*/ 140676 h 736355"/>
                  <a:gd name="connsiteX39" fmla="*/ 712177 w 729807"/>
                  <a:gd name="connsiteY39" fmla="*/ 127488 h 736355"/>
                  <a:gd name="connsiteX40" fmla="*/ 707781 w 729807"/>
                  <a:gd name="connsiteY40" fmla="*/ 120894 h 736355"/>
                  <a:gd name="connsiteX41" fmla="*/ 696791 w 729807"/>
                  <a:gd name="connsiteY41" fmla="*/ 116498 h 736355"/>
                  <a:gd name="connsiteX42" fmla="*/ 692394 w 729807"/>
                  <a:gd name="connsiteY42" fmla="*/ 112101 h 736355"/>
                  <a:gd name="connsiteX43" fmla="*/ 690196 w 729807"/>
                  <a:gd name="connsiteY43" fmla="*/ 105507 h 736355"/>
                  <a:gd name="connsiteX44" fmla="*/ 685800 w 729807"/>
                  <a:gd name="connsiteY44" fmla="*/ 96715 h 736355"/>
                  <a:gd name="connsiteX45" fmla="*/ 683602 w 729807"/>
                  <a:gd name="connsiteY45" fmla="*/ 61546 h 736355"/>
                  <a:gd name="connsiteX46" fmla="*/ 677008 w 729807"/>
                  <a:gd name="connsiteY46" fmla="*/ 57150 h 736355"/>
                  <a:gd name="connsiteX47" fmla="*/ 659423 w 729807"/>
                  <a:gd name="connsiteY47" fmla="*/ 41763 h 736355"/>
                  <a:gd name="connsiteX48" fmla="*/ 657225 w 729807"/>
                  <a:gd name="connsiteY48" fmla="*/ 35169 h 736355"/>
                  <a:gd name="connsiteX49" fmla="*/ 646235 w 729807"/>
                  <a:gd name="connsiteY49" fmla="*/ 24178 h 736355"/>
                  <a:gd name="connsiteX50" fmla="*/ 644037 w 729807"/>
                  <a:gd name="connsiteY50" fmla="*/ 17584 h 736355"/>
                  <a:gd name="connsiteX51" fmla="*/ 641839 w 729807"/>
                  <a:gd name="connsiteY51" fmla="*/ 8792 h 736355"/>
                  <a:gd name="connsiteX52" fmla="*/ 630848 w 729807"/>
                  <a:gd name="connsiteY52" fmla="*/ 0 h 736355"/>
                  <a:gd name="connsiteX53" fmla="*/ 578094 w 729807"/>
                  <a:gd name="connsiteY53" fmla="*/ 2198 h 736355"/>
                  <a:gd name="connsiteX54" fmla="*/ 564906 w 729807"/>
                  <a:gd name="connsiteY54" fmla="*/ 6594 h 736355"/>
                  <a:gd name="connsiteX55" fmla="*/ 560510 w 729807"/>
                  <a:gd name="connsiteY55" fmla="*/ 13188 h 736355"/>
                  <a:gd name="connsiteX56" fmla="*/ 547321 w 729807"/>
                  <a:gd name="connsiteY56" fmla="*/ 17584 h 736355"/>
                  <a:gd name="connsiteX57" fmla="*/ 540727 w 729807"/>
                  <a:gd name="connsiteY57" fmla="*/ 21980 h 736355"/>
                  <a:gd name="connsiteX58" fmla="*/ 531935 w 729807"/>
                  <a:gd name="connsiteY58" fmla="*/ 24178 h 736355"/>
                  <a:gd name="connsiteX59" fmla="*/ 523142 w 729807"/>
                  <a:gd name="connsiteY59" fmla="*/ 32971 h 736355"/>
                  <a:gd name="connsiteX60" fmla="*/ 509954 w 729807"/>
                  <a:gd name="connsiteY60" fmla="*/ 39565 h 736355"/>
                  <a:gd name="connsiteX61" fmla="*/ 503360 w 729807"/>
                  <a:gd name="connsiteY61" fmla="*/ 41763 h 736355"/>
                  <a:gd name="connsiteX62" fmla="*/ 496766 w 729807"/>
                  <a:gd name="connsiteY62" fmla="*/ 46159 h 736355"/>
                  <a:gd name="connsiteX63" fmla="*/ 481379 w 729807"/>
                  <a:gd name="connsiteY63" fmla="*/ 54951 h 736355"/>
                  <a:gd name="connsiteX64" fmla="*/ 472587 w 729807"/>
                  <a:gd name="connsiteY64" fmla="*/ 68140 h 736355"/>
                  <a:gd name="connsiteX65" fmla="*/ 465992 w 729807"/>
                  <a:gd name="connsiteY65" fmla="*/ 81328 h 736355"/>
                  <a:gd name="connsiteX66" fmla="*/ 459398 w 729807"/>
                  <a:gd name="connsiteY66" fmla="*/ 94517 h 736355"/>
                  <a:gd name="connsiteX67" fmla="*/ 452804 w 729807"/>
                  <a:gd name="connsiteY67" fmla="*/ 107705 h 736355"/>
                  <a:gd name="connsiteX68" fmla="*/ 446210 w 729807"/>
                  <a:gd name="connsiteY68" fmla="*/ 114300 h 736355"/>
                  <a:gd name="connsiteX69" fmla="*/ 435219 w 729807"/>
                  <a:gd name="connsiteY69" fmla="*/ 129686 h 736355"/>
                  <a:gd name="connsiteX70" fmla="*/ 433021 w 729807"/>
                  <a:gd name="connsiteY70" fmla="*/ 136280 h 736355"/>
                  <a:gd name="connsiteX71" fmla="*/ 426427 w 729807"/>
                  <a:gd name="connsiteY71" fmla="*/ 145073 h 736355"/>
                  <a:gd name="connsiteX72" fmla="*/ 406644 w 729807"/>
                  <a:gd name="connsiteY72" fmla="*/ 156063 h 736355"/>
                  <a:gd name="connsiteX73" fmla="*/ 397852 w 729807"/>
                  <a:gd name="connsiteY73" fmla="*/ 158261 h 736355"/>
                  <a:gd name="connsiteX74" fmla="*/ 391258 w 729807"/>
                  <a:gd name="connsiteY74" fmla="*/ 162657 h 736355"/>
                  <a:gd name="connsiteX75" fmla="*/ 382466 w 729807"/>
                  <a:gd name="connsiteY75" fmla="*/ 164855 h 736355"/>
                  <a:gd name="connsiteX76" fmla="*/ 375871 w 729807"/>
                  <a:gd name="connsiteY76" fmla="*/ 167053 h 736355"/>
                  <a:gd name="connsiteX77" fmla="*/ 362683 w 729807"/>
                  <a:gd name="connsiteY77" fmla="*/ 173648 h 736355"/>
                  <a:gd name="connsiteX78" fmla="*/ 349494 w 729807"/>
                  <a:gd name="connsiteY78" fmla="*/ 180242 h 736355"/>
                  <a:gd name="connsiteX79" fmla="*/ 336306 w 729807"/>
                  <a:gd name="connsiteY79" fmla="*/ 189034 h 736355"/>
                  <a:gd name="connsiteX80" fmla="*/ 320919 w 729807"/>
                  <a:gd name="connsiteY80" fmla="*/ 193430 h 736355"/>
                  <a:gd name="connsiteX81" fmla="*/ 314325 w 729807"/>
                  <a:gd name="connsiteY81" fmla="*/ 195628 h 736355"/>
                  <a:gd name="connsiteX82" fmla="*/ 294542 w 729807"/>
                  <a:gd name="connsiteY82" fmla="*/ 204421 h 736355"/>
                  <a:gd name="connsiteX83" fmla="*/ 285750 w 729807"/>
                  <a:gd name="connsiteY83" fmla="*/ 208817 h 736355"/>
                  <a:gd name="connsiteX84" fmla="*/ 274760 w 729807"/>
                  <a:gd name="connsiteY84" fmla="*/ 211015 h 736355"/>
                  <a:gd name="connsiteX85" fmla="*/ 268166 w 729807"/>
                  <a:gd name="connsiteY85" fmla="*/ 213213 h 736355"/>
                  <a:gd name="connsiteX86" fmla="*/ 252779 w 729807"/>
                  <a:gd name="connsiteY86" fmla="*/ 215411 h 736355"/>
                  <a:gd name="connsiteX87" fmla="*/ 241789 w 729807"/>
                  <a:gd name="connsiteY87" fmla="*/ 217609 h 736355"/>
                  <a:gd name="connsiteX88" fmla="*/ 224204 w 729807"/>
                  <a:gd name="connsiteY88" fmla="*/ 224203 h 736355"/>
                  <a:gd name="connsiteX89" fmla="*/ 219808 w 729807"/>
                  <a:gd name="connsiteY89" fmla="*/ 228600 h 736355"/>
                  <a:gd name="connsiteX90" fmla="*/ 211016 w 729807"/>
                  <a:gd name="connsiteY90" fmla="*/ 230798 h 736355"/>
                  <a:gd name="connsiteX91" fmla="*/ 189035 w 729807"/>
                  <a:gd name="connsiteY91" fmla="*/ 237392 h 736355"/>
                  <a:gd name="connsiteX92" fmla="*/ 156064 w 729807"/>
                  <a:gd name="connsiteY92" fmla="*/ 241788 h 736355"/>
                  <a:gd name="connsiteX93" fmla="*/ 134083 w 729807"/>
                  <a:gd name="connsiteY93" fmla="*/ 246184 h 736355"/>
                  <a:gd name="connsiteX94" fmla="*/ 127489 w 729807"/>
                  <a:gd name="connsiteY94" fmla="*/ 248382 h 736355"/>
                  <a:gd name="connsiteX95" fmla="*/ 90121 w 729807"/>
                  <a:gd name="connsiteY95" fmla="*/ 252778 h 736355"/>
                  <a:gd name="connsiteX96" fmla="*/ 81329 w 729807"/>
                  <a:gd name="connsiteY96" fmla="*/ 257175 h 736355"/>
                  <a:gd name="connsiteX97" fmla="*/ 65942 w 729807"/>
                  <a:gd name="connsiteY97" fmla="*/ 261571 h 736355"/>
                  <a:gd name="connsiteX98" fmla="*/ 57150 w 729807"/>
                  <a:gd name="connsiteY98" fmla="*/ 265967 h 736355"/>
                  <a:gd name="connsiteX99" fmla="*/ 39566 w 729807"/>
                  <a:gd name="connsiteY99" fmla="*/ 272561 h 736355"/>
                  <a:gd name="connsiteX100" fmla="*/ 32971 w 729807"/>
                  <a:gd name="connsiteY100" fmla="*/ 276957 h 736355"/>
                  <a:gd name="connsiteX101" fmla="*/ 24179 w 729807"/>
                  <a:gd name="connsiteY101" fmla="*/ 279155 h 736355"/>
                  <a:gd name="connsiteX102" fmla="*/ 15387 w 729807"/>
                  <a:gd name="connsiteY102" fmla="*/ 283551 h 736355"/>
                  <a:gd name="connsiteX103" fmla="*/ 10991 w 729807"/>
                  <a:gd name="connsiteY103" fmla="*/ 290146 h 736355"/>
                  <a:gd name="connsiteX104" fmla="*/ 0 w 729807"/>
                  <a:gd name="connsiteY104" fmla="*/ 298938 h 736355"/>
                  <a:gd name="connsiteX105" fmla="*/ 2198 w 729807"/>
                  <a:gd name="connsiteY105" fmla="*/ 338503 h 736355"/>
                  <a:gd name="connsiteX106" fmla="*/ 4396 w 729807"/>
                  <a:gd name="connsiteY106" fmla="*/ 345098 h 736355"/>
                  <a:gd name="connsiteX107" fmla="*/ 6594 w 729807"/>
                  <a:gd name="connsiteY107" fmla="*/ 371475 h 736355"/>
                  <a:gd name="connsiteX108" fmla="*/ 8792 w 729807"/>
                  <a:gd name="connsiteY108" fmla="*/ 378069 h 736355"/>
                  <a:gd name="connsiteX109" fmla="*/ 13189 w 729807"/>
                  <a:gd name="connsiteY109" fmla="*/ 382465 h 736355"/>
                  <a:gd name="connsiteX110" fmla="*/ 21981 w 729807"/>
                  <a:gd name="connsiteY110" fmla="*/ 400050 h 736355"/>
                  <a:gd name="connsiteX111" fmla="*/ 26377 w 729807"/>
                  <a:gd name="connsiteY111" fmla="*/ 406644 h 736355"/>
                  <a:gd name="connsiteX112" fmla="*/ 39566 w 729807"/>
                  <a:gd name="connsiteY112" fmla="*/ 415436 h 736355"/>
                  <a:gd name="connsiteX113" fmla="*/ 46160 w 729807"/>
                  <a:gd name="connsiteY113" fmla="*/ 419832 h 736355"/>
                  <a:gd name="connsiteX114" fmla="*/ 57150 w 729807"/>
                  <a:gd name="connsiteY114" fmla="*/ 430823 h 736355"/>
                  <a:gd name="connsiteX115" fmla="*/ 70339 w 729807"/>
                  <a:gd name="connsiteY115" fmla="*/ 439615 h 736355"/>
                  <a:gd name="connsiteX116" fmla="*/ 76933 w 729807"/>
                  <a:gd name="connsiteY116" fmla="*/ 444011 h 736355"/>
                  <a:gd name="connsiteX117" fmla="*/ 112102 w 729807"/>
                  <a:gd name="connsiteY117" fmla="*/ 439615 h 736355"/>
                  <a:gd name="connsiteX118" fmla="*/ 123092 w 729807"/>
                  <a:gd name="connsiteY118" fmla="*/ 430823 h 736355"/>
                  <a:gd name="connsiteX119" fmla="*/ 129687 w 729807"/>
                  <a:gd name="connsiteY119" fmla="*/ 437417 h 736355"/>
                  <a:gd name="connsiteX120" fmla="*/ 138479 w 729807"/>
                  <a:gd name="connsiteY120" fmla="*/ 452803 h 736355"/>
                  <a:gd name="connsiteX121" fmla="*/ 147271 w 729807"/>
                  <a:gd name="connsiteY121" fmla="*/ 463794 h 736355"/>
                  <a:gd name="connsiteX122" fmla="*/ 156064 w 729807"/>
                  <a:gd name="connsiteY122" fmla="*/ 481378 h 736355"/>
                  <a:gd name="connsiteX123" fmla="*/ 164856 w 729807"/>
                  <a:gd name="connsiteY123" fmla="*/ 494567 h 736355"/>
                  <a:gd name="connsiteX124" fmla="*/ 167054 w 729807"/>
                  <a:gd name="connsiteY124" fmla="*/ 501161 h 736355"/>
                  <a:gd name="connsiteX125" fmla="*/ 171450 w 729807"/>
                  <a:gd name="connsiteY125" fmla="*/ 507755 h 736355"/>
                  <a:gd name="connsiteX126" fmla="*/ 184639 w 729807"/>
                  <a:gd name="connsiteY126" fmla="*/ 529736 h 736355"/>
                  <a:gd name="connsiteX127" fmla="*/ 191233 w 729807"/>
                  <a:gd name="connsiteY127" fmla="*/ 531934 h 736355"/>
                  <a:gd name="connsiteX128" fmla="*/ 202223 w 729807"/>
                  <a:gd name="connsiteY128" fmla="*/ 529736 h 736355"/>
                  <a:gd name="connsiteX129" fmla="*/ 250581 w 729807"/>
                  <a:gd name="connsiteY129" fmla="*/ 509953 h 736355"/>
                  <a:gd name="connsiteX130" fmla="*/ 296741 w 729807"/>
                  <a:gd name="connsiteY130" fmla="*/ 556113 h 736355"/>
                  <a:gd name="connsiteX131" fmla="*/ 296741 w 729807"/>
                  <a:gd name="connsiteY131" fmla="*/ 586886 h 736355"/>
                  <a:gd name="connsiteX132" fmla="*/ 281354 w 729807"/>
                  <a:gd name="connsiteY132" fmla="*/ 600075 h 736355"/>
                  <a:gd name="connsiteX133" fmla="*/ 272562 w 729807"/>
                  <a:gd name="connsiteY133" fmla="*/ 613263 h 736355"/>
                  <a:gd name="connsiteX134" fmla="*/ 270364 w 729807"/>
                  <a:gd name="connsiteY134" fmla="*/ 622055 h 736355"/>
                  <a:gd name="connsiteX135" fmla="*/ 272562 w 729807"/>
                  <a:gd name="connsiteY135" fmla="*/ 646234 h 736355"/>
                  <a:gd name="connsiteX136" fmla="*/ 378069 w 729807"/>
                  <a:gd name="connsiteY136" fmla="*/ 736355 h 736355"/>
                  <a:gd name="connsiteX137" fmla="*/ 490171 w 729807"/>
                  <a:gd name="connsiteY137" fmla="*/ 646234 h 736355"/>
                  <a:gd name="connsiteX138" fmla="*/ 545123 w 729807"/>
                  <a:gd name="connsiteY138" fmla="*/ 626451 h 736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729807" h="736355">
                    <a:moveTo>
                      <a:pt x="545123" y="626451"/>
                    </a:moveTo>
                    <a:lnTo>
                      <a:pt x="545123" y="626451"/>
                    </a:lnTo>
                    <a:cubicBezTo>
                      <a:pt x="543893" y="614154"/>
                      <a:pt x="540220" y="607684"/>
                      <a:pt x="545123" y="597876"/>
                    </a:cubicBezTo>
                    <a:cubicBezTo>
                      <a:pt x="546304" y="595513"/>
                      <a:pt x="548054" y="593480"/>
                      <a:pt x="549519" y="591282"/>
                    </a:cubicBezTo>
                    <a:cubicBezTo>
                      <a:pt x="550252" y="586886"/>
                      <a:pt x="550152" y="582267"/>
                      <a:pt x="551717" y="578094"/>
                    </a:cubicBezTo>
                    <a:cubicBezTo>
                      <a:pt x="552445" y="576153"/>
                      <a:pt x="555386" y="575639"/>
                      <a:pt x="556114" y="573698"/>
                    </a:cubicBezTo>
                    <a:cubicBezTo>
                      <a:pt x="566270" y="546617"/>
                      <a:pt x="551380" y="570907"/>
                      <a:pt x="562708" y="553915"/>
                    </a:cubicBezTo>
                    <a:cubicBezTo>
                      <a:pt x="561950" y="547853"/>
                      <a:pt x="561700" y="536513"/>
                      <a:pt x="558312" y="529736"/>
                    </a:cubicBezTo>
                    <a:cubicBezTo>
                      <a:pt x="557131" y="527373"/>
                      <a:pt x="555381" y="525340"/>
                      <a:pt x="553916" y="523142"/>
                    </a:cubicBezTo>
                    <a:cubicBezTo>
                      <a:pt x="553183" y="519478"/>
                      <a:pt x="551304" y="515864"/>
                      <a:pt x="551717" y="512151"/>
                    </a:cubicBezTo>
                    <a:cubicBezTo>
                      <a:pt x="552609" y="504121"/>
                      <a:pt x="557166" y="502658"/>
                      <a:pt x="562708" y="498963"/>
                    </a:cubicBezTo>
                    <a:cubicBezTo>
                      <a:pt x="564173" y="496032"/>
                      <a:pt x="565200" y="492837"/>
                      <a:pt x="567104" y="490171"/>
                    </a:cubicBezTo>
                    <a:cubicBezTo>
                      <a:pt x="577394" y="475764"/>
                      <a:pt x="571181" y="491126"/>
                      <a:pt x="575896" y="476982"/>
                    </a:cubicBezTo>
                    <a:cubicBezTo>
                      <a:pt x="575163" y="474051"/>
                      <a:pt x="575299" y="470752"/>
                      <a:pt x="573698" y="468190"/>
                    </a:cubicBezTo>
                    <a:cubicBezTo>
                      <a:pt x="570351" y="462835"/>
                      <a:pt x="561118" y="456557"/>
                      <a:pt x="556114" y="452803"/>
                    </a:cubicBezTo>
                    <a:lnTo>
                      <a:pt x="549519" y="433021"/>
                    </a:lnTo>
                    <a:lnTo>
                      <a:pt x="547321" y="426426"/>
                    </a:lnTo>
                    <a:cubicBezTo>
                      <a:pt x="550801" y="412507"/>
                      <a:pt x="547843" y="420150"/>
                      <a:pt x="558312" y="404446"/>
                    </a:cubicBezTo>
                    <a:lnTo>
                      <a:pt x="562708" y="397851"/>
                    </a:lnTo>
                    <a:cubicBezTo>
                      <a:pt x="560821" y="378976"/>
                      <a:pt x="558123" y="364587"/>
                      <a:pt x="562708" y="345098"/>
                    </a:cubicBezTo>
                    <a:cubicBezTo>
                      <a:pt x="563495" y="341751"/>
                      <a:pt x="573237" y="335880"/>
                      <a:pt x="575896" y="334107"/>
                    </a:cubicBezTo>
                    <a:cubicBezTo>
                      <a:pt x="579846" y="328182"/>
                      <a:pt x="580975" y="327741"/>
                      <a:pt x="582491" y="320919"/>
                    </a:cubicBezTo>
                    <a:cubicBezTo>
                      <a:pt x="583458" y="316568"/>
                      <a:pt x="582478" y="311600"/>
                      <a:pt x="584689" y="307730"/>
                    </a:cubicBezTo>
                    <a:cubicBezTo>
                      <a:pt x="585838" y="305718"/>
                      <a:pt x="588972" y="305691"/>
                      <a:pt x="591283" y="305532"/>
                    </a:cubicBezTo>
                    <a:cubicBezTo>
                      <a:pt x="610302" y="304220"/>
                      <a:pt x="629383" y="304067"/>
                      <a:pt x="648433" y="303334"/>
                    </a:cubicBezTo>
                    <a:cubicBezTo>
                      <a:pt x="652674" y="282128"/>
                      <a:pt x="647480" y="300845"/>
                      <a:pt x="655027" y="285750"/>
                    </a:cubicBezTo>
                    <a:cubicBezTo>
                      <a:pt x="656063" y="283677"/>
                      <a:pt x="656075" y="281167"/>
                      <a:pt x="657225" y="279155"/>
                    </a:cubicBezTo>
                    <a:cubicBezTo>
                      <a:pt x="657929" y="277923"/>
                      <a:pt x="665264" y="267738"/>
                      <a:pt x="668216" y="265967"/>
                    </a:cubicBezTo>
                    <a:cubicBezTo>
                      <a:pt x="670203" y="264775"/>
                      <a:pt x="672738" y="264805"/>
                      <a:pt x="674810" y="263769"/>
                    </a:cubicBezTo>
                    <a:cubicBezTo>
                      <a:pt x="677173" y="262588"/>
                      <a:pt x="679206" y="260838"/>
                      <a:pt x="681404" y="259373"/>
                    </a:cubicBezTo>
                    <a:cubicBezTo>
                      <a:pt x="693021" y="241945"/>
                      <a:pt x="691023" y="247779"/>
                      <a:pt x="683602" y="208817"/>
                    </a:cubicBezTo>
                    <a:cubicBezTo>
                      <a:pt x="683168" y="206541"/>
                      <a:pt x="679206" y="207352"/>
                      <a:pt x="677008" y="206619"/>
                    </a:cubicBezTo>
                    <a:cubicBezTo>
                      <a:pt x="677741" y="202223"/>
                      <a:pt x="677213" y="197416"/>
                      <a:pt x="679206" y="193430"/>
                    </a:cubicBezTo>
                    <a:cubicBezTo>
                      <a:pt x="680387" y="191067"/>
                      <a:pt x="683437" y="190215"/>
                      <a:pt x="685800" y="189034"/>
                    </a:cubicBezTo>
                    <a:cubicBezTo>
                      <a:pt x="687872" y="187998"/>
                      <a:pt x="690146" y="187398"/>
                      <a:pt x="692394" y="186836"/>
                    </a:cubicBezTo>
                    <a:cubicBezTo>
                      <a:pt x="702463" y="184319"/>
                      <a:pt x="710293" y="183774"/>
                      <a:pt x="720969" y="182440"/>
                    </a:cubicBezTo>
                    <a:cubicBezTo>
                      <a:pt x="723900" y="178044"/>
                      <a:pt x="730417" y="174494"/>
                      <a:pt x="729762" y="169251"/>
                    </a:cubicBezTo>
                    <a:cubicBezTo>
                      <a:pt x="729459" y="166828"/>
                      <a:pt x="728576" y="150423"/>
                      <a:pt x="725366" y="145073"/>
                    </a:cubicBezTo>
                    <a:cubicBezTo>
                      <a:pt x="724300" y="143296"/>
                      <a:pt x="722435" y="142142"/>
                      <a:pt x="720969" y="140676"/>
                    </a:cubicBezTo>
                    <a:cubicBezTo>
                      <a:pt x="717106" y="129088"/>
                      <a:pt x="721324" y="138464"/>
                      <a:pt x="712177" y="127488"/>
                    </a:cubicBezTo>
                    <a:cubicBezTo>
                      <a:pt x="710486" y="125459"/>
                      <a:pt x="709931" y="122429"/>
                      <a:pt x="707781" y="120894"/>
                    </a:cubicBezTo>
                    <a:cubicBezTo>
                      <a:pt x="704570" y="118601"/>
                      <a:pt x="700454" y="117963"/>
                      <a:pt x="696791" y="116498"/>
                    </a:cubicBezTo>
                    <a:cubicBezTo>
                      <a:pt x="695325" y="115032"/>
                      <a:pt x="693460" y="113878"/>
                      <a:pt x="692394" y="112101"/>
                    </a:cubicBezTo>
                    <a:cubicBezTo>
                      <a:pt x="691202" y="110114"/>
                      <a:pt x="691109" y="107637"/>
                      <a:pt x="690196" y="105507"/>
                    </a:cubicBezTo>
                    <a:cubicBezTo>
                      <a:pt x="688905" y="102495"/>
                      <a:pt x="687265" y="99646"/>
                      <a:pt x="685800" y="96715"/>
                    </a:cubicBezTo>
                    <a:cubicBezTo>
                      <a:pt x="685067" y="84992"/>
                      <a:pt x="686150" y="73012"/>
                      <a:pt x="683602" y="61546"/>
                    </a:cubicBezTo>
                    <a:cubicBezTo>
                      <a:pt x="683029" y="58967"/>
                      <a:pt x="678996" y="58890"/>
                      <a:pt x="677008" y="57150"/>
                    </a:cubicBezTo>
                    <a:cubicBezTo>
                      <a:pt x="656434" y="39148"/>
                      <a:pt x="674261" y="51655"/>
                      <a:pt x="659423" y="41763"/>
                    </a:cubicBezTo>
                    <a:cubicBezTo>
                      <a:pt x="658690" y="39565"/>
                      <a:pt x="658615" y="37023"/>
                      <a:pt x="657225" y="35169"/>
                    </a:cubicBezTo>
                    <a:cubicBezTo>
                      <a:pt x="654117" y="31024"/>
                      <a:pt x="646235" y="24178"/>
                      <a:pt x="646235" y="24178"/>
                    </a:cubicBezTo>
                    <a:cubicBezTo>
                      <a:pt x="645502" y="21980"/>
                      <a:pt x="644674" y="19812"/>
                      <a:pt x="644037" y="17584"/>
                    </a:cubicBezTo>
                    <a:cubicBezTo>
                      <a:pt x="643207" y="14679"/>
                      <a:pt x="643190" y="11494"/>
                      <a:pt x="641839" y="8792"/>
                    </a:cubicBezTo>
                    <a:cubicBezTo>
                      <a:pt x="640273" y="5661"/>
                      <a:pt x="633176" y="1552"/>
                      <a:pt x="630848" y="0"/>
                    </a:cubicBezTo>
                    <a:cubicBezTo>
                      <a:pt x="613263" y="733"/>
                      <a:pt x="595607" y="447"/>
                      <a:pt x="578094" y="2198"/>
                    </a:cubicBezTo>
                    <a:cubicBezTo>
                      <a:pt x="573483" y="2659"/>
                      <a:pt x="564906" y="6594"/>
                      <a:pt x="564906" y="6594"/>
                    </a:cubicBezTo>
                    <a:cubicBezTo>
                      <a:pt x="563441" y="8792"/>
                      <a:pt x="562750" y="11788"/>
                      <a:pt x="560510" y="13188"/>
                    </a:cubicBezTo>
                    <a:cubicBezTo>
                      <a:pt x="556580" y="15644"/>
                      <a:pt x="547321" y="17584"/>
                      <a:pt x="547321" y="17584"/>
                    </a:cubicBezTo>
                    <a:cubicBezTo>
                      <a:pt x="545123" y="19049"/>
                      <a:pt x="543155" y="20939"/>
                      <a:pt x="540727" y="21980"/>
                    </a:cubicBezTo>
                    <a:cubicBezTo>
                      <a:pt x="537950" y="23170"/>
                      <a:pt x="534497" y="22577"/>
                      <a:pt x="531935" y="24178"/>
                    </a:cubicBezTo>
                    <a:cubicBezTo>
                      <a:pt x="528420" y="26375"/>
                      <a:pt x="527074" y="31660"/>
                      <a:pt x="523142" y="32971"/>
                    </a:cubicBezTo>
                    <a:cubicBezTo>
                      <a:pt x="506568" y="38496"/>
                      <a:pt x="526998" y="31043"/>
                      <a:pt x="509954" y="39565"/>
                    </a:cubicBezTo>
                    <a:cubicBezTo>
                      <a:pt x="507882" y="40601"/>
                      <a:pt x="505432" y="40727"/>
                      <a:pt x="503360" y="41763"/>
                    </a:cubicBezTo>
                    <a:cubicBezTo>
                      <a:pt x="500997" y="42944"/>
                      <a:pt x="499060" y="44848"/>
                      <a:pt x="496766" y="46159"/>
                    </a:cubicBezTo>
                    <a:cubicBezTo>
                      <a:pt x="477244" y="57314"/>
                      <a:pt x="497444" y="44241"/>
                      <a:pt x="481379" y="54951"/>
                    </a:cubicBezTo>
                    <a:cubicBezTo>
                      <a:pt x="478448" y="59347"/>
                      <a:pt x="474258" y="63128"/>
                      <a:pt x="472587" y="68140"/>
                    </a:cubicBezTo>
                    <a:cubicBezTo>
                      <a:pt x="469554" y="77240"/>
                      <a:pt x="471674" y="72806"/>
                      <a:pt x="465992" y="81328"/>
                    </a:cubicBezTo>
                    <a:cubicBezTo>
                      <a:pt x="460468" y="97902"/>
                      <a:pt x="467919" y="77476"/>
                      <a:pt x="459398" y="94517"/>
                    </a:cubicBezTo>
                    <a:cubicBezTo>
                      <a:pt x="454441" y="104432"/>
                      <a:pt x="460679" y="98254"/>
                      <a:pt x="452804" y="107705"/>
                    </a:cubicBezTo>
                    <a:cubicBezTo>
                      <a:pt x="450814" y="110093"/>
                      <a:pt x="448233" y="111940"/>
                      <a:pt x="446210" y="114300"/>
                    </a:cubicBezTo>
                    <a:cubicBezTo>
                      <a:pt x="442124" y="119068"/>
                      <a:pt x="438697" y="124470"/>
                      <a:pt x="435219" y="129686"/>
                    </a:cubicBezTo>
                    <a:cubicBezTo>
                      <a:pt x="434486" y="131884"/>
                      <a:pt x="434170" y="134268"/>
                      <a:pt x="433021" y="136280"/>
                    </a:cubicBezTo>
                    <a:cubicBezTo>
                      <a:pt x="431203" y="139461"/>
                      <a:pt x="429165" y="142639"/>
                      <a:pt x="426427" y="145073"/>
                    </a:cubicBezTo>
                    <a:cubicBezTo>
                      <a:pt x="418968" y="151703"/>
                      <a:pt x="414893" y="153706"/>
                      <a:pt x="406644" y="156063"/>
                    </a:cubicBezTo>
                    <a:cubicBezTo>
                      <a:pt x="403739" y="156893"/>
                      <a:pt x="400783" y="157528"/>
                      <a:pt x="397852" y="158261"/>
                    </a:cubicBezTo>
                    <a:cubicBezTo>
                      <a:pt x="395654" y="159726"/>
                      <a:pt x="393686" y="161616"/>
                      <a:pt x="391258" y="162657"/>
                    </a:cubicBezTo>
                    <a:cubicBezTo>
                      <a:pt x="388481" y="163847"/>
                      <a:pt x="385371" y="164025"/>
                      <a:pt x="382466" y="164855"/>
                    </a:cubicBezTo>
                    <a:cubicBezTo>
                      <a:pt x="380238" y="165492"/>
                      <a:pt x="378069" y="166320"/>
                      <a:pt x="375871" y="167053"/>
                    </a:cubicBezTo>
                    <a:cubicBezTo>
                      <a:pt x="356982" y="179648"/>
                      <a:pt x="380875" y="164552"/>
                      <a:pt x="362683" y="173648"/>
                    </a:cubicBezTo>
                    <a:cubicBezTo>
                      <a:pt x="345642" y="182169"/>
                      <a:pt x="366068" y="174718"/>
                      <a:pt x="349494" y="180242"/>
                    </a:cubicBezTo>
                    <a:cubicBezTo>
                      <a:pt x="345098" y="183173"/>
                      <a:pt x="341318" y="187363"/>
                      <a:pt x="336306" y="189034"/>
                    </a:cubicBezTo>
                    <a:cubicBezTo>
                      <a:pt x="320496" y="194304"/>
                      <a:pt x="340239" y="187910"/>
                      <a:pt x="320919" y="193430"/>
                    </a:cubicBezTo>
                    <a:cubicBezTo>
                      <a:pt x="318691" y="194066"/>
                      <a:pt x="316523" y="194895"/>
                      <a:pt x="314325" y="195628"/>
                    </a:cubicBezTo>
                    <a:cubicBezTo>
                      <a:pt x="294935" y="208558"/>
                      <a:pt x="325921" y="188732"/>
                      <a:pt x="294542" y="204421"/>
                    </a:cubicBezTo>
                    <a:cubicBezTo>
                      <a:pt x="291611" y="205886"/>
                      <a:pt x="288858" y="207781"/>
                      <a:pt x="285750" y="208817"/>
                    </a:cubicBezTo>
                    <a:cubicBezTo>
                      <a:pt x="282206" y="209998"/>
                      <a:pt x="278384" y="210109"/>
                      <a:pt x="274760" y="211015"/>
                    </a:cubicBezTo>
                    <a:cubicBezTo>
                      <a:pt x="272512" y="211577"/>
                      <a:pt x="270438" y="212759"/>
                      <a:pt x="268166" y="213213"/>
                    </a:cubicBezTo>
                    <a:cubicBezTo>
                      <a:pt x="263086" y="214229"/>
                      <a:pt x="257890" y="214559"/>
                      <a:pt x="252779" y="215411"/>
                    </a:cubicBezTo>
                    <a:cubicBezTo>
                      <a:pt x="249094" y="216025"/>
                      <a:pt x="245452" y="216876"/>
                      <a:pt x="241789" y="217609"/>
                    </a:cubicBezTo>
                    <a:cubicBezTo>
                      <a:pt x="222857" y="230229"/>
                      <a:pt x="250835" y="212788"/>
                      <a:pt x="224204" y="224203"/>
                    </a:cubicBezTo>
                    <a:cubicBezTo>
                      <a:pt x="222299" y="225020"/>
                      <a:pt x="221662" y="227673"/>
                      <a:pt x="219808" y="228600"/>
                    </a:cubicBezTo>
                    <a:cubicBezTo>
                      <a:pt x="217106" y="229951"/>
                      <a:pt x="213909" y="229930"/>
                      <a:pt x="211016" y="230798"/>
                    </a:cubicBezTo>
                    <a:cubicBezTo>
                      <a:pt x="204713" y="232689"/>
                      <a:pt x="195966" y="236326"/>
                      <a:pt x="189035" y="237392"/>
                    </a:cubicBezTo>
                    <a:cubicBezTo>
                      <a:pt x="152258" y="243050"/>
                      <a:pt x="184236" y="236506"/>
                      <a:pt x="156064" y="241788"/>
                    </a:cubicBezTo>
                    <a:cubicBezTo>
                      <a:pt x="148720" y="243165"/>
                      <a:pt x="141172" y="243821"/>
                      <a:pt x="134083" y="246184"/>
                    </a:cubicBezTo>
                    <a:cubicBezTo>
                      <a:pt x="131885" y="246917"/>
                      <a:pt x="129751" y="247879"/>
                      <a:pt x="127489" y="248382"/>
                    </a:cubicBezTo>
                    <a:cubicBezTo>
                      <a:pt x="115275" y="251096"/>
                      <a:pt x="102473" y="251655"/>
                      <a:pt x="90121" y="252778"/>
                    </a:cubicBezTo>
                    <a:cubicBezTo>
                      <a:pt x="87190" y="254244"/>
                      <a:pt x="84341" y="255884"/>
                      <a:pt x="81329" y="257175"/>
                    </a:cubicBezTo>
                    <a:cubicBezTo>
                      <a:pt x="76915" y="259067"/>
                      <a:pt x="70403" y="260456"/>
                      <a:pt x="65942" y="261571"/>
                    </a:cubicBezTo>
                    <a:cubicBezTo>
                      <a:pt x="63011" y="263036"/>
                      <a:pt x="60162" y="264676"/>
                      <a:pt x="57150" y="265967"/>
                    </a:cubicBezTo>
                    <a:cubicBezTo>
                      <a:pt x="43829" y="271676"/>
                      <a:pt x="57788" y="263451"/>
                      <a:pt x="39566" y="272561"/>
                    </a:cubicBezTo>
                    <a:cubicBezTo>
                      <a:pt x="37203" y="273742"/>
                      <a:pt x="35399" y="275916"/>
                      <a:pt x="32971" y="276957"/>
                    </a:cubicBezTo>
                    <a:cubicBezTo>
                      <a:pt x="30194" y="278147"/>
                      <a:pt x="27008" y="278094"/>
                      <a:pt x="24179" y="279155"/>
                    </a:cubicBezTo>
                    <a:cubicBezTo>
                      <a:pt x="21111" y="280305"/>
                      <a:pt x="18318" y="282086"/>
                      <a:pt x="15387" y="283551"/>
                    </a:cubicBezTo>
                    <a:cubicBezTo>
                      <a:pt x="13922" y="285749"/>
                      <a:pt x="13054" y="288496"/>
                      <a:pt x="10991" y="290146"/>
                    </a:cubicBezTo>
                    <a:cubicBezTo>
                      <a:pt x="-4179" y="302282"/>
                      <a:pt x="12600" y="280039"/>
                      <a:pt x="0" y="298938"/>
                    </a:cubicBezTo>
                    <a:cubicBezTo>
                      <a:pt x="733" y="312126"/>
                      <a:pt x="946" y="325354"/>
                      <a:pt x="2198" y="338503"/>
                    </a:cubicBezTo>
                    <a:cubicBezTo>
                      <a:pt x="2418" y="340810"/>
                      <a:pt x="4090" y="342801"/>
                      <a:pt x="4396" y="345098"/>
                    </a:cubicBezTo>
                    <a:cubicBezTo>
                      <a:pt x="5562" y="353843"/>
                      <a:pt x="5428" y="362730"/>
                      <a:pt x="6594" y="371475"/>
                    </a:cubicBezTo>
                    <a:cubicBezTo>
                      <a:pt x="6900" y="373772"/>
                      <a:pt x="7600" y="376082"/>
                      <a:pt x="8792" y="378069"/>
                    </a:cubicBezTo>
                    <a:cubicBezTo>
                      <a:pt x="9858" y="379846"/>
                      <a:pt x="11723" y="381000"/>
                      <a:pt x="13189" y="382465"/>
                    </a:cubicBezTo>
                    <a:cubicBezTo>
                      <a:pt x="16980" y="405209"/>
                      <a:pt x="10992" y="389060"/>
                      <a:pt x="21981" y="400050"/>
                    </a:cubicBezTo>
                    <a:cubicBezTo>
                      <a:pt x="23849" y="401918"/>
                      <a:pt x="24389" y="404905"/>
                      <a:pt x="26377" y="406644"/>
                    </a:cubicBezTo>
                    <a:cubicBezTo>
                      <a:pt x="30353" y="410123"/>
                      <a:pt x="35170" y="412505"/>
                      <a:pt x="39566" y="415436"/>
                    </a:cubicBezTo>
                    <a:lnTo>
                      <a:pt x="46160" y="419832"/>
                    </a:lnTo>
                    <a:cubicBezTo>
                      <a:pt x="54218" y="431920"/>
                      <a:pt x="46161" y="421665"/>
                      <a:pt x="57150" y="430823"/>
                    </a:cubicBezTo>
                    <a:cubicBezTo>
                      <a:pt x="68125" y="439969"/>
                      <a:pt x="58751" y="435753"/>
                      <a:pt x="70339" y="439615"/>
                    </a:cubicBezTo>
                    <a:cubicBezTo>
                      <a:pt x="72537" y="441080"/>
                      <a:pt x="74296" y="443846"/>
                      <a:pt x="76933" y="444011"/>
                    </a:cubicBezTo>
                    <a:cubicBezTo>
                      <a:pt x="96940" y="445261"/>
                      <a:pt x="99083" y="443955"/>
                      <a:pt x="112102" y="439615"/>
                    </a:cubicBezTo>
                    <a:cubicBezTo>
                      <a:pt x="114010" y="436753"/>
                      <a:pt x="117301" y="428893"/>
                      <a:pt x="123092" y="430823"/>
                    </a:cubicBezTo>
                    <a:cubicBezTo>
                      <a:pt x="126041" y="431806"/>
                      <a:pt x="127489" y="435219"/>
                      <a:pt x="129687" y="437417"/>
                    </a:cubicBezTo>
                    <a:cubicBezTo>
                      <a:pt x="132696" y="443435"/>
                      <a:pt x="134336" y="447624"/>
                      <a:pt x="138479" y="452803"/>
                    </a:cubicBezTo>
                    <a:cubicBezTo>
                      <a:pt x="143045" y="458511"/>
                      <a:pt x="143890" y="456186"/>
                      <a:pt x="147271" y="463794"/>
                    </a:cubicBezTo>
                    <a:cubicBezTo>
                      <a:pt x="155353" y="481978"/>
                      <a:pt x="147035" y="472351"/>
                      <a:pt x="156064" y="481378"/>
                    </a:cubicBezTo>
                    <a:cubicBezTo>
                      <a:pt x="161290" y="497058"/>
                      <a:pt x="153880" y="478103"/>
                      <a:pt x="164856" y="494567"/>
                    </a:cubicBezTo>
                    <a:cubicBezTo>
                      <a:pt x="166141" y="496495"/>
                      <a:pt x="166018" y="499089"/>
                      <a:pt x="167054" y="501161"/>
                    </a:cubicBezTo>
                    <a:cubicBezTo>
                      <a:pt x="168235" y="503524"/>
                      <a:pt x="170139" y="505461"/>
                      <a:pt x="171450" y="507755"/>
                    </a:cubicBezTo>
                    <a:cubicBezTo>
                      <a:pt x="173983" y="512189"/>
                      <a:pt x="180841" y="528470"/>
                      <a:pt x="184639" y="529736"/>
                    </a:cubicBezTo>
                    <a:lnTo>
                      <a:pt x="191233" y="531934"/>
                    </a:lnTo>
                    <a:lnTo>
                      <a:pt x="202223" y="529736"/>
                    </a:lnTo>
                    <a:lnTo>
                      <a:pt x="250581" y="509953"/>
                    </a:lnTo>
                    <a:lnTo>
                      <a:pt x="296741" y="556113"/>
                    </a:lnTo>
                    <a:lnTo>
                      <a:pt x="296741" y="586886"/>
                    </a:lnTo>
                    <a:cubicBezTo>
                      <a:pt x="291612" y="591282"/>
                      <a:pt x="285919" y="595095"/>
                      <a:pt x="281354" y="600075"/>
                    </a:cubicBezTo>
                    <a:cubicBezTo>
                      <a:pt x="277784" y="603970"/>
                      <a:pt x="272562" y="613263"/>
                      <a:pt x="272562" y="613263"/>
                    </a:cubicBezTo>
                    <a:cubicBezTo>
                      <a:pt x="271829" y="616194"/>
                      <a:pt x="270364" y="619034"/>
                      <a:pt x="270364" y="622055"/>
                    </a:cubicBezTo>
                    <a:cubicBezTo>
                      <a:pt x="270364" y="630148"/>
                      <a:pt x="272562" y="646234"/>
                      <a:pt x="272562" y="646234"/>
                    </a:cubicBezTo>
                    <a:lnTo>
                      <a:pt x="378069" y="736355"/>
                    </a:lnTo>
                    <a:lnTo>
                      <a:pt x="490171" y="646234"/>
                    </a:lnTo>
                    <a:lnTo>
                      <a:pt x="545123" y="626451"/>
                    </a:lnTo>
                    <a:close/>
                  </a:path>
                </a:pathLst>
              </a:custGeom>
              <a:solidFill>
                <a:srgbClr val="E21E1E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103" name="Oval 102"/>
            <p:cNvSpPr/>
            <p:nvPr/>
          </p:nvSpPr>
          <p:spPr bwMode="auto">
            <a:xfrm>
              <a:off x="3694913" y="4523070"/>
              <a:ext cx="80962" cy="793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433074" y="4626840"/>
              <a:ext cx="8197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glow rad="127000">
                      <a:schemeClr val="bg1"/>
                    </a:glow>
                  </a:effectLst>
                </a:rPr>
                <a:t>Pittsburgh</a:t>
              </a: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919542" y="4809849"/>
              <a:ext cx="80963" cy="793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439003" y="4873557"/>
              <a:ext cx="9380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glow rad="127000">
                      <a:schemeClr val="bg1"/>
                    </a:glow>
                  </a:effectLst>
                </a:rPr>
                <a:t>Philadelphia</a:t>
              </a: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5133051" y="4641336"/>
              <a:ext cx="80962" cy="793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4621787" y="4674256"/>
              <a:ext cx="8332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 smtClean="0">
                  <a:effectLst>
                    <a:glow rad="127000">
                      <a:schemeClr val="bg1"/>
                    </a:glow>
                  </a:effectLst>
                </a:rPr>
                <a:t>Harrisburg</a:t>
              </a:r>
              <a:endParaRPr lang="en-US" sz="1200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cxnSp>
        <p:nvCxnSpPr>
          <p:cNvPr id="260" name="Straight Connector 259"/>
          <p:cNvCxnSpPr/>
          <p:nvPr/>
        </p:nvCxnSpPr>
        <p:spPr>
          <a:xfrm flipV="1">
            <a:off x="8028788" y="4080592"/>
            <a:ext cx="158734" cy="71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ectangle 260"/>
          <p:cNvSpPr/>
          <p:nvPr/>
        </p:nvSpPr>
        <p:spPr bwMode="auto">
          <a:xfrm>
            <a:off x="7438579" y="4655913"/>
            <a:ext cx="920893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effectLst>
                  <a:glow rad="127000">
                    <a:schemeClr val="bg1"/>
                  </a:glow>
                </a:effectLst>
              </a:rPr>
              <a:t>York County</a:t>
            </a:r>
            <a:endParaRPr lang="en-US" sz="1200" dirty="0">
              <a:effectLst>
                <a:glow rad="127000">
                  <a:schemeClr val="bg1"/>
                </a:glow>
              </a:effectLst>
            </a:endParaRPr>
          </a:p>
        </p:txBody>
      </p:sp>
      <p:graphicFrame>
        <p:nvGraphicFramePr>
          <p:cNvPr id="269" name="Table 268"/>
          <p:cNvGraphicFramePr>
            <a:graphicFrameLocks noGrp="1"/>
          </p:cNvGraphicFramePr>
          <p:nvPr>
            <p:extLst/>
          </p:nvPr>
        </p:nvGraphicFramePr>
        <p:xfrm>
          <a:off x="386274" y="3966530"/>
          <a:ext cx="2651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3978908530"/>
                    </a:ext>
                  </a:extLst>
                </a:gridCol>
              </a:tblGrid>
              <a:tr h="27439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Candidate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Pct.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Votes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0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Trump/Pence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69.0%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792,193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0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Clinton/</a:t>
                      </a:r>
                      <a:r>
                        <a:rPr lang="en-US" sz="1100" dirty="0" err="1" smtClean="0">
                          <a:latin typeface="+mn-lt"/>
                        </a:rPr>
                        <a:t>Kaine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28.0%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331,472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0" name="Rectangle 269"/>
          <p:cNvSpPr/>
          <p:nvPr/>
        </p:nvSpPr>
        <p:spPr>
          <a:xfrm>
            <a:off x="386274" y="3695316"/>
            <a:ext cx="1766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  <a:ea typeface="ＭＳ Ｐゴシック" panose="020B0600070205080204" pitchFamily="34" charset="-128"/>
              </a:rPr>
              <a:t>Rural Turnout: </a:t>
            </a:r>
            <a:r>
              <a:rPr lang="en-US" sz="1200" b="1" dirty="0" smtClean="0">
                <a:latin typeface="+mj-lt"/>
                <a:ea typeface="ＭＳ Ｐゴシック" panose="020B0600070205080204" pitchFamily="34" charset="-128"/>
              </a:rPr>
              <a:t>68%</a:t>
            </a:r>
            <a:endParaRPr lang="en-US" sz="1200" b="1" dirty="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3332830" y="3694571"/>
            <a:ext cx="1814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  <a:ea typeface="ＭＳ Ｐゴシック" panose="020B0600070205080204" pitchFamily="34" charset="-128"/>
              </a:rPr>
              <a:t>Urban Turnout: </a:t>
            </a:r>
            <a:r>
              <a:rPr lang="en-US" sz="1200" b="1" dirty="0" smtClean="0">
                <a:latin typeface="+mj-lt"/>
                <a:ea typeface="ＭＳ Ｐゴシック" panose="020B0600070205080204" pitchFamily="34" charset="-128"/>
              </a:rPr>
              <a:t>69%</a:t>
            </a:r>
            <a:endParaRPr lang="en-US" sz="1200" b="1" dirty="0">
              <a:latin typeface="+mj-lt"/>
              <a:ea typeface="ＭＳ Ｐゴシック" panose="020B0600070205080204" pitchFamily="34" charset="-128"/>
            </a:endParaRPr>
          </a:p>
        </p:txBody>
      </p:sp>
      <p:graphicFrame>
        <p:nvGraphicFramePr>
          <p:cNvPr id="272" name="Table 271"/>
          <p:cNvGraphicFramePr>
            <a:graphicFrameLocks noGrp="1"/>
          </p:cNvGraphicFramePr>
          <p:nvPr>
            <p:extLst/>
          </p:nvPr>
        </p:nvGraphicFramePr>
        <p:xfrm>
          <a:off x="3332830" y="3966530"/>
          <a:ext cx="2651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478698866"/>
                    </a:ext>
                  </a:extLst>
                </a:gridCol>
              </a:tblGrid>
              <a:tr h="27439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Candidate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Pct.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Votes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Clinton/</a:t>
                      </a:r>
                      <a:r>
                        <a:rPr lang="en-US" sz="1100" dirty="0" err="1" smtClean="0">
                          <a:latin typeface="+mn-lt"/>
                        </a:rPr>
                        <a:t>Kaine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52.8%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17" marR="91417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2,594,969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17" marR="91417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Trump/Pence</a:t>
                      </a: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44.1%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17" marR="91417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2,178,540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17" marR="91417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3" name="Table 272"/>
          <p:cNvGraphicFramePr>
            <a:graphicFrameLocks noGrp="1"/>
          </p:cNvGraphicFramePr>
          <p:nvPr>
            <p:extLst/>
          </p:nvPr>
        </p:nvGraphicFramePr>
        <p:xfrm>
          <a:off x="386274" y="1953714"/>
          <a:ext cx="3619710" cy="1468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8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43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92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Candidate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Votes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Pct.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30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Donald Trump/Mike Pence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2,970,733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48.2%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30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Hillary Clinton/Tim </a:t>
                      </a:r>
                      <a:r>
                        <a:rPr lang="en-US" sz="1100" dirty="0" err="1" smtClean="0">
                          <a:latin typeface="+mn-lt"/>
                        </a:rPr>
                        <a:t>Kaine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2,926,441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47.5%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230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Gary Johnson/Bill Weld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146,715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2.4%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30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Jill Stein/</a:t>
                      </a:r>
                      <a:r>
                        <a:rPr lang="en-US" sz="1100" dirty="0" err="1" smtClean="0">
                          <a:latin typeface="+mn-lt"/>
                        </a:rPr>
                        <a:t>Ajamu</a:t>
                      </a:r>
                      <a:r>
                        <a:rPr lang="en-US" sz="1100" dirty="0" smtClean="0">
                          <a:latin typeface="+mn-lt"/>
                        </a:rPr>
                        <a:t> Baraka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49,941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0.8%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4" name="Rectangle 273"/>
          <p:cNvSpPr/>
          <p:nvPr/>
        </p:nvSpPr>
        <p:spPr>
          <a:xfrm>
            <a:off x="413341" y="5315225"/>
            <a:ext cx="2808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  <a:ea typeface="ＭＳ Ｐゴシック" panose="020B0600070205080204" pitchFamily="34" charset="-128"/>
              </a:rPr>
              <a:t>Final Real Clear Politics Average: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70ACE2"/>
                </a:solidFill>
                <a:latin typeface="+mj-lt"/>
                <a:ea typeface="ＭＳ Ｐゴシック" panose="020B0600070205080204" pitchFamily="34" charset="-128"/>
              </a:rPr>
              <a:t>Clinton +1.9</a:t>
            </a:r>
            <a:endParaRPr lang="en-US" sz="1200" b="1" dirty="0">
              <a:solidFill>
                <a:srgbClr val="70ACE2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3332830" y="5315225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  <a:ea typeface="ＭＳ Ｐゴシック" panose="020B0600070205080204" pitchFamily="34" charset="-128"/>
              </a:rPr>
              <a:t>Actual Result: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D76B63"/>
                </a:solidFill>
                <a:latin typeface="+mj-lt"/>
                <a:ea typeface="ＭＳ Ｐゴシック" panose="020B0600070205080204" pitchFamily="34" charset="-128"/>
              </a:rPr>
              <a:t>Trump +0.7</a:t>
            </a:r>
            <a:endParaRPr lang="en-US" sz="1200" b="1" dirty="0">
              <a:solidFill>
                <a:srgbClr val="D76B63"/>
              </a:solidFill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6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charset="0"/>
                <a:ea typeface="ＭＳ Ｐゴシック" charset="-128"/>
                <a:cs typeface="MS PGothic" charset="-128"/>
              </a:rPr>
              <a:t>Wisconsin (huge surprise): </a:t>
            </a:r>
            <a:r>
              <a:rPr lang="en-US" dirty="0"/>
              <a:t>Trump won by </a:t>
            </a:r>
            <a:r>
              <a:rPr lang="en-US" dirty="0" smtClean="0"/>
              <a:t>22,748 votes</a:t>
            </a:r>
            <a:endParaRPr lang="en-US" altLang="en-US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109" name="TextBox 12"/>
          <p:cNvSpPr txBox="1">
            <a:spLocks noChangeArrowheads="1"/>
          </p:cNvSpPr>
          <p:nvPr/>
        </p:nvSpPr>
        <p:spPr bwMode="auto">
          <a:xfrm>
            <a:off x="7138493" y="233363"/>
            <a:ext cx="1988045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2016 SWING VOTES: WISCONSIN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FreightSans Pro Book" pitchFamily="50" charset="0"/>
            </a:endParaRPr>
          </a:p>
        </p:txBody>
      </p:sp>
      <p:sp>
        <p:nvSpPr>
          <p:cNvPr id="113" name="Content Placeholder 17"/>
          <p:cNvSpPr>
            <a:spLocks noGrp="1"/>
          </p:cNvSpPr>
          <p:nvPr>
            <p:ph sz="quarter" idx="4294967295"/>
          </p:nvPr>
        </p:nvSpPr>
        <p:spPr>
          <a:xfrm>
            <a:off x="0" y="6626225"/>
            <a:ext cx="4572000" cy="231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June 20, 2017  |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Daniel Stublen and Justin Brown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419100" y="1500188"/>
            <a:ext cx="822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7F7F7F"/>
                </a:solidFill>
              </a:rPr>
              <a:t>2016 election analysis</a:t>
            </a:r>
            <a:endParaRPr lang="en-US" altLang="en-US" sz="1600" b="1" dirty="0">
              <a:solidFill>
                <a:srgbClr val="7F7F7F"/>
              </a:solidFill>
            </a:endParaRPr>
          </a:p>
        </p:txBody>
      </p:sp>
      <p:pic>
        <p:nvPicPr>
          <p:cNvPr id="17420" name="Picture 217" descr="NationalJournal_LC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3D1AA-A191-D249-943C-70548A6C11B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6387448" y="2552047"/>
            <a:ext cx="2531842" cy="2231743"/>
            <a:chOff x="466577" y="3010660"/>
            <a:chExt cx="2531842" cy="2231743"/>
          </a:xfrm>
        </p:grpSpPr>
        <p:grpSp>
          <p:nvGrpSpPr>
            <p:cNvPr id="136" name="Group 104"/>
            <p:cNvGrpSpPr>
              <a:grpSpLocks/>
            </p:cNvGrpSpPr>
            <p:nvPr/>
          </p:nvGrpSpPr>
          <p:grpSpPr bwMode="auto">
            <a:xfrm>
              <a:off x="466577" y="3010660"/>
              <a:ext cx="2054241" cy="2207695"/>
              <a:chOff x="2527846" y="1281740"/>
              <a:chExt cx="4122744" cy="4429805"/>
            </a:xfrm>
            <a:solidFill>
              <a:srgbClr val="D76B63"/>
            </a:solidFill>
          </p:grpSpPr>
          <p:sp>
            <p:nvSpPr>
              <p:cNvPr id="137" name="Freeform 136"/>
              <p:cNvSpPr/>
              <p:nvPr/>
            </p:nvSpPr>
            <p:spPr>
              <a:xfrm>
                <a:off x="5479013" y="5032234"/>
                <a:ext cx="365126" cy="358702"/>
              </a:xfrm>
              <a:custGeom>
                <a:avLst/>
                <a:gdLst>
                  <a:gd name="connsiteX0" fmla="*/ 5925 w 365365"/>
                  <a:gd name="connsiteY0" fmla="*/ 0 h 359441"/>
                  <a:gd name="connsiteX1" fmla="*/ 365365 w 365365"/>
                  <a:gd name="connsiteY1" fmla="*/ 0 h 359441"/>
                  <a:gd name="connsiteX2" fmla="*/ 365365 w 365365"/>
                  <a:gd name="connsiteY2" fmla="*/ 359441 h 359441"/>
                  <a:gd name="connsiteX3" fmla="*/ 0 w 365365"/>
                  <a:gd name="connsiteY3" fmla="*/ 359441 h 359441"/>
                  <a:gd name="connsiteX4" fmla="*/ 5925 w 365365"/>
                  <a:gd name="connsiteY4" fmla="*/ 0 h 35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365" h="359441">
                    <a:moveTo>
                      <a:pt x="5925" y="0"/>
                    </a:moveTo>
                    <a:lnTo>
                      <a:pt x="365365" y="0"/>
                    </a:lnTo>
                    <a:lnTo>
                      <a:pt x="365365" y="359441"/>
                    </a:lnTo>
                    <a:lnTo>
                      <a:pt x="0" y="359441"/>
                    </a:lnTo>
                    <a:lnTo>
                      <a:pt x="5925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5144050" y="5017950"/>
                <a:ext cx="352426" cy="377748"/>
              </a:xfrm>
              <a:custGeom>
                <a:avLst/>
                <a:gdLst>
                  <a:gd name="connsiteX0" fmla="*/ 351541 w 351541"/>
                  <a:gd name="connsiteY0" fmla="*/ 0 h 377214"/>
                  <a:gd name="connsiteX1" fmla="*/ 351541 w 351541"/>
                  <a:gd name="connsiteY1" fmla="*/ 377214 h 377214"/>
                  <a:gd name="connsiteX2" fmla="*/ 0 w 351541"/>
                  <a:gd name="connsiteY2" fmla="*/ 377214 h 377214"/>
                  <a:gd name="connsiteX3" fmla="*/ 0 w 351541"/>
                  <a:gd name="connsiteY3" fmla="*/ 9875 h 377214"/>
                  <a:gd name="connsiteX4" fmla="*/ 351541 w 351541"/>
                  <a:gd name="connsiteY4" fmla="*/ 0 h 37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541" h="377214">
                    <a:moveTo>
                      <a:pt x="351541" y="0"/>
                    </a:moveTo>
                    <a:lnTo>
                      <a:pt x="351541" y="377214"/>
                    </a:lnTo>
                    <a:lnTo>
                      <a:pt x="0" y="377214"/>
                    </a:lnTo>
                    <a:lnTo>
                      <a:pt x="0" y="9875"/>
                    </a:lnTo>
                    <a:lnTo>
                      <a:pt x="351541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4567787" y="4941766"/>
                <a:ext cx="588963" cy="452344"/>
              </a:xfrm>
              <a:custGeom>
                <a:avLst/>
                <a:gdLst>
                  <a:gd name="connsiteX0" fmla="*/ 588534 w 588534"/>
                  <a:gd name="connsiteY0" fmla="*/ 5925 h 452263"/>
                  <a:gd name="connsiteX1" fmla="*/ 588534 w 588534"/>
                  <a:gd name="connsiteY1" fmla="*/ 452263 h 452263"/>
                  <a:gd name="connsiteX2" fmla="*/ 0 w 588534"/>
                  <a:gd name="connsiteY2" fmla="*/ 452263 h 452263"/>
                  <a:gd name="connsiteX3" fmla="*/ 0 w 588534"/>
                  <a:gd name="connsiteY3" fmla="*/ 57273 h 452263"/>
                  <a:gd name="connsiteX4" fmla="*/ 19750 w 588534"/>
                  <a:gd name="connsiteY4" fmla="*/ 51348 h 452263"/>
                  <a:gd name="connsiteX5" fmla="*/ 25674 w 588534"/>
                  <a:gd name="connsiteY5" fmla="*/ 47399 h 452263"/>
                  <a:gd name="connsiteX6" fmla="*/ 31599 w 588534"/>
                  <a:gd name="connsiteY6" fmla="*/ 45424 h 452263"/>
                  <a:gd name="connsiteX7" fmla="*/ 55299 w 588534"/>
                  <a:gd name="connsiteY7" fmla="*/ 35549 h 452263"/>
                  <a:gd name="connsiteX8" fmla="*/ 61223 w 588534"/>
                  <a:gd name="connsiteY8" fmla="*/ 31599 h 452263"/>
                  <a:gd name="connsiteX9" fmla="*/ 63198 w 588534"/>
                  <a:gd name="connsiteY9" fmla="*/ 21724 h 452263"/>
                  <a:gd name="connsiteX10" fmla="*/ 65173 w 588534"/>
                  <a:gd name="connsiteY10" fmla="*/ 15799 h 452263"/>
                  <a:gd name="connsiteX11" fmla="*/ 73073 w 588534"/>
                  <a:gd name="connsiteY11" fmla="*/ 0 h 452263"/>
                  <a:gd name="connsiteX12" fmla="*/ 588534 w 588534"/>
                  <a:gd name="connsiteY12" fmla="*/ 5925 h 45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8534" h="452263">
                    <a:moveTo>
                      <a:pt x="588534" y="5925"/>
                    </a:moveTo>
                    <a:lnTo>
                      <a:pt x="588534" y="452263"/>
                    </a:lnTo>
                    <a:lnTo>
                      <a:pt x="0" y="452263"/>
                    </a:lnTo>
                    <a:lnTo>
                      <a:pt x="0" y="57273"/>
                    </a:lnTo>
                    <a:cubicBezTo>
                      <a:pt x="6583" y="55298"/>
                      <a:pt x="13335" y="53815"/>
                      <a:pt x="19750" y="51348"/>
                    </a:cubicBezTo>
                    <a:cubicBezTo>
                      <a:pt x="21965" y="50496"/>
                      <a:pt x="23551" y="48460"/>
                      <a:pt x="25674" y="47399"/>
                    </a:cubicBezTo>
                    <a:cubicBezTo>
                      <a:pt x="27536" y="46468"/>
                      <a:pt x="29704" y="46285"/>
                      <a:pt x="31599" y="45424"/>
                    </a:cubicBezTo>
                    <a:cubicBezTo>
                      <a:pt x="53877" y="35297"/>
                      <a:pt x="39819" y="39419"/>
                      <a:pt x="55299" y="35549"/>
                    </a:cubicBezTo>
                    <a:cubicBezTo>
                      <a:pt x="57274" y="34232"/>
                      <a:pt x="60046" y="33660"/>
                      <a:pt x="61223" y="31599"/>
                    </a:cubicBezTo>
                    <a:cubicBezTo>
                      <a:pt x="62888" y="28684"/>
                      <a:pt x="62384" y="24981"/>
                      <a:pt x="63198" y="21724"/>
                    </a:cubicBezTo>
                    <a:cubicBezTo>
                      <a:pt x="63703" y="19704"/>
                      <a:pt x="64162" y="17619"/>
                      <a:pt x="65173" y="15799"/>
                    </a:cubicBezTo>
                    <a:cubicBezTo>
                      <a:pt x="73803" y="265"/>
                      <a:pt x="73073" y="9415"/>
                      <a:pt x="73073" y="0"/>
                    </a:cubicBezTo>
                    <a:lnTo>
                      <a:pt x="588534" y="5925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4137573" y="4994142"/>
                <a:ext cx="438151" cy="436474"/>
              </a:xfrm>
              <a:custGeom>
                <a:avLst/>
                <a:gdLst>
                  <a:gd name="connsiteX0" fmla="*/ 438438 w 438438"/>
                  <a:gd name="connsiteY0" fmla="*/ 0 h 436464"/>
                  <a:gd name="connsiteX1" fmla="*/ 438438 w 438438"/>
                  <a:gd name="connsiteY1" fmla="*/ 436464 h 436464"/>
                  <a:gd name="connsiteX2" fmla="*/ 0 w 438438"/>
                  <a:gd name="connsiteY2" fmla="*/ 436464 h 436464"/>
                  <a:gd name="connsiteX3" fmla="*/ 0 w 438438"/>
                  <a:gd name="connsiteY3" fmla="*/ 43449 h 436464"/>
                  <a:gd name="connsiteX4" fmla="*/ 15799 w 438438"/>
                  <a:gd name="connsiteY4" fmla="*/ 37524 h 436464"/>
                  <a:gd name="connsiteX5" fmla="*/ 21724 w 438438"/>
                  <a:gd name="connsiteY5" fmla="*/ 33575 h 436464"/>
                  <a:gd name="connsiteX6" fmla="*/ 41474 w 438438"/>
                  <a:gd name="connsiteY6" fmla="*/ 27650 h 436464"/>
                  <a:gd name="connsiteX7" fmla="*/ 53323 w 438438"/>
                  <a:gd name="connsiteY7" fmla="*/ 25675 h 436464"/>
                  <a:gd name="connsiteX8" fmla="*/ 73073 w 438438"/>
                  <a:gd name="connsiteY8" fmla="*/ 19750 h 436464"/>
                  <a:gd name="connsiteX9" fmla="*/ 80973 w 438438"/>
                  <a:gd name="connsiteY9" fmla="*/ 17775 h 436464"/>
                  <a:gd name="connsiteX10" fmla="*/ 118497 w 438438"/>
                  <a:gd name="connsiteY10" fmla="*/ 23700 h 436464"/>
                  <a:gd name="connsiteX11" fmla="*/ 132321 w 438438"/>
                  <a:gd name="connsiteY11" fmla="*/ 29625 h 436464"/>
                  <a:gd name="connsiteX12" fmla="*/ 142196 w 438438"/>
                  <a:gd name="connsiteY12" fmla="*/ 31600 h 436464"/>
                  <a:gd name="connsiteX13" fmla="*/ 161945 w 438438"/>
                  <a:gd name="connsiteY13" fmla="*/ 39499 h 436464"/>
                  <a:gd name="connsiteX14" fmla="*/ 175770 w 438438"/>
                  <a:gd name="connsiteY14" fmla="*/ 43449 h 436464"/>
                  <a:gd name="connsiteX15" fmla="*/ 187620 w 438438"/>
                  <a:gd name="connsiteY15" fmla="*/ 51349 h 436464"/>
                  <a:gd name="connsiteX16" fmla="*/ 193545 w 438438"/>
                  <a:gd name="connsiteY16" fmla="*/ 55299 h 436464"/>
                  <a:gd name="connsiteX17" fmla="*/ 205394 w 438438"/>
                  <a:gd name="connsiteY17" fmla="*/ 65174 h 436464"/>
                  <a:gd name="connsiteX18" fmla="*/ 274517 w 438438"/>
                  <a:gd name="connsiteY18" fmla="*/ 71099 h 436464"/>
                  <a:gd name="connsiteX19" fmla="*/ 280442 w 438438"/>
                  <a:gd name="connsiteY19" fmla="*/ 75048 h 436464"/>
                  <a:gd name="connsiteX20" fmla="*/ 304142 w 438438"/>
                  <a:gd name="connsiteY20" fmla="*/ 59249 h 436464"/>
                  <a:gd name="connsiteX21" fmla="*/ 310066 w 438438"/>
                  <a:gd name="connsiteY21" fmla="*/ 53324 h 436464"/>
                  <a:gd name="connsiteX22" fmla="*/ 314016 w 438438"/>
                  <a:gd name="connsiteY22" fmla="*/ 47399 h 436464"/>
                  <a:gd name="connsiteX23" fmla="*/ 343640 w 438438"/>
                  <a:gd name="connsiteY23" fmla="*/ 45424 h 436464"/>
                  <a:gd name="connsiteX24" fmla="*/ 394989 w 438438"/>
                  <a:gd name="connsiteY24" fmla="*/ 41474 h 436464"/>
                  <a:gd name="connsiteX25" fmla="*/ 400914 w 438438"/>
                  <a:gd name="connsiteY25" fmla="*/ 39499 h 436464"/>
                  <a:gd name="connsiteX26" fmla="*/ 414739 w 438438"/>
                  <a:gd name="connsiteY26" fmla="*/ 25675 h 436464"/>
                  <a:gd name="connsiteX27" fmla="*/ 418688 w 438438"/>
                  <a:gd name="connsiteY27" fmla="*/ 19750 h 436464"/>
                  <a:gd name="connsiteX28" fmla="*/ 420663 w 438438"/>
                  <a:gd name="connsiteY28" fmla="*/ 13825 h 436464"/>
                  <a:gd name="connsiteX29" fmla="*/ 426588 w 438438"/>
                  <a:gd name="connsiteY29" fmla="*/ 9875 h 436464"/>
                  <a:gd name="connsiteX30" fmla="*/ 438438 w 438438"/>
                  <a:gd name="connsiteY30" fmla="*/ 0 h 43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38438" h="436464">
                    <a:moveTo>
                      <a:pt x="438438" y="0"/>
                    </a:moveTo>
                    <a:lnTo>
                      <a:pt x="438438" y="436464"/>
                    </a:lnTo>
                    <a:lnTo>
                      <a:pt x="0" y="436464"/>
                    </a:lnTo>
                    <a:lnTo>
                      <a:pt x="0" y="43449"/>
                    </a:lnTo>
                    <a:cubicBezTo>
                      <a:pt x="5266" y="41474"/>
                      <a:pt x="10679" y="39851"/>
                      <a:pt x="15799" y="37524"/>
                    </a:cubicBezTo>
                    <a:cubicBezTo>
                      <a:pt x="17960" y="36542"/>
                      <a:pt x="19555" y="34539"/>
                      <a:pt x="21724" y="33575"/>
                    </a:cubicBezTo>
                    <a:cubicBezTo>
                      <a:pt x="25847" y="31743"/>
                      <a:pt x="36251" y="28695"/>
                      <a:pt x="41474" y="27650"/>
                    </a:cubicBezTo>
                    <a:cubicBezTo>
                      <a:pt x="45400" y="26865"/>
                      <a:pt x="49397" y="26460"/>
                      <a:pt x="53323" y="25675"/>
                    </a:cubicBezTo>
                    <a:cubicBezTo>
                      <a:pt x="69000" y="22540"/>
                      <a:pt x="52915" y="24789"/>
                      <a:pt x="73073" y="19750"/>
                    </a:cubicBezTo>
                    <a:lnTo>
                      <a:pt x="80973" y="17775"/>
                    </a:lnTo>
                    <a:cubicBezTo>
                      <a:pt x="87344" y="18685"/>
                      <a:pt x="108363" y="21166"/>
                      <a:pt x="118497" y="23700"/>
                    </a:cubicBezTo>
                    <a:cubicBezTo>
                      <a:pt x="132297" y="27150"/>
                      <a:pt x="115370" y="23975"/>
                      <a:pt x="132321" y="29625"/>
                    </a:cubicBezTo>
                    <a:cubicBezTo>
                      <a:pt x="135506" y="30687"/>
                      <a:pt x="138957" y="30717"/>
                      <a:pt x="142196" y="31600"/>
                    </a:cubicBezTo>
                    <a:cubicBezTo>
                      <a:pt x="168257" y="38706"/>
                      <a:pt x="142249" y="32112"/>
                      <a:pt x="161945" y="39499"/>
                    </a:cubicBezTo>
                    <a:cubicBezTo>
                      <a:pt x="165092" y="40679"/>
                      <a:pt x="172464" y="41612"/>
                      <a:pt x="175770" y="43449"/>
                    </a:cubicBezTo>
                    <a:cubicBezTo>
                      <a:pt x="179920" y="45754"/>
                      <a:pt x="183670" y="48716"/>
                      <a:pt x="187620" y="51349"/>
                    </a:cubicBezTo>
                    <a:cubicBezTo>
                      <a:pt x="189595" y="52666"/>
                      <a:pt x="191867" y="53620"/>
                      <a:pt x="193545" y="55299"/>
                    </a:cubicBezTo>
                    <a:cubicBezTo>
                      <a:pt x="196527" y="58281"/>
                      <a:pt x="201072" y="63602"/>
                      <a:pt x="205394" y="65174"/>
                    </a:cubicBezTo>
                    <a:cubicBezTo>
                      <a:pt x="226948" y="73012"/>
                      <a:pt x="253451" y="70319"/>
                      <a:pt x="274517" y="71099"/>
                    </a:cubicBezTo>
                    <a:cubicBezTo>
                      <a:pt x="276492" y="72415"/>
                      <a:pt x="278087" y="74754"/>
                      <a:pt x="280442" y="75048"/>
                    </a:cubicBezTo>
                    <a:cubicBezTo>
                      <a:pt x="292009" y="76493"/>
                      <a:pt x="297065" y="66326"/>
                      <a:pt x="304142" y="59249"/>
                    </a:cubicBezTo>
                    <a:cubicBezTo>
                      <a:pt x="306117" y="57274"/>
                      <a:pt x="308517" y="55648"/>
                      <a:pt x="310066" y="53324"/>
                    </a:cubicBezTo>
                    <a:cubicBezTo>
                      <a:pt x="311383" y="51349"/>
                      <a:pt x="311705" y="47943"/>
                      <a:pt x="314016" y="47399"/>
                    </a:cubicBezTo>
                    <a:cubicBezTo>
                      <a:pt x="323649" y="45132"/>
                      <a:pt x="333765" y="46082"/>
                      <a:pt x="343640" y="45424"/>
                    </a:cubicBezTo>
                    <a:cubicBezTo>
                      <a:pt x="364794" y="38373"/>
                      <a:pt x="341289" y="45605"/>
                      <a:pt x="394989" y="41474"/>
                    </a:cubicBezTo>
                    <a:cubicBezTo>
                      <a:pt x="397065" y="41314"/>
                      <a:pt x="398939" y="40157"/>
                      <a:pt x="400914" y="39499"/>
                    </a:cubicBezTo>
                    <a:cubicBezTo>
                      <a:pt x="409969" y="25918"/>
                      <a:pt x="404311" y="29151"/>
                      <a:pt x="414739" y="25675"/>
                    </a:cubicBezTo>
                    <a:cubicBezTo>
                      <a:pt x="416055" y="23700"/>
                      <a:pt x="417627" y="21873"/>
                      <a:pt x="418688" y="19750"/>
                    </a:cubicBezTo>
                    <a:cubicBezTo>
                      <a:pt x="419619" y="17888"/>
                      <a:pt x="419362" y="15451"/>
                      <a:pt x="420663" y="13825"/>
                    </a:cubicBezTo>
                    <a:cubicBezTo>
                      <a:pt x="422146" y="11971"/>
                      <a:pt x="424406" y="10810"/>
                      <a:pt x="426588" y="9875"/>
                    </a:cubicBezTo>
                    <a:cubicBezTo>
                      <a:pt x="429083" y="8806"/>
                      <a:pt x="434488" y="7900"/>
                      <a:pt x="438438" y="0"/>
                    </a:cubicBez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5569500" y="4695753"/>
                <a:ext cx="268288" cy="346004"/>
              </a:xfrm>
              <a:custGeom>
                <a:avLst/>
                <a:gdLst>
                  <a:gd name="connsiteX0" fmla="*/ 0 w 256743"/>
                  <a:gd name="connsiteY0" fmla="*/ 0 h 335741"/>
                  <a:gd name="connsiteX1" fmla="*/ 256743 w 256743"/>
                  <a:gd name="connsiteY1" fmla="*/ 0 h 335741"/>
                  <a:gd name="connsiteX2" fmla="*/ 256743 w 256743"/>
                  <a:gd name="connsiteY2" fmla="*/ 335741 h 335741"/>
                  <a:gd name="connsiteX3" fmla="*/ 0 w 256743"/>
                  <a:gd name="connsiteY3" fmla="*/ 335741 h 335741"/>
                  <a:gd name="connsiteX4" fmla="*/ 0 w 256743"/>
                  <a:gd name="connsiteY4" fmla="*/ 0 h 335741"/>
                  <a:gd name="connsiteX0" fmla="*/ 0 w 260693"/>
                  <a:gd name="connsiteY0" fmla="*/ 0 h 337716"/>
                  <a:gd name="connsiteX1" fmla="*/ 260693 w 260693"/>
                  <a:gd name="connsiteY1" fmla="*/ 1975 h 337716"/>
                  <a:gd name="connsiteX2" fmla="*/ 260693 w 260693"/>
                  <a:gd name="connsiteY2" fmla="*/ 337716 h 337716"/>
                  <a:gd name="connsiteX3" fmla="*/ 3950 w 260693"/>
                  <a:gd name="connsiteY3" fmla="*/ 337716 h 337716"/>
                  <a:gd name="connsiteX4" fmla="*/ 0 w 260693"/>
                  <a:gd name="connsiteY4" fmla="*/ 0 h 337716"/>
                  <a:gd name="connsiteX0" fmla="*/ 0 w 260693"/>
                  <a:gd name="connsiteY0" fmla="*/ 5924 h 343640"/>
                  <a:gd name="connsiteX1" fmla="*/ 258718 w 260693"/>
                  <a:gd name="connsiteY1" fmla="*/ 0 h 343640"/>
                  <a:gd name="connsiteX2" fmla="*/ 260693 w 260693"/>
                  <a:gd name="connsiteY2" fmla="*/ 343640 h 343640"/>
                  <a:gd name="connsiteX3" fmla="*/ 3950 w 260693"/>
                  <a:gd name="connsiteY3" fmla="*/ 343640 h 343640"/>
                  <a:gd name="connsiteX4" fmla="*/ 0 w 260693"/>
                  <a:gd name="connsiteY4" fmla="*/ 5924 h 343640"/>
                  <a:gd name="connsiteX0" fmla="*/ 0 w 268625"/>
                  <a:gd name="connsiteY0" fmla="*/ 7899 h 345615"/>
                  <a:gd name="connsiteX1" fmla="*/ 268592 w 268625"/>
                  <a:gd name="connsiteY1" fmla="*/ 0 h 345615"/>
                  <a:gd name="connsiteX2" fmla="*/ 260693 w 268625"/>
                  <a:gd name="connsiteY2" fmla="*/ 345615 h 345615"/>
                  <a:gd name="connsiteX3" fmla="*/ 3950 w 268625"/>
                  <a:gd name="connsiteY3" fmla="*/ 345615 h 345615"/>
                  <a:gd name="connsiteX4" fmla="*/ 0 w 268625"/>
                  <a:gd name="connsiteY4" fmla="*/ 7899 h 34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25" h="345615">
                    <a:moveTo>
                      <a:pt x="0" y="7899"/>
                    </a:moveTo>
                    <a:lnTo>
                      <a:pt x="268592" y="0"/>
                    </a:lnTo>
                    <a:cubicBezTo>
                      <a:pt x="269250" y="114547"/>
                      <a:pt x="260035" y="231068"/>
                      <a:pt x="260693" y="345615"/>
                    </a:cubicBezTo>
                    <a:lnTo>
                      <a:pt x="3950" y="345615"/>
                    </a:lnTo>
                    <a:cubicBezTo>
                      <a:pt x="2633" y="233043"/>
                      <a:pt x="1317" y="120471"/>
                      <a:pt x="0" y="7899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4731299" y="4265629"/>
                <a:ext cx="338138" cy="344416"/>
              </a:xfrm>
              <a:custGeom>
                <a:avLst/>
                <a:gdLst>
                  <a:gd name="connsiteX0" fmla="*/ 276492 w 337715"/>
                  <a:gd name="connsiteY0" fmla="*/ 343641 h 343641"/>
                  <a:gd name="connsiteX1" fmla="*/ 0 w 337715"/>
                  <a:gd name="connsiteY1" fmla="*/ 343641 h 343641"/>
                  <a:gd name="connsiteX2" fmla="*/ 0 w 337715"/>
                  <a:gd name="connsiteY2" fmla="*/ 0 h 343641"/>
                  <a:gd name="connsiteX3" fmla="*/ 325866 w 337715"/>
                  <a:gd name="connsiteY3" fmla="*/ 0 h 343641"/>
                  <a:gd name="connsiteX4" fmla="*/ 325866 w 337715"/>
                  <a:gd name="connsiteY4" fmla="*/ 126397 h 343641"/>
                  <a:gd name="connsiteX5" fmla="*/ 302166 w 337715"/>
                  <a:gd name="connsiteY5" fmla="*/ 126397 h 343641"/>
                  <a:gd name="connsiteX6" fmla="*/ 302166 w 337715"/>
                  <a:gd name="connsiteY6" fmla="*/ 163921 h 343641"/>
                  <a:gd name="connsiteX7" fmla="*/ 337715 w 337715"/>
                  <a:gd name="connsiteY7" fmla="*/ 163921 h 343641"/>
                  <a:gd name="connsiteX8" fmla="*/ 337715 w 337715"/>
                  <a:gd name="connsiteY8" fmla="*/ 242919 h 343641"/>
                  <a:gd name="connsiteX9" fmla="*/ 272542 w 337715"/>
                  <a:gd name="connsiteY9" fmla="*/ 242919 h 343641"/>
                  <a:gd name="connsiteX10" fmla="*/ 276492 w 337715"/>
                  <a:gd name="connsiteY10" fmla="*/ 343641 h 34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7715" h="343641">
                    <a:moveTo>
                      <a:pt x="276492" y="343641"/>
                    </a:moveTo>
                    <a:lnTo>
                      <a:pt x="0" y="343641"/>
                    </a:lnTo>
                    <a:lnTo>
                      <a:pt x="0" y="0"/>
                    </a:lnTo>
                    <a:lnTo>
                      <a:pt x="325866" y="0"/>
                    </a:lnTo>
                    <a:lnTo>
                      <a:pt x="325866" y="126397"/>
                    </a:lnTo>
                    <a:lnTo>
                      <a:pt x="302166" y="126397"/>
                    </a:lnTo>
                    <a:lnTo>
                      <a:pt x="302166" y="163921"/>
                    </a:lnTo>
                    <a:lnTo>
                      <a:pt x="337715" y="163921"/>
                    </a:lnTo>
                    <a:lnTo>
                      <a:pt x="337715" y="242919"/>
                    </a:lnTo>
                    <a:lnTo>
                      <a:pt x="272542" y="242919"/>
                    </a:lnTo>
                    <a:lnTo>
                      <a:pt x="276492" y="343641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4993238" y="4264041"/>
                <a:ext cx="260350" cy="349179"/>
              </a:xfrm>
              <a:custGeom>
                <a:avLst/>
                <a:gdLst>
                  <a:gd name="connsiteX0" fmla="*/ 55299 w 260693"/>
                  <a:gd name="connsiteY0" fmla="*/ 0 h 349566"/>
                  <a:gd name="connsiteX1" fmla="*/ 55299 w 260693"/>
                  <a:gd name="connsiteY1" fmla="*/ 120472 h 349566"/>
                  <a:gd name="connsiteX2" fmla="*/ 31600 w 260693"/>
                  <a:gd name="connsiteY2" fmla="*/ 120472 h 349566"/>
                  <a:gd name="connsiteX3" fmla="*/ 31600 w 260693"/>
                  <a:gd name="connsiteY3" fmla="*/ 183670 h 349566"/>
                  <a:gd name="connsiteX4" fmla="*/ 55299 w 260693"/>
                  <a:gd name="connsiteY4" fmla="*/ 183670 h 349566"/>
                  <a:gd name="connsiteX5" fmla="*/ 55299 w 260693"/>
                  <a:gd name="connsiteY5" fmla="*/ 227119 h 349566"/>
                  <a:gd name="connsiteX6" fmla="*/ 0 w 260693"/>
                  <a:gd name="connsiteY6" fmla="*/ 227119 h 349566"/>
                  <a:gd name="connsiteX7" fmla="*/ 0 w 260693"/>
                  <a:gd name="connsiteY7" fmla="*/ 349566 h 349566"/>
                  <a:gd name="connsiteX8" fmla="*/ 260693 w 260693"/>
                  <a:gd name="connsiteY8" fmla="*/ 349566 h 349566"/>
                  <a:gd name="connsiteX9" fmla="*/ 260693 w 260693"/>
                  <a:gd name="connsiteY9" fmla="*/ 0 h 349566"/>
                  <a:gd name="connsiteX10" fmla="*/ 55299 w 260693"/>
                  <a:gd name="connsiteY10" fmla="*/ 0 h 34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693" h="349566">
                    <a:moveTo>
                      <a:pt x="55299" y="0"/>
                    </a:moveTo>
                    <a:lnTo>
                      <a:pt x="55299" y="120472"/>
                    </a:lnTo>
                    <a:lnTo>
                      <a:pt x="31600" y="120472"/>
                    </a:lnTo>
                    <a:lnTo>
                      <a:pt x="31600" y="183670"/>
                    </a:lnTo>
                    <a:lnTo>
                      <a:pt x="55299" y="183670"/>
                    </a:lnTo>
                    <a:lnTo>
                      <a:pt x="55299" y="227119"/>
                    </a:lnTo>
                    <a:lnTo>
                      <a:pt x="0" y="227119"/>
                    </a:lnTo>
                    <a:lnTo>
                      <a:pt x="0" y="349566"/>
                    </a:lnTo>
                    <a:lnTo>
                      <a:pt x="260693" y="349566"/>
                    </a:lnTo>
                    <a:lnTo>
                      <a:pt x="260693" y="0"/>
                    </a:lnTo>
                    <a:lnTo>
                      <a:pt x="55299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5239300" y="4297373"/>
                <a:ext cx="523876" cy="406317"/>
              </a:xfrm>
              <a:custGeom>
                <a:avLst/>
                <a:gdLst>
                  <a:gd name="connsiteX0" fmla="*/ 0 w 523360"/>
                  <a:gd name="connsiteY0" fmla="*/ 47398 h 406838"/>
                  <a:gd name="connsiteX1" fmla="*/ 0 w 523360"/>
                  <a:gd name="connsiteY1" fmla="*/ 321916 h 406838"/>
                  <a:gd name="connsiteX2" fmla="*/ 345615 w 523360"/>
                  <a:gd name="connsiteY2" fmla="*/ 321916 h 406838"/>
                  <a:gd name="connsiteX3" fmla="*/ 345615 w 523360"/>
                  <a:gd name="connsiteY3" fmla="*/ 406838 h 406838"/>
                  <a:gd name="connsiteX4" fmla="*/ 523360 w 523360"/>
                  <a:gd name="connsiteY4" fmla="*/ 406838 h 406838"/>
                  <a:gd name="connsiteX5" fmla="*/ 523360 w 523360"/>
                  <a:gd name="connsiteY5" fmla="*/ 0 h 406838"/>
                  <a:gd name="connsiteX6" fmla="*/ 325866 w 523360"/>
                  <a:gd name="connsiteY6" fmla="*/ 0 h 406838"/>
                  <a:gd name="connsiteX7" fmla="*/ 325866 w 523360"/>
                  <a:gd name="connsiteY7" fmla="*/ 55298 h 406838"/>
                  <a:gd name="connsiteX8" fmla="*/ 0 w 523360"/>
                  <a:gd name="connsiteY8" fmla="*/ 47398 h 406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360" h="406838">
                    <a:moveTo>
                      <a:pt x="0" y="47398"/>
                    </a:moveTo>
                    <a:lnTo>
                      <a:pt x="0" y="321916"/>
                    </a:lnTo>
                    <a:lnTo>
                      <a:pt x="345615" y="321916"/>
                    </a:lnTo>
                    <a:lnTo>
                      <a:pt x="345615" y="406838"/>
                    </a:lnTo>
                    <a:lnTo>
                      <a:pt x="523360" y="406838"/>
                    </a:lnTo>
                    <a:lnTo>
                      <a:pt x="523360" y="0"/>
                    </a:lnTo>
                    <a:lnTo>
                      <a:pt x="325866" y="0"/>
                    </a:lnTo>
                    <a:lnTo>
                      <a:pt x="325866" y="55298"/>
                    </a:lnTo>
                    <a:lnTo>
                      <a:pt x="0" y="4739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5559975" y="4027553"/>
                <a:ext cx="274638" cy="331719"/>
              </a:xfrm>
              <a:custGeom>
                <a:avLst/>
                <a:gdLst>
                  <a:gd name="connsiteX0" fmla="*/ 33574 w 268592"/>
                  <a:gd name="connsiteY0" fmla="*/ 0 h 329816"/>
                  <a:gd name="connsiteX1" fmla="*/ 268592 w 268592"/>
                  <a:gd name="connsiteY1" fmla="*/ 0 h 329816"/>
                  <a:gd name="connsiteX2" fmla="*/ 268592 w 268592"/>
                  <a:gd name="connsiteY2" fmla="*/ 329816 h 329816"/>
                  <a:gd name="connsiteX3" fmla="*/ 181695 w 268592"/>
                  <a:gd name="connsiteY3" fmla="*/ 329816 h 329816"/>
                  <a:gd name="connsiteX4" fmla="*/ 181695 w 268592"/>
                  <a:gd name="connsiteY4" fmla="*/ 286367 h 329816"/>
                  <a:gd name="connsiteX5" fmla="*/ 0 w 268592"/>
                  <a:gd name="connsiteY5" fmla="*/ 286367 h 329816"/>
                  <a:gd name="connsiteX6" fmla="*/ 33574 w 268592"/>
                  <a:gd name="connsiteY6" fmla="*/ 0 h 329816"/>
                  <a:gd name="connsiteX0" fmla="*/ 0 w 274517"/>
                  <a:gd name="connsiteY0" fmla="*/ 0 h 331791"/>
                  <a:gd name="connsiteX1" fmla="*/ 274517 w 274517"/>
                  <a:gd name="connsiteY1" fmla="*/ 1975 h 331791"/>
                  <a:gd name="connsiteX2" fmla="*/ 274517 w 274517"/>
                  <a:gd name="connsiteY2" fmla="*/ 331791 h 331791"/>
                  <a:gd name="connsiteX3" fmla="*/ 187620 w 274517"/>
                  <a:gd name="connsiteY3" fmla="*/ 331791 h 331791"/>
                  <a:gd name="connsiteX4" fmla="*/ 187620 w 274517"/>
                  <a:gd name="connsiteY4" fmla="*/ 288342 h 331791"/>
                  <a:gd name="connsiteX5" fmla="*/ 5925 w 274517"/>
                  <a:gd name="connsiteY5" fmla="*/ 288342 h 331791"/>
                  <a:gd name="connsiteX6" fmla="*/ 0 w 274517"/>
                  <a:gd name="connsiteY6" fmla="*/ 0 h 33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517" h="331791">
                    <a:moveTo>
                      <a:pt x="0" y="0"/>
                    </a:moveTo>
                    <a:lnTo>
                      <a:pt x="274517" y="1975"/>
                    </a:lnTo>
                    <a:lnTo>
                      <a:pt x="274517" y="331791"/>
                    </a:lnTo>
                    <a:lnTo>
                      <a:pt x="187620" y="331791"/>
                    </a:lnTo>
                    <a:lnTo>
                      <a:pt x="187620" y="288342"/>
                    </a:lnTo>
                    <a:lnTo>
                      <a:pt x="5925" y="2883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4729712" y="4008507"/>
                <a:ext cx="523876" cy="271406"/>
              </a:xfrm>
              <a:custGeom>
                <a:avLst/>
                <a:gdLst>
                  <a:gd name="connsiteX0" fmla="*/ 523360 w 523360"/>
                  <a:gd name="connsiteY0" fmla="*/ 270568 h 270568"/>
                  <a:gd name="connsiteX1" fmla="*/ 0 w 523360"/>
                  <a:gd name="connsiteY1" fmla="*/ 270568 h 270568"/>
                  <a:gd name="connsiteX2" fmla="*/ 0 w 523360"/>
                  <a:gd name="connsiteY2" fmla="*/ 0 h 270568"/>
                  <a:gd name="connsiteX3" fmla="*/ 517436 w 523360"/>
                  <a:gd name="connsiteY3" fmla="*/ 0 h 270568"/>
                  <a:gd name="connsiteX4" fmla="*/ 523360 w 523360"/>
                  <a:gd name="connsiteY4" fmla="*/ 270568 h 27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360" h="270568">
                    <a:moveTo>
                      <a:pt x="523360" y="270568"/>
                    </a:moveTo>
                    <a:lnTo>
                      <a:pt x="0" y="270568"/>
                    </a:lnTo>
                    <a:lnTo>
                      <a:pt x="0" y="0"/>
                    </a:lnTo>
                    <a:lnTo>
                      <a:pt x="517436" y="0"/>
                    </a:lnTo>
                    <a:lnTo>
                      <a:pt x="523360" y="27056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4994825" y="3583144"/>
                <a:ext cx="444501" cy="447583"/>
              </a:xfrm>
              <a:custGeom>
                <a:avLst/>
                <a:gdLst>
                  <a:gd name="connsiteX0" fmla="*/ 0 w 444363"/>
                  <a:gd name="connsiteY0" fmla="*/ 448313 h 448313"/>
                  <a:gd name="connsiteX1" fmla="*/ 359441 w 444363"/>
                  <a:gd name="connsiteY1" fmla="*/ 448313 h 448313"/>
                  <a:gd name="connsiteX2" fmla="*/ 359441 w 444363"/>
                  <a:gd name="connsiteY2" fmla="*/ 116522 h 448313"/>
                  <a:gd name="connsiteX3" fmla="*/ 444363 w 444363"/>
                  <a:gd name="connsiteY3" fmla="*/ 116522 h 448313"/>
                  <a:gd name="connsiteX4" fmla="*/ 444363 w 444363"/>
                  <a:gd name="connsiteY4" fmla="*/ 0 h 448313"/>
                  <a:gd name="connsiteX5" fmla="*/ 0 w 444363"/>
                  <a:gd name="connsiteY5" fmla="*/ 0 h 448313"/>
                  <a:gd name="connsiteX6" fmla="*/ 0 w 444363"/>
                  <a:gd name="connsiteY6" fmla="*/ 448313 h 4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363" h="448313">
                    <a:moveTo>
                      <a:pt x="0" y="448313"/>
                    </a:moveTo>
                    <a:lnTo>
                      <a:pt x="359441" y="448313"/>
                    </a:lnTo>
                    <a:lnTo>
                      <a:pt x="359441" y="116522"/>
                    </a:lnTo>
                    <a:lnTo>
                      <a:pt x="444363" y="116522"/>
                    </a:lnTo>
                    <a:lnTo>
                      <a:pt x="444363" y="0"/>
                    </a:lnTo>
                    <a:lnTo>
                      <a:pt x="0" y="0"/>
                    </a:lnTo>
                    <a:lnTo>
                      <a:pt x="0" y="44831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4561437" y="3591079"/>
                <a:ext cx="449263" cy="439648"/>
              </a:xfrm>
              <a:custGeom>
                <a:avLst/>
                <a:gdLst>
                  <a:gd name="connsiteX0" fmla="*/ 444363 w 444363"/>
                  <a:gd name="connsiteY0" fmla="*/ 0 h 446338"/>
                  <a:gd name="connsiteX1" fmla="*/ 444363 w 444363"/>
                  <a:gd name="connsiteY1" fmla="*/ 446338 h 446338"/>
                  <a:gd name="connsiteX2" fmla="*/ 75048 w 444363"/>
                  <a:gd name="connsiteY2" fmla="*/ 434488 h 446338"/>
                  <a:gd name="connsiteX3" fmla="*/ 75048 w 444363"/>
                  <a:gd name="connsiteY3" fmla="*/ 199469 h 446338"/>
                  <a:gd name="connsiteX4" fmla="*/ 0 w 444363"/>
                  <a:gd name="connsiteY4" fmla="*/ 199469 h 446338"/>
                  <a:gd name="connsiteX5" fmla="*/ 0 w 444363"/>
                  <a:gd name="connsiteY5" fmla="*/ 7900 h 446338"/>
                  <a:gd name="connsiteX6" fmla="*/ 444363 w 444363"/>
                  <a:gd name="connsiteY6" fmla="*/ 0 h 446338"/>
                  <a:gd name="connsiteX0" fmla="*/ 444363 w 448313"/>
                  <a:gd name="connsiteY0" fmla="*/ 0 h 440413"/>
                  <a:gd name="connsiteX1" fmla="*/ 448313 w 448313"/>
                  <a:gd name="connsiteY1" fmla="*/ 440413 h 440413"/>
                  <a:gd name="connsiteX2" fmla="*/ 75048 w 448313"/>
                  <a:gd name="connsiteY2" fmla="*/ 434488 h 440413"/>
                  <a:gd name="connsiteX3" fmla="*/ 75048 w 448313"/>
                  <a:gd name="connsiteY3" fmla="*/ 199469 h 440413"/>
                  <a:gd name="connsiteX4" fmla="*/ 0 w 448313"/>
                  <a:gd name="connsiteY4" fmla="*/ 199469 h 440413"/>
                  <a:gd name="connsiteX5" fmla="*/ 0 w 448313"/>
                  <a:gd name="connsiteY5" fmla="*/ 7900 h 440413"/>
                  <a:gd name="connsiteX6" fmla="*/ 444363 w 448313"/>
                  <a:gd name="connsiteY6" fmla="*/ 0 h 440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8313" h="440413">
                    <a:moveTo>
                      <a:pt x="444363" y="0"/>
                    </a:moveTo>
                    <a:cubicBezTo>
                      <a:pt x="445680" y="146804"/>
                      <a:pt x="446996" y="293609"/>
                      <a:pt x="448313" y="440413"/>
                    </a:cubicBezTo>
                    <a:lnTo>
                      <a:pt x="75048" y="434488"/>
                    </a:lnTo>
                    <a:lnTo>
                      <a:pt x="75048" y="199469"/>
                    </a:lnTo>
                    <a:lnTo>
                      <a:pt x="0" y="199469"/>
                    </a:lnTo>
                    <a:lnTo>
                      <a:pt x="0" y="7900"/>
                    </a:lnTo>
                    <a:lnTo>
                      <a:pt x="444363" y="0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5239300" y="4011681"/>
                <a:ext cx="339725" cy="355527"/>
              </a:xfrm>
              <a:custGeom>
                <a:avLst/>
                <a:gdLst>
                  <a:gd name="connsiteX0" fmla="*/ 339690 w 339690"/>
                  <a:gd name="connsiteY0" fmla="*/ 0 h 355491"/>
                  <a:gd name="connsiteX1" fmla="*/ 339690 w 339690"/>
                  <a:gd name="connsiteY1" fmla="*/ 355491 h 355491"/>
                  <a:gd name="connsiteX2" fmla="*/ 0 w 339690"/>
                  <a:gd name="connsiteY2" fmla="*/ 355491 h 355491"/>
                  <a:gd name="connsiteX3" fmla="*/ 0 w 339690"/>
                  <a:gd name="connsiteY3" fmla="*/ 17775 h 355491"/>
                  <a:gd name="connsiteX4" fmla="*/ 124421 w 339690"/>
                  <a:gd name="connsiteY4" fmla="*/ 17775 h 355491"/>
                  <a:gd name="connsiteX5" fmla="*/ 339690 w 339690"/>
                  <a:gd name="connsiteY5" fmla="*/ 0 h 355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690" h="355491">
                    <a:moveTo>
                      <a:pt x="339690" y="0"/>
                    </a:moveTo>
                    <a:lnTo>
                      <a:pt x="339690" y="355491"/>
                    </a:lnTo>
                    <a:lnTo>
                      <a:pt x="0" y="355491"/>
                    </a:lnTo>
                    <a:lnTo>
                      <a:pt x="0" y="17775"/>
                    </a:lnTo>
                    <a:lnTo>
                      <a:pt x="124421" y="17775"/>
                    </a:lnTo>
                    <a:lnTo>
                      <a:pt x="339690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5747301" y="4346574"/>
                <a:ext cx="333375" cy="357115"/>
              </a:xfrm>
              <a:custGeom>
                <a:avLst/>
                <a:gdLst>
                  <a:gd name="connsiteX0" fmla="*/ 94797 w 333766"/>
                  <a:gd name="connsiteY0" fmla="*/ 9875 h 363390"/>
                  <a:gd name="connsiteX1" fmla="*/ 0 w 333766"/>
                  <a:gd name="connsiteY1" fmla="*/ 9875 h 363390"/>
                  <a:gd name="connsiteX2" fmla="*/ 0 w 333766"/>
                  <a:gd name="connsiteY2" fmla="*/ 363390 h 363390"/>
                  <a:gd name="connsiteX3" fmla="*/ 272542 w 333766"/>
                  <a:gd name="connsiteY3" fmla="*/ 363390 h 363390"/>
                  <a:gd name="connsiteX4" fmla="*/ 270567 w 333766"/>
                  <a:gd name="connsiteY4" fmla="*/ 343641 h 363390"/>
                  <a:gd name="connsiteX5" fmla="*/ 276492 w 333766"/>
                  <a:gd name="connsiteY5" fmla="*/ 319941 h 363390"/>
                  <a:gd name="connsiteX6" fmla="*/ 280442 w 333766"/>
                  <a:gd name="connsiteY6" fmla="*/ 312042 h 363390"/>
                  <a:gd name="connsiteX7" fmla="*/ 288342 w 333766"/>
                  <a:gd name="connsiteY7" fmla="*/ 300192 h 363390"/>
                  <a:gd name="connsiteX8" fmla="*/ 300192 w 333766"/>
                  <a:gd name="connsiteY8" fmla="*/ 282417 h 363390"/>
                  <a:gd name="connsiteX9" fmla="*/ 304142 w 333766"/>
                  <a:gd name="connsiteY9" fmla="*/ 276493 h 363390"/>
                  <a:gd name="connsiteX10" fmla="*/ 310066 w 333766"/>
                  <a:gd name="connsiteY10" fmla="*/ 254768 h 363390"/>
                  <a:gd name="connsiteX11" fmla="*/ 312041 w 333766"/>
                  <a:gd name="connsiteY11" fmla="*/ 240944 h 363390"/>
                  <a:gd name="connsiteX12" fmla="*/ 315991 w 333766"/>
                  <a:gd name="connsiteY12" fmla="*/ 233044 h 363390"/>
                  <a:gd name="connsiteX13" fmla="*/ 319941 w 333766"/>
                  <a:gd name="connsiteY13" fmla="*/ 221194 h 363390"/>
                  <a:gd name="connsiteX14" fmla="*/ 323891 w 333766"/>
                  <a:gd name="connsiteY14" fmla="*/ 215269 h 363390"/>
                  <a:gd name="connsiteX15" fmla="*/ 327841 w 333766"/>
                  <a:gd name="connsiteY15" fmla="*/ 203420 h 363390"/>
                  <a:gd name="connsiteX16" fmla="*/ 329816 w 333766"/>
                  <a:gd name="connsiteY16" fmla="*/ 197495 h 363390"/>
                  <a:gd name="connsiteX17" fmla="*/ 333766 w 333766"/>
                  <a:gd name="connsiteY17" fmla="*/ 191570 h 363390"/>
                  <a:gd name="connsiteX18" fmla="*/ 331791 w 333766"/>
                  <a:gd name="connsiteY18" fmla="*/ 173795 h 363390"/>
                  <a:gd name="connsiteX19" fmla="*/ 329816 w 333766"/>
                  <a:gd name="connsiteY19" fmla="*/ 167871 h 363390"/>
                  <a:gd name="connsiteX20" fmla="*/ 323891 w 333766"/>
                  <a:gd name="connsiteY20" fmla="*/ 163921 h 363390"/>
                  <a:gd name="connsiteX21" fmla="*/ 321916 w 333766"/>
                  <a:gd name="connsiteY21" fmla="*/ 157996 h 363390"/>
                  <a:gd name="connsiteX22" fmla="*/ 317966 w 333766"/>
                  <a:gd name="connsiteY22" fmla="*/ 144171 h 363390"/>
                  <a:gd name="connsiteX23" fmla="*/ 319941 w 333766"/>
                  <a:gd name="connsiteY23" fmla="*/ 136271 h 363390"/>
                  <a:gd name="connsiteX24" fmla="*/ 323891 w 333766"/>
                  <a:gd name="connsiteY24" fmla="*/ 124422 h 363390"/>
                  <a:gd name="connsiteX25" fmla="*/ 325866 w 333766"/>
                  <a:gd name="connsiteY25" fmla="*/ 116522 h 363390"/>
                  <a:gd name="connsiteX26" fmla="*/ 323891 w 333766"/>
                  <a:gd name="connsiteY26" fmla="*/ 104672 h 363390"/>
                  <a:gd name="connsiteX27" fmla="*/ 310066 w 333766"/>
                  <a:gd name="connsiteY27" fmla="*/ 86898 h 363390"/>
                  <a:gd name="connsiteX28" fmla="*/ 308091 w 333766"/>
                  <a:gd name="connsiteY28" fmla="*/ 78998 h 363390"/>
                  <a:gd name="connsiteX29" fmla="*/ 304142 w 333766"/>
                  <a:gd name="connsiteY29" fmla="*/ 73073 h 363390"/>
                  <a:gd name="connsiteX30" fmla="*/ 302167 w 333766"/>
                  <a:gd name="connsiteY30" fmla="*/ 63198 h 363390"/>
                  <a:gd name="connsiteX31" fmla="*/ 300192 w 333766"/>
                  <a:gd name="connsiteY31" fmla="*/ 57274 h 363390"/>
                  <a:gd name="connsiteX32" fmla="*/ 298217 w 333766"/>
                  <a:gd name="connsiteY32" fmla="*/ 45424 h 363390"/>
                  <a:gd name="connsiteX33" fmla="*/ 300192 w 333766"/>
                  <a:gd name="connsiteY33" fmla="*/ 0 h 363390"/>
                  <a:gd name="connsiteX34" fmla="*/ 94797 w 333766"/>
                  <a:gd name="connsiteY34" fmla="*/ 9875 h 363390"/>
                  <a:gd name="connsiteX0" fmla="*/ 94797 w 333766"/>
                  <a:gd name="connsiteY0" fmla="*/ 9875 h 363390"/>
                  <a:gd name="connsiteX1" fmla="*/ 0 w 333766"/>
                  <a:gd name="connsiteY1" fmla="*/ 9875 h 363390"/>
                  <a:gd name="connsiteX2" fmla="*/ 0 w 333766"/>
                  <a:gd name="connsiteY2" fmla="*/ 363390 h 363390"/>
                  <a:gd name="connsiteX3" fmla="*/ 270567 w 333766"/>
                  <a:gd name="connsiteY3" fmla="*/ 343641 h 363390"/>
                  <a:gd name="connsiteX4" fmla="*/ 276492 w 333766"/>
                  <a:gd name="connsiteY4" fmla="*/ 319941 h 363390"/>
                  <a:gd name="connsiteX5" fmla="*/ 280442 w 333766"/>
                  <a:gd name="connsiteY5" fmla="*/ 312042 h 363390"/>
                  <a:gd name="connsiteX6" fmla="*/ 288342 w 333766"/>
                  <a:gd name="connsiteY6" fmla="*/ 300192 h 363390"/>
                  <a:gd name="connsiteX7" fmla="*/ 300192 w 333766"/>
                  <a:gd name="connsiteY7" fmla="*/ 282417 h 363390"/>
                  <a:gd name="connsiteX8" fmla="*/ 304142 w 333766"/>
                  <a:gd name="connsiteY8" fmla="*/ 276493 h 363390"/>
                  <a:gd name="connsiteX9" fmla="*/ 310066 w 333766"/>
                  <a:gd name="connsiteY9" fmla="*/ 254768 h 363390"/>
                  <a:gd name="connsiteX10" fmla="*/ 312041 w 333766"/>
                  <a:gd name="connsiteY10" fmla="*/ 240944 h 363390"/>
                  <a:gd name="connsiteX11" fmla="*/ 315991 w 333766"/>
                  <a:gd name="connsiteY11" fmla="*/ 233044 h 363390"/>
                  <a:gd name="connsiteX12" fmla="*/ 319941 w 333766"/>
                  <a:gd name="connsiteY12" fmla="*/ 221194 h 363390"/>
                  <a:gd name="connsiteX13" fmla="*/ 323891 w 333766"/>
                  <a:gd name="connsiteY13" fmla="*/ 215269 h 363390"/>
                  <a:gd name="connsiteX14" fmla="*/ 327841 w 333766"/>
                  <a:gd name="connsiteY14" fmla="*/ 203420 h 363390"/>
                  <a:gd name="connsiteX15" fmla="*/ 329816 w 333766"/>
                  <a:gd name="connsiteY15" fmla="*/ 197495 h 363390"/>
                  <a:gd name="connsiteX16" fmla="*/ 333766 w 333766"/>
                  <a:gd name="connsiteY16" fmla="*/ 191570 h 363390"/>
                  <a:gd name="connsiteX17" fmla="*/ 331791 w 333766"/>
                  <a:gd name="connsiteY17" fmla="*/ 173795 h 363390"/>
                  <a:gd name="connsiteX18" fmla="*/ 329816 w 333766"/>
                  <a:gd name="connsiteY18" fmla="*/ 167871 h 363390"/>
                  <a:gd name="connsiteX19" fmla="*/ 323891 w 333766"/>
                  <a:gd name="connsiteY19" fmla="*/ 163921 h 363390"/>
                  <a:gd name="connsiteX20" fmla="*/ 321916 w 333766"/>
                  <a:gd name="connsiteY20" fmla="*/ 157996 h 363390"/>
                  <a:gd name="connsiteX21" fmla="*/ 317966 w 333766"/>
                  <a:gd name="connsiteY21" fmla="*/ 144171 h 363390"/>
                  <a:gd name="connsiteX22" fmla="*/ 319941 w 333766"/>
                  <a:gd name="connsiteY22" fmla="*/ 136271 h 363390"/>
                  <a:gd name="connsiteX23" fmla="*/ 323891 w 333766"/>
                  <a:gd name="connsiteY23" fmla="*/ 124422 h 363390"/>
                  <a:gd name="connsiteX24" fmla="*/ 325866 w 333766"/>
                  <a:gd name="connsiteY24" fmla="*/ 116522 h 363390"/>
                  <a:gd name="connsiteX25" fmla="*/ 323891 w 333766"/>
                  <a:gd name="connsiteY25" fmla="*/ 104672 h 363390"/>
                  <a:gd name="connsiteX26" fmla="*/ 310066 w 333766"/>
                  <a:gd name="connsiteY26" fmla="*/ 86898 h 363390"/>
                  <a:gd name="connsiteX27" fmla="*/ 308091 w 333766"/>
                  <a:gd name="connsiteY27" fmla="*/ 78998 h 363390"/>
                  <a:gd name="connsiteX28" fmla="*/ 304142 w 333766"/>
                  <a:gd name="connsiteY28" fmla="*/ 73073 h 363390"/>
                  <a:gd name="connsiteX29" fmla="*/ 302167 w 333766"/>
                  <a:gd name="connsiteY29" fmla="*/ 63198 h 363390"/>
                  <a:gd name="connsiteX30" fmla="*/ 300192 w 333766"/>
                  <a:gd name="connsiteY30" fmla="*/ 57274 h 363390"/>
                  <a:gd name="connsiteX31" fmla="*/ 298217 w 333766"/>
                  <a:gd name="connsiteY31" fmla="*/ 45424 h 363390"/>
                  <a:gd name="connsiteX32" fmla="*/ 300192 w 333766"/>
                  <a:gd name="connsiteY32" fmla="*/ 0 h 363390"/>
                  <a:gd name="connsiteX33" fmla="*/ 94797 w 333766"/>
                  <a:gd name="connsiteY33" fmla="*/ 9875 h 363390"/>
                  <a:gd name="connsiteX0" fmla="*/ 94797 w 333766"/>
                  <a:gd name="connsiteY0" fmla="*/ 9875 h 363390"/>
                  <a:gd name="connsiteX1" fmla="*/ 0 w 333766"/>
                  <a:gd name="connsiteY1" fmla="*/ 9875 h 363390"/>
                  <a:gd name="connsiteX2" fmla="*/ 0 w 333766"/>
                  <a:gd name="connsiteY2" fmla="*/ 363390 h 363390"/>
                  <a:gd name="connsiteX3" fmla="*/ 270567 w 333766"/>
                  <a:gd name="connsiteY3" fmla="*/ 357465 h 363390"/>
                  <a:gd name="connsiteX4" fmla="*/ 276492 w 333766"/>
                  <a:gd name="connsiteY4" fmla="*/ 319941 h 363390"/>
                  <a:gd name="connsiteX5" fmla="*/ 280442 w 333766"/>
                  <a:gd name="connsiteY5" fmla="*/ 312042 h 363390"/>
                  <a:gd name="connsiteX6" fmla="*/ 288342 w 333766"/>
                  <a:gd name="connsiteY6" fmla="*/ 300192 h 363390"/>
                  <a:gd name="connsiteX7" fmla="*/ 300192 w 333766"/>
                  <a:gd name="connsiteY7" fmla="*/ 282417 h 363390"/>
                  <a:gd name="connsiteX8" fmla="*/ 304142 w 333766"/>
                  <a:gd name="connsiteY8" fmla="*/ 276493 h 363390"/>
                  <a:gd name="connsiteX9" fmla="*/ 310066 w 333766"/>
                  <a:gd name="connsiteY9" fmla="*/ 254768 h 363390"/>
                  <a:gd name="connsiteX10" fmla="*/ 312041 w 333766"/>
                  <a:gd name="connsiteY10" fmla="*/ 240944 h 363390"/>
                  <a:gd name="connsiteX11" fmla="*/ 315991 w 333766"/>
                  <a:gd name="connsiteY11" fmla="*/ 233044 h 363390"/>
                  <a:gd name="connsiteX12" fmla="*/ 319941 w 333766"/>
                  <a:gd name="connsiteY12" fmla="*/ 221194 h 363390"/>
                  <a:gd name="connsiteX13" fmla="*/ 323891 w 333766"/>
                  <a:gd name="connsiteY13" fmla="*/ 215269 h 363390"/>
                  <a:gd name="connsiteX14" fmla="*/ 327841 w 333766"/>
                  <a:gd name="connsiteY14" fmla="*/ 203420 h 363390"/>
                  <a:gd name="connsiteX15" fmla="*/ 329816 w 333766"/>
                  <a:gd name="connsiteY15" fmla="*/ 197495 h 363390"/>
                  <a:gd name="connsiteX16" fmla="*/ 333766 w 333766"/>
                  <a:gd name="connsiteY16" fmla="*/ 191570 h 363390"/>
                  <a:gd name="connsiteX17" fmla="*/ 331791 w 333766"/>
                  <a:gd name="connsiteY17" fmla="*/ 173795 h 363390"/>
                  <a:gd name="connsiteX18" fmla="*/ 329816 w 333766"/>
                  <a:gd name="connsiteY18" fmla="*/ 167871 h 363390"/>
                  <a:gd name="connsiteX19" fmla="*/ 323891 w 333766"/>
                  <a:gd name="connsiteY19" fmla="*/ 163921 h 363390"/>
                  <a:gd name="connsiteX20" fmla="*/ 321916 w 333766"/>
                  <a:gd name="connsiteY20" fmla="*/ 157996 h 363390"/>
                  <a:gd name="connsiteX21" fmla="*/ 317966 w 333766"/>
                  <a:gd name="connsiteY21" fmla="*/ 144171 h 363390"/>
                  <a:gd name="connsiteX22" fmla="*/ 319941 w 333766"/>
                  <a:gd name="connsiteY22" fmla="*/ 136271 h 363390"/>
                  <a:gd name="connsiteX23" fmla="*/ 323891 w 333766"/>
                  <a:gd name="connsiteY23" fmla="*/ 124422 h 363390"/>
                  <a:gd name="connsiteX24" fmla="*/ 325866 w 333766"/>
                  <a:gd name="connsiteY24" fmla="*/ 116522 h 363390"/>
                  <a:gd name="connsiteX25" fmla="*/ 323891 w 333766"/>
                  <a:gd name="connsiteY25" fmla="*/ 104672 h 363390"/>
                  <a:gd name="connsiteX26" fmla="*/ 310066 w 333766"/>
                  <a:gd name="connsiteY26" fmla="*/ 86898 h 363390"/>
                  <a:gd name="connsiteX27" fmla="*/ 308091 w 333766"/>
                  <a:gd name="connsiteY27" fmla="*/ 78998 h 363390"/>
                  <a:gd name="connsiteX28" fmla="*/ 304142 w 333766"/>
                  <a:gd name="connsiteY28" fmla="*/ 73073 h 363390"/>
                  <a:gd name="connsiteX29" fmla="*/ 302167 w 333766"/>
                  <a:gd name="connsiteY29" fmla="*/ 63198 h 363390"/>
                  <a:gd name="connsiteX30" fmla="*/ 300192 w 333766"/>
                  <a:gd name="connsiteY30" fmla="*/ 57274 h 363390"/>
                  <a:gd name="connsiteX31" fmla="*/ 298217 w 333766"/>
                  <a:gd name="connsiteY31" fmla="*/ 45424 h 363390"/>
                  <a:gd name="connsiteX32" fmla="*/ 300192 w 333766"/>
                  <a:gd name="connsiteY32" fmla="*/ 0 h 363390"/>
                  <a:gd name="connsiteX33" fmla="*/ 94797 w 333766"/>
                  <a:gd name="connsiteY33" fmla="*/ 9875 h 363390"/>
                  <a:gd name="connsiteX0" fmla="*/ 94797 w 333766"/>
                  <a:gd name="connsiteY0" fmla="*/ 9875 h 357465"/>
                  <a:gd name="connsiteX1" fmla="*/ 0 w 333766"/>
                  <a:gd name="connsiteY1" fmla="*/ 9875 h 357465"/>
                  <a:gd name="connsiteX2" fmla="*/ 0 w 333766"/>
                  <a:gd name="connsiteY2" fmla="*/ 355490 h 357465"/>
                  <a:gd name="connsiteX3" fmla="*/ 270567 w 333766"/>
                  <a:gd name="connsiteY3" fmla="*/ 357465 h 357465"/>
                  <a:gd name="connsiteX4" fmla="*/ 276492 w 333766"/>
                  <a:gd name="connsiteY4" fmla="*/ 319941 h 357465"/>
                  <a:gd name="connsiteX5" fmla="*/ 280442 w 333766"/>
                  <a:gd name="connsiteY5" fmla="*/ 312042 h 357465"/>
                  <a:gd name="connsiteX6" fmla="*/ 288342 w 333766"/>
                  <a:gd name="connsiteY6" fmla="*/ 300192 h 357465"/>
                  <a:gd name="connsiteX7" fmla="*/ 300192 w 333766"/>
                  <a:gd name="connsiteY7" fmla="*/ 282417 h 357465"/>
                  <a:gd name="connsiteX8" fmla="*/ 304142 w 333766"/>
                  <a:gd name="connsiteY8" fmla="*/ 276493 h 357465"/>
                  <a:gd name="connsiteX9" fmla="*/ 310066 w 333766"/>
                  <a:gd name="connsiteY9" fmla="*/ 254768 h 357465"/>
                  <a:gd name="connsiteX10" fmla="*/ 312041 w 333766"/>
                  <a:gd name="connsiteY10" fmla="*/ 240944 h 357465"/>
                  <a:gd name="connsiteX11" fmla="*/ 315991 w 333766"/>
                  <a:gd name="connsiteY11" fmla="*/ 233044 h 357465"/>
                  <a:gd name="connsiteX12" fmla="*/ 319941 w 333766"/>
                  <a:gd name="connsiteY12" fmla="*/ 221194 h 357465"/>
                  <a:gd name="connsiteX13" fmla="*/ 323891 w 333766"/>
                  <a:gd name="connsiteY13" fmla="*/ 215269 h 357465"/>
                  <a:gd name="connsiteX14" fmla="*/ 327841 w 333766"/>
                  <a:gd name="connsiteY14" fmla="*/ 203420 h 357465"/>
                  <a:gd name="connsiteX15" fmla="*/ 329816 w 333766"/>
                  <a:gd name="connsiteY15" fmla="*/ 197495 h 357465"/>
                  <a:gd name="connsiteX16" fmla="*/ 333766 w 333766"/>
                  <a:gd name="connsiteY16" fmla="*/ 191570 h 357465"/>
                  <a:gd name="connsiteX17" fmla="*/ 331791 w 333766"/>
                  <a:gd name="connsiteY17" fmla="*/ 173795 h 357465"/>
                  <a:gd name="connsiteX18" fmla="*/ 329816 w 333766"/>
                  <a:gd name="connsiteY18" fmla="*/ 167871 h 357465"/>
                  <a:gd name="connsiteX19" fmla="*/ 323891 w 333766"/>
                  <a:gd name="connsiteY19" fmla="*/ 163921 h 357465"/>
                  <a:gd name="connsiteX20" fmla="*/ 321916 w 333766"/>
                  <a:gd name="connsiteY20" fmla="*/ 157996 h 357465"/>
                  <a:gd name="connsiteX21" fmla="*/ 317966 w 333766"/>
                  <a:gd name="connsiteY21" fmla="*/ 144171 h 357465"/>
                  <a:gd name="connsiteX22" fmla="*/ 319941 w 333766"/>
                  <a:gd name="connsiteY22" fmla="*/ 136271 h 357465"/>
                  <a:gd name="connsiteX23" fmla="*/ 323891 w 333766"/>
                  <a:gd name="connsiteY23" fmla="*/ 124422 h 357465"/>
                  <a:gd name="connsiteX24" fmla="*/ 325866 w 333766"/>
                  <a:gd name="connsiteY24" fmla="*/ 116522 h 357465"/>
                  <a:gd name="connsiteX25" fmla="*/ 323891 w 333766"/>
                  <a:gd name="connsiteY25" fmla="*/ 104672 h 357465"/>
                  <a:gd name="connsiteX26" fmla="*/ 310066 w 333766"/>
                  <a:gd name="connsiteY26" fmla="*/ 86898 h 357465"/>
                  <a:gd name="connsiteX27" fmla="*/ 308091 w 333766"/>
                  <a:gd name="connsiteY27" fmla="*/ 78998 h 357465"/>
                  <a:gd name="connsiteX28" fmla="*/ 304142 w 333766"/>
                  <a:gd name="connsiteY28" fmla="*/ 73073 h 357465"/>
                  <a:gd name="connsiteX29" fmla="*/ 302167 w 333766"/>
                  <a:gd name="connsiteY29" fmla="*/ 63198 h 357465"/>
                  <a:gd name="connsiteX30" fmla="*/ 300192 w 333766"/>
                  <a:gd name="connsiteY30" fmla="*/ 57274 h 357465"/>
                  <a:gd name="connsiteX31" fmla="*/ 298217 w 333766"/>
                  <a:gd name="connsiteY31" fmla="*/ 45424 h 357465"/>
                  <a:gd name="connsiteX32" fmla="*/ 300192 w 333766"/>
                  <a:gd name="connsiteY32" fmla="*/ 0 h 357465"/>
                  <a:gd name="connsiteX33" fmla="*/ 94797 w 333766"/>
                  <a:gd name="connsiteY33" fmla="*/ 9875 h 35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33766" h="357465">
                    <a:moveTo>
                      <a:pt x="94797" y="9875"/>
                    </a:moveTo>
                    <a:lnTo>
                      <a:pt x="0" y="9875"/>
                    </a:lnTo>
                    <a:lnTo>
                      <a:pt x="0" y="355490"/>
                    </a:lnTo>
                    <a:lnTo>
                      <a:pt x="270567" y="357465"/>
                    </a:lnTo>
                    <a:cubicBezTo>
                      <a:pt x="271474" y="353381"/>
                      <a:pt x="274846" y="327511"/>
                      <a:pt x="276492" y="319941"/>
                    </a:cubicBezTo>
                    <a:cubicBezTo>
                      <a:pt x="278138" y="312371"/>
                      <a:pt x="278927" y="314566"/>
                      <a:pt x="280442" y="312042"/>
                    </a:cubicBezTo>
                    <a:cubicBezTo>
                      <a:pt x="282885" y="307971"/>
                      <a:pt x="285709" y="304142"/>
                      <a:pt x="288342" y="300192"/>
                    </a:cubicBezTo>
                    <a:lnTo>
                      <a:pt x="300192" y="282417"/>
                    </a:lnTo>
                    <a:lnTo>
                      <a:pt x="304142" y="276493"/>
                    </a:lnTo>
                    <a:cubicBezTo>
                      <a:pt x="307998" y="264922"/>
                      <a:pt x="308205" y="265933"/>
                      <a:pt x="310066" y="254768"/>
                    </a:cubicBezTo>
                    <a:cubicBezTo>
                      <a:pt x="310831" y="250177"/>
                      <a:pt x="310816" y="245435"/>
                      <a:pt x="312041" y="240944"/>
                    </a:cubicBezTo>
                    <a:cubicBezTo>
                      <a:pt x="312816" y="238104"/>
                      <a:pt x="314898" y="235778"/>
                      <a:pt x="315991" y="233044"/>
                    </a:cubicBezTo>
                    <a:cubicBezTo>
                      <a:pt x="317537" y="229178"/>
                      <a:pt x="317631" y="224658"/>
                      <a:pt x="319941" y="221194"/>
                    </a:cubicBezTo>
                    <a:cubicBezTo>
                      <a:pt x="321258" y="219219"/>
                      <a:pt x="322927" y="217438"/>
                      <a:pt x="323891" y="215269"/>
                    </a:cubicBezTo>
                    <a:cubicBezTo>
                      <a:pt x="325582" y="211465"/>
                      <a:pt x="326524" y="207370"/>
                      <a:pt x="327841" y="203420"/>
                    </a:cubicBezTo>
                    <a:cubicBezTo>
                      <a:pt x="328499" y="201445"/>
                      <a:pt x="328661" y="199227"/>
                      <a:pt x="329816" y="197495"/>
                    </a:cubicBezTo>
                    <a:lnTo>
                      <a:pt x="333766" y="191570"/>
                    </a:lnTo>
                    <a:cubicBezTo>
                      <a:pt x="333108" y="185645"/>
                      <a:pt x="332771" y="179675"/>
                      <a:pt x="331791" y="173795"/>
                    </a:cubicBezTo>
                    <a:cubicBezTo>
                      <a:pt x="331449" y="171742"/>
                      <a:pt x="331116" y="169496"/>
                      <a:pt x="329816" y="167871"/>
                    </a:cubicBezTo>
                    <a:cubicBezTo>
                      <a:pt x="328333" y="166018"/>
                      <a:pt x="325866" y="165238"/>
                      <a:pt x="323891" y="163921"/>
                    </a:cubicBezTo>
                    <a:cubicBezTo>
                      <a:pt x="323233" y="161946"/>
                      <a:pt x="322488" y="159998"/>
                      <a:pt x="321916" y="157996"/>
                    </a:cubicBezTo>
                    <a:cubicBezTo>
                      <a:pt x="316956" y="140637"/>
                      <a:pt x="322701" y="158377"/>
                      <a:pt x="317966" y="144171"/>
                    </a:cubicBezTo>
                    <a:cubicBezTo>
                      <a:pt x="318624" y="141538"/>
                      <a:pt x="319161" y="138871"/>
                      <a:pt x="319941" y="136271"/>
                    </a:cubicBezTo>
                    <a:cubicBezTo>
                      <a:pt x="321137" y="132283"/>
                      <a:pt x="322881" y="128461"/>
                      <a:pt x="323891" y="124422"/>
                    </a:cubicBezTo>
                    <a:lnTo>
                      <a:pt x="325866" y="116522"/>
                    </a:lnTo>
                    <a:cubicBezTo>
                      <a:pt x="325208" y="112572"/>
                      <a:pt x="325431" y="108368"/>
                      <a:pt x="323891" y="104672"/>
                    </a:cubicBezTo>
                    <a:cubicBezTo>
                      <a:pt x="320517" y="96574"/>
                      <a:pt x="315773" y="92605"/>
                      <a:pt x="310066" y="86898"/>
                    </a:cubicBezTo>
                    <a:cubicBezTo>
                      <a:pt x="309408" y="84265"/>
                      <a:pt x="309160" y="81493"/>
                      <a:pt x="308091" y="78998"/>
                    </a:cubicBezTo>
                    <a:cubicBezTo>
                      <a:pt x="307156" y="76816"/>
                      <a:pt x="304975" y="75295"/>
                      <a:pt x="304142" y="73073"/>
                    </a:cubicBezTo>
                    <a:cubicBezTo>
                      <a:pt x="302964" y="69930"/>
                      <a:pt x="302981" y="66455"/>
                      <a:pt x="302167" y="63198"/>
                    </a:cubicBezTo>
                    <a:cubicBezTo>
                      <a:pt x="301662" y="61179"/>
                      <a:pt x="300850" y="59249"/>
                      <a:pt x="300192" y="57274"/>
                    </a:cubicBezTo>
                    <a:cubicBezTo>
                      <a:pt x="299534" y="53324"/>
                      <a:pt x="298217" y="49428"/>
                      <a:pt x="298217" y="45424"/>
                    </a:cubicBezTo>
                    <a:cubicBezTo>
                      <a:pt x="298217" y="30268"/>
                      <a:pt x="300192" y="0"/>
                      <a:pt x="300192" y="0"/>
                    </a:cubicBezTo>
                    <a:lnTo>
                      <a:pt x="94797" y="987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5829851" y="4702102"/>
                <a:ext cx="190500" cy="349179"/>
              </a:xfrm>
              <a:custGeom>
                <a:avLst/>
                <a:gdLst>
                  <a:gd name="connsiteX0" fmla="*/ 0 w 189594"/>
                  <a:gd name="connsiteY0" fmla="*/ 349566 h 349566"/>
                  <a:gd name="connsiteX1" fmla="*/ 0 w 189594"/>
                  <a:gd name="connsiteY1" fmla="*/ 0 h 349566"/>
                  <a:gd name="connsiteX2" fmla="*/ 189594 w 189594"/>
                  <a:gd name="connsiteY2" fmla="*/ 0 h 349566"/>
                  <a:gd name="connsiteX3" fmla="*/ 189594 w 189594"/>
                  <a:gd name="connsiteY3" fmla="*/ 53324 h 349566"/>
                  <a:gd name="connsiteX4" fmla="*/ 181695 w 189594"/>
                  <a:gd name="connsiteY4" fmla="*/ 69124 h 349566"/>
                  <a:gd name="connsiteX5" fmla="*/ 173795 w 189594"/>
                  <a:gd name="connsiteY5" fmla="*/ 77023 h 349566"/>
                  <a:gd name="connsiteX6" fmla="*/ 161945 w 189594"/>
                  <a:gd name="connsiteY6" fmla="*/ 86898 h 349566"/>
                  <a:gd name="connsiteX7" fmla="*/ 152070 w 189594"/>
                  <a:gd name="connsiteY7" fmla="*/ 100723 h 349566"/>
                  <a:gd name="connsiteX8" fmla="*/ 150096 w 189594"/>
                  <a:gd name="connsiteY8" fmla="*/ 106648 h 349566"/>
                  <a:gd name="connsiteX9" fmla="*/ 142196 w 189594"/>
                  <a:gd name="connsiteY9" fmla="*/ 116522 h 349566"/>
                  <a:gd name="connsiteX10" fmla="*/ 140221 w 189594"/>
                  <a:gd name="connsiteY10" fmla="*/ 128372 h 349566"/>
                  <a:gd name="connsiteX11" fmla="*/ 136271 w 189594"/>
                  <a:gd name="connsiteY11" fmla="*/ 134297 h 349566"/>
                  <a:gd name="connsiteX12" fmla="*/ 128371 w 189594"/>
                  <a:gd name="connsiteY12" fmla="*/ 148121 h 349566"/>
                  <a:gd name="connsiteX13" fmla="*/ 126396 w 189594"/>
                  <a:gd name="connsiteY13" fmla="*/ 154046 h 349566"/>
                  <a:gd name="connsiteX14" fmla="*/ 122446 w 189594"/>
                  <a:gd name="connsiteY14" fmla="*/ 159971 h 349566"/>
                  <a:gd name="connsiteX15" fmla="*/ 114546 w 189594"/>
                  <a:gd name="connsiteY15" fmla="*/ 177746 h 349566"/>
                  <a:gd name="connsiteX16" fmla="*/ 116521 w 189594"/>
                  <a:gd name="connsiteY16" fmla="*/ 325867 h 349566"/>
                  <a:gd name="connsiteX17" fmla="*/ 118496 w 189594"/>
                  <a:gd name="connsiteY17" fmla="*/ 331791 h 349566"/>
                  <a:gd name="connsiteX18" fmla="*/ 124421 w 189594"/>
                  <a:gd name="connsiteY18" fmla="*/ 339691 h 349566"/>
                  <a:gd name="connsiteX19" fmla="*/ 0 w 189594"/>
                  <a:gd name="connsiteY19" fmla="*/ 349566 h 34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9594" h="349566">
                    <a:moveTo>
                      <a:pt x="0" y="349566"/>
                    </a:moveTo>
                    <a:lnTo>
                      <a:pt x="0" y="0"/>
                    </a:lnTo>
                    <a:lnTo>
                      <a:pt x="189594" y="0"/>
                    </a:lnTo>
                    <a:lnTo>
                      <a:pt x="189594" y="53324"/>
                    </a:lnTo>
                    <a:cubicBezTo>
                      <a:pt x="186961" y="58591"/>
                      <a:pt x="184961" y="64225"/>
                      <a:pt x="181695" y="69124"/>
                    </a:cubicBezTo>
                    <a:cubicBezTo>
                      <a:pt x="179629" y="72222"/>
                      <a:pt x="176622" y="74600"/>
                      <a:pt x="173795" y="77023"/>
                    </a:cubicBezTo>
                    <a:cubicBezTo>
                      <a:pt x="167414" y="82492"/>
                      <a:pt x="167351" y="79330"/>
                      <a:pt x="161945" y="86898"/>
                    </a:cubicBezTo>
                    <a:cubicBezTo>
                      <a:pt x="148947" y="105095"/>
                      <a:pt x="167475" y="85318"/>
                      <a:pt x="152070" y="100723"/>
                    </a:cubicBezTo>
                    <a:cubicBezTo>
                      <a:pt x="151412" y="102698"/>
                      <a:pt x="151199" y="104883"/>
                      <a:pt x="150096" y="106648"/>
                    </a:cubicBezTo>
                    <a:cubicBezTo>
                      <a:pt x="147862" y="110222"/>
                      <a:pt x="143940" y="112685"/>
                      <a:pt x="142196" y="116522"/>
                    </a:cubicBezTo>
                    <a:cubicBezTo>
                      <a:pt x="140539" y="120168"/>
                      <a:pt x="141487" y="124573"/>
                      <a:pt x="140221" y="128372"/>
                    </a:cubicBezTo>
                    <a:cubicBezTo>
                      <a:pt x="139470" y="130624"/>
                      <a:pt x="137333" y="132174"/>
                      <a:pt x="136271" y="134297"/>
                    </a:cubicBezTo>
                    <a:cubicBezTo>
                      <a:pt x="128733" y="149374"/>
                      <a:pt x="142695" y="129024"/>
                      <a:pt x="128371" y="148121"/>
                    </a:cubicBezTo>
                    <a:cubicBezTo>
                      <a:pt x="127713" y="150096"/>
                      <a:pt x="127327" y="152184"/>
                      <a:pt x="126396" y="154046"/>
                    </a:cubicBezTo>
                    <a:cubicBezTo>
                      <a:pt x="125334" y="156169"/>
                      <a:pt x="123410" y="157802"/>
                      <a:pt x="122446" y="159971"/>
                    </a:cubicBezTo>
                    <a:cubicBezTo>
                      <a:pt x="113045" y="181124"/>
                      <a:pt x="123485" y="164337"/>
                      <a:pt x="114546" y="177746"/>
                    </a:cubicBezTo>
                    <a:cubicBezTo>
                      <a:pt x="115204" y="227120"/>
                      <a:pt x="115255" y="276505"/>
                      <a:pt x="116521" y="325867"/>
                    </a:cubicBezTo>
                    <a:cubicBezTo>
                      <a:pt x="116574" y="327948"/>
                      <a:pt x="117341" y="330059"/>
                      <a:pt x="118496" y="331791"/>
                    </a:cubicBezTo>
                    <a:cubicBezTo>
                      <a:pt x="124887" y="341376"/>
                      <a:pt x="124421" y="334170"/>
                      <a:pt x="124421" y="339691"/>
                    </a:cubicBezTo>
                    <a:lnTo>
                      <a:pt x="0" y="349566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5829851" y="5038583"/>
                <a:ext cx="177800" cy="363464"/>
              </a:xfrm>
              <a:custGeom>
                <a:avLst/>
                <a:gdLst>
                  <a:gd name="connsiteX0" fmla="*/ 0 w 177745"/>
                  <a:gd name="connsiteY0" fmla="*/ 11 h 363401"/>
                  <a:gd name="connsiteX1" fmla="*/ 0 w 177745"/>
                  <a:gd name="connsiteY1" fmla="*/ 363401 h 363401"/>
                  <a:gd name="connsiteX2" fmla="*/ 177745 w 177745"/>
                  <a:gd name="connsiteY2" fmla="*/ 363401 h 363401"/>
                  <a:gd name="connsiteX3" fmla="*/ 165895 w 177745"/>
                  <a:gd name="connsiteY3" fmla="*/ 314028 h 363401"/>
                  <a:gd name="connsiteX4" fmla="*/ 161945 w 177745"/>
                  <a:gd name="connsiteY4" fmla="*/ 296253 h 363401"/>
                  <a:gd name="connsiteX5" fmla="*/ 159970 w 177745"/>
                  <a:gd name="connsiteY5" fmla="*/ 217255 h 363401"/>
                  <a:gd name="connsiteX6" fmla="*/ 157995 w 177745"/>
                  <a:gd name="connsiteY6" fmla="*/ 211330 h 363401"/>
                  <a:gd name="connsiteX7" fmla="*/ 152070 w 177745"/>
                  <a:gd name="connsiteY7" fmla="*/ 205406 h 363401"/>
                  <a:gd name="connsiteX8" fmla="*/ 142196 w 177745"/>
                  <a:gd name="connsiteY8" fmla="*/ 195531 h 363401"/>
                  <a:gd name="connsiteX9" fmla="*/ 132321 w 177745"/>
                  <a:gd name="connsiteY9" fmla="*/ 185656 h 363401"/>
                  <a:gd name="connsiteX10" fmla="*/ 122446 w 177745"/>
                  <a:gd name="connsiteY10" fmla="*/ 175781 h 363401"/>
                  <a:gd name="connsiteX11" fmla="*/ 118496 w 177745"/>
                  <a:gd name="connsiteY11" fmla="*/ 169857 h 363401"/>
                  <a:gd name="connsiteX12" fmla="*/ 118496 w 177745"/>
                  <a:gd name="connsiteY12" fmla="*/ 142207 h 363401"/>
                  <a:gd name="connsiteX13" fmla="*/ 128371 w 177745"/>
                  <a:gd name="connsiteY13" fmla="*/ 136283 h 363401"/>
                  <a:gd name="connsiteX14" fmla="*/ 134296 w 177745"/>
                  <a:gd name="connsiteY14" fmla="*/ 132333 h 363401"/>
                  <a:gd name="connsiteX15" fmla="*/ 144171 w 177745"/>
                  <a:gd name="connsiteY15" fmla="*/ 106658 h 363401"/>
                  <a:gd name="connsiteX16" fmla="*/ 142196 w 177745"/>
                  <a:gd name="connsiteY16" fmla="*/ 84934 h 363401"/>
                  <a:gd name="connsiteX17" fmla="*/ 130346 w 177745"/>
                  <a:gd name="connsiteY17" fmla="*/ 77034 h 363401"/>
                  <a:gd name="connsiteX18" fmla="*/ 126396 w 177745"/>
                  <a:gd name="connsiteY18" fmla="*/ 71109 h 363401"/>
                  <a:gd name="connsiteX19" fmla="*/ 118496 w 177745"/>
                  <a:gd name="connsiteY19" fmla="*/ 61235 h 363401"/>
                  <a:gd name="connsiteX20" fmla="*/ 116521 w 177745"/>
                  <a:gd name="connsiteY20" fmla="*/ 55310 h 363401"/>
                  <a:gd name="connsiteX21" fmla="*/ 120471 w 177745"/>
                  <a:gd name="connsiteY21" fmla="*/ 33585 h 363401"/>
                  <a:gd name="connsiteX22" fmla="*/ 126396 w 177745"/>
                  <a:gd name="connsiteY22" fmla="*/ 27661 h 363401"/>
                  <a:gd name="connsiteX23" fmla="*/ 126396 w 177745"/>
                  <a:gd name="connsiteY23" fmla="*/ 5936 h 363401"/>
                  <a:gd name="connsiteX24" fmla="*/ 120471 w 177745"/>
                  <a:gd name="connsiteY24" fmla="*/ 11 h 363401"/>
                  <a:gd name="connsiteX25" fmla="*/ 0 w 177745"/>
                  <a:gd name="connsiteY25" fmla="*/ 11 h 36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7745" h="363401">
                    <a:moveTo>
                      <a:pt x="0" y="11"/>
                    </a:moveTo>
                    <a:lnTo>
                      <a:pt x="0" y="363401"/>
                    </a:lnTo>
                    <a:lnTo>
                      <a:pt x="177745" y="363401"/>
                    </a:lnTo>
                    <a:lnTo>
                      <a:pt x="165895" y="314028"/>
                    </a:lnTo>
                    <a:cubicBezTo>
                      <a:pt x="164578" y="308103"/>
                      <a:pt x="162316" y="302311"/>
                      <a:pt x="161945" y="296253"/>
                    </a:cubicBezTo>
                    <a:cubicBezTo>
                      <a:pt x="160335" y="269961"/>
                      <a:pt x="161194" y="243567"/>
                      <a:pt x="159970" y="217255"/>
                    </a:cubicBezTo>
                    <a:cubicBezTo>
                      <a:pt x="159873" y="215175"/>
                      <a:pt x="159150" y="213062"/>
                      <a:pt x="157995" y="211330"/>
                    </a:cubicBezTo>
                    <a:cubicBezTo>
                      <a:pt x="156446" y="209006"/>
                      <a:pt x="153858" y="207552"/>
                      <a:pt x="152070" y="205406"/>
                    </a:cubicBezTo>
                    <a:cubicBezTo>
                      <a:pt x="143839" y="195529"/>
                      <a:pt x="153061" y="202775"/>
                      <a:pt x="142196" y="195531"/>
                    </a:cubicBezTo>
                    <a:cubicBezTo>
                      <a:pt x="131663" y="179731"/>
                      <a:pt x="145488" y="198823"/>
                      <a:pt x="132321" y="185656"/>
                    </a:cubicBezTo>
                    <a:cubicBezTo>
                      <a:pt x="119154" y="172489"/>
                      <a:pt x="138246" y="186314"/>
                      <a:pt x="122446" y="175781"/>
                    </a:cubicBezTo>
                    <a:cubicBezTo>
                      <a:pt x="121129" y="173806"/>
                      <a:pt x="119557" y="171980"/>
                      <a:pt x="118496" y="169857"/>
                    </a:cubicBezTo>
                    <a:cubicBezTo>
                      <a:pt x="114474" y="161813"/>
                      <a:pt x="115451" y="149311"/>
                      <a:pt x="118496" y="142207"/>
                    </a:cubicBezTo>
                    <a:cubicBezTo>
                      <a:pt x="120008" y="138679"/>
                      <a:pt x="125116" y="138317"/>
                      <a:pt x="128371" y="136283"/>
                    </a:cubicBezTo>
                    <a:cubicBezTo>
                      <a:pt x="130384" y="135025"/>
                      <a:pt x="132321" y="133650"/>
                      <a:pt x="134296" y="132333"/>
                    </a:cubicBezTo>
                    <a:cubicBezTo>
                      <a:pt x="144778" y="116610"/>
                      <a:pt x="141525" y="125183"/>
                      <a:pt x="144171" y="106658"/>
                    </a:cubicBezTo>
                    <a:cubicBezTo>
                      <a:pt x="143513" y="99417"/>
                      <a:pt x="145271" y="91523"/>
                      <a:pt x="142196" y="84934"/>
                    </a:cubicBezTo>
                    <a:cubicBezTo>
                      <a:pt x="140188" y="80632"/>
                      <a:pt x="130346" y="77034"/>
                      <a:pt x="130346" y="77034"/>
                    </a:cubicBezTo>
                    <a:cubicBezTo>
                      <a:pt x="129029" y="75059"/>
                      <a:pt x="127820" y="73008"/>
                      <a:pt x="126396" y="71109"/>
                    </a:cubicBezTo>
                    <a:cubicBezTo>
                      <a:pt x="123867" y="67737"/>
                      <a:pt x="120730" y="64809"/>
                      <a:pt x="118496" y="61235"/>
                    </a:cubicBezTo>
                    <a:cubicBezTo>
                      <a:pt x="117393" y="59470"/>
                      <a:pt x="117179" y="57285"/>
                      <a:pt x="116521" y="55310"/>
                    </a:cubicBezTo>
                    <a:cubicBezTo>
                      <a:pt x="116605" y="54641"/>
                      <a:pt x="117661" y="37800"/>
                      <a:pt x="120471" y="33585"/>
                    </a:cubicBezTo>
                    <a:cubicBezTo>
                      <a:pt x="122020" y="31261"/>
                      <a:pt x="124421" y="29636"/>
                      <a:pt x="126396" y="27661"/>
                    </a:cubicBezTo>
                    <a:cubicBezTo>
                      <a:pt x="129480" y="18409"/>
                      <a:pt x="130081" y="19447"/>
                      <a:pt x="126396" y="5936"/>
                    </a:cubicBezTo>
                    <a:cubicBezTo>
                      <a:pt x="124631" y="-537"/>
                      <a:pt x="124112" y="11"/>
                      <a:pt x="120471" y="11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5644114" y="5360780"/>
                <a:ext cx="403226" cy="250774"/>
              </a:xfrm>
              <a:custGeom>
                <a:avLst/>
                <a:gdLst>
                  <a:gd name="connsiteX0" fmla="*/ 7899 w 402889"/>
                  <a:gd name="connsiteY0" fmla="*/ 22436 h 249555"/>
                  <a:gd name="connsiteX1" fmla="*/ 357465 w 402889"/>
                  <a:gd name="connsiteY1" fmla="*/ 22436 h 249555"/>
                  <a:gd name="connsiteX2" fmla="*/ 355490 w 402889"/>
                  <a:gd name="connsiteY2" fmla="*/ 711 h 249555"/>
                  <a:gd name="connsiteX3" fmla="*/ 359440 w 402889"/>
                  <a:gd name="connsiteY3" fmla="*/ 10586 h 249555"/>
                  <a:gd name="connsiteX4" fmla="*/ 365365 w 402889"/>
                  <a:gd name="connsiteY4" fmla="*/ 16511 h 249555"/>
                  <a:gd name="connsiteX5" fmla="*/ 373264 w 402889"/>
                  <a:gd name="connsiteY5" fmla="*/ 30336 h 249555"/>
                  <a:gd name="connsiteX6" fmla="*/ 379189 w 402889"/>
                  <a:gd name="connsiteY6" fmla="*/ 36260 h 249555"/>
                  <a:gd name="connsiteX7" fmla="*/ 383139 w 402889"/>
                  <a:gd name="connsiteY7" fmla="*/ 42185 h 249555"/>
                  <a:gd name="connsiteX8" fmla="*/ 389064 w 402889"/>
                  <a:gd name="connsiteY8" fmla="*/ 44160 h 249555"/>
                  <a:gd name="connsiteX9" fmla="*/ 396964 w 402889"/>
                  <a:gd name="connsiteY9" fmla="*/ 48110 h 249555"/>
                  <a:gd name="connsiteX10" fmla="*/ 402889 w 402889"/>
                  <a:gd name="connsiteY10" fmla="*/ 61935 h 249555"/>
                  <a:gd name="connsiteX11" fmla="*/ 396964 w 402889"/>
                  <a:gd name="connsiteY11" fmla="*/ 85634 h 249555"/>
                  <a:gd name="connsiteX12" fmla="*/ 391039 w 402889"/>
                  <a:gd name="connsiteY12" fmla="*/ 97484 h 249555"/>
                  <a:gd name="connsiteX13" fmla="*/ 389064 w 402889"/>
                  <a:gd name="connsiteY13" fmla="*/ 146857 h 249555"/>
                  <a:gd name="connsiteX14" fmla="*/ 385114 w 402889"/>
                  <a:gd name="connsiteY14" fmla="*/ 152782 h 249555"/>
                  <a:gd name="connsiteX15" fmla="*/ 381164 w 402889"/>
                  <a:gd name="connsiteY15" fmla="*/ 166607 h 249555"/>
                  <a:gd name="connsiteX16" fmla="*/ 377214 w 402889"/>
                  <a:gd name="connsiteY16" fmla="*/ 172532 h 249555"/>
                  <a:gd name="connsiteX17" fmla="*/ 375239 w 402889"/>
                  <a:gd name="connsiteY17" fmla="*/ 180431 h 249555"/>
                  <a:gd name="connsiteX18" fmla="*/ 373264 w 402889"/>
                  <a:gd name="connsiteY18" fmla="*/ 192281 h 249555"/>
                  <a:gd name="connsiteX19" fmla="*/ 369315 w 402889"/>
                  <a:gd name="connsiteY19" fmla="*/ 196231 h 249555"/>
                  <a:gd name="connsiteX20" fmla="*/ 112572 w 402889"/>
                  <a:gd name="connsiteY20" fmla="*/ 196231 h 249555"/>
                  <a:gd name="connsiteX21" fmla="*/ 112572 w 402889"/>
                  <a:gd name="connsiteY21" fmla="*/ 249555 h 249555"/>
                  <a:gd name="connsiteX22" fmla="*/ 0 w 402889"/>
                  <a:gd name="connsiteY22" fmla="*/ 249555 h 249555"/>
                  <a:gd name="connsiteX23" fmla="*/ 7899 w 402889"/>
                  <a:gd name="connsiteY23" fmla="*/ 22436 h 249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2889" h="249555">
                    <a:moveTo>
                      <a:pt x="7899" y="22436"/>
                    </a:moveTo>
                    <a:lnTo>
                      <a:pt x="357465" y="22436"/>
                    </a:lnTo>
                    <a:cubicBezTo>
                      <a:pt x="356807" y="15194"/>
                      <a:pt x="354295" y="7884"/>
                      <a:pt x="355490" y="711"/>
                    </a:cubicBezTo>
                    <a:cubicBezTo>
                      <a:pt x="356073" y="-2786"/>
                      <a:pt x="357561" y="7580"/>
                      <a:pt x="359440" y="10586"/>
                    </a:cubicBezTo>
                    <a:cubicBezTo>
                      <a:pt x="360920" y="12955"/>
                      <a:pt x="363742" y="14238"/>
                      <a:pt x="365365" y="16511"/>
                    </a:cubicBezTo>
                    <a:cubicBezTo>
                      <a:pt x="375013" y="30018"/>
                      <a:pt x="363944" y="19152"/>
                      <a:pt x="373264" y="30336"/>
                    </a:cubicBezTo>
                    <a:cubicBezTo>
                      <a:pt x="375052" y="32482"/>
                      <a:pt x="377401" y="34115"/>
                      <a:pt x="379189" y="36260"/>
                    </a:cubicBezTo>
                    <a:cubicBezTo>
                      <a:pt x="380709" y="38083"/>
                      <a:pt x="381285" y="40702"/>
                      <a:pt x="383139" y="42185"/>
                    </a:cubicBezTo>
                    <a:cubicBezTo>
                      <a:pt x="384765" y="43486"/>
                      <a:pt x="387150" y="43340"/>
                      <a:pt x="389064" y="44160"/>
                    </a:cubicBezTo>
                    <a:cubicBezTo>
                      <a:pt x="391770" y="45320"/>
                      <a:pt x="394331" y="46793"/>
                      <a:pt x="396964" y="48110"/>
                    </a:cubicBezTo>
                    <a:cubicBezTo>
                      <a:pt x="400189" y="52948"/>
                      <a:pt x="402889" y="55558"/>
                      <a:pt x="402889" y="61935"/>
                    </a:cubicBezTo>
                    <a:cubicBezTo>
                      <a:pt x="402889" y="66377"/>
                      <a:pt x="399415" y="81958"/>
                      <a:pt x="396964" y="85634"/>
                    </a:cubicBezTo>
                    <a:cubicBezTo>
                      <a:pt x="391859" y="93291"/>
                      <a:pt x="393765" y="89307"/>
                      <a:pt x="391039" y="97484"/>
                    </a:cubicBezTo>
                    <a:cubicBezTo>
                      <a:pt x="390381" y="113942"/>
                      <a:pt x="390819" y="130480"/>
                      <a:pt x="389064" y="146857"/>
                    </a:cubicBezTo>
                    <a:cubicBezTo>
                      <a:pt x="388811" y="149217"/>
                      <a:pt x="386049" y="150600"/>
                      <a:pt x="385114" y="152782"/>
                    </a:cubicBezTo>
                    <a:cubicBezTo>
                      <a:pt x="381317" y="161641"/>
                      <a:pt x="385007" y="158920"/>
                      <a:pt x="381164" y="166607"/>
                    </a:cubicBezTo>
                    <a:cubicBezTo>
                      <a:pt x="380102" y="168730"/>
                      <a:pt x="378531" y="170557"/>
                      <a:pt x="377214" y="172532"/>
                    </a:cubicBezTo>
                    <a:cubicBezTo>
                      <a:pt x="376556" y="175165"/>
                      <a:pt x="375771" y="177770"/>
                      <a:pt x="375239" y="180431"/>
                    </a:cubicBezTo>
                    <a:cubicBezTo>
                      <a:pt x="374454" y="184358"/>
                      <a:pt x="374670" y="188531"/>
                      <a:pt x="373264" y="192281"/>
                    </a:cubicBezTo>
                    <a:cubicBezTo>
                      <a:pt x="372610" y="194024"/>
                      <a:pt x="370631" y="194914"/>
                      <a:pt x="369315" y="196231"/>
                    </a:cubicBezTo>
                    <a:lnTo>
                      <a:pt x="112572" y="196231"/>
                    </a:lnTo>
                    <a:lnTo>
                      <a:pt x="112572" y="249555"/>
                    </a:lnTo>
                    <a:lnTo>
                      <a:pt x="0" y="249555"/>
                    </a:lnTo>
                    <a:lnTo>
                      <a:pt x="7899" y="22436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5667926" y="3602190"/>
                <a:ext cx="354014" cy="428537"/>
              </a:xfrm>
              <a:custGeom>
                <a:avLst/>
                <a:gdLst>
                  <a:gd name="connsiteX0" fmla="*/ 185645 w 353515"/>
                  <a:gd name="connsiteY0" fmla="*/ 1974 h 428563"/>
                  <a:gd name="connsiteX1" fmla="*/ 185645 w 353515"/>
                  <a:gd name="connsiteY1" fmla="*/ 1974 h 428563"/>
                  <a:gd name="connsiteX2" fmla="*/ 181695 w 353515"/>
                  <a:gd name="connsiteY2" fmla="*/ 19749 h 428563"/>
                  <a:gd name="connsiteX3" fmla="*/ 175770 w 353515"/>
                  <a:gd name="connsiteY3" fmla="*/ 25674 h 428563"/>
                  <a:gd name="connsiteX4" fmla="*/ 171820 w 353515"/>
                  <a:gd name="connsiteY4" fmla="*/ 31599 h 428563"/>
                  <a:gd name="connsiteX5" fmla="*/ 177745 w 353515"/>
                  <a:gd name="connsiteY5" fmla="*/ 51348 h 428563"/>
                  <a:gd name="connsiteX6" fmla="*/ 181695 w 353515"/>
                  <a:gd name="connsiteY6" fmla="*/ 63198 h 428563"/>
                  <a:gd name="connsiteX7" fmla="*/ 179720 w 353515"/>
                  <a:gd name="connsiteY7" fmla="*/ 69123 h 428563"/>
                  <a:gd name="connsiteX8" fmla="*/ 173795 w 353515"/>
                  <a:gd name="connsiteY8" fmla="*/ 71098 h 428563"/>
                  <a:gd name="connsiteX9" fmla="*/ 159971 w 353515"/>
                  <a:gd name="connsiteY9" fmla="*/ 78997 h 428563"/>
                  <a:gd name="connsiteX10" fmla="*/ 157996 w 353515"/>
                  <a:gd name="connsiteY10" fmla="*/ 118496 h 428563"/>
                  <a:gd name="connsiteX11" fmla="*/ 163921 w 353515"/>
                  <a:gd name="connsiteY11" fmla="*/ 120471 h 428563"/>
                  <a:gd name="connsiteX12" fmla="*/ 179720 w 353515"/>
                  <a:gd name="connsiteY12" fmla="*/ 128371 h 428563"/>
                  <a:gd name="connsiteX13" fmla="*/ 191570 w 353515"/>
                  <a:gd name="connsiteY13" fmla="*/ 136271 h 428563"/>
                  <a:gd name="connsiteX14" fmla="*/ 199470 w 353515"/>
                  <a:gd name="connsiteY14" fmla="*/ 142196 h 428563"/>
                  <a:gd name="connsiteX15" fmla="*/ 219219 w 353515"/>
                  <a:gd name="connsiteY15" fmla="*/ 144171 h 428563"/>
                  <a:gd name="connsiteX16" fmla="*/ 233044 w 353515"/>
                  <a:gd name="connsiteY16" fmla="*/ 142196 h 428563"/>
                  <a:gd name="connsiteX17" fmla="*/ 240943 w 353515"/>
                  <a:gd name="connsiteY17" fmla="*/ 130346 h 428563"/>
                  <a:gd name="connsiteX18" fmla="*/ 248843 w 353515"/>
                  <a:gd name="connsiteY18" fmla="*/ 116521 h 428563"/>
                  <a:gd name="connsiteX19" fmla="*/ 250818 w 353515"/>
                  <a:gd name="connsiteY19" fmla="*/ 110596 h 428563"/>
                  <a:gd name="connsiteX20" fmla="*/ 252793 w 353515"/>
                  <a:gd name="connsiteY20" fmla="*/ 82947 h 428563"/>
                  <a:gd name="connsiteX21" fmla="*/ 258718 w 353515"/>
                  <a:gd name="connsiteY21" fmla="*/ 78997 h 428563"/>
                  <a:gd name="connsiteX22" fmla="*/ 270568 w 353515"/>
                  <a:gd name="connsiteY22" fmla="*/ 73073 h 428563"/>
                  <a:gd name="connsiteX23" fmla="*/ 278467 w 353515"/>
                  <a:gd name="connsiteY23" fmla="*/ 65173 h 428563"/>
                  <a:gd name="connsiteX24" fmla="*/ 286367 w 353515"/>
                  <a:gd name="connsiteY24" fmla="*/ 53323 h 428563"/>
                  <a:gd name="connsiteX25" fmla="*/ 306117 w 353515"/>
                  <a:gd name="connsiteY25" fmla="*/ 39498 h 428563"/>
                  <a:gd name="connsiteX26" fmla="*/ 312042 w 353515"/>
                  <a:gd name="connsiteY26" fmla="*/ 35549 h 428563"/>
                  <a:gd name="connsiteX27" fmla="*/ 353515 w 353515"/>
                  <a:gd name="connsiteY27" fmla="*/ 37523 h 428563"/>
                  <a:gd name="connsiteX28" fmla="*/ 353515 w 353515"/>
                  <a:gd name="connsiteY28" fmla="*/ 347590 h 428563"/>
                  <a:gd name="connsiteX29" fmla="*/ 270568 w 353515"/>
                  <a:gd name="connsiteY29" fmla="*/ 347590 h 428563"/>
                  <a:gd name="connsiteX30" fmla="*/ 270568 w 353515"/>
                  <a:gd name="connsiteY30" fmla="*/ 428563 h 428563"/>
                  <a:gd name="connsiteX31" fmla="*/ 45424 w 353515"/>
                  <a:gd name="connsiteY31" fmla="*/ 428563 h 428563"/>
                  <a:gd name="connsiteX32" fmla="*/ 45424 w 353515"/>
                  <a:gd name="connsiteY32" fmla="*/ 92822 h 428563"/>
                  <a:gd name="connsiteX33" fmla="*/ 0 w 353515"/>
                  <a:gd name="connsiteY33" fmla="*/ 92822 h 428563"/>
                  <a:gd name="connsiteX34" fmla="*/ 0 w 353515"/>
                  <a:gd name="connsiteY34" fmla="*/ 0 h 428563"/>
                  <a:gd name="connsiteX35" fmla="*/ 185645 w 353515"/>
                  <a:gd name="connsiteY35" fmla="*/ 1974 h 42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53515" h="428563">
                    <a:moveTo>
                      <a:pt x="185645" y="1974"/>
                    </a:moveTo>
                    <a:lnTo>
                      <a:pt x="185645" y="1974"/>
                    </a:lnTo>
                    <a:cubicBezTo>
                      <a:pt x="184328" y="7899"/>
                      <a:pt x="184029" y="14146"/>
                      <a:pt x="181695" y="19749"/>
                    </a:cubicBezTo>
                    <a:cubicBezTo>
                      <a:pt x="180621" y="22327"/>
                      <a:pt x="177558" y="23528"/>
                      <a:pt x="175770" y="25674"/>
                    </a:cubicBezTo>
                    <a:cubicBezTo>
                      <a:pt x="174250" y="27497"/>
                      <a:pt x="173137" y="29624"/>
                      <a:pt x="171820" y="31599"/>
                    </a:cubicBezTo>
                    <a:cubicBezTo>
                      <a:pt x="176153" y="61931"/>
                      <a:pt x="170182" y="34330"/>
                      <a:pt x="177745" y="51348"/>
                    </a:cubicBezTo>
                    <a:cubicBezTo>
                      <a:pt x="179436" y="55153"/>
                      <a:pt x="181695" y="63198"/>
                      <a:pt x="181695" y="63198"/>
                    </a:cubicBezTo>
                    <a:cubicBezTo>
                      <a:pt x="181037" y="65173"/>
                      <a:pt x="181192" y="67651"/>
                      <a:pt x="179720" y="69123"/>
                    </a:cubicBezTo>
                    <a:cubicBezTo>
                      <a:pt x="178248" y="70595"/>
                      <a:pt x="175603" y="70065"/>
                      <a:pt x="173795" y="71098"/>
                    </a:cubicBezTo>
                    <a:cubicBezTo>
                      <a:pt x="157054" y="80663"/>
                      <a:pt x="173555" y="74468"/>
                      <a:pt x="159971" y="78997"/>
                    </a:cubicBezTo>
                    <a:cubicBezTo>
                      <a:pt x="152433" y="94072"/>
                      <a:pt x="151779" y="92075"/>
                      <a:pt x="157996" y="118496"/>
                    </a:cubicBezTo>
                    <a:cubicBezTo>
                      <a:pt x="158473" y="120522"/>
                      <a:pt x="162059" y="119540"/>
                      <a:pt x="163921" y="120471"/>
                    </a:cubicBezTo>
                    <a:cubicBezTo>
                      <a:pt x="182576" y="129799"/>
                      <a:pt x="166359" y="123917"/>
                      <a:pt x="179720" y="128371"/>
                    </a:cubicBezTo>
                    <a:cubicBezTo>
                      <a:pt x="193508" y="142159"/>
                      <a:pt x="178232" y="128649"/>
                      <a:pt x="191570" y="136271"/>
                    </a:cubicBezTo>
                    <a:cubicBezTo>
                      <a:pt x="194428" y="137904"/>
                      <a:pt x="196305" y="141292"/>
                      <a:pt x="199470" y="142196"/>
                    </a:cubicBezTo>
                    <a:cubicBezTo>
                      <a:pt x="205831" y="144014"/>
                      <a:pt x="212636" y="143513"/>
                      <a:pt x="219219" y="144171"/>
                    </a:cubicBezTo>
                    <a:cubicBezTo>
                      <a:pt x="223827" y="143513"/>
                      <a:pt x="229117" y="144695"/>
                      <a:pt x="233044" y="142196"/>
                    </a:cubicBezTo>
                    <a:cubicBezTo>
                      <a:pt x="237049" y="139647"/>
                      <a:pt x="238310" y="134296"/>
                      <a:pt x="240943" y="130346"/>
                    </a:cubicBezTo>
                    <a:cubicBezTo>
                      <a:pt x="244911" y="124394"/>
                      <a:pt x="245835" y="123539"/>
                      <a:pt x="248843" y="116521"/>
                    </a:cubicBezTo>
                    <a:cubicBezTo>
                      <a:pt x="249663" y="114607"/>
                      <a:pt x="250160" y="112571"/>
                      <a:pt x="250818" y="110596"/>
                    </a:cubicBezTo>
                    <a:cubicBezTo>
                      <a:pt x="251476" y="101380"/>
                      <a:pt x="250552" y="91911"/>
                      <a:pt x="252793" y="82947"/>
                    </a:cubicBezTo>
                    <a:cubicBezTo>
                      <a:pt x="253369" y="80644"/>
                      <a:pt x="256595" y="80059"/>
                      <a:pt x="258718" y="78997"/>
                    </a:cubicBezTo>
                    <a:cubicBezTo>
                      <a:pt x="267125" y="74793"/>
                      <a:pt x="262648" y="79862"/>
                      <a:pt x="270568" y="73073"/>
                    </a:cubicBezTo>
                    <a:cubicBezTo>
                      <a:pt x="273395" y="70650"/>
                      <a:pt x="276141" y="68081"/>
                      <a:pt x="278467" y="65173"/>
                    </a:cubicBezTo>
                    <a:cubicBezTo>
                      <a:pt x="281433" y="61466"/>
                      <a:pt x="282569" y="56171"/>
                      <a:pt x="286367" y="53323"/>
                    </a:cubicBezTo>
                    <a:cubicBezTo>
                      <a:pt x="298058" y="44555"/>
                      <a:pt x="291538" y="49217"/>
                      <a:pt x="306117" y="39498"/>
                    </a:cubicBezTo>
                    <a:lnTo>
                      <a:pt x="312042" y="35549"/>
                    </a:lnTo>
                    <a:lnTo>
                      <a:pt x="353515" y="37523"/>
                    </a:lnTo>
                    <a:lnTo>
                      <a:pt x="353515" y="347590"/>
                    </a:lnTo>
                    <a:lnTo>
                      <a:pt x="270568" y="347590"/>
                    </a:lnTo>
                    <a:lnTo>
                      <a:pt x="270568" y="428563"/>
                    </a:lnTo>
                    <a:lnTo>
                      <a:pt x="45424" y="428563"/>
                    </a:lnTo>
                    <a:lnTo>
                      <a:pt x="45424" y="92822"/>
                    </a:lnTo>
                    <a:lnTo>
                      <a:pt x="0" y="92822"/>
                    </a:lnTo>
                    <a:lnTo>
                      <a:pt x="0" y="0"/>
                    </a:lnTo>
                    <a:lnTo>
                      <a:pt x="185645" y="197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5337725" y="3689484"/>
                <a:ext cx="388939" cy="341243"/>
              </a:xfrm>
              <a:custGeom>
                <a:avLst/>
                <a:gdLst>
                  <a:gd name="connsiteX0" fmla="*/ 329816 w 389064"/>
                  <a:gd name="connsiteY0" fmla="*/ 5925 h 341666"/>
                  <a:gd name="connsiteX1" fmla="*/ 0 w 389064"/>
                  <a:gd name="connsiteY1" fmla="*/ 5925 h 341666"/>
                  <a:gd name="connsiteX2" fmla="*/ 0 w 389064"/>
                  <a:gd name="connsiteY2" fmla="*/ 341666 h 341666"/>
                  <a:gd name="connsiteX3" fmla="*/ 389064 w 389064"/>
                  <a:gd name="connsiteY3" fmla="*/ 341666 h 341666"/>
                  <a:gd name="connsiteX4" fmla="*/ 389064 w 389064"/>
                  <a:gd name="connsiteY4" fmla="*/ 0 h 341666"/>
                  <a:gd name="connsiteX5" fmla="*/ 329816 w 389064"/>
                  <a:gd name="connsiteY5" fmla="*/ 5925 h 341666"/>
                  <a:gd name="connsiteX0" fmla="*/ 329816 w 389064"/>
                  <a:gd name="connsiteY0" fmla="*/ 5925 h 341666"/>
                  <a:gd name="connsiteX1" fmla="*/ 0 w 389064"/>
                  <a:gd name="connsiteY1" fmla="*/ 5925 h 341666"/>
                  <a:gd name="connsiteX2" fmla="*/ 0 w 389064"/>
                  <a:gd name="connsiteY2" fmla="*/ 341666 h 341666"/>
                  <a:gd name="connsiteX3" fmla="*/ 389064 w 389064"/>
                  <a:gd name="connsiteY3" fmla="*/ 341666 h 341666"/>
                  <a:gd name="connsiteX4" fmla="*/ 389064 w 389064"/>
                  <a:gd name="connsiteY4" fmla="*/ 0 h 341666"/>
                  <a:gd name="connsiteX5" fmla="*/ 329816 w 389064"/>
                  <a:gd name="connsiteY5" fmla="*/ 5925 h 341666"/>
                  <a:gd name="connsiteX0" fmla="*/ 329816 w 389064"/>
                  <a:gd name="connsiteY0" fmla="*/ 5925 h 341666"/>
                  <a:gd name="connsiteX1" fmla="*/ 0 w 389064"/>
                  <a:gd name="connsiteY1" fmla="*/ 9875 h 341666"/>
                  <a:gd name="connsiteX2" fmla="*/ 0 w 389064"/>
                  <a:gd name="connsiteY2" fmla="*/ 341666 h 341666"/>
                  <a:gd name="connsiteX3" fmla="*/ 389064 w 389064"/>
                  <a:gd name="connsiteY3" fmla="*/ 341666 h 341666"/>
                  <a:gd name="connsiteX4" fmla="*/ 389064 w 389064"/>
                  <a:gd name="connsiteY4" fmla="*/ 0 h 341666"/>
                  <a:gd name="connsiteX5" fmla="*/ 329816 w 389064"/>
                  <a:gd name="connsiteY5" fmla="*/ 5925 h 341666"/>
                  <a:gd name="connsiteX0" fmla="*/ 337716 w 389064"/>
                  <a:gd name="connsiteY0" fmla="*/ 9875 h 341666"/>
                  <a:gd name="connsiteX1" fmla="*/ 0 w 389064"/>
                  <a:gd name="connsiteY1" fmla="*/ 9875 h 341666"/>
                  <a:gd name="connsiteX2" fmla="*/ 0 w 389064"/>
                  <a:gd name="connsiteY2" fmla="*/ 341666 h 341666"/>
                  <a:gd name="connsiteX3" fmla="*/ 389064 w 389064"/>
                  <a:gd name="connsiteY3" fmla="*/ 341666 h 341666"/>
                  <a:gd name="connsiteX4" fmla="*/ 389064 w 389064"/>
                  <a:gd name="connsiteY4" fmla="*/ 0 h 341666"/>
                  <a:gd name="connsiteX5" fmla="*/ 337716 w 389064"/>
                  <a:gd name="connsiteY5" fmla="*/ 9875 h 34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9064" h="341666">
                    <a:moveTo>
                      <a:pt x="337716" y="9875"/>
                    </a:moveTo>
                    <a:lnTo>
                      <a:pt x="0" y="9875"/>
                    </a:lnTo>
                    <a:lnTo>
                      <a:pt x="0" y="341666"/>
                    </a:lnTo>
                    <a:lnTo>
                      <a:pt x="389064" y="341666"/>
                    </a:lnTo>
                    <a:lnTo>
                      <a:pt x="389064" y="0"/>
                    </a:lnTo>
                    <a:lnTo>
                      <a:pt x="337716" y="987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5353600" y="2916530"/>
                <a:ext cx="646114" cy="695183"/>
              </a:xfrm>
              <a:custGeom>
                <a:avLst/>
                <a:gdLst>
                  <a:gd name="connsiteX0" fmla="*/ 306116 w 645807"/>
                  <a:gd name="connsiteY0" fmla="*/ 695181 h 695181"/>
                  <a:gd name="connsiteX1" fmla="*/ 499661 w 645807"/>
                  <a:gd name="connsiteY1" fmla="*/ 695181 h 695181"/>
                  <a:gd name="connsiteX2" fmla="*/ 501636 w 645807"/>
                  <a:gd name="connsiteY2" fmla="*/ 677407 h 695181"/>
                  <a:gd name="connsiteX3" fmla="*/ 505586 w 645807"/>
                  <a:gd name="connsiteY3" fmla="*/ 671482 h 695181"/>
                  <a:gd name="connsiteX4" fmla="*/ 507561 w 645807"/>
                  <a:gd name="connsiteY4" fmla="*/ 649757 h 695181"/>
                  <a:gd name="connsiteX5" fmla="*/ 509536 w 645807"/>
                  <a:gd name="connsiteY5" fmla="*/ 639883 h 695181"/>
                  <a:gd name="connsiteX6" fmla="*/ 521385 w 645807"/>
                  <a:gd name="connsiteY6" fmla="*/ 628033 h 695181"/>
                  <a:gd name="connsiteX7" fmla="*/ 523360 w 645807"/>
                  <a:gd name="connsiteY7" fmla="*/ 622108 h 695181"/>
                  <a:gd name="connsiteX8" fmla="*/ 527310 w 645807"/>
                  <a:gd name="connsiteY8" fmla="*/ 616183 h 695181"/>
                  <a:gd name="connsiteX9" fmla="*/ 535210 w 645807"/>
                  <a:gd name="connsiteY9" fmla="*/ 598409 h 695181"/>
                  <a:gd name="connsiteX10" fmla="*/ 537185 w 645807"/>
                  <a:gd name="connsiteY10" fmla="*/ 590509 h 695181"/>
                  <a:gd name="connsiteX11" fmla="*/ 541135 w 645807"/>
                  <a:gd name="connsiteY11" fmla="*/ 584584 h 695181"/>
                  <a:gd name="connsiteX12" fmla="*/ 543110 w 645807"/>
                  <a:gd name="connsiteY12" fmla="*/ 578659 h 695181"/>
                  <a:gd name="connsiteX13" fmla="*/ 545085 w 645807"/>
                  <a:gd name="connsiteY13" fmla="*/ 558910 h 695181"/>
                  <a:gd name="connsiteX14" fmla="*/ 552984 w 645807"/>
                  <a:gd name="connsiteY14" fmla="*/ 547060 h 695181"/>
                  <a:gd name="connsiteX15" fmla="*/ 560884 w 645807"/>
                  <a:gd name="connsiteY15" fmla="*/ 535211 h 695181"/>
                  <a:gd name="connsiteX16" fmla="*/ 578659 w 645807"/>
                  <a:gd name="connsiteY16" fmla="*/ 527311 h 695181"/>
                  <a:gd name="connsiteX17" fmla="*/ 586559 w 645807"/>
                  <a:gd name="connsiteY17" fmla="*/ 515461 h 695181"/>
                  <a:gd name="connsiteX18" fmla="*/ 590508 w 645807"/>
                  <a:gd name="connsiteY18" fmla="*/ 509536 h 695181"/>
                  <a:gd name="connsiteX19" fmla="*/ 596433 w 645807"/>
                  <a:gd name="connsiteY19" fmla="*/ 499662 h 695181"/>
                  <a:gd name="connsiteX20" fmla="*/ 604333 w 645807"/>
                  <a:gd name="connsiteY20" fmla="*/ 491762 h 695181"/>
                  <a:gd name="connsiteX21" fmla="*/ 606308 w 645807"/>
                  <a:gd name="connsiteY21" fmla="*/ 485837 h 695181"/>
                  <a:gd name="connsiteX22" fmla="*/ 610258 w 645807"/>
                  <a:gd name="connsiteY22" fmla="*/ 479912 h 695181"/>
                  <a:gd name="connsiteX23" fmla="*/ 606308 w 645807"/>
                  <a:gd name="connsiteY23" fmla="*/ 466088 h 695181"/>
                  <a:gd name="connsiteX24" fmla="*/ 600383 w 645807"/>
                  <a:gd name="connsiteY24" fmla="*/ 462138 h 695181"/>
                  <a:gd name="connsiteX25" fmla="*/ 596433 w 645807"/>
                  <a:gd name="connsiteY25" fmla="*/ 456213 h 695181"/>
                  <a:gd name="connsiteX26" fmla="*/ 606308 w 645807"/>
                  <a:gd name="connsiteY26" fmla="*/ 426589 h 695181"/>
                  <a:gd name="connsiteX27" fmla="*/ 612233 w 645807"/>
                  <a:gd name="connsiteY27" fmla="*/ 422639 h 695181"/>
                  <a:gd name="connsiteX28" fmla="*/ 622108 w 645807"/>
                  <a:gd name="connsiteY28" fmla="*/ 410789 h 695181"/>
                  <a:gd name="connsiteX29" fmla="*/ 628032 w 645807"/>
                  <a:gd name="connsiteY29" fmla="*/ 408814 h 695181"/>
                  <a:gd name="connsiteX30" fmla="*/ 631982 w 645807"/>
                  <a:gd name="connsiteY30" fmla="*/ 402889 h 695181"/>
                  <a:gd name="connsiteX31" fmla="*/ 645807 w 645807"/>
                  <a:gd name="connsiteY31" fmla="*/ 398939 h 695181"/>
                  <a:gd name="connsiteX32" fmla="*/ 645807 w 645807"/>
                  <a:gd name="connsiteY32" fmla="*/ 371290 h 695181"/>
                  <a:gd name="connsiteX33" fmla="*/ 535210 w 645807"/>
                  <a:gd name="connsiteY33" fmla="*/ 371290 h 695181"/>
                  <a:gd name="connsiteX34" fmla="*/ 535210 w 645807"/>
                  <a:gd name="connsiteY34" fmla="*/ 339691 h 695181"/>
                  <a:gd name="connsiteX35" fmla="*/ 420663 w 645807"/>
                  <a:gd name="connsiteY35" fmla="*/ 339691 h 695181"/>
                  <a:gd name="connsiteX36" fmla="*/ 420663 w 645807"/>
                  <a:gd name="connsiteY36" fmla="*/ 250818 h 695181"/>
                  <a:gd name="connsiteX37" fmla="*/ 375239 w 645807"/>
                  <a:gd name="connsiteY37" fmla="*/ 250818 h 695181"/>
                  <a:gd name="connsiteX38" fmla="*/ 375239 w 645807"/>
                  <a:gd name="connsiteY38" fmla="*/ 167871 h 695181"/>
                  <a:gd name="connsiteX39" fmla="*/ 294267 w 645807"/>
                  <a:gd name="connsiteY39" fmla="*/ 167871 h 695181"/>
                  <a:gd name="connsiteX40" fmla="*/ 294267 w 645807"/>
                  <a:gd name="connsiteY40" fmla="*/ 0 h 695181"/>
                  <a:gd name="connsiteX41" fmla="*/ 0 w 645807"/>
                  <a:gd name="connsiteY41" fmla="*/ 0 h 695181"/>
                  <a:gd name="connsiteX42" fmla="*/ 0 w 645807"/>
                  <a:gd name="connsiteY42" fmla="*/ 191570 h 695181"/>
                  <a:gd name="connsiteX43" fmla="*/ 35549 w 645807"/>
                  <a:gd name="connsiteY43" fmla="*/ 191570 h 695181"/>
                  <a:gd name="connsiteX44" fmla="*/ 35549 w 645807"/>
                  <a:gd name="connsiteY44" fmla="*/ 272543 h 695181"/>
                  <a:gd name="connsiteX45" fmla="*/ 146146 w 645807"/>
                  <a:gd name="connsiteY45" fmla="*/ 272543 h 695181"/>
                  <a:gd name="connsiteX46" fmla="*/ 146146 w 645807"/>
                  <a:gd name="connsiteY46" fmla="*/ 537186 h 695181"/>
                  <a:gd name="connsiteX47" fmla="*/ 321916 w 645807"/>
                  <a:gd name="connsiteY47" fmla="*/ 537186 h 695181"/>
                  <a:gd name="connsiteX48" fmla="*/ 306116 w 645807"/>
                  <a:gd name="connsiteY48" fmla="*/ 695181 h 69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45807" h="695181">
                    <a:moveTo>
                      <a:pt x="306116" y="695181"/>
                    </a:moveTo>
                    <a:lnTo>
                      <a:pt x="499661" y="695181"/>
                    </a:lnTo>
                    <a:cubicBezTo>
                      <a:pt x="500319" y="689256"/>
                      <a:pt x="500190" y="683190"/>
                      <a:pt x="501636" y="677407"/>
                    </a:cubicBezTo>
                    <a:cubicBezTo>
                      <a:pt x="502212" y="675104"/>
                      <a:pt x="505089" y="673803"/>
                      <a:pt x="505586" y="671482"/>
                    </a:cubicBezTo>
                    <a:cubicBezTo>
                      <a:pt x="507110" y="664372"/>
                      <a:pt x="506659" y="656972"/>
                      <a:pt x="507561" y="649757"/>
                    </a:cubicBezTo>
                    <a:cubicBezTo>
                      <a:pt x="507977" y="646426"/>
                      <a:pt x="507734" y="642715"/>
                      <a:pt x="509536" y="639883"/>
                    </a:cubicBezTo>
                    <a:cubicBezTo>
                      <a:pt x="512535" y="635170"/>
                      <a:pt x="521385" y="628033"/>
                      <a:pt x="521385" y="628033"/>
                    </a:cubicBezTo>
                    <a:cubicBezTo>
                      <a:pt x="522043" y="626058"/>
                      <a:pt x="522429" y="623970"/>
                      <a:pt x="523360" y="622108"/>
                    </a:cubicBezTo>
                    <a:cubicBezTo>
                      <a:pt x="524422" y="619985"/>
                      <a:pt x="526346" y="618352"/>
                      <a:pt x="527310" y="616183"/>
                    </a:cubicBezTo>
                    <a:cubicBezTo>
                      <a:pt x="536711" y="595031"/>
                      <a:pt x="526271" y="611818"/>
                      <a:pt x="535210" y="598409"/>
                    </a:cubicBezTo>
                    <a:cubicBezTo>
                      <a:pt x="535868" y="595776"/>
                      <a:pt x="536116" y="593004"/>
                      <a:pt x="537185" y="590509"/>
                    </a:cubicBezTo>
                    <a:cubicBezTo>
                      <a:pt x="538120" y="588327"/>
                      <a:pt x="540073" y="586707"/>
                      <a:pt x="541135" y="584584"/>
                    </a:cubicBezTo>
                    <a:cubicBezTo>
                      <a:pt x="542066" y="582722"/>
                      <a:pt x="542452" y="580634"/>
                      <a:pt x="543110" y="578659"/>
                    </a:cubicBezTo>
                    <a:cubicBezTo>
                      <a:pt x="543768" y="572076"/>
                      <a:pt x="543112" y="565225"/>
                      <a:pt x="545085" y="558910"/>
                    </a:cubicBezTo>
                    <a:cubicBezTo>
                      <a:pt x="546501" y="554379"/>
                      <a:pt x="550351" y="551010"/>
                      <a:pt x="552984" y="547060"/>
                    </a:cubicBezTo>
                    <a:lnTo>
                      <a:pt x="560884" y="535211"/>
                    </a:lnTo>
                    <a:cubicBezTo>
                      <a:pt x="574986" y="530510"/>
                      <a:pt x="569270" y="533571"/>
                      <a:pt x="578659" y="527311"/>
                    </a:cubicBezTo>
                    <a:lnTo>
                      <a:pt x="586559" y="515461"/>
                    </a:lnTo>
                    <a:cubicBezTo>
                      <a:pt x="587875" y="513486"/>
                      <a:pt x="589287" y="511571"/>
                      <a:pt x="590508" y="509536"/>
                    </a:cubicBezTo>
                    <a:cubicBezTo>
                      <a:pt x="592483" y="506245"/>
                      <a:pt x="594076" y="502692"/>
                      <a:pt x="596433" y="499662"/>
                    </a:cubicBezTo>
                    <a:cubicBezTo>
                      <a:pt x="598719" y="496722"/>
                      <a:pt x="601700" y="494395"/>
                      <a:pt x="604333" y="491762"/>
                    </a:cubicBezTo>
                    <a:cubicBezTo>
                      <a:pt x="604991" y="489787"/>
                      <a:pt x="605377" y="487699"/>
                      <a:pt x="606308" y="485837"/>
                    </a:cubicBezTo>
                    <a:cubicBezTo>
                      <a:pt x="607370" y="483714"/>
                      <a:pt x="609922" y="482262"/>
                      <a:pt x="610258" y="479912"/>
                    </a:cubicBezTo>
                    <a:cubicBezTo>
                      <a:pt x="610301" y="479611"/>
                      <a:pt x="607207" y="467211"/>
                      <a:pt x="606308" y="466088"/>
                    </a:cubicBezTo>
                    <a:cubicBezTo>
                      <a:pt x="604825" y="464235"/>
                      <a:pt x="602358" y="463455"/>
                      <a:pt x="600383" y="462138"/>
                    </a:cubicBezTo>
                    <a:cubicBezTo>
                      <a:pt x="599066" y="460163"/>
                      <a:pt x="596630" y="458578"/>
                      <a:pt x="596433" y="456213"/>
                    </a:cubicBezTo>
                    <a:cubicBezTo>
                      <a:pt x="595715" y="447592"/>
                      <a:pt x="597663" y="432352"/>
                      <a:pt x="606308" y="426589"/>
                    </a:cubicBezTo>
                    <a:lnTo>
                      <a:pt x="612233" y="422639"/>
                    </a:lnTo>
                    <a:cubicBezTo>
                      <a:pt x="615148" y="418267"/>
                      <a:pt x="617546" y="413831"/>
                      <a:pt x="622108" y="410789"/>
                    </a:cubicBezTo>
                    <a:cubicBezTo>
                      <a:pt x="623840" y="409634"/>
                      <a:pt x="626057" y="409472"/>
                      <a:pt x="628032" y="408814"/>
                    </a:cubicBezTo>
                    <a:cubicBezTo>
                      <a:pt x="629349" y="406839"/>
                      <a:pt x="629969" y="404147"/>
                      <a:pt x="631982" y="402889"/>
                    </a:cubicBezTo>
                    <a:cubicBezTo>
                      <a:pt x="638635" y="398731"/>
                      <a:pt x="640589" y="398939"/>
                      <a:pt x="645807" y="398939"/>
                    </a:cubicBezTo>
                    <a:lnTo>
                      <a:pt x="645807" y="371290"/>
                    </a:lnTo>
                    <a:lnTo>
                      <a:pt x="535210" y="371290"/>
                    </a:lnTo>
                    <a:lnTo>
                      <a:pt x="535210" y="339691"/>
                    </a:lnTo>
                    <a:lnTo>
                      <a:pt x="420663" y="339691"/>
                    </a:lnTo>
                    <a:lnTo>
                      <a:pt x="420663" y="250818"/>
                    </a:lnTo>
                    <a:lnTo>
                      <a:pt x="375239" y="250818"/>
                    </a:lnTo>
                    <a:lnTo>
                      <a:pt x="375239" y="167871"/>
                    </a:lnTo>
                    <a:lnTo>
                      <a:pt x="294267" y="167871"/>
                    </a:lnTo>
                    <a:lnTo>
                      <a:pt x="294267" y="0"/>
                    </a:lnTo>
                    <a:lnTo>
                      <a:pt x="0" y="0"/>
                    </a:lnTo>
                    <a:lnTo>
                      <a:pt x="0" y="191570"/>
                    </a:lnTo>
                    <a:lnTo>
                      <a:pt x="35549" y="191570"/>
                    </a:lnTo>
                    <a:lnTo>
                      <a:pt x="35549" y="272543"/>
                    </a:lnTo>
                    <a:lnTo>
                      <a:pt x="146146" y="272543"/>
                    </a:lnTo>
                    <a:lnTo>
                      <a:pt x="146146" y="537186"/>
                    </a:lnTo>
                    <a:lnTo>
                      <a:pt x="321916" y="537186"/>
                    </a:lnTo>
                    <a:lnTo>
                      <a:pt x="306116" y="69518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5155163" y="3180001"/>
                <a:ext cx="355601" cy="276168"/>
              </a:xfrm>
              <a:custGeom>
                <a:avLst/>
                <a:gdLst>
                  <a:gd name="connsiteX0" fmla="*/ 0 w 355490"/>
                  <a:gd name="connsiteY0" fmla="*/ 0 h 276493"/>
                  <a:gd name="connsiteX1" fmla="*/ 0 w 355490"/>
                  <a:gd name="connsiteY1" fmla="*/ 195520 h 276493"/>
                  <a:gd name="connsiteX2" fmla="*/ 175770 w 355490"/>
                  <a:gd name="connsiteY2" fmla="*/ 195520 h 276493"/>
                  <a:gd name="connsiteX3" fmla="*/ 175770 w 355490"/>
                  <a:gd name="connsiteY3" fmla="*/ 276493 h 276493"/>
                  <a:gd name="connsiteX4" fmla="*/ 355490 w 355490"/>
                  <a:gd name="connsiteY4" fmla="*/ 276493 h 276493"/>
                  <a:gd name="connsiteX5" fmla="*/ 355490 w 355490"/>
                  <a:gd name="connsiteY5" fmla="*/ 1975 h 276493"/>
                  <a:gd name="connsiteX6" fmla="*/ 0 w 355490"/>
                  <a:gd name="connsiteY6" fmla="*/ 0 h 27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5490" h="276493">
                    <a:moveTo>
                      <a:pt x="0" y="0"/>
                    </a:moveTo>
                    <a:lnTo>
                      <a:pt x="0" y="195520"/>
                    </a:lnTo>
                    <a:lnTo>
                      <a:pt x="175770" y="195520"/>
                    </a:lnTo>
                    <a:lnTo>
                      <a:pt x="175770" y="276493"/>
                    </a:lnTo>
                    <a:lnTo>
                      <a:pt x="355490" y="276493"/>
                    </a:lnTo>
                    <a:lnTo>
                      <a:pt x="355490" y="1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4847187" y="2833997"/>
                <a:ext cx="555626" cy="441235"/>
              </a:xfrm>
              <a:custGeom>
                <a:avLst/>
                <a:gdLst>
                  <a:gd name="connsiteX0" fmla="*/ 523361 w 556935"/>
                  <a:gd name="connsiteY0" fmla="*/ 80972 h 440412"/>
                  <a:gd name="connsiteX1" fmla="*/ 523361 w 556935"/>
                  <a:gd name="connsiteY1" fmla="*/ 268592 h 440412"/>
                  <a:gd name="connsiteX2" fmla="*/ 556935 w 556935"/>
                  <a:gd name="connsiteY2" fmla="*/ 268592 h 440412"/>
                  <a:gd name="connsiteX3" fmla="*/ 556935 w 556935"/>
                  <a:gd name="connsiteY3" fmla="*/ 347590 h 440412"/>
                  <a:gd name="connsiteX4" fmla="*/ 317967 w 556935"/>
                  <a:gd name="connsiteY4" fmla="*/ 347590 h 440412"/>
                  <a:gd name="connsiteX5" fmla="*/ 317967 w 556935"/>
                  <a:gd name="connsiteY5" fmla="*/ 440412 h 440412"/>
                  <a:gd name="connsiteX6" fmla="*/ 150096 w 556935"/>
                  <a:gd name="connsiteY6" fmla="*/ 440412 h 440412"/>
                  <a:gd name="connsiteX7" fmla="*/ 150096 w 556935"/>
                  <a:gd name="connsiteY7" fmla="*/ 361415 h 440412"/>
                  <a:gd name="connsiteX8" fmla="*/ 0 w 556935"/>
                  <a:gd name="connsiteY8" fmla="*/ 361415 h 440412"/>
                  <a:gd name="connsiteX9" fmla="*/ 0 w 556935"/>
                  <a:gd name="connsiteY9" fmla="*/ 0 h 440412"/>
                  <a:gd name="connsiteX10" fmla="*/ 377215 w 556935"/>
                  <a:gd name="connsiteY10" fmla="*/ 0 h 440412"/>
                  <a:gd name="connsiteX11" fmla="*/ 377215 w 556935"/>
                  <a:gd name="connsiteY11" fmla="*/ 88872 h 440412"/>
                  <a:gd name="connsiteX12" fmla="*/ 523361 w 556935"/>
                  <a:gd name="connsiteY12" fmla="*/ 80972 h 44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6935" h="440412">
                    <a:moveTo>
                      <a:pt x="523361" y="80972"/>
                    </a:moveTo>
                    <a:lnTo>
                      <a:pt x="523361" y="268592"/>
                    </a:lnTo>
                    <a:lnTo>
                      <a:pt x="556935" y="268592"/>
                    </a:lnTo>
                    <a:lnTo>
                      <a:pt x="556935" y="347590"/>
                    </a:lnTo>
                    <a:lnTo>
                      <a:pt x="317967" y="347590"/>
                    </a:lnTo>
                    <a:lnTo>
                      <a:pt x="317967" y="440412"/>
                    </a:lnTo>
                    <a:lnTo>
                      <a:pt x="150096" y="440412"/>
                    </a:lnTo>
                    <a:lnTo>
                      <a:pt x="150096" y="361415"/>
                    </a:lnTo>
                    <a:lnTo>
                      <a:pt x="0" y="361415"/>
                    </a:lnTo>
                    <a:lnTo>
                      <a:pt x="0" y="0"/>
                    </a:lnTo>
                    <a:lnTo>
                      <a:pt x="377215" y="0"/>
                    </a:lnTo>
                    <a:lnTo>
                      <a:pt x="377215" y="88872"/>
                    </a:lnTo>
                    <a:lnTo>
                      <a:pt x="523361" y="8097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4436024" y="2738767"/>
                <a:ext cx="431801" cy="460281"/>
              </a:xfrm>
              <a:custGeom>
                <a:avLst/>
                <a:gdLst>
                  <a:gd name="connsiteX0" fmla="*/ 426588 w 432513"/>
                  <a:gd name="connsiteY0" fmla="*/ 84923 h 460163"/>
                  <a:gd name="connsiteX1" fmla="*/ 426588 w 432513"/>
                  <a:gd name="connsiteY1" fmla="*/ 460163 h 460163"/>
                  <a:gd name="connsiteX2" fmla="*/ 0 w 432513"/>
                  <a:gd name="connsiteY2" fmla="*/ 460163 h 460163"/>
                  <a:gd name="connsiteX3" fmla="*/ 0 w 432513"/>
                  <a:gd name="connsiteY3" fmla="*/ 0 h 460163"/>
                  <a:gd name="connsiteX4" fmla="*/ 432513 w 432513"/>
                  <a:gd name="connsiteY4" fmla="*/ 0 h 460163"/>
                  <a:gd name="connsiteX5" fmla="*/ 426588 w 432513"/>
                  <a:gd name="connsiteY5" fmla="*/ 84923 h 46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513" h="460163">
                    <a:moveTo>
                      <a:pt x="426588" y="84923"/>
                    </a:moveTo>
                    <a:lnTo>
                      <a:pt x="426588" y="460163"/>
                    </a:lnTo>
                    <a:lnTo>
                      <a:pt x="0" y="460163"/>
                    </a:lnTo>
                    <a:lnTo>
                      <a:pt x="0" y="0"/>
                    </a:lnTo>
                    <a:lnTo>
                      <a:pt x="432513" y="0"/>
                    </a:lnTo>
                    <a:lnTo>
                      <a:pt x="426588" y="84923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60" name="Group 72"/>
              <p:cNvGrpSpPr>
                <a:grpSpLocks/>
              </p:cNvGrpSpPr>
              <p:nvPr/>
            </p:nvGrpSpPr>
            <p:grpSpPr bwMode="auto">
              <a:xfrm>
                <a:off x="3835345" y="1281740"/>
                <a:ext cx="448313" cy="1066471"/>
                <a:chOff x="3835345" y="1281740"/>
                <a:chExt cx="448313" cy="1066471"/>
              </a:xfrm>
              <a:grpFill/>
            </p:grpSpPr>
            <p:sp>
              <p:nvSpPr>
                <p:cNvPr id="211" name="Freeform 210"/>
                <p:cNvSpPr/>
                <p:nvPr/>
              </p:nvSpPr>
              <p:spPr>
                <a:xfrm>
                  <a:off x="3835948" y="1667423"/>
                  <a:ext cx="447676" cy="680899"/>
                </a:xfrm>
                <a:custGeom>
                  <a:avLst/>
                  <a:gdLst>
                    <a:gd name="connsiteX0" fmla="*/ 270568 w 448313"/>
                    <a:gd name="connsiteY0" fmla="*/ 96773 h 681357"/>
                    <a:gd name="connsiteX1" fmla="*/ 270568 w 448313"/>
                    <a:gd name="connsiteY1" fmla="*/ 416714 h 681357"/>
                    <a:gd name="connsiteX2" fmla="*/ 365365 w 448313"/>
                    <a:gd name="connsiteY2" fmla="*/ 416714 h 681357"/>
                    <a:gd name="connsiteX3" fmla="*/ 365365 w 448313"/>
                    <a:gd name="connsiteY3" fmla="*/ 497687 h 681357"/>
                    <a:gd name="connsiteX4" fmla="*/ 448313 w 448313"/>
                    <a:gd name="connsiteY4" fmla="*/ 497687 h 681357"/>
                    <a:gd name="connsiteX5" fmla="*/ 448313 w 448313"/>
                    <a:gd name="connsiteY5" fmla="*/ 681357 h 681357"/>
                    <a:gd name="connsiteX6" fmla="*/ 0 w 448313"/>
                    <a:gd name="connsiteY6" fmla="*/ 681357 h 681357"/>
                    <a:gd name="connsiteX7" fmla="*/ 17775 w 448313"/>
                    <a:gd name="connsiteY7" fmla="*/ 80973 h 681357"/>
                    <a:gd name="connsiteX8" fmla="*/ 39499 w 448313"/>
                    <a:gd name="connsiteY8" fmla="*/ 86898 h 681357"/>
                    <a:gd name="connsiteX9" fmla="*/ 59249 w 448313"/>
                    <a:gd name="connsiteY9" fmla="*/ 84923 h 681357"/>
                    <a:gd name="connsiteX10" fmla="*/ 65173 w 448313"/>
                    <a:gd name="connsiteY10" fmla="*/ 80973 h 681357"/>
                    <a:gd name="connsiteX11" fmla="*/ 73073 w 448313"/>
                    <a:gd name="connsiteY11" fmla="*/ 77023 h 681357"/>
                    <a:gd name="connsiteX12" fmla="*/ 90848 w 448313"/>
                    <a:gd name="connsiteY12" fmla="*/ 75048 h 681357"/>
                    <a:gd name="connsiteX13" fmla="*/ 96772 w 448313"/>
                    <a:gd name="connsiteY13" fmla="*/ 71098 h 681357"/>
                    <a:gd name="connsiteX14" fmla="*/ 110597 w 448313"/>
                    <a:gd name="connsiteY14" fmla="*/ 67149 h 681357"/>
                    <a:gd name="connsiteX15" fmla="*/ 122447 w 448313"/>
                    <a:gd name="connsiteY15" fmla="*/ 57274 h 681357"/>
                    <a:gd name="connsiteX16" fmla="*/ 124422 w 448313"/>
                    <a:gd name="connsiteY16" fmla="*/ 51349 h 681357"/>
                    <a:gd name="connsiteX17" fmla="*/ 136271 w 448313"/>
                    <a:gd name="connsiteY17" fmla="*/ 43449 h 681357"/>
                    <a:gd name="connsiteX18" fmla="*/ 146146 w 448313"/>
                    <a:gd name="connsiteY18" fmla="*/ 25675 h 681357"/>
                    <a:gd name="connsiteX19" fmla="*/ 150096 w 448313"/>
                    <a:gd name="connsiteY19" fmla="*/ 9875 h 681357"/>
                    <a:gd name="connsiteX20" fmla="*/ 152071 w 448313"/>
                    <a:gd name="connsiteY20" fmla="*/ 3950 h 681357"/>
                    <a:gd name="connsiteX21" fmla="*/ 157996 w 448313"/>
                    <a:gd name="connsiteY21" fmla="*/ 0 h 681357"/>
                    <a:gd name="connsiteX22" fmla="*/ 167871 w 448313"/>
                    <a:gd name="connsiteY22" fmla="*/ 3950 h 681357"/>
                    <a:gd name="connsiteX23" fmla="*/ 175770 w 448313"/>
                    <a:gd name="connsiteY23" fmla="*/ 5925 h 681357"/>
                    <a:gd name="connsiteX24" fmla="*/ 181695 w 448313"/>
                    <a:gd name="connsiteY24" fmla="*/ 11850 h 681357"/>
                    <a:gd name="connsiteX25" fmla="*/ 183670 w 448313"/>
                    <a:gd name="connsiteY25" fmla="*/ 17775 h 681357"/>
                    <a:gd name="connsiteX26" fmla="*/ 189595 w 448313"/>
                    <a:gd name="connsiteY26" fmla="*/ 21725 h 681357"/>
                    <a:gd name="connsiteX27" fmla="*/ 197495 w 448313"/>
                    <a:gd name="connsiteY27" fmla="*/ 27650 h 681357"/>
                    <a:gd name="connsiteX28" fmla="*/ 203420 w 448313"/>
                    <a:gd name="connsiteY28" fmla="*/ 31600 h 681357"/>
                    <a:gd name="connsiteX29" fmla="*/ 215269 w 448313"/>
                    <a:gd name="connsiteY29" fmla="*/ 43449 h 681357"/>
                    <a:gd name="connsiteX30" fmla="*/ 219219 w 448313"/>
                    <a:gd name="connsiteY30" fmla="*/ 49374 h 681357"/>
                    <a:gd name="connsiteX31" fmla="*/ 225144 w 448313"/>
                    <a:gd name="connsiteY31" fmla="*/ 51349 h 681357"/>
                    <a:gd name="connsiteX32" fmla="*/ 231069 w 448313"/>
                    <a:gd name="connsiteY32" fmla="*/ 55299 h 681357"/>
                    <a:gd name="connsiteX33" fmla="*/ 235019 w 448313"/>
                    <a:gd name="connsiteY33" fmla="*/ 61224 h 681357"/>
                    <a:gd name="connsiteX34" fmla="*/ 240944 w 448313"/>
                    <a:gd name="connsiteY34" fmla="*/ 65174 h 681357"/>
                    <a:gd name="connsiteX35" fmla="*/ 248843 w 448313"/>
                    <a:gd name="connsiteY35" fmla="*/ 71098 h 681357"/>
                    <a:gd name="connsiteX36" fmla="*/ 258718 w 448313"/>
                    <a:gd name="connsiteY36" fmla="*/ 82948 h 681357"/>
                    <a:gd name="connsiteX37" fmla="*/ 262668 w 448313"/>
                    <a:gd name="connsiteY37" fmla="*/ 88873 h 681357"/>
                    <a:gd name="connsiteX38" fmla="*/ 270568 w 448313"/>
                    <a:gd name="connsiteY38" fmla="*/ 96773 h 681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48313" h="681357">
                      <a:moveTo>
                        <a:pt x="270568" y="96773"/>
                      </a:moveTo>
                      <a:lnTo>
                        <a:pt x="270568" y="416714"/>
                      </a:lnTo>
                      <a:lnTo>
                        <a:pt x="365365" y="416714"/>
                      </a:lnTo>
                      <a:lnTo>
                        <a:pt x="365365" y="497687"/>
                      </a:lnTo>
                      <a:lnTo>
                        <a:pt x="448313" y="497687"/>
                      </a:lnTo>
                      <a:lnTo>
                        <a:pt x="448313" y="681357"/>
                      </a:lnTo>
                      <a:lnTo>
                        <a:pt x="0" y="681357"/>
                      </a:lnTo>
                      <a:lnTo>
                        <a:pt x="17775" y="80973"/>
                      </a:lnTo>
                      <a:lnTo>
                        <a:pt x="39499" y="86898"/>
                      </a:lnTo>
                      <a:cubicBezTo>
                        <a:pt x="46082" y="86240"/>
                        <a:pt x="52802" y="86411"/>
                        <a:pt x="59249" y="84923"/>
                      </a:cubicBezTo>
                      <a:cubicBezTo>
                        <a:pt x="61562" y="84389"/>
                        <a:pt x="63112" y="82151"/>
                        <a:pt x="65173" y="80973"/>
                      </a:cubicBezTo>
                      <a:cubicBezTo>
                        <a:pt x="67729" y="79512"/>
                        <a:pt x="70204" y="77685"/>
                        <a:pt x="73073" y="77023"/>
                      </a:cubicBezTo>
                      <a:cubicBezTo>
                        <a:pt x="78882" y="75683"/>
                        <a:pt x="84923" y="75706"/>
                        <a:pt x="90848" y="75048"/>
                      </a:cubicBezTo>
                      <a:cubicBezTo>
                        <a:pt x="92823" y="73731"/>
                        <a:pt x="94590" y="72033"/>
                        <a:pt x="96772" y="71098"/>
                      </a:cubicBezTo>
                      <a:cubicBezTo>
                        <a:pt x="105645" y="67296"/>
                        <a:pt x="102900" y="70997"/>
                        <a:pt x="110597" y="67149"/>
                      </a:cubicBezTo>
                      <a:cubicBezTo>
                        <a:pt x="116096" y="64399"/>
                        <a:pt x="118079" y="61642"/>
                        <a:pt x="122447" y="57274"/>
                      </a:cubicBezTo>
                      <a:cubicBezTo>
                        <a:pt x="123105" y="55299"/>
                        <a:pt x="123267" y="53081"/>
                        <a:pt x="124422" y="51349"/>
                      </a:cubicBezTo>
                      <a:cubicBezTo>
                        <a:pt x="128649" y="45009"/>
                        <a:pt x="130060" y="45520"/>
                        <a:pt x="136271" y="43449"/>
                      </a:cubicBezTo>
                      <a:cubicBezTo>
                        <a:pt x="142887" y="33526"/>
                        <a:pt x="143739" y="34499"/>
                        <a:pt x="146146" y="25675"/>
                      </a:cubicBezTo>
                      <a:cubicBezTo>
                        <a:pt x="147574" y="20438"/>
                        <a:pt x="148379" y="15025"/>
                        <a:pt x="150096" y="9875"/>
                      </a:cubicBezTo>
                      <a:cubicBezTo>
                        <a:pt x="150754" y="7900"/>
                        <a:pt x="150770" y="5576"/>
                        <a:pt x="152071" y="3950"/>
                      </a:cubicBezTo>
                      <a:cubicBezTo>
                        <a:pt x="153554" y="2096"/>
                        <a:pt x="156021" y="1317"/>
                        <a:pt x="157996" y="0"/>
                      </a:cubicBezTo>
                      <a:cubicBezTo>
                        <a:pt x="161288" y="1317"/>
                        <a:pt x="164508" y="2829"/>
                        <a:pt x="167871" y="3950"/>
                      </a:cubicBezTo>
                      <a:cubicBezTo>
                        <a:pt x="170446" y="4808"/>
                        <a:pt x="173414" y="4578"/>
                        <a:pt x="175770" y="5925"/>
                      </a:cubicBezTo>
                      <a:cubicBezTo>
                        <a:pt x="178195" y="7311"/>
                        <a:pt x="179720" y="9875"/>
                        <a:pt x="181695" y="11850"/>
                      </a:cubicBezTo>
                      <a:cubicBezTo>
                        <a:pt x="182353" y="13825"/>
                        <a:pt x="182369" y="16149"/>
                        <a:pt x="183670" y="17775"/>
                      </a:cubicBezTo>
                      <a:cubicBezTo>
                        <a:pt x="185153" y="19629"/>
                        <a:pt x="187663" y="20345"/>
                        <a:pt x="189595" y="21725"/>
                      </a:cubicBezTo>
                      <a:cubicBezTo>
                        <a:pt x="192274" y="23638"/>
                        <a:pt x="194816" y="25737"/>
                        <a:pt x="197495" y="27650"/>
                      </a:cubicBezTo>
                      <a:cubicBezTo>
                        <a:pt x="199427" y="29030"/>
                        <a:pt x="201646" y="30023"/>
                        <a:pt x="203420" y="31600"/>
                      </a:cubicBezTo>
                      <a:cubicBezTo>
                        <a:pt x="207595" y="35311"/>
                        <a:pt x="212171" y="38801"/>
                        <a:pt x="215269" y="43449"/>
                      </a:cubicBezTo>
                      <a:cubicBezTo>
                        <a:pt x="216586" y="45424"/>
                        <a:pt x="217365" y="47891"/>
                        <a:pt x="219219" y="49374"/>
                      </a:cubicBezTo>
                      <a:cubicBezTo>
                        <a:pt x="220845" y="50675"/>
                        <a:pt x="223282" y="50418"/>
                        <a:pt x="225144" y="51349"/>
                      </a:cubicBezTo>
                      <a:cubicBezTo>
                        <a:pt x="227267" y="52411"/>
                        <a:pt x="229094" y="53982"/>
                        <a:pt x="231069" y="55299"/>
                      </a:cubicBezTo>
                      <a:cubicBezTo>
                        <a:pt x="232386" y="57274"/>
                        <a:pt x="233341" y="59546"/>
                        <a:pt x="235019" y="61224"/>
                      </a:cubicBezTo>
                      <a:cubicBezTo>
                        <a:pt x="236697" y="62902"/>
                        <a:pt x="239012" y="63794"/>
                        <a:pt x="240944" y="65174"/>
                      </a:cubicBezTo>
                      <a:cubicBezTo>
                        <a:pt x="243622" y="67087"/>
                        <a:pt x="246210" y="69123"/>
                        <a:pt x="248843" y="71098"/>
                      </a:cubicBezTo>
                      <a:cubicBezTo>
                        <a:pt x="258650" y="85809"/>
                        <a:pt x="246046" y="67741"/>
                        <a:pt x="258718" y="82948"/>
                      </a:cubicBezTo>
                      <a:cubicBezTo>
                        <a:pt x="260238" y="84771"/>
                        <a:pt x="261123" y="87071"/>
                        <a:pt x="262668" y="88873"/>
                      </a:cubicBezTo>
                      <a:lnTo>
                        <a:pt x="270568" y="96773"/>
                      </a:lnTo>
                      <a:close/>
                    </a:path>
                  </a:pathLst>
                </a:custGeom>
                <a:solidFill>
                  <a:srgbClr val="70ACE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>
                  <a:off x="4169324" y="1281740"/>
                  <a:ext cx="50800" cy="87294"/>
                </a:xfrm>
                <a:custGeom>
                  <a:avLst/>
                  <a:gdLst>
                    <a:gd name="connsiteX0" fmla="*/ 47399 w 51247"/>
                    <a:gd name="connsiteY0" fmla="*/ 0 h 87176"/>
                    <a:gd name="connsiteX1" fmla="*/ 47399 w 51247"/>
                    <a:gd name="connsiteY1" fmla="*/ 0 h 87176"/>
                    <a:gd name="connsiteX2" fmla="*/ 31599 w 51247"/>
                    <a:gd name="connsiteY2" fmla="*/ 7900 h 87176"/>
                    <a:gd name="connsiteX3" fmla="*/ 21724 w 51247"/>
                    <a:gd name="connsiteY3" fmla="*/ 11850 h 87176"/>
                    <a:gd name="connsiteX4" fmla="*/ 17775 w 51247"/>
                    <a:gd name="connsiteY4" fmla="*/ 17774 h 87176"/>
                    <a:gd name="connsiteX5" fmla="*/ 11850 w 51247"/>
                    <a:gd name="connsiteY5" fmla="*/ 31599 h 87176"/>
                    <a:gd name="connsiteX6" fmla="*/ 5925 w 51247"/>
                    <a:gd name="connsiteY6" fmla="*/ 43449 h 87176"/>
                    <a:gd name="connsiteX7" fmla="*/ 3950 w 51247"/>
                    <a:gd name="connsiteY7" fmla="*/ 71098 h 87176"/>
                    <a:gd name="connsiteX8" fmla="*/ 0 w 51247"/>
                    <a:gd name="connsiteY8" fmla="*/ 82948 h 87176"/>
                    <a:gd name="connsiteX9" fmla="*/ 7900 w 51247"/>
                    <a:gd name="connsiteY9" fmla="*/ 86898 h 87176"/>
                    <a:gd name="connsiteX10" fmla="*/ 31599 w 51247"/>
                    <a:gd name="connsiteY10" fmla="*/ 80973 h 87176"/>
                    <a:gd name="connsiteX11" fmla="*/ 43449 w 51247"/>
                    <a:gd name="connsiteY11" fmla="*/ 75048 h 87176"/>
                    <a:gd name="connsiteX12" fmla="*/ 47399 w 51247"/>
                    <a:gd name="connsiteY12" fmla="*/ 0 h 87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247" h="87176">
                      <a:moveTo>
                        <a:pt x="47399" y="0"/>
                      </a:moveTo>
                      <a:lnTo>
                        <a:pt x="47399" y="0"/>
                      </a:lnTo>
                      <a:cubicBezTo>
                        <a:pt x="42132" y="2633"/>
                        <a:pt x="36945" y="5432"/>
                        <a:pt x="31599" y="7900"/>
                      </a:cubicBezTo>
                      <a:cubicBezTo>
                        <a:pt x="28380" y="9386"/>
                        <a:pt x="24609" y="9789"/>
                        <a:pt x="21724" y="11850"/>
                      </a:cubicBezTo>
                      <a:cubicBezTo>
                        <a:pt x="19793" y="13229"/>
                        <a:pt x="18952" y="15713"/>
                        <a:pt x="17775" y="17774"/>
                      </a:cubicBezTo>
                      <a:cubicBezTo>
                        <a:pt x="1330" y="46555"/>
                        <a:pt x="22933" y="9433"/>
                        <a:pt x="11850" y="31599"/>
                      </a:cubicBezTo>
                      <a:cubicBezTo>
                        <a:pt x="4193" y="46913"/>
                        <a:pt x="10889" y="28556"/>
                        <a:pt x="5925" y="43449"/>
                      </a:cubicBezTo>
                      <a:cubicBezTo>
                        <a:pt x="5267" y="52665"/>
                        <a:pt x="5321" y="61960"/>
                        <a:pt x="3950" y="71098"/>
                      </a:cubicBezTo>
                      <a:cubicBezTo>
                        <a:pt x="3332" y="75216"/>
                        <a:pt x="0" y="82948"/>
                        <a:pt x="0" y="82948"/>
                      </a:cubicBezTo>
                      <a:cubicBezTo>
                        <a:pt x="2633" y="84265"/>
                        <a:pt x="4966" y="86653"/>
                        <a:pt x="7900" y="86898"/>
                      </a:cubicBezTo>
                      <a:cubicBezTo>
                        <a:pt x="22182" y="88088"/>
                        <a:pt x="21414" y="85338"/>
                        <a:pt x="31599" y="80973"/>
                      </a:cubicBezTo>
                      <a:cubicBezTo>
                        <a:pt x="43047" y="76067"/>
                        <a:pt x="32063" y="82639"/>
                        <a:pt x="43449" y="75048"/>
                      </a:cubicBezTo>
                      <a:cubicBezTo>
                        <a:pt x="58719" y="52143"/>
                        <a:pt x="46741" y="12508"/>
                        <a:pt x="47399" y="0"/>
                      </a:cubicBezTo>
                      <a:close/>
                    </a:path>
                  </a:pathLst>
                </a:custGeom>
                <a:solidFill>
                  <a:srgbClr val="70AC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4048673" y="1394429"/>
                  <a:ext cx="96838" cy="57138"/>
                </a:xfrm>
                <a:custGeom>
                  <a:avLst/>
                  <a:gdLst>
                    <a:gd name="connsiteX0" fmla="*/ 75048 w 96773"/>
                    <a:gd name="connsiteY0" fmla="*/ 0 h 57308"/>
                    <a:gd name="connsiteX1" fmla="*/ 75048 w 96773"/>
                    <a:gd name="connsiteY1" fmla="*/ 0 h 57308"/>
                    <a:gd name="connsiteX2" fmla="*/ 61224 w 96773"/>
                    <a:gd name="connsiteY2" fmla="*/ 9875 h 57308"/>
                    <a:gd name="connsiteX3" fmla="*/ 49374 w 96773"/>
                    <a:gd name="connsiteY3" fmla="*/ 13825 h 57308"/>
                    <a:gd name="connsiteX4" fmla="*/ 35549 w 96773"/>
                    <a:gd name="connsiteY4" fmla="*/ 17774 h 57308"/>
                    <a:gd name="connsiteX5" fmla="*/ 21725 w 96773"/>
                    <a:gd name="connsiteY5" fmla="*/ 19749 h 57308"/>
                    <a:gd name="connsiteX6" fmla="*/ 7900 w 96773"/>
                    <a:gd name="connsiteY6" fmla="*/ 25674 h 57308"/>
                    <a:gd name="connsiteX7" fmla="*/ 3950 w 96773"/>
                    <a:gd name="connsiteY7" fmla="*/ 31599 h 57308"/>
                    <a:gd name="connsiteX8" fmla="*/ 0 w 96773"/>
                    <a:gd name="connsiteY8" fmla="*/ 43449 h 57308"/>
                    <a:gd name="connsiteX9" fmla="*/ 9875 w 96773"/>
                    <a:gd name="connsiteY9" fmla="*/ 57273 h 57308"/>
                    <a:gd name="connsiteX10" fmla="*/ 77023 w 96773"/>
                    <a:gd name="connsiteY10" fmla="*/ 53323 h 57308"/>
                    <a:gd name="connsiteX11" fmla="*/ 84923 w 96773"/>
                    <a:gd name="connsiteY11" fmla="*/ 35549 h 57308"/>
                    <a:gd name="connsiteX12" fmla="*/ 90848 w 96773"/>
                    <a:gd name="connsiteY12" fmla="*/ 31599 h 57308"/>
                    <a:gd name="connsiteX13" fmla="*/ 96773 w 96773"/>
                    <a:gd name="connsiteY13" fmla="*/ 23699 h 57308"/>
                    <a:gd name="connsiteX14" fmla="*/ 92823 w 96773"/>
                    <a:gd name="connsiteY14" fmla="*/ 17774 h 57308"/>
                    <a:gd name="connsiteX15" fmla="*/ 75048 w 96773"/>
                    <a:gd name="connsiteY15" fmla="*/ 0 h 57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6773" h="57308">
                      <a:moveTo>
                        <a:pt x="75048" y="0"/>
                      </a:moveTo>
                      <a:lnTo>
                        <a:pt x="75048" y="0"/>
                      </a:lnTo>
                      <a:cubicBezTo>
                        <a:pt x="70440" y="3292"/>
                        <a:pt x="66210" y="7190"/>
                        <a:pt x="61224" y="9875"/>
                      </a:cubicBezTo>
                      <a:cubicBezTo>
                        <a:pt x="57558" y="11849"/>
                        <a:pt x="53324" y="12509"/>
                        <a:pt x="49374" y="13825"/>
                      </a:cubicBezTo>
                      <a:cubicBezTo>
                        <a:pt x="44305" y="15515"/>
                        <a:pt x="40995" y="16784"/>
                        <a:pt x="35549" y="17774"/>
                      </a:cubicBezTo>
                      <a:cubicBezTo>
                        <a:pt x="30969" y="18607"/>
                        <a:pt x="26333" y="19091"/>
                        <a:pt x="21725" y="19749"/>
                      </a:cubicBezTo>
                      <a:cubicBezTo>
                        <a:pt x="17609" y="21121"/>
                        <a:pt x="11154" y="22962"/>
                        <a:pt x="7900" y="25674"/>
                      </a:cubicBezTo>
                      <a:cubicBezTo>
                        <a:pt x="6077" y="27194"/>
                        <a:pt x="4914" y="29430"/>
                        <a:pt x="3950" y="31599"/>
                      </a:cubicBezTo>
                      <a:cubicBezTo>
                        <a:pt x="2259" y="35404"/>
                        <a:pt x="0" y="43449"/>
                        <a:pt x="0" y="43449"/>
                      </a:cubicBezTo>
                      <a:cubicBezTo>
                        <a:pt x="1124" y="45135"/>
                        <a:pt x="8976" y="57150"/>
                        <a:pt x="9875" y="57273"/>
                      </a:cubicBezTo>
                      <a:cubicBezTo>
                        <a:pt x="13153" y="57720"/>
                        <a:pt x="69769" y="53807"/>
                        <a:pt x="77023" y="53323"/>
                      </a:cubicBezTo>
                      <a:cubicBezTo>
                        <a:pt x="92569" y="37779"/>
                        <a:pt x="72754" y="59887"/>
                        <a:pt x="84923" y="35549"/>
                      </a:cubicBezTo>
                      <a:cubicBezTo>
                        <a:pt x="85985" y="33426"/>
                        <a:pt x="89170" y="33277"/>
                        <a:pt x="90848" y="31599"/>
                      </a:cubicBezTo>
                      <a:cubicBezTo>
                        <a:pt x="93176" y="29271"/>
                        <a:pt x="94798" y="26332"/>
                        <a:pt x="96773" y="23699"/>
                      </a:cubicBezTo>
                      <a:cubicBezTo>
                        <a:pt x="95456" y="21724"/>
                        <a:pt x="94798" y="19091"/>
                        <a:pt x="92823" y="17774"/>
                      </a:cubicBezTo>
                      <a:cubicBezTo>
                        <a:pt x="89621" y="15639"/>
                        <a:pt x="78011" y="2962"/>
                        <a:pt x="75048" y="0"/>
                      </a:cubicBezTo>
                      <a:close/>
                    </a:path>
                  </a:pathLst>
                </a:custGeom>
                <a:solidFill>
                  <a:srgbClr val="70AC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>
                <a:xfrm>
                  <a:off x="3961361" y="1484898"/>
                  <a:ext cx="139700" cy="111102"/>
                </a:xfrm>
                <a:custGeom>
                  <a:avLst/>
                  <a:gdLst>
                    <a:gd name="connsiteX0" fmla="*/ 99155 w 139128"/>
                    <a:gd name="connsiteY0" fmla="*/ 0 h 110597"/>
                    <a:gd name="connsiteX1" fmla="*/ 99155 w 139128"/>
                    <a:gd name="connsiteY1" fmla="*/ 0 h 110597"/>
                    <a:gd name="connsiteX2" fmla="*/ 93230 w 139128"/>
                    <a:gd name="connsiteY2" fmla="*/ 15800 h 110597"/>
                    <a:gd name="connsiteX3" fmla="*/ 87305 w 139128"/>
                    <a:gd name="connsiteY3" fmla="*/ 19750 h 110597"/>
                    <a:gd name="connsiteX4" fmla="*/ 73481 w 139128"/>
                    <a:gd name="connsiteY4" fmla="*/ 29625 h 110597"/>
                    <a:gd name="connsiteX5" fmla="*/ 49781 w 139128"/>
                    <a:gd name="connsiteY5" fmla="*/ 49374 h 110597"/>
                    <a:gd name="connsiteX6" fmla="*/ 43856 w 139128"/>
                    <a:gd name="connsiteY6" fmla="*/ 53324 h 110597"/>
                    <a:gd name="connsiteX7" fmla="*/ 35957 w 139128"/>
                    <a:gd name="connsiteY7" fmla="*/ 57274 h 110597"/>
                    <a:gd name="connsiteX8" fmla="*/ 18182 w 139128"/>
                    <a:gd name="connsiteY8" fmla="*/ 67149 h 110597"/>
                    <a:gd name="connsiteX9" fmla="*/ 12257 w 139128"/>
                    <a:gd name="connsiteY9" fmla="*/ 75048 h 110597"/>
                    <a:gd name="connsiteX10" fmla="*/ 2383 w 139128"/>
                    <a:gd name="connsiteY10" fmla="*/ 86898 h 110597"/>
                    <a:gd name="connsiteX11" fmla="*/ 2383 w 139128"/>
                    <a:gd name="connsiteY11" fmla="*/ 106647 h 110597"/>
                    <a:gd name="connsiteX12" fmla="*/ 10282 w 139128"/>
                    <a:gd name="connsiteY12" fmla="*/ 108622 h 110597"/>
                    <a:gd name="connsiteX13" fmla="*/ 16207 w 139128"/>
                    <a:gd name="connsiteY13" fmla="*/ 110597 h 110597"/>
                    <a:gd name="connsiteX14" fmla="*/ 30032 w 139128"/>
                    <a:gd name="connsiteY14" fmla="*/ 102698 h 110597"/>
                    <a:gd name="connsiteX15" fmla="*/ 41882 w 139128"/>
                    <a:gd name="connsiteY15" fmla="*/ 94798 h 110597"/>
                    <a:gd name="connsiteX16" fmla="*/ 47806 w 139128"/>
                    <a:gd name="connsiteY16" fmla="*/ 90848 h 110597"/>
                    <a:gd name="connsiteX17" fmla="*/ 53731 w 139128"/>
                    <a:gd name="connsiteY17" fmla="*/ 86898 h 110597"/>
                    <a:gd name="connsiteX18" fmla="*/ 59656 w 139128"/>
                    <a:gd name="connsiteY18" fmla="*/ 82948 h 110597"/>
                    <a:gd name="connsiteX19" fmla="*/ 73481 w 139128"/>
                    <a:gd name="connsiteY19" fmla="*/ 86898 h 110597"/>
                    <a:gd name="connsiteX20" fmla="*/ 79406 w 139128"/>
                    <a:gd name="connsiteY20" fmla="*/ 88873 h 110597"/>
                    <a:gd name="connsiteX21" fmla="*/ 95205 w 139128"/>
                    <a:gd name="connsiteY21" fmla="*/ 86898 h 110597"/>
                    <a:gd name="connsiteX22" fmla="*/ 93230 w 139128"/>
                    <a:gd name="connsiteY22" fmla="*/ 75048 h 110597"/>
                    <a:gd name="connsiteX23" fmla="*/ 75456 w 139128"/>
                    <a:gd name="connsiteY23" fmla="*/ 73073 h 110597"/>
                    <a:gd name="connsiteX24" fmla="*/ 71506 w 139128"/>
                    <a:gd name="connsiteY24" fmla="*/ 65174 h 110597"/>
                    <a:gd name="connsiteX25" fmla="*/ 75456 w 139128"/>
                    <a:gd name="connsiteY25" fmla="*/ 59249 h 110597"/>
                    <a:gd name="connsiteX26" fmla="*/ 87305 w 139128"/>
                    <a:gd name="connsiteY26" fmla="*/ 51349 h 110597"/>
                    <a:gd name="connsiteX27" fmla="*/ 93230 w 139128"/>
                    <a:gd name="connsiteY27" fmla="*/ 47399 h 110597"/>
                    <a:gd name="connsiteX28" fmla="*/ 105080 w 139128"/>
                    <a:gd name="connsiteY28" fmla="*/ 43449 h 110597"/>
                    <a:gd name="connsiteX29" fmla="*/ 111005 w 139128"/>
                    <a:gd name="connsiteY29" fmla="*/ 41474 h 110597"/>
                    <a:gd name="connsiteX30" fmla="*/ 116929 w 139128"/>
                    <a:gd name="connsiteY30" fmla="*/ 39499 h 110597"/>
                    <a:gd name="connsiteX31" fmla="*/ 130754 w 139128"/>
                    <a:gd name="connsiteY31" fmla="*/ 37524 h 110597"/>
                    <a:gd name="connsiteX32" fmla="*/ 136679 w 139128"/>
                    <a:gd name="connsiteY32" fmla="*/ 15800 h 110597"/>
                    <a:gd name="connsiteX33" fmla="*/ 130754 w 139128"/>
                    <a:gd name="connsiteY33" fmla="*/ 13825 h 110597"/>
                    <a:gd name="connsiteX34" fmla="*/ 120879 w 139128"/>
                    <a:gd name="connsiteY34" fmla="*/ 11850 h 110597"/>
                    <a:gd name="connsiteX35" fmla="*/ 107055 w 139128"/>
                    <a:gd name="connsiteY35" fmla="*/ 5925 h 110597"/>
                    <a:gd name="connsiteX36" fmla="*/ 99155 w 139128"/>
                    <a:gd name="connsiteY36" fmla="*/ 0 h 110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39128" h="110597">
                      <a:moveTo>
                        <a:pt x="99155" y="0"/>
                      </a:moveTo>
                      <a:lnTo>
                        <a:pt x="99155" y="0"/>
                      </a:lnTo>
                      <a:cubicBezTo>
                        <a:pt x="97180" y="5267"/>
                        <a:pt x="96124" y="10977"/>
                        <a:pt x="93230" y="15800"/>
                      </a:cubicBezTo>
                      <a:cubicBezTo>
                        <a:pt x="92009" y="17835"/>
                        <a:pt x="88983" y="18072"/>
                        <a:pt x="87305" y="19750"/>
                      </a:cubicBezTo>
                      <a:cubicBezTo>
                        <a:pt x="76394" y="30661"/>
                        <a:pt x="87341" y="26159"/>
                        <a:pt x="73481" y="29625"/>
                      </a:cubicBezTo>
                      <a:cubicBezTo>
                        <a:pt x="58274" y="44831"/>
                        <a:pt x="66279" y="38375"/>
                        <a:pt x="49781" y="49374"/>
                      </a:cubicBezTo>
                      <a:cubicBezTo>
                        <a:pt x="47806" y="50691"/>
                        <a:pt x="45979" y="52262"/>
                        <a:pt x="43856" y="53324"/>
                      </a:cubicBezTo>
                      <a:cubicBezTo>
                        <a:pt x="41223" y="54641"/>
                        <a:pt x="38663" y="56114"/>
                        <a:pt x="35957" y="57274"/>
                      </a:cubicBezTo>
                      <a:cubicBezTo>
                        <a:pt x="28819" y="60334"/>
                        <a:pt x="24261" y="59044"/>
                        <a:pt x="18182" y="67149"/>
                      </a:cubicBezTo>
                      <a:cubicBezTo>
                        <a:pt x="16207" y="69782"/>
                        <a:pt x="14399" y="72549"/>
                        <a:pt x="12257" y="75048"/>
                      </a:cubicBezTo>
                      <a:cubicBezTo>
                        <a:pt x="857" y="88348"/>
                        <a:pt x="11110" y="73808"/>
                        <a:pt x="2383" y="86898"/>
                      </a:cubicBezTo>
                      <a:cubicBezTo>
                        <a:pt x="835" y="93091"/>
                        <a:pt x="-2101" y="100370"/>
                        <a:pt x="2383" y="106647"/>
                      </a:cubicBezTo>
                      <a:cubicBezTo>
                        <a:pt x="3960" y="108856"/>
                        <a:pt x="7672" y="107876"/>
                        <a:pt x="10282" y="108622"/>
                      </a:cubicBezTo>
                      <a:cubicBezTo>
                        <a:pt x="12284" y="109194"/>
                        <a:pt x="14232" y="109939"/>
                        <a:pt x="16207" y="110597"/>
                      </a:cubicBezTo>
                      <a:cubicBezTo>
                        <a:pt x="30025" y="107142"/>
                        <a:pt x="18886" y="111367"/>
                        <a:pt x="30032" y="102698"/>
                      </a:cubicBezTo>
                      <a:cubicBezTo>
                        <a:pt x="33779" y="99784"/>
                        <a:pt x="37932" y="97431"/>
                        <a:pt x="41882" y="94798"/>
                      </a:cubicBezTo>
                      <a:lnTo>
                        <a:pt x="47806" y="90848"/>
                      </a:lnTo>
                      <a:lnTo>
                        <a:pt x="53731" y="86898"/>
                      </a:lnTo>
                      <a:lnTo>
                        <a:pt x="59656" y="82948"/>
                      </a:lnTo>
                      <a:cubicBezTo>
                        <a:pt x="73862" y="87683"/>
                        <a:pt x="56122" y="81938"/>
                        <a:pt x="73481" y="86898"/>
                      </a:cubicBezTo>
                      <a:cubicBezTo>
                        <a:pt x="75483" y="87470"/>
                        <a:pt x="77431" y="88215"/>
                        <a:pt x="79406" y="88873"/>
                      </a:cubicBezTo>
                      <a:cubicBezTo>
                        <a:pt x="84672" y="88215"/>
                        <a:pt x="91452" y="90651"/>
                        <a:pt x="95205" y="86898"/>
                      </a:cubicBezTo>
                      <a:cubicBezTo>
                        <a:pt x="98036" y="84066"/>
                        <a:pt x="96511" y="77344"/>
                        <a:pt x="93230" y="75048"/>
                      </a:cubicBezTo>
                      <a:cubicBezTo>
                        <a:pt x="88347" y="71629"/>
                        <a:pt x="81381" y="73731"/>
                        <a:pt x="75456" y="73073"/>
                      </a:cubicBezTo>
                      <a:cubicBezTo>
                        <a:pt x="74139" y="70440"/>
                        <a:pt x="71506" y="68118"/>
                        <a:pt x="71506" y="65174"/>
                      </a:cubicBezTo>
                      <a:cubicBezTo>
                        <a:pt x="71506" y="62800"/>
                        <a:pt x="73937" y="61073"/>
                        <a:pt x="75456" y="59249"/>
                      </a:cubicBezTo>
                      <a:cubicBezTo>
                        <a:pt x="83478" y="49622"/>
                        <a:pt x="78264" y="55870"/>
                        <a:pt x="87305" y="51349"/>
                      </a:cubicBezTo>
                      <a:cubicBezTo>
                        <a:pt x="89428" y="50287"/>
                        <a:pt x="91061" y="48363"/>
                        <a:pt x="93230" y="47399"/>
                      </a:cubicBezTo>
                      <a:cubicBezTo>
                        <a:pt x="97035" y="45708"/>
                        <a:pt x="101130" y="44766"/>
                        <a:pt x="105080" y="43449"/>
                      </a:cubicBezTo>
                      <a:lnTo>
                        <a:pt x="111005" y="41474"/>
                      </a:lnTo>
                      <a:cubicBezTo>
                        <a:pt x="112980" y="40816"/>
                        <a:pt x="114868" y="39793"/>
                        <a:pt x="116929" y="39499"/>
                      </a:cubicBezTo>
                      <a:lnTo>
                        <a:pt x="130754" y="37524"/>
                      </a:lnTo>
                      <a:cubicBezTo>
                        <a:pt x="135722" y="30073"/>
                        <a:pt x="142975" y="25245"/>
                        <a:pt x="136679" y="15800"/>
                      </a:cubicBezTo>
                      <a:cubicBezTo>
                        <a:pt x="135524" y="14068"/>
                        <a:pt x="132774" y="14330"/>
                        <a:pt x="130754" y="13825"/>
                      </a:cubicBezTo>
                      <a:cubicBezTo>
                        <a:pt x="127497" y="13011"/>
                        <a:pt x="124171" y="12508"/>
                        <a:pt x="120879" y="11850"/>
                      </a:cubicBezTo>
                      <a:cubicBezTo>
                        <a:pt x="115226" y="9023"/>
                        <a:pt x="112868" y="7378"/>
                        <a:pt x="107055" y="5925"/>
                      </a:cubicBezTo>
                      <a:cubicBezTo>
                        <a:pt x="106416" y="5765"/>
                        <a:pt x="100472" y="988"/>
                        <a:pt x="99155" y="0"/>
                      </a:cubicBezTo>
                      <a:close/>
                    </a:path>
                  </a:pathLst>
                </a:custGeom>
                <a:solidFill>
                  <a:srgbClr val="70AC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61" name="Freeform 160"/>
              <p:cNvSpPr/>
              <p:nvPr/>
            </p:nvSpPr>
            <p:spPr>
              <a:xfrm>
                <a:off x="4434437" y="2416570"/>
                <a:ext cx="698501" cy="433299"/>
              </a:xfrm>
              <a:custGeom>
                <a:avLst/>
                <a:gdLst>
                  <a:gd name="connsiteX0" fmla="*/ 699131 w 699131"/>
                  <a:gd name="connsiteY0" fmla="*/ 432513 h 432513"/>
                  <a:gd name="connsiteX1" fmla="*/ 428563 w 699131"/>
                  <a:gd name="connsiteY1" fmla="*/ 432513 h 432513"/>
                  <a:gd name="connsiteX2" fmla="*/ 428563 w 699131"/>
                  <a:gd name="connsiteY2" fmla="*/ 335741 h 432513"/>
                  <a:gd name="connsiteX3" fmla="*/ 0 w 699131"/>
                  <a:gd name="connsiteY3" fmla="*/ 335741 h 432513"/>
                  <a:gd name="connsiteX4" fmla="*/ 0 w 699131"/>
                  <a:gd name="connsiteY4" fmla="*/ 0 h 432513"/>
                  <a:gd name="connsiteX5" fmla="*/ 529285 w 699131"/>
                  <a:gd name="connsiteY5" fmla="*/ 0 h 432513"/>
                  <a:gd name="connsiteX6" fmla="*/ 529285 w 699131"/>
                  <a:gd name="connsiteY6" fmla="*/ 33574 h 432513"/>
                  <a:gd name="connsiteX7" fmla="*/ 578659 w 699131"/>
                  <a:gd name="connsiteY7" fmla="*/ 33574 h 432513"/>
                  <a:gd name="connsiteX8" fmla="*/ 578659 w 699131"/>
                  <a:gd name="connsiteY8" fmla="*/ 1975 h 432513"/>
                  <a:gd name="connsiteX9" fmla="*/ 695181 w 699131"/>
                  <a:gd name="connsiteY9" fmla="*/ 1975 h 432513"/>
                  <a:gd name="connsiteX10" fmla="*/ 699131 w 699131"/>
                  <a:gd name="connsiteY10" fmla="*/ 432513 h 43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9131" h="432513">
                    <a:moveTo>
                      <a:pt x="699131" y="432513"/>
                    </a:moveTo>
                    <a:lnTo>
                      <a:pt x="428563" y="432513"/>
                    </a:lnTo>
                    <a:lnTo>
                      <a:pt x="428563" y="335741"/>
                    </a:lnTo>
                    <a:lnTo>
                      <a:pt x="0" y="335741"/>
                    </a:lnTo>
                    <a:lnTo>
                      <a:pt x="0" y="0"/>
                    </a:lnTo>
                    <a:lnTo>
                      <a:pt x="529285" y="0"/>
                    </a:lnTo>
                    <a:lnTo>
                      <a:pt x="529285" y="33574"/>
                    </a:lnTo>
                    <a:lnTo>
                      <a:pt x="578659" y="33574"/>
                    </a:lnTo>
                    <a:lnTo>
                      <a:pt x="578659" y="1975"/>
                    </a:lnTo>
                    <a:lnTo>
                      <a:pt x="695181" y="1975"/>
                    </a:lnTo>
                    <a:cubicBezTo>
                      <a:pt x="696498" y="145488"/>
                      <a:pt x="697814" y="289000"/>
                      <a:pt x="699131" y="43251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4986888" y="3267295"/>
                <a:ext cx="696913" cy="431712"/>
              </a:xfrm>
              <a:custGeom>
                <a:avLst/>
                <a:gdLst>
                  <a:gd name="connsiteX0" fmla="*/ 0 w 697156"/>
                  <a:gd name="connsiteY0" fmla="*/ 341665 h 432513"/>
                  <a:gd name="connsiteX1" fmla="*/ 440413 w 697156"/>
                  <a:gd name="connsiteY1" fmla="*/ 341665 h 432513"/>
                  <a:gd name="connsiteX2" fmla="*/ 440413 w 697156"/>
                  <a:gd name="connsiteY2" fmla="*/ 432513 h 432513"/>
                  <a:gd name="connsiteX3" fmla="*/ 697156 w 697156"/>
                  <a:gd name="connsiteY3" fmla="*/ 432513 h 432513"/>
                  <a:gd name="connsiteX4" fmla="*/ 697156 w 697156"/>
                  <a:gd name="connsiteY4" fmla="*/ 167870 h 432513"/>
                  <a:gd name="connsiteX5" fmla="*/ 355490 w 697156"/>
                  <a:gd name="connsiteY5" fmla="*/ 167870 h 432513"/>
                  <a:gd name="connsiteX6" fmla="*/ 355490 w 697156"/>
                  <a:gd name="connsiteY6" fmla="*/ 88872 h 432513"/>
                  <a:gd name="connsiteX7" fmla="*/ 175770 w 697156"/>
                  <a:gd name="connsiteY7" fmla="*/ 88872 h 432513"/>
                  <a:gd name="connsiteX8" fmla="*/ 175770 w 697156"/>
                  <a:gd name="connsiteY8" fmla="*/ 0 h 432513"/>
                  <a:gd name="connsiteX9" fmla="*/ 5924 w 697156"/>
                  <a:gd name="connsiteY9" fmla="*/ 0 h 432513"/>
                  <a:gd name="connsiteX10" fmla="*/ 0 w 697156"/>
                  <a:gd name="connsiteY10" fmla="*/ 341665 h 43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7156" h="432513">
                    <a:moveTo>
                      <a:pt x="0" y="341665"/>
                    </a:moveTo>
                    <a:lnTo>
                      <a:pt x="440413" y="341665"/>
                    </a:lnTo>
                    <a:lnTo>
                      <a:pt x="440413" y="432513"/>
                    </a:lnTo>
                    <a:lnTo>
                      <a:pt x="697156" y="432513"/>
                    </a:lnTo>
                    <a:lnTo>
                      <a:pt x="697156" y="167870"/>
                    </a:lnTo>
                    <a:lnTo>
                      <a:pt x="355490" y="167870"/>
                    </a:lnTo>
                    <a:lnTo>
                      <a:pt x="355490" y="88872"/>
                    </a:lnTo>
                    <a:lnTo>
                      <a:pt x="175770" y="88872"/>
                    </a:lnTo>
                    <a:lnTo>
                      <a:pt x="175770" y="0"/>
                    </a:lnTo>
                    <a:lnTo>
                      <a:pt x="5924" y="0"/>
                    </a:lnTo>
                    <a:cubicBezTo>
                      <a:pt x="6582" y="107305"/>
                      <a:pt x="7241" y="214611"/>
                      <a:pt x="0" y="34166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428087" y="4024378"/>
                <a:ext cx="315912" cy="580906"/>
              </a:xfrm>
              <a:custGeom>
                <a:avLst/>
                <a:gdLst>
                  <a:gd name="connsiteX0" fmla="*/ 120728 w 316247"/>
                  <a:gd name="connsiteY0" fmla="*/ 0 h 580634"/>
                  <a:gd name="connsiteX1" fmla="*/ 316247 w 316247"/>
                  <a:gd name="connsiteY1" fmla="*/ 0 h 580634"/>
                  <a:gd name="connsiteX2" fmla="*/ 316247 w 316247"/>
                  <a:gd name="connsiteY2" fmla="*/ 580634 h 580634"/>
                  <a:gd name="connsiteX3" fmla="*/ 160227 w 316247"/>
                  <a:gd name="connsiteY3" fmla="*/ 580634 h 580634"/>
                  <a:gd name="connsiteX4" fmla="*/ 160227 w 316247"/>
                  <a:gd name="connsiteY4" fmla="*/ 556935 h 580634"/>
                  <a:gd name="connsiteX5" fmla="*/ 146402 w 316247"/>
                  <a:gd name="connsiteY5" fmla="*/ 545085 h 580634"/>
                  <a:gd name="connsiteX6" fmla="*/ 142452 w 316247"/>
                  <a:gd name="connsiteY6" fmla="*/ 539160 h 580634"/>
                  <a:gd name="connsiteX7" fmla="*/ 134552 w 316247"/>
                  <a:gd name="connsiteY7" fmla="*/ 531260 h 580634"/>
                  <a:gd name="connsiteX8" fmla="*/ 120728 w 316247"/>
                  <a:gd name="connsiteY8" fmla="*/ 513486 h 580634"/>
                  <a:gd name="connsiteX9" fmla="*/ 118753 w 316247"/>
                  <a:gd name="connsiteY9" fmla="*/ 507561 h 580634"/>
                  <a:gd name="connsiteX10" fmla="*/ 114803 w 316247"/>
                  <a:gd name="connsiteY10" fmla="*/ 501636 h 580634"/>
                  <a:gd name="connsiteX11" fmla="*/ 112828 w 316247"/>
                  <a:gd name="connsiteY11" fmla="*/ 493736 h 580634"/>
                  <a:gd name="connsiteX12" fmla="*/ 110853 w 316247"/>
                  <a:gd name="connsiteY12" fmla="*/ 468062 h 580634"/>
                  <a:gd name="connsiteX13" fmla="*/ 104928 w 316247"/>
                  <a:gd name="connsiteY13" fmla="*/ 462137 h 580634"/>
                  <a:gd name="connsiteX14" fmla="*/ 93078 w 316247"/>
                  <a:gd name="connsiteY14" fmla="*/ 454238 h 580634"/>
                  <a:gd name="connsiteX15" fmla="*/ 87154 w 316247"/>
                  <a:gd name="connsiteY15" fmla="*/ 450288 h 580634"/>
                  <a:gd name="connsiteX16" fmla="*/ 83204 w 316247"/>
                  <a:gd name="connsiteY16" fmla="*/ 444363 h 580634"/>
                  <a:gd name="connsiteX17" fmla="*/ 77279 w 316247"/>
                  <a:gd name="connsiteY17" fmla="*/ 436463 h 580634"/>
                  <a:gd name="connsiteX18" fmla="*/ 67404 w 316247"/>
                  <a:gd name="connsiteY18" fmla="*/ 418689 h 580634"/>
                  <a:gd name="connsiteX19" fmla="*/ 55554 w 316247"/>
                  <a:gd name="connsiteY19" fmla="*/ 406839 h 580634"/>
                  <a:gd name="connsiteX20" fmla="*/ 53579 w 316247"/>
                  <a:gd name="connsiteY20" fmla="*/ 398939 h 580634"/>
                  <a:gd name="connsiteX21" fmla="*/ 47655 w 316247"/>
                  <a:gd name="connsiteY21" fmla="*/ 393014 h 580634"/>
                  <a:gd name="connsiteX22" fmla="*/ 45680 w 316247"/>
                  <a:gd name="connsiteY22" fmla="*/ 373265 h 580634"/>
                  <a:gd name="connsiteX23" fmla="*/ 35805 w 316247"/>
                  <a:gd name="connsiteY23" fmla="*/ 359440 h 580634"/>
                  <a:gd name="connsiteX24" fmla="*/ 33830 w 316247"/>
                  <a:gd name="connsiteY24" fmla="*/ 353515 h 580634"/>
                  <a:gd name="connsiteX25" fmla="*/ 27905 w 316247"/>
                  <a:gd name="connsiteY25" fmla="*/ 341666 h 580634"/>
                  <a:gd name="connsiteX26" fmla="*/ 29880 w 316247"/>
                  <a:gd name="connsiteY26" fmla="*/ 321916 h 580634"/>
                  <a:gd name="connsiteX27" fmla="*/ 41730 w 316247"/>
                  <a:gd name="connsiteY27" fmla="*/ 314016 h 580634"/>
                  <a:gd name="connsiteX28" fmla="*/ 47655 w 316247"/>
                  <a:gd name="connsiteY28" fmla="*/ 300192 h 580634"/>
                  <a:gd name="connsiteX29" fmla="*/ 45680 w 316247"/>
                  <a:gd name="connsiteY29" fmla="*/ 288342 h 580634"/>
                  <a:gd name="connsiteX30" fmla="*/ 31855 w 316247"/>
                  <a:gd name="connsiteY30" fmla="*/ 282417 h 580634"/>
                  <a:gd name="connsiteX31" fmla="*/ 23955 w 316247"/>
                  <a:gd name="connsiteY31" fmla="*/ 276492 h 580634"/>
                  <a:gd name="connsiteX32" fmla="*/ 18030 w 316247"/>
                  <a:gd name="connsiteY32" fmla="*/ 274517 h 580634"/>
                  <a:gd name="connsiteX33" fmla="*/ 8156 w 316247"/>
                  <a:gd name="connsiteY33" fmla="*/ 262668 h 580634"/>
                  <a:gd name="connsiteX34" fmla="*/ 6181 w 316247"/>
                  <a:gd name="connsiteY34" fmla="*/ 215269 h 580634"/>
                  <a:gd name="connsiteX35" fmla="*/ 2231 w 316247"/>
                  <a:gd name="connsiteY35" fmla="*/ 201444 h 580634"/>
                  <a:gd name="connsiteX36" fmla="*/ 2231 w 316247"/>
                  <a:gd name="connsiteY36" fmla="*/ 140221 h 580634"/>
                  <a:gd name="connsiteX37" fmla="*/ 6181 w 316247"/>
                  <a:gd name="connsiteY37" fmla="*/ 128371 h 580634"/>
                  <a:gd name="connsiteX38" fmla="*/ 10131 w 316247"/>
                  <a:gd name="connsiteY38" fmla="*/ 122447 h 580634"/>
                  <a:gd name="connsiteX39" fmla="*/ 12106 w 316247"/>
                  <a:gd name="connsiteY39" fmla="*/ 116522 h 580634"/>
                  <a:gd name="connsiteX40" fmla="*/ 21980 w 316247"/>
                  <a:gd name="connsiteY40" fmla="*/ 102697 h 580634"/>
                  <a:gd name="connsiteX41" fmla="*/ 35805 w 316247"/>
                  <a:gd name="connsiteY41" fmla="*/ 88873 h 580634"/>
                  <a:gd name="connsiteX42" fmla="*/ 47655 w 316247"/>
                  <a:gd name="connsiteY42" fmla="*/ 80973 h 580634"/>
                  <a:gd name="connsiteX43" fmla="*/ 55554 w 316247"/>
                  <a:gd name="connsiteY43" fmla="*/ 77023 h 580634"/>
                  <a:gd name="connsiteX44" fmla="*/ 67404 w 316247"/>
                  <a:gd name="connsiteY44" fmla="*/ 69123 h 580634"/>
                  <a:gd name="connsiteX45" fmla="*/ 79254 w 316247"/>
                  <a:gd name="connsiteY45" fmla="*/ 57273 h 580634"/>
                  <a:gd name="connsiteX46" fmla="*/ 85179 w 316247"/>
                  <a:gd name="connsiteY46" fmla="*/ 25674 h 580634"/>
                  <a:gd name="connsiteX47" fmla="*/ 89129 w 316247"/>
                  <a:gd name="connsiteY47" fmla="*/ 13825 h 580634"/>
                  <a:gd name="connsiteX48" fmla="*/ 108878 w 316247"/>
                  <a:gd name="connsiteY48" fmla="*/ 3950 h 580634"/>
                  <a:gd name="connsiteX49" fmla="*/ 120728 w 316247"/>
                  <a:gd name="connsiteY49" fmla="*/ 0 h 58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16247" h="580634">
                    <a:moveTo>
                      <a:pt x="120728" y="0"/>
                    </a:moveTo>
                    <a:lnTo>
                      <a:pt x="316247" y="0"/>
                    </a:lnTo>
                    <a:lnTo>
                      <a:pt x="316247" y="580634"/>
                    </a:lnTo>
                    <a:lnTo>
                      <a:pt x="160227" y="580634"/>
                    </a:lnTo>
                    <a:lnTo>
                      <a:pt x="160227" y="556935"/>
                    </a:lnTo>
                    <a:cubicBezTo>
                      <a:pt x="155619" y="552985"/>
                      <a:pt x="150694" y="549377"/>
                      <a:pt x="146402" y="545085"/>
                    </a:cubicBezTo>
                    <a:cubicBezTo>
                      <a:pt x="144724" y="543407"/>
                      <a:pt x="143997" y="540962"/>
                      <a:pt x="142452" y="539160"/>
                    </a:cubicBezTo>
                    <a:cubicBezTo>
                      <a:pt x="140028" y="536332"/>
                      <a:pt x="136878" y="534168"/>
                      <a:pt x="134552" y="531260"/>
                    </a:cubicBezTo>
                    <a:cubicBezTo>
                      <a:pt x="115647" y="507630"/>
                      <a:pt x="135571" y="528332"/>
                      <a:pt x="120728" y="513486"/>
                    </a:cubicBezTo>
                    <a:cubicBezTo>
                      <a:pt x="120070" y="511511"/>
                      <a:pt x="119684" y="509423"/>
                      <a:pt x="118753" y="507561"/>
                    </a:cubicBezTo>
                    <a:cubicBezTo>
                      <a:pt x="117691" y="505438"/>
                      <a:pt x="115738" y="503818"/>
                      <a:pt x="114803" y="501636"/>
                    </a:cubicBezTo>
                    <a:cubicBezTo>
                      <a:pt x="113734" y="499141"/>
                      <a:pt x="113486" y="496369"/>
                      <a:pt x="112828" y="493736"/>
                    </a:cubicBezTo>
                    <a:cubicBezTo>
                      <a:pt x="112170" y="485178"/>
                      <a:pt x="112935" y="476389"/>
                      <a:pt x="110853" y="468062"/>
                    </a:cubicBezTo>
                    <a:cubicBezTo>
                      <a:pt x="110176" y="465352"/>
                      <a:pt x="107133" y="463852"/>
                      <a:pt x="104928" y="462137"/>
                    </a:cubicBezTo>
                    <a:cubicBezTo>
                      <a:pt x="101181" y="459223"/>
                      <a:pt x="97028" y="456871"/>
                      <a:pt x="93078" y="454238"/>
                    </a:cubicBezTo>
                    <a:lnTo>
                      <a:pt x="87154" y="450288"/>
                    </a:lnTo>
                    <a:cubicBezTo>
                      <a:pt x="85837" y="448313"/>
                      <a:pt x="84584" y="446295"/>
                      <a:pt x="83204" y="444363"/>
                    </a:cubicBezTo>
                    <a:cubicBezTo>
                      <a:pt x="81291" y="441684"/>
                      <a:pt x="78912" y="439321"/>
                      <a:pt x="77279" y="436463"/>
                    </a:cubicBezTo>
                    <a:cubicBezTo>
                      <a:pt x="70656" y="424873"/>
                      <a:pt x="83634" y="434919"/>
                      <a:pt x="67404" y="418689"/>
                    </a:cubicBezTo>
                    <a:lnTo>
                      <a:pt x="55554" y="406839"/>
                    </a:lnTo>
                    <a:cubicBezTo>
                      <a:pt x="54896" y="404206"/>
                      <a:pt x="54926" y="401296"/>
                      <a:pt x="53579" y="398939"/>
                    </a:cubicBezTo>
                    <a:cubicBezTo>
                      <a:pt x="52193" y="396514"/>
                      <a:pt x="48476" y="395683"/>
                      <a:pt x="47655" y="393014"/>
                    </a:cubicBezTo>
                    <a:cubicBezTo>
                      <a:pt x="45710" y="386691"/>
                      <a:pt x="47066" y="379734"/>
                      <a:pt x="45680" y="373265"/>
                    </a:cubicBezTo>
                    <a:cubicBezTo>
                      <a:pt x="44262" y="366648"/>
                      <a:pt x="40225" y="363860"/>
                      <a:pt x="35805" y="359440"/>
                    </a:cubicBezTo>
                    <a:cubicBezTo>
                      <a:pt x="35147" y="357465"/>
                      <a:pt x="34761" y="355377"/>
                      <a:pt x="33830" y="353515"/>
                    </a:cubicBezTo>
                    <a:cubicBezTo>
                      <a:pt x="26172" y="338199"/>
                      <a:pt x="32870" y="356559"/>
                      <a:pt x="27905" y="341666"/>
                    </a:cubicBezTo>
                    <a:cubicBezTo>
                      <a:pt x="28563" y="335083"/>
                      <a:pt x="26921" y="327834"/>
                      <a:pt x="29880" y="321916"/>
                    </a:cubicBezTo>
                    <a:cubicBezTo>
                      <a:pt x="32003" y="317670"/>
                      <a:pt x="41730" y="314016"/>
                      <a:pt x="41730" y="314016"/>
                    </a:cubicBezTo>
                    <a:cubicBezTo>
                      <a:pt x="42502" y="312472"/>
                      <a:pt x="47655" y="303099"/>
                      <a:pt x="47655" y="300192"/>
                    </a:cubicBezTo>
                    <a:cubicBezTo>
                      <a:pt x="47655" y="296188"/>
                      <a:pt x="47471" y="291924"/>
                      <a:pt x="45680" y="288342"/>
                    </a:cubicBezTo>
                    <a:cubicBezTo>
                      <a:pt x="43732" y="284445"/>
                      <a:pt x="34928" y="283185"/>
                      <a:pt x="31855" y="282417"/>
                    </a:cubicBezTo>
                    <a:cubicBezTo>
                      <a:pt x="29222" y="280442"/>
                      <a:pt x="26813" y="278125"/>
                      <a:pt x="23955" y="276492"/>
                    </a:cubicBezTo>
                    <a:cubicBezTo>
                      <a:pt x="22147" y="275459"/>
                      <a:pt x="19762" y="275672"/>
                      <a:pt x="18030" y="274517"/>
                    </a:cubicBezTo>
                    <a:cubicBezTo>
                      <a:pt x="13469" y="271476"/>
                      <a:pt x="11070" y="267039"/>
                      <a:pt x="8156" y="262668"/>
                    </a:cubicBezTo>
                    <a:cubicBezTo>
                      <a:pt x="7498" y="246868"/>
                      <a:pt x="7308" y="231042"/>
                      <a:pt x="6181" y="215269"/>
                    </a:cubicBezTo>
                    <a:cubicBezTo>
                      <a:pt x="5956" y="212113"/>
                      <a:pt x="3335" y="204757"/>
                      <a:pt x="2231" y="201444"/>
                    </a:cubicBezTo>
                    <a:cubicBezTo>
                      <a:pt x="10" y="174791"/>
                      <a:pt x="-1415" y="170606"/>
                      <a:pt x="2231" y="140221"/>
                    </a:cubicBezTo>
                    <a:cubicBezTo>
                      <a:pt x="2727" y="136087"/>
                      <a:pt x="3871" y="131835"/>
                      <a:pt x="6181" y="128371"/>
                    </a:cubicBezTo>
                    <a:lnTo>
                      <a:pt x="10131" y="122447"/>
                    </a:lnTo>
                    <a:cubicBezTo>
                      <a:pt x="10789" y="120472"/>
                      <a:pt x="11175" y="118384"/>
                      <a:pt x="12106" y="116522"/>
                    </a:cubicBezTo>
                    <a:cubicBezTo>
                      <a:pt x="13298" y="114138"/>
                      <a:pt x="20988" y="103788"/>
                      <a:pt x="21980" y="102697"/>
                    </a:cubicBezTo>
                    <a:cubicBezTo>
                      <a:pt x="26364" y="97875"/>
                      <a:pt x="30383" y="92488"/>
                      <a:pt x="35805" y="88873"/>
                    </a:cubicBezTo>
                    <a:cubicBezTo>
                      <a:pt x="39755" y="86240"/>
                      <a:pt x="43409" y="83096"/>
                      <a:pt x="47655" y="80973"/>
                    </a:cubicBezTo>
                    <a:cubicBezTo>
                      <a:pt x="50288" y="79656"/>
                      <a:pt x="53030" y="78538"/>
                      <a:pt x="55554" y="77023"/>
                    </a:cubicBezTo>
                    <a:cubicBezTo>
                      <a:pt x="59625" y="74580"/>
                      <a:pt x="64047" y="72480"/>
                      <a:pt x="67404" y="69123"/>
                    </a:cubicBezTo>
                    <a:lnTo>
                      <a:pt x="79254" y="57273"/>
                    </a:lnTo>
                    <a:cubicBezTo>
                      <a:pt x="88303" y="30127"/>
                      <a:pt x="78011" y="63901"/>
                      <a:pt x="85179" y="25674"/>
                    </a:cubicBezTo>
                    <a:cubicBezTo>
                      <a:pt x="85946" y="21582"/>
                      <a:pt x="85665" y="16135"/>
                      <a:pt x="89129" y="13825"/>
                    </a:cubicBezTo>
                    <a:cubicBezTo>
                      <a:pt x="103236" y="4419"/>
                      <a:pt x="96373" y="7076"/>
                      <a:pt x="108878" y="3950"/>
                    </a:cubicBezTo>
                    <a:lnTo>
                      <a:pt x="120728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4234411" y="4003745"/>
                <a:ext cx="377826" cy="614237"/>
              </a:xfrm>
              <a:custGeom>
                <a:avLst/>
                <a:gdLst>
                  <a:gd name="connsiteX0" fmla="*/ 296242 w 377215"/>
                  <a:gd name="connsiteY0" fmla="*/ 0 h 614208"/>
                  <a:gd name="connsiteX1" fmla="*/ 296242 w 377215"/>
                  <a:gd name="connsiteY1" fmla="*/ 0 h 614208"/>
                  <a:gd name="connsiteX2" fmla="*/ 306117 w 377215"/>
                  <a:gd name="connsiteY2" fmla="*/ 29624 h 614208"/>
                  <a:gd name="connsiteX3" fmla="*/ 300192 w 377215"/>
                  <a:gd name="connsiteY3" fmla="*/ 35549 h 614208"/>
                  <a:gd name="connsiteX4" fmla="*/ 298217 w 377215"/>
                  <a:gd name="connsiteY4" fmla="*/ 41473 h 614208"/>
                  <a:gd name="connsiteX5" fmla="*/ 296242 w 377215"/>
                  <a:gd name="connsiteY5" fmla="*/ 51348 h 614208"/>
                  <a:gd name="connsiteX6" fmla="*/ 292292 w 377215"/>
                  <a:gd name="connsiteY6" fmla="*/ 57273 h 614208"/>
                  <a:gd name="connsiteX7" fmla="*/ 290317 w 377215"/>
                  <a:gd name="connsiteY7" fmla="*/ 63198 h 614208"/>
                  <a:gd name="connsiteX8" fmla="*/ 282418 w 377215"/>
                  <a:gd name="connsiteY8" fmla="*/ 98747 h 614208"/>
                  <a:gd name="connsiteX9" fmla="*/ 276493 w 377215"/>
                  <a:gd name="connsiteY9" fmla="*/ 110597 h 614208"/>
                  <a:gd name="connsiteX10" fmla="*/ 260693 w 377215"/>
                  <a:gd name="connsiteY10" fmla="*/ 112571 h 614208"/>
                  <a:gd name="connsiteX11" fmla="*/ 252793 w 377215"/>
                  <a:gd name="connsiteY11" fmla="*/ 122446 h 614208"/>
                  <a:gd name="connsiteX12" fmla="*/ 250818 w 377215"/>
                  <a:gd name="connsiteY12" fmla="*/ 128371 h 614208"/>
                  <a:gd name="connsiteX13" fmla="*/ 242919 w 377215"/>
                  <a:gd name="connsiteY13" fmla="*/ 140221 h 614208"/>
                  <a:gd name="connsiteX14" fmla="*/ 238969 w 377215"/>
                  <a:gd name="connsiteY14" fmla="*/ 146146 h 614208"/>
                  <a:gd name="connsiteX15" fmla="*/ 223169 w 377215"/>
                  <a:gd name="connsiteY15" fmla="*/ 150095 h 614208"/>
                  <a:gd name="connsiteX16" fmla="*/ 217244 w 377215"/>
                  <a:gd name="connsiteY16" fmla="*/ 157995 h 614208"/>
                  <a:gd name="connsiteX17" fmla="*/ 215269 w 377215"/>
                  <a:gd name="connsiteY17" fmla="*/ 163920 h 614208"/>
                  <a:gd name="connsiteX18" fmla="*/ 211319 w 377215"/>
                  <a:gd name="connsiteY18" fmla="*/ 171820 h 614208"/>
                  <a:gd name="connsiteX19" fmla="*/ 213294 w 377215"/>
                  <a:gd name="connsiteY19" fmla="*/ 191569 h 614208"/>
                  <a:gd name="connsiteX20" fmla="*/ 215269 w 377215"/>
                  <a:gd name="connsiteY20" fmla="*/ 197494 h 614208"/>
                  <a:gd name="connsiteX21" fmla="*/ 219219 w 377215"/>
                  <a:gd name="connsiteY21" fmla="*/ 213294 h 614208"/>
                  <a:gd name="connsiteX22" fmla="*/ 221194 w 377215"/>
                  <a:gd name="connsiteY22" fmla="*/ 242918 h 614208"/>
                  <a:gd name="connsiteX23" fmla="*/ 223169 w 377215"/>
                  <a:gd name="connsiteY23" fmla="*/ 282417 h 614208"/>
                  <a:gd name="connsiteX24" fmla="*/ 229094 w 377215"/>
                  <a:gd name="connsiteY24" fmla="*/ 284392 h 614208"/>
                  <a:gd name="connsiteX25" fmla="*/ 240944 w 377215"/>
                  <a:gd name="connsiteY25" fmla="*/ 292292 h 614208"/>
                  <a:gd name="connsiteX26" fmla="*/ 246868 w 377215"/>
                  <a:gd name="connsiteY26" fmla="*/ 298216 h 614208"/>
                  <a:gd name="connsiteX27" fmla="*/ 250818 w 377215"/>
                  <a:gd name="connsiteY27" fmla="*/ 304141 h 614208"/>
                  <a:gd name="connsiteX28" fmla="*/ 256743 w 377215"/>
                  <a:gd name="connsiteY28" fmla="*/ 308091 h 614208"/>
                  <a:gd name="connsiteX29" fmla="*/ 256743 w 377215"/>
                  <a:gd name="connsiteY29" fmla="*/ 345615 h 614208"/>
                  <a:gd name="connsiteX30" fmla="*/ 242919 w 377215"/>
                  <a:gd name="connsiteY30" fmla="*/ 353515 h 614208"/>
                  <a:gd name="connsiteX31" fmla="*/ 238969 w 377215"/>
                  <a:gd name="connsiteY31" fmla="*/ 359440 h 614208"/>
                  <a:gd name="connsiteX32" fmla="*/ 254768 w 377215"/>
                  <a:gd name="connsiteY32" fmla="*/ 389064 h 614208"/>
                  <a:gd name="connsiteX33" fmla="*/ 258718 w 377215"/>
                  <a:gd name="connsiteY33" fmla="*/ 394989 h 614208"/>
                  <a:gd name="connsiteX34" fmla="*/ 260693 w 377215"/>
                  <a:gd name="connsiteY34" fmla="*/ 400914 h 614208"/>
                  <a:gd name="connsiteX35" fmla="*/ 266618 w 377215"/>
                  <a:gd name="connsiteY35" fmla="*/ 404863 h 614208"/>
                  <a:gd name="connsiteX36" fmla="*/ 268593 w 377215"/>
                  <a:gd name="connsiteY36" fmla="*/ 410788 h 614208"/>
                  <a:gd name="connsiteX37" fmla="*/ 272543 w 377215"/>
                  <a:gd name="connsiteY37" fmla="*/ 416713 h 614208"/>
                  <a:gd name="connsiteX38" fmla="*/ 274518 w 377215"/>
                  <a:gd name="connsiteY38" fmla="*/ 424613 h 614208"/>
                  <a:gd name="connsiteX39" fmla="*/ 276493 w 377215"/>
                  <a:gd name="connsiteY39" fmla="*/ 434488 h 614208"/>
                  <a:gd name="connsiteX40" fmla="*/ 288342 w 377215"/>
                  <a:gd name="connsiteY40" fmla="*/ 446337 h 614208"/>
                  <a:gd name="connsiteX41" fmla="*/ 296242 w 377215"/>
                  <a:gd name="connsiteY41" fmla="*/ 452262 h 614208"/>
                  <a:gd name="connsiteX42" fmla="*/ 308092 w 377215"/>
                  <a:gd name="connsiteY42" fmla="*/ 460162 h 614208"/>
                  <a:gd name="connsiteX43" fmla="*/ 315992 w 377215"/>
                  <a:gd name="connsiteY43" fmla="*/ 472012 h 614208"/>
                  <a:gd name="connsiteX44" fmla="*/ 319941 w 377215"/>
                  <a:gd name="connsiteY44" fmla="*/ 477936 h 614208"/>
                  <a:gd name="connsiteX45" fmla="*/ 325866 w 377215"/>
                  <a:gd name="connsiteY45" fmla="*/ 485836 h 614208"/>
                  <a:gd name="connsiteX46" fmla="*/ 331791 w 377215"/>
                  <a:gd name="connsiteY46" fmla="*/ 503611 h 614208"/>
                  <a:gd name="connsiteX47" fmla="*/ 333766 w 377215"/>
                  <a:gd name="connsiteY47" fmla="*/ 509536 h 614208"/>
                  <a:gd name="connsiteX48" fmla="*/ 335741 w 377215"/>
                  <a:gd name="connsiteY48" fmla="*/ 515460 h 614208"/>
                  <a:gd name="connsiteX49" fmla="*/ 339691 w 377215"/>
                  <a:gd name="connsiteY49" fmla="*/ 529285 h 614208"/>
                  <a:gd name="connsiteX50" fmla="*/ 343641 w 377215"/>
                  <a:gd name="connsiteY50" fmla="*/ 535210 h 614208"/>
                  <a:gd name="connsiteX51" fmla="*/ 353516 w 377215"/>
                  <a:gd name="connsiteY51" fmla="*/ 549035 h 614208"/>
                  <a:gd name="connsiteX52" fmla="*/ 355491 w 377215"/>
                  <a:gd name="connsiteY52" fmla="*/ 554959 h 614208"/>
                  <a:gd name="connsiteX53" fmla="*/ 363390 w 377215"/>
                  <a:gd name="connsiteY53" fmla="*/ 566809 h 614208"/>
                  <a:gd name="connsiteX54" fmla="*/ 371290 w 377215"/>
                  <a:gd name="connsiteY54" fmla="*/ 586559 h 614208"/>
                  <a:gd name="connsiteX55" fmla="*/ 375240 w 377215"/>
                  <a:gd name="connsiteY55" fmla="*/ 608283 h 614208"/>
                  <a:gd name="connsiteX56" fmla="*/ 377215 w 377215"/>
                  <a:gd name="connsiteY56" fmla="*/ 614208 h 614208"/>
                  <a:gd name="connsiteX57" fmla="*/ 0 w 377215"/>
                  <a:gd name="connsiteY57" fmla="*/ 614208 h 614208"/>
                  <a:gd name="connsiteX58" fmla="*/ 0 w 377215"/>
                  <a:gd name="connsiteY58" fmla="*/ 3949 h 614208"/>
                  <a:gd name="connsiteX59" fmla="*/ 296242 w 377215"/>
                  <a:gd name="connsiteY59" fmla="*/ 0 h 61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77215" h="614208">
                    <a:moveTo>
                      <a:pt x="296242" y="0"/>
                    </a:moveTo>
                    <a:lnTo>
                      <a:pt x="296242" y="0"/>
                    </a:lnTo>
                    <a:cubicBezTo>
                      <a:pt x="307365" y="12976"/>
                      <a:pt x="312501" y="12067"/>
                      <a:pt x="306117" y="29624"/>
                    </a:cubicBezTo>
                    <a:cubicBezTo>
                      <a:pt x="305162" y="32249"/>
                      <a:pt x="302167" y="33574"/>
                      <a:pt x="300192" y="35549"/>
                    </a:cubicBezTo>
                    <a:cubicBezTo>
                      <a:pt x="299534" y="37524"/>
                      <a:pt x="298722" y="39454"/>
                      <a:pt x="298217" y="41473"/>
                    </a:cubicBezTo>
                    <a:cubicBezTo>
                      <a:pt x="297403" y="44730"/>
                      <a:pt x="297421" y="48205"/>
                      <a:pt x="296242" y="51348"/>
                    </a:cubicBezTo>
                    <a:cubicBezTo>
                      <a:pt x="295409" y="53571"/>
                      <a:pt x="293354" y="55150"/>
                      <a:pt x="292292" y="57273"/>
                    </a:cubicBezTo>
                    <a:cubicBezTo>
                      <a:pt x="291361" y="59135"/>
                      <a:pt x="290975" y="61223"/>
                      <a:pt x="290317" y="63198"/>
                    </a:cubicBezTo>
                    <a:cubicBezTo>
                      <a:pt x="286460" y="121048"/>
                      <a:pt x="295818" y="78645"/>
                      <a:pt x="282418" y="98747"/>
                    </a:cubicBezTo>
                    <a:cubicBezTo>
                      <a:pt x="280453" y="101694"/>
                      <a:pt x="280730" y="108902"/>
                      <a:pt x="276493" y="110597"/>
                    </a:cubicBezTo>
                    <a:cubicBezTo>
                      <a:pt x="271565" y="112568"/>
                      <a:pt x="265960" y="111913"/>
                      <a:pt x="260693" y="112571"/>
                    </a:cubicBezTo>
                    <a:cubicBezTo>
                      <a:pt x="255729" y="127464"/>
                      <a:pt x="263003" y="109684"/>
                      <a:pt x="252793" y="122446"/>
                    </a:cubicBezTo>
                    <a:cubicBezTo>
                      <a:pt x="251492" y="124072"/>
                      <a:pt x="251829" y="126551"/>
                      <a:pt x="250818" y="128371"/>
                    </a:cubicBezTo>
                    <a:cubicBezTo>
                      <a:pt x="248513" y="132521"/>
                      <a:pt x="245552" y="136271"/>
                      <a:pt x="242919" y="140221"/>
                    </a:cubicBezTo>
                    <a:cubicBezTo>
                      <a:pt x="241602" y="142196"/>
                      <a:pt x="241221" y="145395"/>
                      <a:pt x="238969" y="146146"/>
                    </a:cubicBezTo>
                    <a:cubicBezTo>
                      <a:pt x="229859" y="149183"/>
                      <a:pt x="235085" y="147713"/>
                      <a:pt x="223169" y="150095"/>
                    </a:cubicBezTo>
                    <a:cubicBezTo>
                      <a:pt x="221194" y="152728"/>
                      <a:pt x="218877" y="155137"/>
                      <a:pt x="217244" y="157995"/>
                    </a:cubicBezTo>
                    <a:cubicBezTo>
                      <a:pt x="216211" y="159803"/>
                      <a:pt x="216089" y="162006"/>
                      <a:pt x="215269" y="163920"/>
                    </a:cubicBezTo>
                    <a:cubicBezTo>
                      <a:pt x="214109" y="166626"/>
                      <a:pt x="212636" y="169187"/>
                      <a:pt x="211319" y="171820"/>
                    </a:cubicBezTo>
                    <a:cubicBezTo>
                      <a:pt x="211977" y="178403"/>
                      <a:pt x="212288" y="185030"/>
                      <a:pt x="213294" y="191569"/>
                    </a:cubicBezTo>
                    <a:cubicBezTo>
                      <a:pt x="213611" y="193627"/>
                      <a:pt x="214721" y="195486"/>
                      <a:pt x="215269" y="197494"/>
                    </a:cubicBezTo>
                    <a:cubicBezTo>
                      <a:pt x="216697" y="202731"/>
                      <a:pt x="217902" y="208027"/>
                      <a:pt x="219219" y="213294"/>
                    </a:cubicBezTo>
                    <a:cubicBezTo>
                      <a:pt x="219877" y="223169"/>
                      <a:pt x="220629" y="233038"/>
                      <a:pt x="221194" y="242918"/>
                    </a:cubicBezTo>
                    <a:cubicBezTo>
                      <a:pt x="221946" y="256079"/>
                      <a:pt x="220702" y="269467"/>
                      <a:pt x="223169" y="282417"/>
                    </a:cubicBezTo>
                    <a:cubicBezTo>
                      <a:pt x="223559" y="284462"/>
                      <a:pt x="227274" y="283381"/>
                      <a:pt x="229094" y="284392"/>
                    </a:cubicBezTo>
                    <a:cubicBezTo>
                      <a:pt x="233244" y="286697"/>
                      <a:pt x="237587" y="288935"/>
                      <a:pt x="240944" y="292292"/>
                    </a:cubicBezTo>
                    <a:cubicBezTo>
                      <a:pt x="242919" y="294267"/>
                      <a:pt x="245080" y="296071"/>
                      <a:pt x="246868" y="298216"/>
                    </a:cubicBezTo>
                    <a:cubicBezTo>
                      <a:pt x="248388" y="300040"/>
                      <a:pt x="249140" y="302463"/>
                      <a:pt x="250818" y="304141"/>
                    </a:cubicBezTo>
                    <a:cubicBezTo>
                      <a:pt x="252496" y="305819"/>
                      <a:pt x="254768" y="306774"/>
                      <a:pt x="256743" y="308091"/>
                    </a:cubicBezTo>
                    <a:cubicBezTo>
                      <a:pt x="261310" y="321793"/>
                      <a:pt x="262624" y="323267"/>
                      <a:pt x="256743" y="345615"/>
                    </a:cubicBezTo>
                    <a:cubicBezTo>
                      <a:pt x="255593" y="349983"/>
                      <a:pt x="246644" y="352273"/>
                      <a:pt x="242919" y="353515"/>
                    </a:cubicBezTo>
                    <a:cubicBezTo>
                      <a:pt x="241602" y="355490"/>
                      <a:pt x="238969" y="357066"/>
                      <a:pt x="238969" y="359440"/>
                    </a:cubicBezTo>
                    <a:cubicBezTo>
                      <a:pt x="238969" y="383691"/>
                      <a:pt x="243378" y="371980"/>
                      <a:pt x="254768" y="389064"/>
                    </a:cubicBezTo>
                    <a:cubicBezTo>
                      <a:pt x="256085" y="391039"/>
                      <a:pt x="257656" y="392866"/>
                      <a:pt x="258718" y="394989"/>
                    </a:cubicBezTo>
                    <a:cubicBezTo>
                      <a:pt x="259649" y="396851"/>
                      <a:pt x="259392" y="399288"/>
                      <a:pt x="260693" y="400914"/>
                    </a:cubicBezTo>
                    <a:cubicBezTo>
                      <a:pt x="262176" y="402767"/>
                      <a:pt x="264643" y="403547"/>
                      <a:pt x="266618" y="404863"/>
                    </a:cubicBezTo>
                    <a:cubicBezTo>
                      <a:pt x="267276" y="406838"/>
                      <a:pt x="267662" y="408926"/>
                      <a:pt x="268593" y="410788"/>
                    </a:cubicBezTo>
                    <a:cubicBezTo>
                      <a:pt x="269655" y="412911"/>
                      <a:pt x="271608" y="414531"/>
                      <a:pt x="272543" y="416713"/>
                    </a:cubicBezTo>
                    <a:cubicBezTo>
                      <a:pt x="273612" y="419208"/>
                      <a:pt x="273929" y="421963"/>
                      <a:pt x="274518" y="424613"/>
                    </a:cubicBezTo>
                    <a:cubicBezTo>
                      <a:pt x="275246" y="427890"/>
                      <a:pt x="274691" y="431656"/>
                      <a:pt x="276493" y="434488"/>
                    </a:cubicBezTo>
                    <a:cubicBezTo>
                      <a:pt x="279492" y="439200"/>
                      <a:pt x="283873" y="442986"/>
                      <a:pt x="288342" y="446337"/>
                    </a:cubicBezTo>
                    <a:cubicBezTo>
                      <a:pt x="290975" y="448312"/>
                      <a:pt x="293545" y="450374"/>
                      <a:pt x="296242" y="452262"/>
                    </a:cubicBezTo>
                    <a:cubicBezTo>
                      <a:pt x="300131" y="454984"/>
                      <a:pt x="308092" y="460162"/>
                      <a:pt x="308092" y="460162"/>
                    </a:cubicBezTo>
                    <a:cubicBezTo>
                      <a:pt x="311563" y="470575"/>
                      <a:pt x="307773" y="462149"/>
                      <a:pt x="315992" y="472012"/>
                    </a:cubicBezTo>
                    <a:cubicBezTo>
                      <a:pt x="317511" y="473835"/>
                      <a:pt x="318562" y="476005"/>
                      <a:pt x="319941" y="477936"/>
                    </a:cubicBezTo>
                    <a:cubicBezTo>
                      <a:pt x="321854" y="480615"/>
                      <a:pt x="323891" y="483203"/>
                      <a:pt x="325866" y="485836"/>
                    </a:cubicBezTo>
                    <a:lnTo>
                      <a:pt x="331791" y="503611"/>
                    </a:lnTo>
                    <a:lnTo>
                      <a:pt x="333766" y="509536"/>
                    </a:lnTo>
                    <a:cubicBezTo>
                      <a:pt x="334424" y="511511"/>
                      <a:pt x="335236" y="513441"/>
                      <a:pt x="335741" y="515460"/>
                    </a:cubicBezTo>
                    <a:cubicBezTo>
                      <a:pt x="336374" y="517991"/>
                      <a:pt x="338274" y="526452"/>
                      <a:pt x="339691" y="529285"/>
                    </a:cubicBezTo>
                    <a:cubicBezTo>
                      <a:pt x="340753" y="531408"/>
                      <a:pt x="342261" y="533278"/>
                      <a:pt x="343641" y="535210"/>
                    </a:cubicBezTo>
                    <a:cubicBezTo>
                      <a:pt x="345133" y="537298"/>
                      <a:pt x="351964" y="545931"/>
                      <a:pt x="353516" y="549035"/>
                    </a:cubicBezTo>
                    <a:cubicBezTo>
                      <a:pt x="354447" y="550897"/>
                      <a:pt x="354480" y="553139"/>
                      <a:pt x="355491" y="554959"/>
                    </a:cubicBezTo>
                    <a:cubicBezTo>
                      <a:pt x="357796" y="559109"/>
                      <a:pt x="361889" y="562305"/>
                      <a:pt x="363390" y="566809"/>
                    </a:cubicBezTo>
                    <a:cubicBezTo>
                      <a:pt x="368271" y="581452"/>
                      <a:pt x="365478" y="574935"/>
                      <a:pt x="371290" y="586559"/>
                    </a:cubicBezTo>
                    <a:cubicBezTo>
                      <a:pt x="372170" y="591840"/>
                      <a:pt x="373860" y="602764"/>
                      <a:pt x="375240" y="608283"/>
                    </a:cubicBezTo>
                    <a:cubicBezTo>
                      <a:pt x="375745" y="610303"/>
                      <a:pt x="377215" y="614208"/>
                      <a:pt x="377215" y="614208"/>
                    </a:cubicBezTo>
                    <a:lnTo>
                      <a:pt x="0" y="614208"/>
                    </a:lnTo>
                    <a:lnTo>
                      <a:pt x="0" y="3949"/>
                    </a:lnTo>
                    <a:lnTo>
                      <a:pt x="296242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4242348" y="4606871"/>
                <a:ext cx="508001" cy="476153"/>
              </a:xfrm>
              <a:custGeom>
                <a:avLst/>
                <a:gdLst>
                  <a:gd name="connsiteX0" fmla="*/ 0 w 507561"/>
                  <a:gd name="connsiteY0" fmla="*/ 92822 h 475962"/>
                  <a:gd name="connsiteX1" fmla="*/ 0 w 507561"/>
                  <a:gd name="connsiteY1" fmla="*/ 0 h 475962"/>
                  <a:gd name="connsiteX2" fmla="*/ 375240 w 507561"/>
                  <a:gd name="connsiteY2" fmla="*/ 0 h 475962"/>
                  <a:gd name="connsiteX3" fmla="*/ 379190 w 507561"/>
                  <a:gd name="connsiteY3" fmla="*/ 17775 h 475962"/>
                  <a:gd name="connsiteX4" fmla="*/ 394989 w 507561"/>
                  <a:gd name="connsiteY4" fmla="*/ 35549 h 475962"/>
                  <a:gd name="connsiteX5" fmla="*/ 398939 w 507561"/>
                  <a:gd name="connsiteY5" fmla="*/ 41474 h 475962"/>
                  <a:gd name="connsiteX6" fmla="*/ 410789 w 507561"/>
                  <a:gd name="connsiteY6" fmla="*/ 45424 h 475962"/>
                  <a:gd name="connsiteX7" fmla="*/ 422638 w 507561"/>
                  <a:gd name="connsiteY7" fmla="*/ 51349 h 475962"/>
                  <a:gd name="connsiteX8" fmla="*/ 424613 w 507561"/>
                  <a:gd name="connsiteY8" fmla="*/ 57273 h 475962"/>
                  <a:gd name="connsiteX9" fmla="*/ 414739 w 507561"/>
                  <a:gd name="connsiteY9" fmla="*/ 65173 h 475962"/>
                  <a:gd name="connsiteX10" fmla="*/ 410789 w 507561"/>
                  <a:gd name="connsiteY10" fmla="*/ 71098 h 475962"/>
                  <a:gd name="connsiteX11" fmla="*/ 422638 w 507561"/>
                  <a:gd name="connsiteY11" fmla="*/ 80973 h 475962"/>
                  <a:gd name="connsiteX12" fmla="*/ 507561 w 507561"/>
                  <a:gd name="connsiteY12" fmla="*/ 82948 h 475962"/>
                  <a:gd name="connsiteX13" fmla="*/ 503611 w 507561"/>
                  <a:gd name="connsiteY13" fmla="*/ 94797 h 475962"/>
                  <a:gd name="connsiteX14" fmla="*/ 499661 w 507561"/>
                  <a:gd name="connsiteY14" fmla="*/ 100722 h 475962"/>
                  <a:gd name="connsiteX15" fmla="*/ 499661 w 507561"/>
                  <a:gd name="connsiteY15" fmla="*/ 108622 h 475962"/>
                  <a:gd name="connsiteX16" fmla="*/ 499661 w 507561"/>
                  <a:gd name="connsiteY16" fmla="*/ 262668 h 475962"/>
                  <a:gd name="connsiteX17" fmla="*/ 497686 w 507561"/>
                  <a:gd name="connsiteY17" fmla="*/ 276492 h 475962"/>
                  <a:gd name="connsiteX18" fmla="*/ 479912 w 507561"/>
                  <a:gd name="connsiteY18" fmla="*/ 278467 h 475962"/>
                  <a:gd name="connsiteX19" fmla="*/ 436463 w 507561"/>
                  <a:gd name="connsiteY19" fmla="*/ 284392 h 475962"/>
                  <a:gd name="connsiteX20" fmla="*/ 432513 w 507561"/>
                  <a:gd name="connsiteY20" fmla="*/ 296242 h 475962"/>
                  <a:gd name="connsiteX21" fmla="*/ 430538 w 507561"/>
                  <a:gd name="connsiteY21" fmla="*/ 302167 h 475962"/>
                  <a:gd name="connsiteX22" fmla="*/ 426588 w 507561"/>
                  <a:gd name="connsiteY22" fmla="*/ 308092 h 475962"/>
                  <a:gd name="connsiteX23" fmla="*/ 420664 w 507561"/>
                  <a:gd name="connsiteY23" fmla="*/ 321916 h 475962"/>
                  <a:gd name="connsiteX24" fmla="*/ 414739 w 507561"/>
                  <a:gd name="connsiteY24" fmla="*/ 325866 h 475962"/>
                  <a:gd name="connsiteX25" fmla="*/ 410789 w 507561"/>
                  <a:gd name="connsiteY25" fmla="*/ 369315 h 475962"/>
                  <a:gd name="connsiteX26" fmla="*/ 406839 w 507561"/>
                  <a:gd name="connsiteY26" fmla="*/ 377215 h 475962"/>
                  <a:gd name="connsiteX27" fmla="*/ 394989 w 507561"/>
                  <a:gd name="connsiteY27" fmla="*/ 381165 h 475962"/>
                  <a:gd name="connsiteX28" fmla="*/ 381165 w 507561"/>
                  <a:gd name="connsiteY28" fmla="*/ 385114 h 475962"/>
                  <a:gd name="connsiteX29" fmla="*/ 375240 w 507561"/>
                  <a:gd name="connsiteY29" fmla="*/ 389064 h 475962"/>
                  <a:gd name="connsiteX30" fmla="*/ 369315 w 507561"/>
                  <a:gd name="connsiteY30" fmla="*/ 391039 h 475962"/>
                  <a:gd name="connsiteX31" fmla="*/ 361415 w 507561"/>
                  <a:gd name="connsiteY31" fmla="*/ 396964 h 475962"/>
                  <a:gd name="connsiteX32" fmla="*/ 347591 w 507561"/>
                  <a:gd name="connsiteY32" fmla="*/ 398939 h 475962"/>
                  <a:gd name="connsiteX33" fmla="*/ 335741 w 507561"/>
                  <a:gd name="connsiteY33" fmla="*/ 402889 h 475962"/>
                  <a:gd name="connsiteX34" fmla="*/ 315991 w 507561"/>
                  <a:gd name="connsiteY34" fmla="*/ 414739 h 475962"/>
                  <a:gd name="connsiteX35" fmla="*/ 308092 w 507561"/>
                  <a:gd name="connsiteY35" fmla="*/ 426588 h 475962"/>
                  <a:gd name="connsiteX36" fmla="*/ 304142 w 507561"/>
                  <a:gd name="connsiteY36" fmla="*/ 432513 h 475962"/>
                  <a:gd name="connsiteX37" fmla="*/ 298217 w 507561"/>
                  <a:gd name="connsiteY37" fmla="*/ 436463 h 475962"/>
                  <a:gd name="connsiteX38" fmla="*/ 294267 w 507561"/>
                  <a:gd name="connsiteY38" fmla="*/ 442388 h 475962"/>
                  <a:gd name="connsiteX39" fmla="*/ 288342 w 507561"/>
                  <a:gd name="connsiteY39" fmla="*/ 444363 h 475962"/>
                  <a:gd name="connsiteX40" fmla="*/ 211319 w 507561"/>
                  <a:gd name="connsiteY40" fmla="*/ 446338 h 475962"/>
                  <a:gd name="connsiteX41" fmla="*/ 201445 w 507561"/>
                  <a:gd name="connsiteY41" fmla="*/ 458188 h 475962"/>
                  <a:gd name="connsiteX42" fmla="*/ 189595 w 507561"/>
                  <a:gd name="connsiteY42" fmla="*/ 466087 h 475962"/>
                  <a:gd name="connsiteX43" fmla="*/ 185645 w 507561"/>
                  <a:gd name="connsiteY43" fmla="*/ 472012 h 475962"/>
                  <a:gd name="connsiteX44" fmla="*/ 173795 w 507561"/>
                  <a:gd name="connsiteY44" fmla="*/ 475962 h 475962"/>
                  <a:gd name="connsiteX45" fmla="*/ 159971 w 507561"/>
                  <a:gd name="connsiteY45" fmla="*/ 472012 h 475962"/>
                  <a:gd name="connsiteX46" fmla="*/ 148121 w 507561"/>
                  <a:gd name="connsiteY46" fmla="*/ 466087 h 475962"/>
                  <a:gd name="connsiteX47" fmla="*/ 82948 w 507561"/>
                  <a:gd name="connsiteY47" fmla="*/ 462137 h 475962"/>
                  <a:gd name="connsiteX48" fmla="*/ 77023 w 507561"/>
                  <a:gd name="connsiteY48" fmla="*/ 456213 h 475962"/>
                  <a:gd name="connsiteX49" fmla="*/ 75048 w 507561"/>
                  <a:gd name="connsiteY49" fmla="*/ 450288 h 475962"/>
                  <a:gd name="connsiteX50" fmla="*/ 69123 w 507561"/>
                  <a:gd name="connsiteY50" fmla="*/ 442388 h 475962"/>
                  <a:gd name="connsiteX51" fmla="*/ 69123 w 507561"/>
                  <a:gd name="connsiteY51" fmla="*/ 98747 h 475962"/>
                  <a:gd name="connsiteX52" fmla="*/ 0 w 507561"/>
                  <a:gd name="connsiteY52" fmla="*/ 92822 h 47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07561" h="475962">
                    <a:moveTo>
                      <a:pt x="0" y="92822"/>
                    </a:moveTo>
                    <a:lnTo>
                      <a:pt x="0" y="0"/>
                    </a:lnTo>
                    <a:lnTo>
                      <a:pt x="375240" y="0"/>
                    </a:lnTo>
                    <a:cubicBezTo>
                      <a:pt x="376557" y="5925"/>
                      <a:pt x="377271" y="12017"/>
                      <a:pt x="379190" y="17775"/>
                    </a:cubicBezTo>
                    <a:cubicBezTo>
                      <a:pt x="381104" y="23518"/>
                      <a:pt x="393546" y="33384"/>
                      <a:pt x="394989" y="35549"/>
                    </a:cubicBezTo>
                    <a:cubicBezTo>
                      <a:pt x="396306" y="37524"/>
                      <a:pt x="396926" y="40216"/>
                      <a:pt x="398939" y="41474"/>
                    </a:cubicBezTo>
                    <a:cubicBezTo>
                      <a:pt x="402470" y="43681"/>
                      <a:pt x="407325" y="43114"/>
                      <a:pt x="410789" y="45424"/>
                    </a:cubicBezTo>
                    <a:cubicBezTo>
                      <a:pt x="418446" y="50529"/>
                      <a:pt x="414462" y="48623"/>
                      <a:pt x="422638" y="51349"/>
                    </a:cubicBezTo>
                    <a:cubicBezTo>
                      <a:pt x="423296" y="53324"/>
                      <a:pt x="424955" y="55220"/>
                      <a:pt x="424613" y="57273"/>
                    </a:cubicBezTo>
                    <a:cubicBezTo>
                      <a:pt x="423562" y="63579"/>
                      <a:pt x="419361" y="63632"/>
                      <a:pt x="414739" y="65173"/>
                    </a:cubicBezTo>
                    <a:cubicBezTo>
                      <a:pt x="413422" y="67148"/>
                      <a:pt x="410789" y="68724"/>
                      <a:pt x="410789" y="71098"/>
                    </a:cubicBezTo>
                    <a:cubicBezTo>
                      <a:pt x="410789" y="75591"/>
                      <a:pt x="419540" y="80775"/>
                      <a:pt x="422638" y="80973"/>
                    </a:cubicBezTo>
                    <a:cubicBezTo>
                      <a:pt x="450896" y="82777"/>
                      <a:pt x="479253" y="82290"/>
                      <a:pt x="507561" y="82948"/>
                    </a:cubicBezTo>
                    <a:cubicBezTo>
                      <a:pt x="506244" y="86898"/>
                      <a:pt x="505920" y="91333"/>
                      <a:pt x="503611" y="94797"/>
                    </a:cubicBezTo>
                    <a:cubicBezTo>
                      <a:pt x="502294" y="96772"/>
                      <a:pt x="500313" y="98440"/>
                      <a:pt x="499661" y="100722"/>
                    </a:cubicBezTo>
                    <a:cubicBezTo>
                      <a:pt x="498938" y="103254"/>
                      <a:pt x="499661" y="105989"/>
                      <a:pt x="499661" y="108622"/>
                    </a:cubicBezTo>
                    <a:lnTo>
                      <a:pt x="499661" y="262668"/>
                    </a:lnTo>
                    <a:lnTo>
                      <a:pt x="497686" y="276492"/>
                    </a:lnTo>
                    <a:cubicBezTo>
                      <a:pt x="491761" y="277150"/>
                      <a:pt x="485858" y="278042"/>
                      <a:pt x="479912" y="278467"/>
                    </a:cubicBezTo>
                    <a:cubicBezTo>
                      <a:pt x="438758" y="281407"/>
                      <a:pt x="453048" y="273335"/>
                      <a:pt x="436463" y="284392"/>
                    </a:cubicBezTo>
                    <a:lnTo>
                      <a:pt x="432513" y="296242"/>
                    </a:lnTo>
                    <a:cubicBezTo>
                      <a:pt x="431855" y="298217"/>
                      <a:pt x="431693" y="300435"/>
                      <a:pt x="430538" y="302167"/>
                    </a:cubicBezTo>
                    <a:cubicBezTo>
                      <a:pt x="429221" y="304142"/>
                      <a:pt x="427650" y="305969"/>
                      <a:pt x="426588" y="308092"/>
                    </a:cubicBezTo>
                    <a:cubicBezTo>
                      <a:pt x="423502" y="314263"/>
                      <a:pt x="425798" y="315755"/>
                      <a:pt x="420664" y="321916"/>
                    </a:cubicBezTo>
                    <a:cubicBezTo>
                      <a:pt x="419145" y="323740"/>
                      <a:pt x="416714" y="324549"/>
                      <a:pt x="414739" y="325866"/>
                    </a:cubicBezTo>
                    <a:cubicBezTo>
                      <a:pt x="407962" y="346198"/>
                      <a:pt x="417936" y="314525"/>
                      <a:pt x="410789" y="369315"/>
                    </a:cubicBezTo>
                    <a:cubicBezTo>
                      <a:pt x="410408" y="372234"/>
                      <a:pt x="409194" y="375449"/>
                      <a:pt x="406839" y="377215"/>
                    </a:cubicBezTo>
                    <a:cubicBezTo>
                      <a:pt x="403508" y="379713"/>
                      <a:pt x="398939" y="379848"/>
                      <a:pt x="394989" y="381165"/>
                    </a:cubicBezTo>
                    <a:cubicBezTo>
                      <a:pt x="386489" y="383998"/>
                      <a:pt x="391084" y="382635"/>
                      <a:pt x="381165" y="385114"/>
                    </a:cubicBezTo>
                    <a:cubicBezTo>
                      <a:pt x="379190" y="386431"/>
                      <a:pt x="377363" y="388002"/>
                      <a:pt x="375240" y="389064"/>
                    </a:cubicBezTo>
                    <a:cubicBezTo>
                      <a:pt x="373378" y="389995"/>
                      <a:pt x="371123" y="390006"/>
                      <a:pt x="369315" y="391039"/>
                    </a:cubicBezTo>
                    <a:cubicBezTo>
                      <a:pt x="366457" y="392672"/>
                      <a:pt x="364508" y="395839"/>
                      <a:pt x="361415" y="396964"/>
                    </a:cubicBezTo>
                    <a:cubicBezTo>
                      <a:pt x="357040" y="398555"/>
                      <a:pt x="352199" y="398281"/>
                      <a:pt x="347591" y="398939"/>
                    </a:cubicBezTo>
                    <a:cubicBezTo>
                      <a:pt x="343641" y="400256"/>
                      <a:pt x="339205" y="400579"/>
                      <a:pt x="335741" y="402889"/>
                    </a:cubicBezTo>
                    <a:cubicBezTo>
                      <a:pt x="321441" y="412422"/>
                      <a:pt x="328137" y="408666"/>
                      <a:pt x="315991" y="414739"/>
                    </a:cubicBezTo>
                    <a:lnTo>
                      <a:pt x="308092" y="426588"/>
                    </a:lnTo>
                    <a:cubicBezTo>
                      <a:pt x="306775" y="428563"/>
                      <a:pt x="306117" y="431196"/>
                      <a:pt x="304142" y="432513"/>
                    </a:cubicBezTo>
                    <a:lnTo>
                      <a:pt x="298217" y="436463"/>
                    </a:lnTo>
                    <a:cubicBezTo>
                      <a:pt x="296900" y="438438"/>
                      <a:pt x="296121" y="440905"/>
                      <a:pt x="294267" y="442388"/>
                    </a:cubicBezTo>
                    <a:cubicBezTo>
                      <a:pt x="292641" y="443689"/>
                      <a:pt x="290421" y="444264"/>
                      <a:pt x="288342" y="444363"/>
                    </a:cubicBezTo>
                    <a:cubicBezTo>
                      <a:pt x="262688" y="445585"/>
                      <a:pt x="236993" y="445680"/>
                      <a:pt x="211319" y="446338"/>
                    </a:cubicBezTo>
                    <a:cubicBezTo>
                      <a:pt x="207809" y="451602"/>
                      <a:pt x="206706" y="454096"/>
                      <a:pt x="201445" y="458188"/>
                    </a:cubicBezTo>
                    <a:cubicBezTo>
                      <a:pt x="197698" y="461102"/>
                      <a:pt x="189595" y="466087"/>
                      <a:pt x="189595" y="466087"/>
                    </a:cubicBezTo>
                    <a:cubicBezTo>
                      <a:pt x="188278" y="468062"/>
                      <a:pt x="187658" y="470754"/>
                      <a:pt x="185645" y="472012"/>
                    </a:cubicBezTo>
                    <a:cubicBezTo>
                      <a:pt x="182114" y="474219"/>
                      <a:pt x="173795" y="475962"/>
                      <a:pt x="173795" y="475962"/>
                    </a:cubicBezTo>
                    <a:cubicBezTo>
                      <a:pt x="169187" y="474645"/>
                      <a:pt x="164421" y="473792"/>
                      <a:pt x="159971" y="472012"/>
                    </a:cubicBezTo>
                    <a:cubicBezTo>
                      <a:pt x="150223" y="468113"/>
                      <a:pt x="158132" y="467755"/>
                      <a:pt x="148121" y="466087"/>
                    </a:cubicBezTo>
                    <a:cubicBezTo>
                      <a:pt x="129515" y="462986"/>
                      <a:pt x="96819" y="462715"/>
                      <a:pt x="82948" y="462137"/>
                    </a:cubicBezTo>
                    <a:cubicBezTo>
                      <a:pt x="80973" y="460162"/>
                      <a:pt x="78572" y="458537"/>
                      <a:pt x="77023" y="456213"/>
                    </a:cubicBezTo>
                    <a:cubicBezTo>
                      <a:pt x="75868" y="454481"/>
                      <a:pt x="75979" y="452150"/>
                      <a:pt x="75048" y="450288"/>
                    </a:cubicBezTo>
                    <a:cubicBezTo>
                      <a:pt x="72815" y="445822"/>
                      <a:pt x="71900" y="445165"/>
                      <a:pt x="69123" y="442388"/>
                    </a:cubicBezTo>
                    <a:lnTo>
                      <a:pt x="69123" y="98747"/>
                    </a:lnTo>
                    <a:lnTo>
                      <a:pt x="0" y="92822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3975648" y="4690992"/>
                <a:ext cx="355601" cy="379334"/>
              </a:xfrm>
              <a:custGeom>
                <a:avLst/>
                <a:gdLst>
                  <a:gd name="connsiteX0" fmla="*/ 0 w 357466"/>
                  <a:gd name="connsiteY0" fmla="*/ 0 h 385114"/>
                  <a:gd name="connsiteX1" fmla="*/ 357466 w 357466"/>
                  <a:gd name="connsiteY1" fmla="*/ 0 h 385114"/>
                  <a:gd name="connsiteX2" fmla="*/ 349566 w 357466"/>
                  <a:gd name="connsiteY2" fmla="*/ 383139 h 385114"/>
                  <a:gd name="connsiteX3" fmla="*/ 337716 w 357466"/>
                  <a:gd name="connsiteY3" fmla="*/ 369315 h 385114"/>
                  <a:gd name="connsiteX4" fmla="*/ 317967 w 357466"/>
                  <a:gd name="connsiteY4" fmla="*/ 361415 h 385114"/>
                  <a:gd name="connsiteX5" fmla="*/ 298217 w 357466"/>
                  <a:gd name="connsiteY5" fmla="*/ 351540 h 385114"/>
                  <a:gd name="connsiteX6" fmla="*/ 242919 w 357466"/>
                  <a:gd name="connsiteY6" fmla="*/ 345615 h 385114"/>
                  <a:gd name="connsiteX7" fmla="*/ 229094 w 357466"/>
                  <a:gd name="connsiteY7" fmla="*/ 343640 h 385114"/>
                  <a:gd name="connsiteX8" fmla="*/ 167871 w 357466"/>
                  <a:gd name="connsiteY8" fmla="*/ 365365 h 385114"/>
                  <a:gd name="connsiteX9" fmla="*/ 132322 w 357466"/>
                  <a:gd name="connsiteY9" fmla="*/ 361415 h 385114"/>
                  <a:gd name="connsiteX10" fmla="*/ 126397 w 357466"/>
                  <a:gd name="connsiteY10" fmla="*/ 359440 h 385114"/>
                  <a:gd name="connsiteX11" fmla="*/ 114547 w 357466"/>
                  <a:gd name="connsiteY11" fmla="*/ 351540 h 385114"/>
                  <a:gd name="connsiteX12" fmla="*/ 102697 w 357466"/>
                  <a:gd name="connsiteY12" fmla="*/ 353515 h 385114"/>
                  <a:gd name="connsiteX13" fmla="*/ 90848 w 357466"/>
                  <a:gd name="connsiteY13" fmla="*/ 363390 h 385114"/>
                  <a:gd name="connsiteX14" fmla="*/ 88873 w 357466"/>
                  <a:gd name="connsiteY14" fmla="*/ 369315 h 385114"/>
                  <a:gd name="connsiteX15" fmla="*/ 25675 w 357466"/>
                  <a:gd name="connsiteY15" fmla="*/ 379189 h 385114"/>
                  <a:gd name="connsiteX16" fmla="*/ 15800 w 357466"/>
                  <a:gd name="connsiteY16" fmla="*/ 383139 h 385114"/>
                  <a:gd name="connsiteX17" fmla="*/ 9875 w 357466"/>
                  <a:gd name="connsiteY17" fmla="*/ 385114 h 385114"/>
                  <a:gd name="connsiteX18" fmla="*/ 0 w 357466"/>
                  <a:gd name="connsiteY18" fmla="*/ 0 h 385114"/>
                  <a:gd name="connsiteX0" fmla="*/ 0 w 355491"/>
                  <a:gd name="connsiteY0" fmla="*/ 0 h 385114"/>
                  <a:gd name="connsiteX1" fmla="*/ 355491 w 355491"/>
                  <a:gd name="connsiteY1" fmla="*/ 9875 h 385114"/>
                  <a:gd name="connsiteX2" fmla="*/ 349566 w 355491"/>
                  <a:gd name="connsiteY2" fmla="*/ 383139 h 385114"/>
                  <a:gd name="connsiteX3" fmla="*/ 337716 w 355491"/>
                  <a:gd name="connsiteY3" fmla="*/ 369315 h 385114"/>
                  <a:gd name="connsiteX4" fmla="*/ 317967 w 355491"/>
                  <a:gd name="connsiteY4" fmla="*/ 361415 h 385114"/>
                  <a:gd name="connsiteX5" fmla="*/ 298217 w 355491"/>
                  <a:gd name="connsiteY5" fmla="*/ 351540 h 385114"/>
                  <a:gd name="connsiteX6" fmla="*/ 242919 w 355491"/>
                  <a:gd name="connsiteY6" fmla="*/ 345615 h 385114"/>
                  <a:gd name="connsiteX7" fmla="*/ 229094 w 355491"/>
                  <a:gd name="connsiteY7" fmla="*/ 343640 h 385114"/>
                  <a:gd name="connsiteX8" fmla="*/ 167871 w 355491"/>
                  <a:gd name="connsiteY8" fmla="*/ 365365 h 385114"/>
                  <a:gd name="connsiteX9" fmla="*/ 132322 w 355491"/>
                  <a:gd name="connsiteY9" fmla="*/ 361415 h 385114"/>
                  <a:gd name="connsiteX10" fmla="*/ 126397 w 355491"/>
                  <a:gd name="connsiteY10" fmla="*/ 359440 h 385114"/>
                  <a:gd name="connsiteX11" fmla="*/ 114547 w 355491"/>
                  <a:gd name="connsiteY11" fmla="*/ 351540 h 385114"/>
                  <a:gd name="connsiteX12" fmla="*/ 102697 w 355491"/>
                  <a:gd name="connsiteY12" fmla="*/ 353515 h 385114"/>
                  <a:gd name="connsiteX13" fmla="*/ 90848 w 355491"/>
                  <a:gd name="connsiteY13" fmla="*/ 363390 h 385114"/>
                  <a:gd name="connsiteX14" fmla="*/ 88873 w 355491"/>
                  <a:gd name="connsiteY14" fmla="*/ 369315 h 385114"/>
                  <a:gd name="connsiteX15" fmla="*/ 25675 w 355491"/>
                  <a:gd name="connsiteY15" fmla="*/ 379189 h 385114"/>
                  <a:gd name="connsiteX16" fmla="*/ 15800 w 355491"/>
                  <a:gd name="connsiteY16" fmla="*/ 383139 h 385114"/>
                  <a:gd name="connsiteX17" fmla="*/ 9875 w 355491"/>
                  <a:gd name="connsiteY17" fmla="*/ 385114 h 385114"/>
                  <a:gd name="connsiteX18" fmla="*/ 0 w 355491"/>
                  <a:gd name="connsiteY18" fmla="*/ 0 h 385114"/>
                  <a:gd name="connsiteX0" fmla="*/ 0 w 355491"/>
                  <a:gd name="connsiteY0" fmla="*/ 0 h 379189"/>
                  <a:gd name="connsiteX1" fmla="*/ 355491 w 355491"/>
                  <a:gd name="connsiteY1" fmla="*/ 3950 h 379189"/>
                  <a:gd name="connsiteX2" fmla="*/ 349566 w 355491"/>
                  <a:gd name="connsiteY2" fmla="*/ 377214 h 379189"/>
                  <a:gd name="connsiteX3" fmla="*/ 337716 w 355491"/>
                  <a:gd name="connsiteY3" fmla="*/ 363390 h 379189"/>
                  <a:gd name="connsiteX4" fmla="*/ 317967 w 355491"/>
                  <a:gd name="connsiteY4" fmla="*/ 355490 h 379189"/>
                  <a:gd name="connsiteX5" fmla="*/ 298217 w 355491"/>
                  <a:gd name="connsiteY5" fmla="*/ 345615 h 379189"/>
                  <a:gd name="connsiteX6" fmla="*/ 242919 w 355491"/>
                  <a:gd name="connsiteY6" fmla="*/ 339690 h 379189"/>
                  <a:gd name="connsiteX7" fmla="*/ 229094 w 355491"/>
                  <a:gd name="connsiteY7" fmla="*/ 337715 h 379189"/>
                  <a:gd name="connsiteX8" fmla="*/ 167871 w 355491"/>
                  <a:gd name="connsiteY8" fmla="*/ 359440 h 379189"/>
                  <a:gd name="connsiteX9" fmla="*/ 132322 w 355491"/>
                  <a:gd name="connsiteY9" fmla="*/ 355490 h 379189"/>
                  <a:gd name="connsiteX10" fmla="*/ 126397 w 355491"/>
                  <a:gd name="connsiteY10" fmla="*/ 353515 h 379189"/>
                  <a:gd name="connsiteX11" fmla="*/ 114547 w 355491"/>
                  <a:gd name="connsiteY11" fmla="*/ 345615 h 379189"/>
                  <a:gd name="connsiteX12" fmla="*/ 102697 w 355491"/>
                  <a:gd name="connsiteY12" fmla="*/ 347590 h 379189"/>
                  <a:gd name="connsiteX13" fmla="*/ 90848 w 355491"/>
                  <a:gd name="connsiteY13" fmla="*/ 357465 h 379189"/>
                  <a:gd name="connsiteX14" fmla="*/ 88873 w 355491"/>
                  <a:gd name="connsiteY14" fmla="*/ 363390 h 379189"/>
                  <a:gd name="connsiteX15" fmla="*/ 25675 w 355491"/>
                  <a:gd name="connsiteY15" fmla="*/ 373264 h 379189"/>
                  <a:gd name="connsiteX16" fmla="*/ 15800 w 355491"/>
                  <a:gd name="connsiteY16" fmla="*/ 377214 h 379189"/>
                  <a:gd name="connsiteX17" fmla="*/ 9875 w 355491"/>
                  <a:gd name="connsiteY17" fmla="*/ 379189 h 379189"/>
                  <a:gd name="connsiteX18" fmla="*/ 0 w 355491"/>
                  <a:gd name="connsiteY18" fmla="*/ 0 h 37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5491" h="379189">
                    <a:moveTo>
                      <a:pt x="0" y="0"/>
                    </a:moveTo>
                    <a:lnTo>
                      <a:pt x="355491" y="3950"/>
                    </a:lnTo>
                    <a:lnTo>
                      <a:pt x="349566" y="377214"/>
                    </a:lnTo>
                    <a:cubicBezTo>
                      <a:pt x="345616" y="372606"/>
                      <a:pt x="342227" y="367450"/>
                      <a:pt x="337716" y="363390"/>
                    </a:cubicBezTo>
                    <a:cubicBezTo>
                      <a:pt x="331227" y="357550"/>
                      <a:pt x="325348" y="360411"/>
                      <a:pt x="317967" y="355490"/>
                    </a:cubicBezTo>
                    <a:cubicBezTo>
                      <a:pt x="303859" y="346084"/>
                      <a:pt x="310723" y="348741"/>
                      <a:pt x="298217" y="345615"/>
                    </a:cubicBezTo>
                    <a:cubicBezTo>
                      <a:pt x="278226" y="332288"/>
                      <a:pt x="297171" y="343432"/>
                      <a:pt x="242919" y="339690"/>
                    </a:cubicBezTo>
                    <a:cubicBezTo>
                      <a:pt x="207337" y="337236"/>
                      <a:pt x="256481" y="337715"/>
                      <a:pt x="229094" y="337715"/>
                    </a:cubicBezTo>
                    <a:lnTo>
                      <a:pt x="167871" y="359440"/>
                    </a:lnTo>
                    <a:cubicBezTo>
                      <a:pt x="156021" y="358123"/>
                      <a:pt x="144125" y="357176"/>
                      <a:pt x="132322" y="355490"/>
                    </a:cubicBezTo>
                    <a:cubicBezTo>
                      <a:pt x="130261" y="355196"/>
                      <a:pt x="128217" y="354526"/>
                      <a:pt x="126397" y="353515"/>
                    </a:cubicBezTo>
                    <a:cubicBezTo>
                      <a:pt x="122247" y="351210"/>
                      <a:pt x="114547" y="345615"/>
                      <a:pt x="114547" y="345615"/>
                    </a:cubicBezTo>
                    <a:cubicBezTo>
                      <a:pt x="110597" y="346273"/>
                      <a:pt x="106496" y="346324"/>
                      <a:pt x="102697" y="347590"/>
                    </a:cubicBezTo>
                    <a:cubicBezTo>
                      <a:pt x="98574" y="348964"/>
                      <a:pt x="93597" y="354716"/>
                      <a:pt x="90848" y="357465"/>
                    </a:cubicBezTo>
                    <a:cubicBezTo>
                      <a:pt x="90190" y="359440"/>
                      <a:pt x="90345" y="361918"/>
                      <a:pt x="88873" y="363390"/>
                    </a:cubicBezTo>
                    <a:cubicBezTo>
                      <a:pt x="71820" y="380441"/>
                      <a:pt x="49113" y="372363"/>
                      <a:pt x="25675" y="373264"/>
                    </a:cubicBezTo>
                    <a:cubicBezTo>
                      <a:pt x="22383" y="374581"/>
                      <a:pt x="19120" y="375969"/>
                      <a:pt x="15800" y="377214"/>
                    </a:cubicBezTo>
                    <a:cubicBezTo>
                      <a:pt x="13851" y="377945"/>
                      <a:pt x="9875" y="379189"/>
                      <a:pt x="9875" y="3791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>
              <a:xfrm>
                <a:off x="3762923" y="4095801"/>
                <a:ext cx="485776" cy="449171"/>
              </a:xfrm>
              <a:custGeom>
                <a:avLst/>
                <a:gdLst>
                  <a:gd name="connsiteX0" fmla="*/ 485837 w 485837"/>
                  <a:gd name="connsiteY0" fmla="*/ 431 h 448744"/>
                  <a:gd name="connsiteX1" fmla="*/ 479912 w 485837"/>
                  <a:gd name="connsiteY1" fmla="*/ 448744 h 448744"/>
                  <a:gd name="connsiteX2" fmla="*/ 57274 w 485837"/>
                  <a:gd name="connsiteY2" fmla="*/ 448744 h 448744"/>
                  <a:gd name="connsiteX3" fmla="*/ 57274 w 485837"/>
                  <a:gd name="connsiteY3" fmla="*/ 101153 h 448744"/>
                  <a:gd name="connsiteX4" fmla="*/ 0 w 485837"/>
                  <a:gd name="connsiteY4" fmla="*/ 101153 h 448744"/>
                  <a:gd name="connsiteX5" fmla="*/ 0 w 485837"/>
                  <a:gd name="connsiteY5" fmla="*/ 24130 h 448744"/>
                  <a:gd name="connsiteX6" fmla="*/ 15800 w 485837"/>
                  <a:gd name="connsiteY6" fmla="*/ 16231 h 448744"/>
                  <a:gd name="connsiteX7" fmla="*/ 19750 w 485837"/>
                  <a:gd name="connsiteY7" fmla="*/ 10306 h 448744"/>
                  <a:gd name="connsiteX8" fmla="*/ 31599 w 485837"/>
                  <a:gd name="connsiteY8" fmla="*/ 8331 h 448744"/>
                  <a:gd name="connsiteX9" fmla="*/ 37524 w 485837"/>
                  <a:gd name="connsiteY9" fmla="*/ 4381 h 448744"/>
                  <a:gd name="connsiteX10" fmla="*/ 43449 w 485837"/>
                  <a:gd name="connsiteY10" fmla="*/ 2406 h 448744"/>
                  <a:gd name="connsiteX11" fmla="*/ 80973 w 485837"/>
                  <a:gd name="connsiteY11" fmla="*/ 431 h 448744"/>
                  <a:gd name="connsiteX12" fmla="*/ 485837 w 485837"/>
                  <a:gd name="connsiteY12" fmla="*/ 431 h 4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5837" h="448744">
                    <a:moveTo>
                      <a:pt x="485837" y="431"/>
                    </a:moveTo>
                    <a:lnTo>
                      <a:pt x="479912" y="448744"/>
                    </a:lnTo>
                    <a:lnTo>
                      <a:pt x="57274" y="448744"/>
                    </a:lnTo>
                    <a:lnTo>
                      <a:pt x="57274" y="101153"/>
                    </a:lnTo>
                    <a:lnTo>
                      <a:pt x="0" y="101153"/>
                    </a:lnTo>
                    <a:lnTo>
                      <a:pt x="0" y="24130"/>
                    </a:lnTo>
                    <a:cubicBezTo>
                      <a:pt x="5267" y="21497"/>
                      <a:pt x="10976" y="19607"/>
                      <a:pt x="15800" y="16231"/>
                    </a:cubicBezTo>
                    <a:cubicBezTo>
                      <a:pt x="17745" y="14870"/>
                      <a:pt x="17627" y="11368"/>
                      <a:pt x="19750" y="10306"/>
                    </a:cubicBezTo>
                    <a:cubicBezTo>
                      <a:pt x="23331" y="8515"/>
                      <a:pt x="27649" y="8989"/>
                      <a:pt x="31599" y="8331"/>
                    </a:cubicBezTo>
                    <a:cubicBezTo>
                      <a:pt x="33574" y="7014"/>
                      <a:pt x="35401" y="5443"/>
                      <a:pt x="37524" y="4381"/>
                    </a:cubicBezTo>
                    <a:cubicBezTo>
                      <a:pt x="39386" y="3450"/>
                      <a:pt x="41429" y="2911"/>
                      <a:pt x="43449" y="2406"/>
                    </a:cubicBezTo>
                    <a:cubicBezTo>
                      <a:pt x="58579" y="-1376"/>
                      <a:pt x="60352" y="431"/>
                      <a:pt x="80973" y="431"/>
                    </a:cubicBezTo>
                    <a:lnTo>
                      <a:pt x="485837" y="43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>
              <a:xfrm>
                <a:off x="4235998" y="3592667"/>
                <a:ext cx="414339" cy="434886"/>
              </a:xfrm>
              <a:custGeom>
                <a:avLst/>
                <a:gdLst>
                  <a:gd name="connsiteX0" fmla="*/ 341666 w 414739"/>
                  <a:gd name="connsiteY0" fmla="*/ 0 h 434488"/>
                  <a:gd name="connsiteX1" fmla="*/ 341666 w 414739"/>
                  <a:gd name="connsiteY1" fmla="*/ 185645 h 434488"/>
                  <a:gd name="connsiteX2" fmla="*/ 414739 w 414739"/>
                  <a:gd name="connsiteY2" fmla="*/ 185645 h 434488"/>
                  <a:gd name="connsiteX3" fmla="*/ 414739 w 414739"/>
                  <a:gd name="connsiteY3" fmla="*/ 434488 h 434488"/>
                  <a:gd name="connsiteX4" fmla="*/ 0 w 414739"/>
                  <a:gd name="connsiteY4" fmla="*/ 434488 h 434488"/>
                  <a:gd name="connsiteX5" fmla="*/ 0 w 414739"/>
                  <a:gd name="connsiteY5" fmla="*/ 5925 h 434488"/>
                  <a:gd name="connsiteX6" fmla="*/ 341666 w 414739"/>
                  <a:gd name="connsiteY6" fmla="*/ 0 h 43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739" h="434488">
                    <a:moveTo>
                      <a:pt x="341666" y="0"/>
                    </a:moveTo>
                    <a:lnTo>
                      <a:pt x="341666" y="185645"/>
                    </a:lnTo>
                    <a:lnTo>
                      <a:pt x="414739" y="185645"/>
                    </a:lnTo>
                    <a:lnTo>
                      <a:pt x="414739" y="434488"/>
                    </a:lnTo>
                    <a:lnTo>
                      <a:pt x="0" y="434488"/>
                    </a:lnTo>
                    <a:lnTo>
                      <a:pt x="0" y="5925"/>
                    </a:lnTo>
                    <a:lnTo>
                      <a:pt x="341666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4237586" y="3172065"/>
                <a:ext cx="768351" cy="439648"/>
              </a:xfrm>
              <a:custGeom>
                <a:avLst/>
                <a:gdLst>
                  <a:gd name="connsiteX0" fmla="*/ 189595 w 768254"/>
                  <a:gd name="connsiteY0" fmla="*/ 9875 h 440413"/>
                  <a:gd name="connsiteX1" fmla="*/ 768254 w 768254"/>
                  <a:gd name="connsiteY1" fmla="*/ 9875 h 440413"/>
                  <a:gd name="connsiteX2" fmla="*/ 768254 w 768254"/>
                  <a:gd name="connsiteY2" fmla="*/ 440413 h 440413"/>
                  <a:gd name="connsiteX3" fmla="*/ 0 w 768254"/>
                  <a:gd name="connsiteY3" fmla="*/ 440413 h 440413"/>
                  <a:gd name="connsiteX4" fmla="*/ 0 w 768254"/>
                  <a:gd name="connsiteY4" fmla="*/ 80973 h 440413"/>
                  <a:gd name="connsiteX5" fmla="*/ 82948 w 768254"/>
                  <a:gd name="connsiteY5" fmla="*/ 80973 h 440413"/>
                  <a:gd name="connsiteX6" fmla="*/ 82948 w 768254"/>
                  <a:gd name="connsiteY6" fmla="*/ 0 h 440413"/>
                  <a:gd name="connsiteX7" fmla="*/ 189595 w 768254"/>
                  <a:gd name="connsiteY7" fmla="*/ 9875 h 440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254" h="440413">
                    <a:moveTo>
                      <a:pt x="189595" y="9875"/>
                    </a:moveTo>
                    <a:lnTo>
                      <a:pt x="768254" y="9875"/>
                    </a:lnTo>
                    <a:lnTo>
                      <a:pt x="768254" y="440413"/>
                    </a:lnTo>
                    <a:lnTo>
                      <a:pt x="0" y="440413"/>
                    </a:lnTo>
                    <a:lnTo>
                      <a:pt x="0" y="80973"/>
                    </a:lnTo>
                    <a:lnTo>
                      <a:pt x="82948" y="80973"/>
                    </a:lnTo>
                    <a:lnTo>
                      <a:pt x="82948" y="0"/>
                    </a:lnTo>
                    <a:lnTo>
                      <a:pt x="189595" y="987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3466060" y="4151352"/>
                <a:ext cx="366713" cy="380922"/>
              </a:xfrm>
              <a:custGeom>
                <a:avLst/>
                <a:gdLst>
                  <a:gd name="connsiteX0" fmla="*/ 292292 w 367340"/>
                  <a:gd name="connsiteY0" fmla="*/ 35549 h 381164"/>
                  <a:gd name="connsiteX1" fmla="*/ 367340 w 367340"/>
                  <a:gd name="connsiteY1" fmla="*/ 35549 h 381164"/>
                  <a:gd name="connsiteX2" fmla="*/ 367340 w 367340"/>
                  <a:gd name="connsiteY2" fmla="*/ 381164 h 381164"/>
                  <a:gd name="connsiteX3" fmla="*/ 112572 w 367340"/>
                  <a:gd name="connsiteY3" fmla="*/ 381164 h 381164"/>
                  <a:gd name="connsiteX4" fmla="*/ 120472 w 367340"/>
                  <a:gd name="connsiteY4" fmla="*/ 365365 h 381164"/>
                  <a:gd name="connsiteX5" fmla="*/ 122447 w 367340"/>
                  <a:gd name="connsiteY5" fmla="*/ 359440 h 381164"/>
                  <a:gd name="connsiteX6" fmla="*/ 126397 w 367340"/>
                  <a:gd name="connsiteY6" fmla="*/ 312041 h 381164"/>
                  <a:gd name="connsiteX7" fmla="*/ 118497 w 367340"/>
                  <a:gd name="connsiteY7" fmla="*/ 294266 h 381164"/>
                  <a:gd name="connsiteX8" fmla="*/ 112572 w 367340"/>
                  <a:gd name="connsiteY8" fmla="*/ 288342 h 381164"/>
                  <a:gd name="connsiteX9" fmla="*/ 108622 w 367340"/>
                  <a:gd name="connsiteY9" fmla="*/ 280442 h 381164"/>
                  <a:gd name="connsiteX10" fmla="*/ 106647 w 367340"/>
                  <a:gd name="connsiteY10" fmla="*/ 274517 h 381164"/>
                  <a:gd name="connsiteX11" fmla="*/ 100722 w 367340"/>
                  <a:gd name="connsiteY11" fmla="*/ 262667 h 381164"/>
                  <a:gd name="connsiteX12" fmla="*/ 98748 w 367340"/>
                  <a:gd name="connsiteY12" fmla="*/ 248843 h 381164"/>
                  <a:gd name="connsiteX13" fmla="*/ 94798 w 367340"/>
                  <a:gd name="connsiteY13" fmla="*/ 242918 h 381164"/>
                  <a:gd name="connsiteX14" fmla="*/ 92823 w 367340"/>
                  <a:gd name="connsiteY14" fmla="*/ 233043 h 381164"/>
                  <a:gd name="connsiteX15" fmla="*/ 78998 w 367340"/>
                  <a:gd name="connsiteY15" fmla="*/ 215269 h 381164"/>
                  <a:gd name="connsiteX16" fmla="*/ 71098 w 367340"/>
                  <a:gd name="connsiteY16" fmla="*/ 195519 h 381164"/>
                  <a:gd name="connsiteX17" fmla="*/ 69123 w 367340"/>
                  <a:gd name="connsiteY17" fmla="*/ 189594 h 381164"/>
                  <a:gd name="connsiteX18" fmla="*/ 59249 w 367340"/>
                  <a:gd name="connsiteY18" fmla="*/ 177745 h 381164"/>
                  <a:gd name="connsiteX19" fmla="*/ 51349 w 367340"/>
                  <a:gd name="connsiteY19" fmla="*/ 165895 h 381164"/>
                  <a:gd name="connsiteX20" fmla="*/ 43449 w 367340"/>
                  <a:gd name="connsiteY20" fmla="*/ 154045 h 381164"/>
                  <a:gd name="connsiteX21" fmla="*/ 37524 w 367340"/>
                  <a:gd name="connsiteY21" fmla="*/ 148120 h 381164"/>
                  <a:gd name="connsiteX22" fmla="*/ 33574 w 367340"/>
                  <a:gd name="connsiteY22" fmla="*/ 142196 h 381164"/>
                  <a:gd name="connsiteX23" fmla="*/ 21725 w 367340"/>
                  <a:gd name="connsiteY23" fmla="*/ 130346 h 381164"/>
                  <a:gd name="connsiteX24" fmla="*/ 9875 w 367340"/>
                  <a:gd name="connsiteY24" fmla="*/ 124421 h 381164"/>
                  <a:gd name="connsiteX25" fmla="*/ 5925 w 367340"/>
                  <a:gd name="connsiteY25" fmla="*/ 116521 h 381164"/>
                  <a:gd name="connsiteX26" fmla="*/ 1975 w 367340"/>
                  <a:gd name="connsiteY26" fmla="*/ 110596 h 381164"/>
                  <a:gd name="connsiteX27" fmla="*/ 0 w 367340"/>
                  <a:gd name="connsiteY27" fmla="*/ 104672 h 381164"/>
                  <a:gd name="connsiteX28" fmla="*/ 51349 w 367340"/>
                  <a:gd name="connsiteY28" fmla="*/ 104672 h 381164"/>
                  <a:gd name="connsiteX29" fmla="*/ 37524 w 367340"/>
                  <a:gd name="connsiteY29" fmla="*/ 84922 h 381164"/>
                  <a:gd name="connsiteX30" fmla="*/ 41474 w 367340"/>
                  <a:gd name="connsiteY30" fmla="*/ 65173 h 381164"/>
                  <a:gd name="connsiteX31" fmla="*/ 47399 w 367340"/>
                  <a:gd name="connsiteY31" fmla="*/ 63198 h 381164"/>
                  <a:gd name="connsiteX32" fmla="*/ 61224 w 367340"/>
                  <a:gd name="connsiteY32" fmla="*/ 51348 h 381164"/>
                  <a:gd name="connsiteX33" fmla="*/ 67148 w 367340"/>
                  <a:gd name="connsiteY33" fmla="*/ 47398 h 381164"/>
                  <a:gd name="connsiteX34" fmla="*/ 75048 w 367340"/>
                  <a:gd name="connsiteY34" fmla="*/ 35549 h 381164"/>
                  <a:gd name="connsiteX35" fmla="*/ 82948 w 367340"/>
                  <a:gd name="connsiteY35" fmla="*/ 31599 h 381164"/>
                  <a:gd name="connsiteX36" fmla="*/ 88873 w 367340"/>
                  <a:gd name="connsiteY36" fmla="*/ 27649 h 381164"/>
                  <a:gd name="connsiteX37" fmla="*/ 106647 w 367340"/>
                  <a:gd name="connsiteY37" fmla="*/ 23699 h 381164"/>
                  <a:gd name="connsiteX38" fmla="*/ 120472 w 367340"/>
                  <a:gd name="connsiteY38" fmla="*/ 25674 h 381164"/>
                  <a:gd name="connsiteX39" fmla="*/ 124422 w 367340"/>
                  <a:gd name="connsiteY39" fmla="*/ 31599 h 381164"/>
                  <a:gd name="connsiteX40" fmla="*/ 130347 w 367340"/>
                  <a:gd name="connsiteY40" fmla="*/ 35549 h 381164"/>
                  <a:gd name="connsiteX41" fmla="*/ 140221 w 367340"/>
                  <a:gd name="connsiteY41" fmla="*/ 33574 h 381164"/>
                  <a:gd name="connsiteX42" fmla="*/ 156021 w 367340"/>
                  <a:gd name="connsiteY42" fmla="*/ 25674 h 381164"/>
                  <a:gd name="connsiteX43" fmla="*/ 167871 w 367340"/>
                  <a:gd name="connsiteY43" fmla="*/ 5924 h 381164"/>
                  <a:gd name="connsiteX44" fmla="*/ 169846 w 367340"/>
                  <a:gd name="connsiteY44" fmla="*/ 0 h 381164"/>
                  <a:gd name="connsiteX45" fmla="*/ 183670 w 367340"/>
                  <a:gd name="connsiteY45" fmla="*/ 1974 h 381164"/>
                  <a:gd name="connsiteX46" fmla="*/ 195520 w 367340"/>
                  <a:gd name="connsiteY46" fmla="*/ 13824 h 381164"/>
                  <a:gd name="connsiteX47" fmla="*/ 203420 w 367340"/>
                  <a:gd name="connsiteY47" fmla="*/ 21724 h 381164"/>
                  <a:gd name="connsiteX48" fmla="*/ 209345 w 367340"/>
                  <a:gd name="connsiteY48" fmla="*/ 23699 h 381164"/>
                  <a:gd name="connsiteX49" fmla="*/ 215269 w 367340"/>
                  <a:gd name="connsiteY49" fmla="*/ 33574 h 381164"/>
                  <a:gd name="connsiteX50" fmla="*/ 292292 w 367340"/>
                  <a:gd name="connsiteY50" fmla="*/ 35549 h 38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67340" h="381164">
                    <a:moveTo>
                      <a:pt x="292292" y="35549"/>
                    </a:moveTo>
                    <a:lnTo>
                      <a:pt x="367340" y="35549"/>
                    </a:lnTo>
                    <a:lnTo>
                      <a:pt x="367340" y="381164"/>
                    </a:lnTo>
                    <a:lnTo>
                      <a:pt x="112572" y="381164"/>
                    </a:lnTo>
                    <a:cubicBezTo>
                      <a:pt x="115205" y="375898"/>
                      <a:pt x="118035" y="370725"/>
                      <a:pt x="120472" y="365365"/>
                    </a:cubicBezTo>
                    <a:cubicBezTo>
                      <a:pt x="121334" y="363470"/>
                      <a:pt x="122267" y="361514"/>
                      <a:pt x="122447" y="359440"/>
                    </a:cubicBezTo>
                    <a:cubicBezTo>
                      <a:pt x="126950" y="307662"/>
                      <a:pt x="120732" y="334700"/>
                      <a:pt x="126397" y="312041"/>
                    </a:cubicBezTo>
                    <a:cubicBezTo>
                      <a:pt x="123527" y="303431"/>
                      <a:pt x="123713" y="300525"/>
                      <a:pt x="118497" y="294266"/>
                    </a:cubicBezTo>
                    <a:cubicBezTo>
                      <a:pt x="116709" y="292121"/>
                      <a:pt x="114547" y="290317"/>
                      <a:pt x="112572" y="288342"/>
                    </a:cubicBezTo>
                    <a:cubicBezTo>
                      <a:pt x="111255" y="285709"/>
                      <a:pt x="109782" y="283148"/>
                      <a:pt x="108622" y="280442"/>
                    </a:cubicBezTo>
                    <a:cubicBezTo>
                      <a:pt x="107802" y="278528"/>
                      <a:pt x="107578" y="276379"/>
                      <a:pt x="106647" y="274517"/>
                    </a:cubicBezTo>
                    <a:cubicBezTo>
                      <a:pt x="98990" y="259203"/>
                      <a:pt x="105686" y="277560"/>
                      <a:pt x="100722" y="262667"/>
                    </a:cubicBezTo>
                    <a:cubicBezTo>
                      <a:pt x="100064" y="258059"/>
                      <a:pt x="100085" y="253301"/>
                      <a:pt x="98748" y="248843"/>
                    </a:cubicBezTo>
                    <a:cubicBezTo>
                      <a:pt x="98066" y="246569"/>
                      <a:pt x="95631" y="245141"/>
                      <a:pt x="94798" y="242918"/>
                    </a:cubicBezTo>
                    <a:cubicBezTo>
                      <a:pt x="93619" y="239775"/>
                      <a:pt x="94212" y="236099"/>
                      <a:pt x="92823" y="233043"/>
                    </a:cubicBezTo>
                    <a:cubicBezTo>
                      <a:pt x="88885" y="224380"/>
                      <a:pt x="85038" y="221308"/>
                      <a:pt x="78998" y="215269"/>
                    </a:cubicBezTo>
                    <a:cubicBezTo>
                      <a:pt x="73186" y="203645"/>
                      <a:pt x="75979" y="210162"/>
                      <a:pt x="71098" y="195519"/>
                    </a:cubicBezTo>
                    <a:cubicBezTo>
                      <a:pt x="70440" y="193544"/>
                      <a:pt x="70278" y="191326"/>
                      <a:pt x="69123" y="189594"/>
                    </a:cubicBezTo>
                    <a:cubicBezTo>
                      <a:pt x="63624" y="181345"/>
                      <a:pt x="66851" y="185347"/>
                      <a:pt x="59249" y="177745"/>
                    </a:cubicBezTo>
                    <a:cubicBezTo>
                      <a:pt x="55472" y="166414"/>
                      <a:pt x="59979" y="176991"/>
                      <a:pt x="51349" y="165895"/>
                    </a:cubicBezTo>
                    <a:cubicBezTo>
                      <a:pt x="48434" y="162148"/>
                      <a:pt x="46806" y="157402"/>
                      <a:pt x="43449" y="154045"/>
                    </a:cubicBezTo>
                    <a:cubicBezTo>
                      <a:pt x="41474" y="152070"/>
                      <a:pt x="39312" y="150266"/>
                      <a:pt x="37524" y="148120"/>
                    </a:cubicBezTo>
                    <a:cubicBezTo>
                      <a:pt x="36005" y="146297"/>
                      <a:pt x="35151" y="143970"/>
                      <a:pt x="33574" y="142196"/>
                    </a:cubicBezTo>
                    <a:cubicBezTo>
                      <a:pt x="29863" y="138021"/>
                      <a:pt x="27024" y="132112"/>
                      <a:pt x="21725" y="130346"/>
                    </a:cubicBezTo>
                    <a:cubicBezTo>
                      <a:pt x="13548" y="127620"/>
                      <a:pt x="17532" y="129526"/>
                      <a:pt x="9875" y="124421"/>
                    </a:cubicBezTo>
                    <a:cubicBezTo>
                      <a:pt x="8558" y="121788"/>
                      <a:pt x="7386" y="119077"/>
                      <a:pt x="5925" y="116521"/>
                    </a:cubicBezTo>
                    <a:cubicBezTo>
                      <a:pt x="4747" y="114460"/>
                      <a:pt x="3037" y="112719"/>
                      <a:pt x="1975" y="110596"/>
                    </a:cubicBezTo>
                    <a:cubicBezTo>
                      <a:pt x="1044" y="108734"/>
                      <a:pt x="0" y="104672"/>
                      <a:pt x="0" y="104672"/>
                    </a:cubicBezTo>
                    <a:lnTo>
                      <a:pt x="51349" y="104672"/>
                    </a:lnTo>
                    <a:lnTo>
                      <a:pt x="37524" y="84922"/>
                    </a:lnTo>
                    <a:cubicBezTo>
                      <a:pt x="38841" y="78339"/>
                      <a:pt x="38696" y="71285"/>
                      <a:pt x="41474" y="65173"/>
                    </a:cubicBezTo>
                    <a:cubicBezTo>
                      <a:pt x="42336" y="63278"/>
                      <a:pt x="45591" y="64231"/>
                      <a:pt x="47399" y="63198"/>
                    </a:cubicBezTo>
                    <a:cubicBezTo>
                      <a:pt x="56810" y="57820"/>
                      <a:pt x="53585" y="57714"/>
                      <a:pt x="61224" y="51348"/>
                    </a:cubicBezTo>
                    <a:cubicBezTo>
                      <a:pt x="63047" y="49829"/>
                      <a:pt x="65173" y="48715"/>
                      <a:pt x="67148" y="47398"/>
                    </a:cubicBezTo>
                    <a:cubicBezTo>
                      <a:pt x="69781" y="43448"/>
                      <a:pt x="70802" y="37672"/>
                      <a:pt x="75048" y="35549"/>
                    </a:cubicBezTo>
                    <a:cubicBezTo>
                      <a:pt x="77681" y="34232"/>
                      <a:pt x="80392" y="33060"/>
                      <a:pt x="82948" y="31599"/>
                    </a:cubicBezTo>
                    <a:cubicBezTo>
                      <a:pt x="85009" y="30421"/>
                      <a:pt x="86750" y="28711"/>
                      <a:pt x="88873" y="27649"/>
                    </a:cubicBezTo>
                    <a:cubicBezTo>
                      <a:pt x="93735" y="25218"/>
                      <a:pt x="102096" y="24458"/>
                      <a:pt x="106647" y="23699"/>
                    </a:cubicBezTo>
                    <a:cubicBezTo>
                      <a:pt x="111255" y="24357"/>
                      <a:pt x="116218" y="23783"/>
                      <a:pt x="120472" y="25674"/>
                    </a:cubicBezTo>
                    <a:cubicBezTo>
                      <a:pt x="122641" y="26638"/>
                      <a:pt x="122744" y="29921"/>
                      <a:pt x="124422" y="31599"/>
                    </a:cubicBezTo>
                    <a:cubicBezTo>
                      <a:pt x="126100" y="33277"/>
                      <a:pt x="128372" y="34232"/>
                      <a:pt x="130347" y="35549"/>
                    </a:cubicBezTo>
                    <a:cubicBezTo>
                      <a:pt x="133638" y="34891"/>
                      <a:pt x="137088" y="34779"/>
                      <a:pt x="140221" y="33574"/>
                    </a:cubicBezTo>
                    <a:cubicBezTo>
                      <a:pt x="145717" y="31460"/>
                      <a:pt x="156021" y="25674"/>
                      <a:pt x="156021" y="25674"/>
                    </a:cubicBezTo>
                    <a:cubicBezTo>
                      <a:pt x="161638" y="17248"/>
                      <a:pt x="164226" y="14427"/>
                      <a:pt x="167871" y="5924"/>
                    </a:cubicBezTo>
                    <a:cubicBezTo>
                      <a:pt x="168691" y="4011"/>
                      <a:pt x="169188" y="1975"/>
                      <a:pt x="169846" y="0"/>
                    </a:cubicBezTo>
                    <a:cubicBezTo>
                      <a:pt x="174454" y="658"/>
                      <a:pt x="179572" y="-233"/>
                      <a:pt x="183670" y="1974"/>
                    </a:cubicBezTo>
                    <a:cubicBezTo>
                      <a:pt x="188588" y="4622"/>
                      <a:pt x="191570" y="9874"/>
                      <a:pt x="195520" y="13824"/>
                    </a:cubicBezTo>
                    <a:cubicBezTo>
                      <a:pt x="198153" y="16457"/>
                      <a:pt x="199887" y="20546"/>
                      <a:pt x="203420" y="21724"/>
                    </a:cubicBezTo>
                    <a:lnTo>
                      <a:pt x="209345" y="23699"/>
                    </a:lnTo>
                    <a:cubicBezTo>
                      <a:pt x="214110" y="30849"/>
                      <a:pt x="212233" y="27501"/>
                      <a:pt x="215269" y="33574"/>
                    </a:cubicBezTo>
                    <a:lnTo>
                      <a:pt x="292292" y="35549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3572423" y="4522751"/>
                <a:ext cx="677864" cy="307912"/>
              </a:xfrm>
              <a:custGeom>
                <a:avLst/>
                <a:gdLst>
                  <a:gd name="connsiteX0" fmla="*/ 673457 w 677407"/>
                  <a:gd name="connsiteY0" fmla="*/ 7900 h 308092"/>
                  <a:gd name="connsiteX1" fmla="*/ 7900 w 677407"/>
                  <a:gd name="connsiteY1" fmla="*/ 0 h 308092"/>
                  <a:gd name="connsiteX2" fmla="*/ 3950 w 677407"/>
                  <a:gd name="connsiteY2" fmla="*/ 17775 h 308092"/>
                  <a:gd name="connsiteX3" fmla="*/ 0 w 677407"/>
                  <a:gd name="connsiteY3" fmla="*/ 63199 h 308092"/>
                  <a:gd name="connsiteX4" fmla="*/ 3950 w 677407"/>
                  <a:gd name="connsiteY4" fmla="*/ 86898 h 308092"/>
                  <a:gd name="connsiteX5" fmla="*/ 7900 w 677407"/>
                  <a:gd name="connsiteY5" fmla="*/ 92823 h 308092"/>
                  <a:gd name="connsiteX6" fmla="*/ 13825 w 677407"/>
                  <a:gd name="connsiteY6" fmla="*/ 104672 h 308092"/>
                  <a:gd name="connsiteX7" fmla="*/ 23700 w 677407"/>
                  <a:gd name="connsiteY7" fmla="*/ 132322 h 308092"/>
                  <a:gd name="connsiteX8" fmla="*/ 27650 w 677407"/>
                  <a:gd name="connsiteY8" fmla="*/ 138247 h 308092"/>
                  <a:gd name="connsiteX9" fmla="*/ 31599 w 677407"/>
                  <a:gd name="connsiteY9" fmla="*/ 150096 h 308092"/>
                  <a:gd name="connsiteX10" fmla="*/ 27650 w 677407"/>
                  <a:gd name="connsiteY10" fmla="*/ 169846 h 308092"/>
                  <a:gd name="connsiteX11" fmla="*/ 21725 w 677407"/>
                  <a:gd name="connsiteY11" fmla="*/ 181695 h 308092"/>
                  <a:gd name="connsiteX12" fmla="*/ 23700 w 677407"/>
                  <a:gd name="connsiteY12" fmla="*/ 193545 h 308092"/>
                  <a:gd name="connsiteX13" fmla="*/ 29625 w 677407"/>
                  <a:gd name="connsiteY13" fmla="*/ 197495 h 308092"/>
                  <a:gd name="connsiteX14" fmla="*/ 43449 w 677407"/>
                  <a:gd name="connsiteY14" fmla="*/ 209345 h 308092"/>
                  <a:gd name="connsiteX15" fmla="*/ 39499 w 677407"/>
                  <a:gd name="connsiteY15" fmla="*/ 225144 h 308092"/>
                  <a:gd name="connsiteX16" fmla="*/ 33574 w 677407"/>
                  <a:gd name="connsiteY16" fmla="*/ 229094 h 308092"/>
                  <a:gd name="connsiteX17" fmla="*/ 31599 w 677407"/>
                  <a:gd name="connsiteY17" fmla="*/ 278468 h 308092"/>
                  <a:gd name="connsiteX18" fmla="*/ 37524 w 677407"/>
                  <a:gd name="connsiteY18" fmla="*/ 284393 h 308092"/>
                  <a:gd name="connsiteX19" fmla="*/ 39499 w 677407"/>
                  <a:gd name="connsiteY19" fmla="*/ 300192 h 308092"/>
                  <a:gd name="connsiteX20" fmla="*/ 43449 w 677407"/>
                  <a:gd name="connsiteY20" fmla="*/ 308092 h 308092"/>
                  <a:gd name="connsiteX21" fmla="*/ 416714 w 677407"/>
                  <a:gd name="connsiteY21" fmla="*/ 308092 h 308092"/>
                  <a:gd name="connsiteX22" fmla="*/ 416714 w 677407"/>
                  <a:gd name="connsiteY22" fmla="*/ 171821 h 308092"/>
                  <a:gd name="connsiteX23" fmla="*/ 677407 w 677407"/>
                  <a:gd name="connsiteY23" fmla="*/ 171821 h 308092"/>
                  <a:gd name="connsiteX24" fmla="*/ 673457 w 677407"/>
                  <a:gd name="connsiteY24" fmla="*/ 7900 h 30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77407" h="308092">
                    <a:moveTo>
                      <a:pt x="673457" y="7900"/>
                    </a:moveTo>
                    <a:lnTo>
                      <a:pt x="7900" y="0"/>
                    </a:lnTo>
                    <a:cubicBezTo>
                      <a:pt x="6583" y="5925"/>
                      <a:pt x="4575" y="11738"/>
                      <a:pt x="3950" y="17775"/>
                    </a:cubicBezTo>
                    <a:cubicBezTo>
                      <a:pt x="-1351" y="69020"/>
                      <a:pt x="6653" y="43241"/>
                      <a:pt x="0" y="63199"/>
                    </a:cubicBezTo>
                    <a:cubicBezTo>
                      <a:pt x="436" y="66683"/>
                      <a:pt x="1647" y="81525"/>
                      <a:pt x="3950" y="86898"/>
                    </a:cubicBezTo>
                    <a:cubicBezTo>
                      <a:pt x="4885" y="89080"/>
                      <a:pt x="6838" y="90700"/>
                      <a:pt x="7900" y="92823"/>
                    </a:cubicBezTo>
                    <a:cubicBezTo>
                      <a:pt x="16074" y="109171"/>
                      <a:pt x="2509" y="87701"/>
                      <a:pt x="13825" y="104672"/>
                    </a:cubicBezTo>
                    <a:cubicBezTo>
                      <a:pt x="16389" y="125183"/>
                      <a:pt x="12856" y="116056"/>
                      <a:pt x="23700" y="132322"/>
                    </a:cubicBezTo>
                    <a:cubicBezTo>
                      <a:pt x="25017" y="134297"/>
                      <a:pt x="26899" y="135995"/>
                      <a:pt x="27650" y="138247"/>
                    </a:cubicBezTo>
                    <a:lnTo>
                      <a:pt x="31599" y="150096"/>
                    </a:lnTo>
                    <a:cubicBezTo>
                      <a:pt x="30871" y="155193"/>
                      <a:pt x="30408" y="164330"/>
                      <a:pt x="27650" y="169846"/>
                    </a:cubicBezTo>
                    <a:cubicBezTo>
                      <a:pt x="19992" y="185162"/>
                      <a:pt x="26690" y="166802"/>
                      <a:pt x="21725" y="181695"/>
                    </a:cubicBezTo>
                    <a:cubicBezTo>
                      <a:pt x="22383" y="185645"/>
                      <a:pt x="21909" y="189963"/>
                      <a:pt x="23700" y="193545"/>
                    </a:cubicBezTo>
                    <a:cubicBezTo>
                      <a:pt x="24762" y="195668"/>
                      <a:pt x="27694" y="196115"/>
                      <a:pt x="29625" y="197495"/>
                    </a:cubicBezTo>
                    <a:cubicBezTo>
                      <a:pt x="38490" y="203828"/>
                      <a:pt x="36273" y="202169"/>
                      <a:pt x="43449" y="209345"/>
                    </a:cubicBezTo>
                    <a:cubicBezTo>
                      <a:pt x="43351" y="209837"/>
                      <a:pt x="41118" y="223120"/>
                      <a:pt x="39499" y="225144"/>
                    </a:cubicBezTo>
                    <a:cubicBezTo>
                      <a:pt x="38016" y="226998"/>
                      <a:pt x="35549" y="227777"/>
                      <a:pt x="33574" y="229094"/>
                    </a:cubicBezTo>
                    <a:cubicBezTo>
                      <a:pt x="22277" y="246043"/>
                      <a:pt x="25285" y="238999"/>
                      <a:pt x="31599" y="278468"/>
                    </a:cubicBezTo>
                    <a:cubicBezTo>
                      <a:pt x="32040" y="281226"/>
                      <a:pt x="35549" y="282418"/>
                      <a:pt x="37524" y="284393"/>
                    </a:cubicBezTo>
                    <a:cubicBezTo>
                      <a:pt x="38182" y="289659"/>
                      <a:pt x="38212" y="295043"/>
                      <a:pt x="39499" y="300192"/>
                    </a:cubicBezTo>
                    <a:cubicBezTo>
                      <a:pt x="40213" y="303048"/>
                      <a:pt x="43449" y="308092"/>
                      <a:pt x="43449" y="308092"/>
                    </a:cubicBezTo>
                    <a:lnTo>
                      <a:pt x="416714" y="308092"/>
                    </a:lnTo>
                    <a:lnTo>
                      <a:pt x="416714" y="171821"/>
                    </a:lnTo>
                    <a:lnTo>
                      <a:pt x="677407" y="171821"/>
                    </a:lnTo>
                    <a:cubicBezTo>
                      <a:pt x="676090" y="117181"/>
                      <a:pt x="674774" y="62540"/>
                      <a:pt x="673457" y="7900"/>
                    </a:cubicBez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3612111" y="4821140"/>
                <a:ext cx="382588" cy="434886"/>
              </a:xfrm>
              <a:custGeom>
                <a:avLst/>
                <a:gdLst>
                  <a:gd name="connsiteX0" fmla="*/ 383140 w 389065"/>
                  <a:gd name="connsiteY0" fmla="*/ 0 h 434488"/>
                  <a:gd name="connsiteX1" fmla="*/ 0 w 389065"/>
                  <a:gd name="connsiteY1" fmla="*/ 0 h 434488"/>
                  <a:gd name="connsiteX2" fmla="*/ 11850 w 389065"/>
                  <a:gd name="connsiteY2" fmla="*/ 13825 h 434488"/>
                  <a:gd name="connsiteX3" fmla="*/ 5925 w 389065"/>
                  <a:gd name="connsiteY3" fmla="*/ 41474 h 434488"/>
                  <a:gd name="connsiteX4" fmla="*/ 7900 w 389065"/>
                  <a:gd name="connsiteY4" fmla="*/ 53324 h 434488"/>
                  <a:gd name="connsiteX5" fmla="*/ 29625 w 389065"/>
                  <a:gd name="connsiteY5" fmla="*/ 59249 h 434488"/>
                  <a:gd name="connsiteX6" fmla="*/ 45424 w 389065"/>
                  <a:gd name="connsiteY6" fmla="*/ 65173 h 434488"/>
                  <a:gd name="connsiteX7" fmla="*/ 53324 w 389065"/>
                  <a:gd name="connsiteY7" fmla="*/ 69123 h 434488"/>
                  <a:gd name="connsiteX8" fmla="*/ 61224 w 389065"/>
                  <a:gd name="connsiteY8" fmla="*/ 71098 h 434488"/>
                  <a:gd name="connsiteX9" fmla="*/ 69124 w 389065"/>
                  <a:gd name="connsiteY9" fmla="*/ 77023 h 434488"/>
                  <a:gd name="connsiteX10" fmla="*/ 75048 w 389065"/>
                  <a:gd name="connsiteY10" fmla="*/ 80973 h 434488"/>
                  <a:gd name="connsiteX11" fmla="*/ 84923 w 389065"/>
                  <a:gd name="connsiteY11" fmla="*/ 96773 h 434488"/>
                  <a:gd name="connsiteX12" fmla="*/ 88873 w 389065"/>
                  <a:gd name="connsiteY12" fmla="*/ 102697 h 434488"/>
                  <a:gd name="connsiteX13" fmla="*/ 90848 w 389065"/>
                  <a:gd name="connsiteY13" fmla="*/ 110597 h 434488"/>
                  <a:gd name="connsiteX14" fmla="*/ 94798 w 389065"/>
                  <a:gd name="connsiteY14" fmla="*/ 122447 h 434488"/>
                  <a:gd name="connsiteX15" fmla="*/ 96773 w 389065"/>
                  <a:gd name="connsiteY15" fmla="*/ 138246 h 434488"/>
                  <a:gd name="connsiteX16" fmla="*/ 98748 w 389065"/>
                  <a:gd name="connsiteY16" fmla="*/ 148121 h 434488"/>
                  <a:gd name="connsiteX17" fmla="*/ 100723 w 389065"/>
                  <a:gd name="connsiteY17" fmla="*/ 169846 h 434488"/>
                  <a:gd name="connsiteX18" fmla="*/ 98748 w 389065"/>
                  <a:gd name="connsiteY18" fmla="*/ 183670 h 434488"/>
                  <a:gd name="connsiteX19" fmla="*/ 86898 w 389065"/>
                  <a:gd name="connsiteY19" fmla="*/ 195520 h 434488"/>
                  <a:gd name="connsiteX20" fmla="*/ 80973 w 389065"/>
                  <a:gd name="connsiteY20" fmla="*/ 201445 h 434488"/>
                  <a:gd name="connsiteX21" fmla="*/ 75048 w 389065"/>
                  <a:gd name="connsiteY21" fmla="*/ 207370 h 434488"/>
                  <a:gd name="connsiteX22" fmla="*/ 63199 w 389065"/>
                  <a:gd name="connsiteY22" fmla="*/ 221194 h 434488"/>
                  <a:gd name="connsiteX23" fmla="*/ 57274 w 389065"/>
                  <a:gd name="connsiteY23" fmla="*/ 233044 h 434488"/>
                  <a:gd name="connsiteX24" fmla="*/ 47399 w 389065"/>
                  <a:gd name="connsiteY24" fmla="*/ 252793 h 434488"/>
                  <a:gd name="connsiteX25" fmla="*/ 39499 w 389065"/>
                  <a:gd name="connsiteY25" fmla="*/ 264643 h 434488"/>
                  <a:gd name="connsiteX26" fmla="*/ 29625 w 389065"/>
                  <a:gd name="connsiteY26" fmla="*/ 276493 h 434488"/>
                  <a:gd name="connsiteX27" fmla="*/ 23700 w 389065"/>
                  <a:gd name="connsiteY27" fmla="*/ 278468 h 434488"/>
                  <a:gd name="connsiteX28" fmla="*/ 15800 w 389065"/>
                  <a:gd name="connsiteY28" fmla="*/ 282417 h 434488"/>
                  <a:gd name="connsiteX29" fmla="*/ 17775 w 389065"/>
                  <a:gd name="connsiteY29" fmla="*/ 314017 h 434488"/>
                  <a:gd name="connsiteX30" fmla="*/ 19750 w 389065"/>
                  <a:gd name="connsiteY30" fmla="*/ 337716 h 434488"/>
                  <a:gd name="connsiteX31" fmla="*/ 21725 w 389065"/>
                  <a:gd name="connsiteY31" fmla="*/ 373265 h 434488"/>
                  <a:gd name="connsiteX32" fmla="*/ 23700 w 389065"/>
                  <a:gd name="connsiteY32" fmla="*/ 381165 h 434488"/>
                  <a:gd name="connsiteX33" fmla="*/ 27650 w 389065"/>
                  <a:gd name="connsiteY33" fmla="*/ 387090 h 434488"/>
                  <a:gd name="connsiteX34" fmla="*/ 29625 w 389065"/>
                  <a:gd name="connsiteY34" fmla="*/ 396964 h 434488"/>
                  <a:gd name="connsiteX35" fmla="*/ 33574 w 389065"/>
                  <a:gd name="connsiteY35" fmla="*/ 408814 h 434488"/>
                  <a:gd name="connsiteX36" fmla="*/ 37524 w 389065"/>
                  <a:gd name="connsiteY36" fmla="*/ 428563 h 434488"/>
                  <a:gd name="connsiteX37" fmla="*/ 41474 w 389065"/>
                  <a:gd name="connsiteY37" fmla="*/ 434488 h 434488"/>
                  <a:gd name="connsiteX38" fmla="*/ 65174 w 389065"/>
                  <a:gd name="connsiteY38" fmla="*/ 432513 h 434488"/>
                  <a:gd name="connsiteX39" fmla="*/ 73073 w 389065"/>
                  <a:gd name="connsiteY39" fmla="*/ 430538 h 434488"/>
                  <a:gd name="connsiteX40" fmla="*/ 86898 w 389065"/>
                  <a:gd name="connsiteY40" fmla="*/ 424614 h 434488"/>
                  <a:gd name="connsiteX41" fmla="*/ 98748 w 389065"/>
                  <a:gd name="connsiteY41" fmla="*/ 416714 h 434488"/>
                  <a:gd name="connsiteX42" fmla="*/ 114547 w 389065"/>
                  <a:gd name="connsiteY42" fmla="*/ 412764 h 434488"/>
                  <a:gd name="connsiteX43" fmla="*/ 130347 w 389065"/>
                  <a:gd name="connsiteY43" fmla="*/ 404864 h 434488"/>
                  <a:gd name="connsiteX44" fmla="*/ 140222 w 389065"/>
                  <a:gd name="connsiteY44" fmla="*/ 398939 h 434488"/>
                  <a:gd name="connsiteX45" fmla="*/ 146146 w 389065"/>
                  <a:gd name="connsiteY45" fmla="*/ 396964 h 434488"/>
                  <a:gd name="connsiteX46" fmla="*/ 152071 w 389065"/>
                  <a:gd name="connsiteY46" fmla="*/ 393014 h 434488"/>
                  <a:gd name="connsiteX47" fmla="*/ 163921 w 389065"/>
                  <a:gd name="connsiteY47" fmla="*/ 389065 h 434488"/>
                  <a:gd name="connsiteX48" fmla="*/ 175771 w 389065"/>
                  <a:gd name="connsiteY48" fmla="*/ 377215 h 434488"/>
                  <a:gd name="connsiteX49" fmla="*/ 189595 w 389065"/>
                  <a:gd name="connsiteY49" fmla="*/ 369315 h 434488"/>
                  <a:gd name="connsiteX50" fmla="*/ 195520 w 389065"/>
                  <a:gd name="connsiteY50" fmla="*/ 367340 h 434488"/>
                  <a:gd name="connsiteX51" fmla="*/ 199470 w 389065"/>
                  <a:gd name="connsiteY51" fmla="*/ 361415 h 434488"/>
                  <a:gd name="connsiteX52" fmla="*/ 207370 w 389065"/>
                  <a:gd name="connsiteY52" fmla="*/ 359440 h 434488"/>
                  <a:gd name="connsiteX53" fmla="*/ 246869 w 389065"/>
                  <a:gd name="connsiteY53" fmla="*/ 357465 h 434488"/>
                  <a:gd name="connsiteX54" fmla="*/ 254768 w 389065"/>
                  <a:gd name="connsiteY54" fmla="*/ 355490 h 434488"/>
                  <a:gd name="connsiteX55" fmla="*/ 266618 w 389065"/>
                  <a:gd name="connsiteY55" fmla="*/ 353516 h 434488"/>
                  <a:gd name="connsiteX56" fmla="*/ 272543 w 389065"/>
                  <a:gd name="connsiteY56" fmla="*/ 351541 h 434488"/>
                  <a:gd name="connsiteX57" fmla="*/ 290317 w 389065"/>
                  <a:gd name="connsiteY57" fmla="*/ 347591 h 434488"/>
                  <a:gd name="connsiteX58" fmla="*/ 298217 w 389065"/>
                  <a:gd name="connsiteY58" fmla="*/ 341666 h 434488"/>
                  <a:gd name="connsiteX59" fmla="*/ 304142 w 389065"/>
                  <a:gd name="connsiteY59" fmla="*/ 339691 h 434488"/>
                  <a:gd name="connsiteX60" fmla="*/ 308092 w 389065"/>
                  <a:gd name="connsiteY60" fmla="*/ 333766 h 434488"/>
                  <a:gd name="connsiteX61" fmla="*/ 319942 w 389065"/>
                  <a:gd name="connsiteY61" fmla="*/ 327841 h 434488"/>
                  <a:gd name="connsiteX62" fmla="*/ 327841 w 389065"/>
                  <a:gd name="connsiteY62" fmla="*/ 314017 h 434488"/>
                  <a:gd name="connsiteX63" fmla="*/ 333766 w 389065"/>
                  <a:gd name="connsiteY63" fmla="*/ 308092 h 434488"/>
                  <a:gd name="connsiteX64" fmla="*/ 337716 w 389065"/>
                  <a:gd name="connsiteY64" fmla="*/ 302167 h 434488"/>
                  <a:gd name="connsiteX65" fmla="*/ 343641 w 389065"/>
                  <a:gd name="connsiteY65" fmla="*/ 294267 h 434488"/>
                  <a:gd name="connsiteX66" fmla="*/ 349566 w 389065"/>
                  <a:gd name="connsiteY66" fmla="*/ 282417 h 434488"/>
                  <a:gd name="connsiteX67" fmla="*/ 351541 w 389065"/>
                  <a:gd name="connsiteY67" fmla="*/ 276493 h 434488"/>
                  <a:gd name="connsiteX68" fmla="*/ 355491 w 389065"/>
                  <a:gd name="connsiteY68" fmla="*/ 270568 h 434488"/>
                  <a:gd name="connsiteX69" fmla="*/ 373265 w 389065"/>
                  <a:gd name="connsiteY69" fmla="*/ 262668 h 434488"/>
                  <a:gd name="connsiteX70" fmla="*/ 389065 w 389065"/>
                  <a:gd name="connsiteY70" fmla="*/ 262668 h 434488"/>
                  <a:gd name="connsiteX71" fmla="*/ 383140 w 389065"/>
                  <a:gd name="connsiteY71" fmla="*/ 0 h 434488"/>
                  <a:gd name="connsiteX0" fmla="*/ 383140 w 389065"/>
                  <a:gd name="connsiteY0" fmla="*/ 0 h 434488"/>
                  <a:gd name="connsiteX1" fmla="*/ 0 w 389065"/>
                  <a:gd name="connsiteY1" fmla="*/ 0 h 434488"/>
                  <a:gd name="connsiteX2" fmla="*/ 19750 w 389065"/>
                  <a:gd name="connsiteY2" fmla="*/ 13825 h 434488"/>
                  <a:gd name="connsiteX3" fmla="*/ 5925 w 389065"/>
                  <a:gd name="connsiteY3" fmla="*/ 41474 h 434488"/>
                  <a:gd name="connsiteX4" fmla="*/ 7900 w 389065"/>
                  <a:gd name="connsiteY4" fmla="*/ 53324 h 434488"/>
                  <a:gd name="connsiteX5" fmla="*/ 29625 w 389065"/>
                  <a:gd name="connsiteY5" fmla="*/ 59249 h 434488"/>
                  <a:gd name="connsiteX6" fmla="*/ 45424 w 389065"/>
                  <a:gd name="connsiteY6" fmla="*/ 65173 h 434488"/>
                  <a:gd name="connsiteX7" fmla="*/ 53324 w 389065"/>
                  <a:gd name="connsiteY7" fmla="*/ 69123 h 434488"/>
                  <a:gd name="connsiteX8" fmla="*/ 61224 w 389065"/>
                  <a:gd name="connsiteY8" fmla="*/ 71098 h 434488"/>
                  <a:gd name="connsiteX9" fmla="*/ 69124 w 389065"/>
                  <a:gd name="connsiteY9" fmla="*/ 77023 h 434488"/>
                  <a:gd name="connsiteX10" fmla="*/ 75048 w 389065"/>
                  <a:gd name="connsiteY10" fmla="*/ 80973 h 434488"/>
                  <a:gd name="connsiteX11" fmla="*/ 84923 w 389065"/>
                  <a:gd name="connsiteY11" fmla="*/ 96773 h 434488"/>
                  <a:gd name="connsiteX12" fmla="*/ 88873 w 389065"/>
                  <a:gd name="connsiteY12" fmla="*/ 102697 h 434488"/>
                  <a:gd name="connsiteX13" fmla="*/ 90848 w 389065"/>
                  <a:gd name="connsiteY13" fmla="*/ 110597 h 434488"/>
                  <a:gd name="connsiteX14" fmla="*/ 94798 w 389065"/>
                  <a:gd name="connsiteY14" fmla="*/ 122447 h 434488"/>
                  <a:gd name="connsiteX15" fmla="*/ 96773 w 389065"/>
                  <a:gd name="connsiteY15" fmla="*/ 138246 h 434488"/>
                  <a:gd name="connsiteX16" fmla="*/ 98748 w 389065"/>
                  <a:gd name="connsiteY16" fmla="*/ 148121 h 434488"/>
                  <a:gd name="connsiteX17" fmla="*/ 100723 w 389065"/>
                  <a:gd name="connsiteY17" fmla="*/ 169846 h 434488"/>
                  <a:gd name="connsiteX18" fmla="*/ 98748 w 389065"/>
                  <a:gd name="connsiteY18" fmla="*/ 183670 h 434488"/>
                  <a:gd name="connsiteX19" fmla="*/ 86898 w 389065"/>
                  <a:gd name="connsiteY19" fmla="*/ 195520 h 434488"/>
                  <a:gd name="connsiteX20" fmla="*/ 80973 w 389065"/>
                  <a:gd name="connsiteY20" fmla="*/ 201445 h 434488"/>
                  <a:gd name="connsiteX21" fmla="*/ 75048 w 389065"/>
                  <a:gd name="connsiteY21" fmla="*/ 207370 h 434488"/>
                  <a:gd name="connsiteX22" fmla="*/ 63199 w 389065"/>
                  <a:gd name="connsiteY22" fmla="*/ 221194 h 434488"/>
                  <a:gd name="connsiteX23" fmla="*/ 57274 w 389065"/>
                  <a:gd name="connsiteY23" fmla="*/ 233044 h 434488"/>
                  <a:gd name="connsiteX24" fmla="*/ 47399 w 389065"/>
                  <a:gd name="connsiteY24" fmla="*/ 252793 h 434488"/>
                  <a:gd name="connsiteX25" fmla="*/ 39499 w 389065"/>
                  <a:gd name="connsiteY25" fmla="*/ 264643 h 434488"/>
                  <a:gd name="connsiteX26" fmla="*/ 29625 w 389065"/>
                  <a:gd name="connsiteY26" fmla="*/ 276493 h 434488"/>
                  <a:gd name="connsiteX27" fmla="*/ 23700 w 389065"/>
                  <a:gd name="connsiteY27" fmla="*/ 278468 h 434488"/>
                  <a:gd name="connsiteX28" fmla="*/ 15800 w 389065"/>
                  <a:gd name="connsiteY28" fmla="*/ 282417 h 434488"/>
                  <a:gd name="connsiteX29" fmla="*/ 17775 w 389065"/>
                  <a:gd name="connsiteY29" fmla="*/ 314017 h 434488"/>
                  <a:gd name="connsiteX30" fmla="*/ 19750 w 389065"/>
                  <a:gd name="connsiteY30" fmla="*/ 337716 h 434488"/>
                  <a:gd name="connsiteX31" fmla="*/ 21725 w 389065"/>
                  <a:gd name="connsiteY31" fmla="*/ 373265 h 434488"/>
                  <a:gd name="connsiteX32" fmla="*/ 23700 w 389065"/>
                  <a:gd name="connsiteY32" fmla="*/ 381165 h 434488"/>
                  <a:gd name="connsiteX33" fmla="*/ 27650 w 389065"/>
                  <a:gd name="connsiteY33" fmla="*/ 387090 h 434488"/>
                  <a:gd name="connsiteX34" fmla="*/ 29625 w 389065"/>
                  <a:gd name="connsiteY34" fmla="*/ 396964 h 434488"/>
                  <a:gd name="connsiteX35" fmla="*/ 33574 w 389065"/>
                  <a:gd name="connsiteY35" fmla="*/ 408814 h 434488"/>
                  <a:gd name="connsiteX36" fmla="*/ 37524 w 389065"/>
                  <a:gd name="connsiteY36" fmla="*/ 428563 h 434488"/>
                  <a:gd name="connsiteX37" fmla="*/ 41474 w 389065"/>
                  <a:gd name="connsiteY37" fmla="*/ 434488 h 434488"/>
                  <a:gd name="connsiteX38" fmla="*/ 65174 w 389065"/>
                  <a:gd name="connsiteY38" fmla="*/ 432513 h 434488"/>
                  <a:gd name="connsiteX39" fmla="*/ 73073 w 389065"/>
                  <a:gd name="connsiteY39" fmla="*/ 430538 h 434488"/>
                  <a:gd name="connsiteX40" fmla="*/ 86898 w 389065"/>
                  <a:gd name="connsiteY40" fmla="*/ 424614 h 434488"/>
                  <a:gd name="connsiteX41" fmla="*/ 98748 w 389065"/>
                  <a:gd name="connsiteY41" fmla="*/ 416714 h 434488"/>
                  <a:gd name="connsiteX42" fmla="*/ 114547 w 389065"/>
                  <a:gd name="connsiteY42" fmla="*/ 412764 h 434488"/>
                  <a:gd name="connsiteX43" fmla="*/ 130347 w 389065"/>
                  <a:gd name="connsiteY43" fmla="*/ 404864 h 434488"/>
                  <a:gd name="connsiteX44" fmla="*/ 140222 w 389065"/>
                  <a:gd name="connsiteY44" fmla="*/ 398939 h 434488"/>
                  <a:gd name="connsiteX45" fmla="*/ 146146 w 389065"/>
                  <a:gd name="connsiteY45" fmla="*/ 396964 h 434488"/>
                  <a:gd name="connsiteX46" fmla="*/ 152071 w 389065"/>
                  <a:gd name="connsiteY46" fmla="*/ 393014 h 434488"/>
                  <a:gd name="connsiteX47" fmla="*/ 163921 w 389065"/>
                  <a:gd name="connsiteY47" fmla="*/ 389065 h 434488"/>
                  <a:gd name="connsiteX48" fmla="*/ 175771 w 389065"/>
                  <a:gd name="connsiteY48" fmla="*/ 377215 h 434488"/>
                  <a:gd name="connsiteX49" fmla="*/ 189595 w 389065"/>
                  <a:gd name="connsiteY49" fmla="*/ 369315 h 434488"/>
                  <a:gd name="connsiteX50" fmla="*/ 195520 w 389065"/>
                  <a:gd name="connsiteY50" fmla="*/ 367340 h 434488"/>
                  <a:gd name="connsiteX51" fmla="*/ 199470 w 389065"/>
                  <a:gd name="connsiteY51" fmla="*/ 361415 h 434488"/>
                  <a:gd name="connsiteX52" fmla="*/ 207370 w 389065"/>
                  <a:gd name="connsiteY52" fmla="*/ 359440 h 434488"/>
                  <a:gd name="connsiteX53" fmla="*/ 246869 w 389065"/>
                  <a:gd name="connsiteY53" fmla="*/ 357465 h 434488"/>
                  <a:gd name="connsiteX54" fmla="*/ 254768 w 389065"/>
                  <a:gd name="connsiteY54" fmla="*/ 355490 h 434488"/>
                  <a:gd name="connsiteX55" fmla="*/ 266618 w 389065"/>
                  <a:gd name="connsiteY55" fmla="*/ 353516 h 434488"/>
                  <a:gd name="connsiteX56" fmla="*/ 272543 w 389065"/>
                  <a:gd name="connsiteY56" fmla="*/ 351541 h 434488"/>
                  <a:gd name="connsiteX57" fmla="*/ 290317 w 389065"/>
                  <a:gd name="connsiteY57" fmla="*/ 347591 h 434488"/>
                  <a:gd name="connsiteX58" fmla="*/ 298217 w 389065"/>
                  <a:gd name="connsiteY58" fmla="*/ 341666 h 434488"/>
                  <a:gd name="connsiteX59" fmla="*/ 304142 w 389065"/>
                  <a:gd name="connsiteY59" fmla="*/ 339691 h 434488"/>
                  <a:gd name="connsiteX60" fmla="*/ 308092 w 389065"/>
                  <a:gd name="connsiteY60" fmla="*/ 333766 h 434488"/>
                  <a:gd name="connsiteX61" fmla="*/ 319942 w 389065"/>
                  <a:gd name="connsiteY61" fmla="*/ 327841 h 434488"/>
                  <a:gd name="connsiteX62" fmla="*/ 327841 w 389065"/>
                  <a:gd name="connsiteY62" fmla="*/ 314017 h 434488"/>
                  <a:gd name="connsiteX63" fmla="*/ 333766 w 389065"/>
                  <a:gd name="connsiteY63" fmla="*/ 308092 h 434488"/>
                  <a:gd name="connsiteX64" fmla="*/ 337716 w 389065"/>
                  <a:gd name="connsiteY64" fmla="*/ 302167 h 434488"/>
                  <a:gd name="connsiteX65" fmla="*/ 343641 w 389065"/>
                  <a:gd name="connsiteY65" fmla="*/ 294267 h 434488"/>
                  <a:gd name="connsiteX66" fmla="*/ 349566 w 389065"/>
                  <a:gd name="connsiteY66" fmla="*/ 282417 h 434488"/>
                  <a:gd name="connsiteX67" fmla="*/ 351541 w 389065"/>
                  <a:gd name="connsiteY67" fmla="*/ 276493 h 434488"/>
                  <a:gd name="connsiteX68" fmla="*/ 355491 w 389065"/>
                  <a:gd name="connsiteY68" fmla="*/ 270568 h 434488"/>
                  <a:gd name="connsiteX69" fmla="*/ 373265 w 389065"/>
                  <a:gd name="connsiteY69" fmla="*/ 262668 h 434488"/>
                  <a:gd name="connsiteX70" fmla="*/ 389065 w 389065"/>
                  <a:gd name="connsiteY70" fmla="*/ 262668 h 434488"/>
                  <a:gd name="connsiteX71" fmla="*/ 383140 w 389065"/>
                  <a:gd name="connsiteY71" fmla="*/ 0 h 434488"/>
                  <a:gd name="connsiteX0" fmla="*/ 377215 w 383140"/>
                  <a:gd name="connsiteY0" fmla="*/ 0 h 434488"/>
                  <a:gd name="connsiteX1" fmla="*/ 1975 w 383140"/>
                  <a:gd name="connsiteY1" fmla="*/ 0 h 434488"/>
                  <a:gd name="connsiteX2" fmla="*/ 13825 w 383140"/>
                  <a:gd name="connsiteY2" fmla="*/ 13825 h 434488"/>
                  <a:gd name="connsiteX3" fmla="*/ 0 w 383140"/>
                  <a:gd name="connsiteY3" fmla="*/ 41474 h 434488"/>
                  <a:gd name="connsiteX4" fmla="*/ 1975 w 383140"/>
                  <a:gd name="connsiteY4" fmla="*/ 53324 h 434488"/>
                  <a:gd name="connsiteX5" fmla="*/ 23700 w 383140"/>
                  <a:gd name="connsiteY5" fmla="*/ 59249 h 434488"/>
                  <a:gd name="connsiteX6" fmla="*/ 39499 w 383140"/>
                  <a:gd name="connsiteY6" fmla="*/ 65173 h 434488"/>
                  <a:gd name="connsiteX7" fmla="*/ 47399 w 383140"/>
                  <a:gd name="connsiteY7" fmla="*/ 69123 h 434488"/>
                  <a:gd name="connsiteX8" fmla="*/ 55299 w 383140"/>
                  <a:gd name="connsiteY8" fmla="*/ 71098 h 434488"/>
                  <a:gd name="connsiteX9" fmla="*/ 63199 w 383140"/>
                  <a:gd name="connsiteY9" fmla="*/ 77023 h 434488"/>
                  <a:gd name="connsiteX10" fmla="*/ 69123 w 383140"/>
                  <a:gd name="connsiteY10" fmla="*/ 80973 h 434488"/>
                  <a:gd name="connsiteX11" fmla="*/ 78998 w 383140"/>
                  <a:gd name="connsiteY11" fmla="*/ 96773 h 434488"/>
                  <a:gd name="connsiteX12" fmla="*/ 82948 w 383140"/>
                  <a:gd name="connsiteY12" fmla="*/ 102697 h 434488"/>
                  <a:gd name="connsiteX13" fmla="*/ 84923 w 383140"/>
                  <a:gd name="connsiteY13" fmla="*/ 110597 h 434488"/>
                  <a:gd name="connsiteX14" fmla="*/ 88873 w 383140"/>
                  <a:gd name="connsiteY14" fmla="*/ 122447 h 434488"/>
                  <a:gd name="connsiteX15" fmla="*/ 90848 w 383140"/>
                  <a:gd name="connsiteY15" fmla="*/ 138246 h 434488"/>
                  <a:gd name="connsiteX16" fmla="*/ 92823 w 383140"/>
                  <a:gd name="connsiteY16" fmla="*/ 148121 h 434488"/>
                  <a:gd name="connsiteX17" fmla="*/ 94798 w 383140"/>
                  <a:gd name="connsiteY17" fmla="*/ 169846 h 434488"/>
                  <a:gd name="connsiteX18" fmla="*/ 92823 w 383140"/>
                  <a:gd name="connsiteY18" fmla="*/ 183670 h 434488"/>
                  <a:gd name="connsiteX19" fmla="*/ 80973 w 383140"/>
                  <a:gd name="connsiteY19" fmla="*/ 195520 h 434488"/>
                  <a:gd name="connsiteX20" fmla="*/ 75048 w 383140"/>
                  <a:gd name="connsiteY20" fmla="*/ 201445 h 434488"/>
                  <a:gd name="connsiteX21" fmla="*/ 69123 w 383140"/>
                  <a:gd name="connsiteY21" fmla="*/ 207370 h 434488"/>
                  <a:gd name="connsiteX22" fmla="*/ 57274 w 383140"/>
                  <a:gd name="connsiteY22" fmla="*/ 221194 h 434488"/>
                  <a:gd name="connsiteX23" fmla="*/ 51349 w 383140"/>
                  <a:gd name="connsiteY23" fmla="*/ 233044 h 434488"/>
                  <a:gd name="connsiteX24" fmla="*/ 41474 w 383140"/>
                  <a:gd name="connsiteY24" fmla="*/ 252793 h 434488"/>
                  <a:gd name="connsiteX25" fmla="*/ 33574 w 383140"/>
                  <a:gd name="connsiteY25" fmla="*/ 264643 h 434488"/>
                  <a:gd name="connsiteX26" fmla="*/ 23700 w 383140"/>
                  <a:gd name="connsiteY26" fmla="*/ 276493 h 434488"/>
                  <a:gd name="connsiteX27" fmla="*/ 17775 w 383140"/>
                  <a:gd name="connsiteY27" fmla="*/ 278468 h 434488"/>
                  <a:gd name="connsiteX28" fmla="*/ 9875 w 383140"/>
                  <a:gd name="connsiteY28" fmla="*/ 282417 h 434488"/>
                  <a:gd name="connsiteX29" fmla="*/ 11850 w 383140"/>
                  <a:gd name="connsiteY29" fmla="*/ 314017 h 434488"/>
                  <a:gd name="connsiteX30" fmla="*/ 13825 w 383140"/>
                  <a:gd name="connsiteY30" fmla="*/ 337716 h 434488"/>
                  <a:gd name="connsiteX31" fmla="*/ 15800 w 383140"/>
                  <a:gd name="connsiteY31" fmla="*/ 373265 h 434488"/>
                  <a:gd name="connsiteX32" fmla="*/ 17775 w 383140"/>
                  <a:gd name="connsiteY32" fmla="*/ 381165 h 434488"/>
                  <a:gd name="connsiteX33" fmla="*/ 21725 w 383140"/>
                  <a:gd name="connsiteY33" fmla="*/ 387090 h 434488"/>
                  <a:gd name="connsiteX34" fmla="*/ 23700 w 383140"/>
                  <a:gd name="connsiteY34" fmla="*/ 396964 h 434488"/>
                  <a:gd name="connsiteX35" fmla="*/ 27649 w 383140"/>
                  <a:gd name="connsiteY35" fmla="*/ 408814 h 434488"/>
                  <a:gd name="connsiteX36" fmla="*/ 31599 w 383140"/>
                  <a:gd name="connsiteY36" fmla="*/ 428563 h 434488"/>
                  <a:gd name="connsiteX37" fmla="*/ 35549 w 383140"/>
                  <a:gd name="connsiteY37" fmla="*/ 434488 h 434488"/>
                  <a:gd name="connsiteX38" fmla="*/ 59249 w 383140"/>
                  <a:gd name="connsiteY38" fmla="*/ 432513 h 434488"/>
                  <a:gd name="connsiteX39" fmla="*/ 67148 w 383140"/>
                  <a:gd name="connsiteY39" fmla="*/ 430538 h 434488"/>
                  <a:gd name="connsiteX40" fmla="*/ 80973 w 383140"/>
                  <a:gd name="connsiteY40" fmla="*/ 424614 h 434488"/>
                  <a:gd name="connsiteX41" fmla="*/ 92823 w 383140"/>
                  <a:gd name="connsiteY41" fmla="*/ 416714 h 434488"/>
                  <a:gd name="connsiteX42" fmla="*/ 108622 w 383140"/>
                  <a:gd name="connsiteY42" fmla="*/ 412764 h 434488"/>
                  <a:gd name="connsiteX43" fmla="*/ 124422 w 383140"/>
                  <a:gd name="connsiteY43" fmla="*/ 404864 h 434488"/>
                  <a:gd name="connsiteX44" fmla="*/ 134297 w 383140"/>
                  <a:gd name="connsiteY44" fmla="*/ 398939 h 434488"/>
                  <a:gd name="connsiteX45" fmla="*/ 140221 w 383140"/>
                  <a:gd name="connsiteY45" fmla="*/ 396964 h 434488"/>
                  <a:gd name="connsiteX46" fmla="*/ 146146 w 383140"/>
                  <a:gd name="connsiteY46" fmla="*/ 393014 h 434488"/>
                  <a:gd name="connsiteX47" fmla="*/ 157996 w 383140"/>
                  <a:gd name="connsiteY47" fmla="*/ 389065 h 434488"/>
                  <a:gd name="connsiteX48" fmla="*/ 169846 w 383140"/>
                  <a:gd name="connsiteY48" fmla="*/ 377215 h 434488"/>
                  <a:gd name="connsiteX49" fmla="*/ 183670 w 383140"/>
                  <a:gd name="connsiteY49" fmla="*/ 369315 h 434488"/>
                  <a:gd name="connsiteX50" fmla="*/ 189595 w 383140"/>
                  <a:gd name="connsiteY50" fmla="*/ 367340 h 434488"/>
                  <a:gd name="connsiteX51" fmla="*/ 193545 w 383140"/>
                  <a:gd name="connsiteY51" fmla="*/ 361415 h 434488"/>
                  <a:gd name="connsiteX52" fmla="*/ 201445 w 383140"/>
                  <a:gd name="connsiteY52" fmla="*/ 359440 h 434488"/>
                  <a:gd name="connsiteX53" fmla="*/ 240944 w 383140"/>
                  <a:gd name="connsiteY53" fmla="*/ 357465 h 434488"/>
                  <a:gd name="connsiteX54" fmla="*/ 248843 w 383140"/>
                  <a:gd name="connsiteY54" fmla="*/ 355490 h 434488"/>
                  <a:gd name="connsiteX55" fmla="*/ 260693 w 383140"/>
                  <a:gd name="connsiteY55" fmla="*/ 353516 h 434488"/>
                  <a:gd name="connsiteX56" fmla="*/ 266618 w 383140"/>
                  <a:gd name="connsiteY56" fmla="*/ 351541 h 434488"/>
                  <a:gd name="connsiteX57" fmla="*/ 284392 w 383140"/>
                  <a:gd name="connsiteY57" fmla="*/ 347591 h 434488"/>
                  <a:gd name="connsiteX58" fmla="*/ 292292 w 383140"/>
                  <a:gd name="connsiteY58" fmla="*/ 341666 h 434488"/>
                  <a:gd name="connsiteX59" fmla="*/ 298217 w 383140"/>
                  <a:gd name="connsiteY59" fmla="*/ 339691 h 434488"/>
                  <a:gd name="connsiteX60" fmla="*/ 302167 w 383140"/>
                  <a:gd name="connsiteY60" fmla="*/ 333766 h 434488"/>
                  <a:gd name="connsiteX61" fmla="*/ 314017 w 383140"/>
                  <a:gd name="connsiteY61" fmla="*/ 327841 h 434488"/>
                  <a:gd name="connsiteX62" fmla="*/ 321916 w 383140"/>
                  <a:gd name="connsiteY62" fmla="*/ 314017 h 434488"/>
                  <a:gd name="connsiteX63" fmla="*/ 327841 w 383140"/>
                  <a:gd name="connsiteY63" fmla="*/ 308092 h 434488"/>
                  <a:gd name="connsiteX64" fmla="*/ 331791 w 383140"/>
                  <a:gd name="connsiteY64" fmla="*/ 302167 h 434488"/>
                  <a:gd name="connsiteX65" fmla="*/ 337716 w 383140"/>
                  <a:gd name="connsiteY65" fmla="*/ 294267 h 434488"/>
                  <a:gd name="connsiteX66" fmla="*/ 343641 w 383140"/>
                  <a:gd name="connsiteY66" fmla="*/ 282417 h 434488"/>
                  <a:gd name="connsiteX67" fmla="*/ 345616 w 383140"/>
                  <a:gd name="connsiteY67" fmla="*/ 276493 h 434488"/>
                  <a:gd name="connsiteX68" fmla="*/ 349566 w 383140"/>
                  <a:gd name="connsiteY68" fmla="*/ 270568 h 434488"/>
                  <a:gd name="connsiteX69" fmla="*/ 367340 w 383140"/>
                  <a:gd name="connsiteY69" fmla="*/ 262668 h 434488"/>
                  <a:gd name="connsiteX70" fmla="*/ 383140 w 383140"/>
                  <a:gd name="connsiteY70" fmla="*/ 262668 h 434488"/>
                  <a:gd name="connsiteX71" fmla="*/ 377215 w 383140"/>
                  <a:gd name="connsiteY71" fmla="*/ 0 h 43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83140" h="434488">
                    <a:moveTo>
                      <a:pt x="377215" y="0"/>
                    </a:moveTo>
                    <a:lnTo>
                      <a:pt x="1975" y="0"/>
                    </a:lnTo>
                    <a:cubicBezTo>
                      <a:pt x="5925" y="4608"/>
                      <a:pt x="14154" y="6913"/>
                      <a:pt x="13825" y="13825"/>
                    </a:cubicBezTo>
                    <a:cubicBezTo>
                      <a:pt x="13496" y="20737"/>
                      <a:pt x="5937" y="32569"/>
                      <a:pt x="0" y="41474"/>
                    </a:cubicBezTo>
                    <a:cubicBezTo>
                      <a:pt x="658" y="45424"/>
                      <a:pt x="-662" y="50310"/>
                      <a:pt x="1975" y="53324"/>
                    </a:cubicBezTo>
                    <a:cubicBezTo>
                      <a:pt x="4348" y="56036"/>
                      <a:pt x="19950" y="58312"/>
                      <a:pt x="23700" y="59249"/>
                    </a:cubicBezTo>
                    <a:cubicBezTo>
                      <a:pt x="27417" y="60178"/>
                      <a:pt x="37179" y="64142"/>
                      <a:pt x="39499" y="65173"/>
                    </a:cubicBezTo>
                    <a:cubicBezTo>
                      <a:pt x="42189" y="66369"/>
                      <a:pt x="44642" y="68089"/>
                      <a:pt x="47399" y="69123"/>
                    </a:cubicBezTo>
                    <a:cubicBezTo>
                      <a:pt x="49941" y="70076"/>
                      <a:pt x="52666" y="70440"/>
                      <a:pt x="55299" y="71098"/>
                    </a:cubicBezTo>
                    <a:cubicBezTo>
                      <a:pt x="57932" y="73073"/>
                      <a:pt x="60521" y="75110"/>
                      <a:pt x="63199" y="77023"/>
                    </a:cubicBezTo>
                    <a:cubicBezTo>
                      <a:pt x="65130" y="78403"/>
                      <a:pt x="67445" y="79295"/>
                      <a:pt x="69123" y="80973"/>
                    </a:cubicBezTo>
                    <a:cubicBezTo>
                      <a:pt x="75418" y="87269"/>
                      <a:pt x="74825" y="89470"/>
                      <a:pt x="78998" y="96773"/>
                    </a:cubicBezTo>
                    <a:cubicBezTo>
                      <a:pt x="80176" y="98834"/>
                      <a:pt x="81631" y="100722"/>
                      <a:pt x="82948" y="102697"/>
                    </a:cubicBezTo>
                    <a:cubicBezTo>
                      <a:pt x="83606" y="105330"/>
                      <a:pt x="84143" y="107997"/>
                      <a:pt x="84923" y="110597"/>
                    </a:cubicBezTo>
                    <a:cubicBezTo>
                      <a:pt x="86119" y="114585"/>
                      <a:pt x="88873" y="122447"/>
                      <a:pt x="88873" y="122447"/>
                    </a:cubicBezTo>
                    <a:cubicBezTo>
                      <a:pt x="89531" y="127713"/>
                      <a:pt x="90041" y="133000"/>
                      <a:pt x="90848" y="138246"/>
                    </a:cubicBezTo>
                    <a:cubicBezTo>
                      <a:pt x="91358" y="141564"/>
                      <a:pt x="92407" y="144790"/>
                      <a:pt x="92823" y="148121"/>
                    </a:cubicBezTo>
                    <a:cubicBezTo>
                      <a:pt x="93725" y="155336"/>
                      <a:pt x="94140" y="162604"/>
                      <a:pt x="94798" y="169846"/>
                    </a:cubicBezTo>
                    <a:cubicBezTo>
                      <a:pt x="94140" y="174454"/>
                      <a:pt x="95030" y="179572"/>
                      <a:pt x="92823" y="183670"/>
                    </a:cubicBezTo>
                    <a:cubicBezTo>
                      <a:pt x="90175" y="188588"/>
                      <a:pt x="84923" y="191570"/>
                      <a:pt x="80973" y="195520"/>
                    </a:cubicBezTo>
                    <a:lnTo>
                      <a:pt x="75048" y="201445"/>
                    </a:lnTo>
                    <a:cubicBezTo>
                      <a:pt x="73073" y="203420"/>
                      <a:pt x="70799" y="205136"/>
                      <a:pt x="69123" y="207370"/>
                    </a:cubicBezTo>
                    <a:cubicBezTo>
                      <a:pt x="61523" y="217503"/>
                      <a:pt x="65526" y="212942"/>
                      <a:pt x="57274" y="221194"/>
                    </a:cubicBezTo>
                    <a:cubicBezTo>
                      <a:pt x="50071" y="242802"/>
                      <a:pt x="61559" y="210072"/>
                      <a:pt x="51349" y="233044"/>
                    </a:cubicBezTo>
                    <a:cubicBezTo>
                      <a:pt x="42276" y="253459"/>
                      <a:pt x="53125" y="237261"/>
                      <a:pt x="41474" y="252793"/>
                    </a:cubicBezTo>
                    <a:cubicBezTo>
                      <a:pt x="38003" y="263206"/>
                      <a:pt x="41793" y="254780"/>
                      <a:pt x="33574" y="264643"/>
                    </a:cubicBezTo>
                    <a:cubicBezTo>
                      <a:pt x="29021" y="270106"/>
                      <a:pt x="30189" y="272167"/>
                      <a:pt x="23700" y="276493"/>
                    </a:cubicBezTo>
                    <a:cubicBezTo>
                      <a:pt x="21968" y="277648"/>
                      <a:pt x="19689" y="277648"/>
                      <a:pt x="17775" y="278468"/>
                    </a:cubicBezTo>
                    <a:cubicBezTo>
                      <a:pt x="15069" y="279628"/>
                      <a:pt x="12508" y="281101"/>
                      <a:pt x="9875" y="282417"/>
                    </a:cubicBezTo>
                    <a:cubicBezTo>
                      <a:pt x="10533" y="292950"/>
                      <a:pt x="11098" y="303490"/>
                      <a:pt x="11850" y="314017"/>
                    </a:cubicBezTo>
                    <a:cubicBezTo>
                      <a:pt x="12415" y="321924"/>
                      <a:pt x="13298" y="329807"/>
                      <a:pt x="13825" y="337716"/>
                    </a:cubicBezTo>
                    <a:cubicBezTo>
                      <a:pt x="14614" y="349558"/>
                      <a:pt x="14726" y="361446"/>
                      <a:pt x="15800" y="373265"/>
                    </a:cubicBezTo>
                    <a:cubicBezTo>
                      <a:pt x="16046" y="375968"/>
                      <a:pt x="16706" y="378670"/>
                      <a:pt x="17775" y="381165"/>
                    </a:cubicBezTo>
                    <a:cubicBezTo>
                      <a:pt x="18710" y="383347"/>
                      <a:pt x="20408" y="385115"/>
                      <a:pt x="21725" y="387090"/>
                    </a:cubicBezTo>
                    <a:cubicBezTo>
                      <a:pt x="22383" y="390381"/>
                      <a:pt x="22817" y="393726"/>
                      <a:pt x="23700" y="396964"/>
                    </a:cubicBezTo>
                    <a:cubicBezTo>
                      <a:pt x="24795" y="400981"/>
                      <a:pt x="26965" y="404707"/>
                      <a:pt x="27649" y="408814"/>
                    </a:cubicBezTo>
                    <a:cubicBezTo>
                      <a:pt x="28095" y="411488"/>
                      <a:pt x="29992" y="424813"/>
                      <a:pt x="31599" y="428563"/>
                    </a:cubicBezTo>
                    <a:cubicBezTo>
                      <a:pt x="32534" y="430745"/>
                      <a:pt x="34232" y="432513"/>
                      <a:pt x="35549" y="434488"/>
                    </a:cubicBezTo>
                    <a:cubicBezTo>
                      <a:pt x="43449" y="433830"/>
                      <a:pt x="51383" y="433496"/>
                      <a:pt x="59249" y="432513"/>
                    </a:cubicBezTo>
                    <a:cubicBezTo>
                      <a:pt x="61942" y="432176"/>
                      <a:pt x="64538" y="431284"/>
                      <a:pt x="67148" y="430538"/>
                    </a:cubicBezTo>
                    <a:cubicBezTo>
                      <a:pt x="72347" y="429053"/>
                      <a:pt x="76188" y="427485"/>
                      <a:pt x="80973" y="424614"/>
                    </a:cubicBezTo>
                    <a:cubicBezTo>
                      <a:pt x="85044" y="422172"/>
                      <a:pt x="88217" y="417865"/>
                      <a:pt x="92823" y="416714"/>
                    </a:cubicBezTo>
                    <a:lnTo>
                      <a:pt x="108622" y="412764"/>
                    </a:lnTo>
                    <a:cubicBezTo>
                      <a:pt x="120419" y="400967"/>
                      <a:pt x="107604" y="411591"/>
                      <a:pt x="124422" y="404864"/>
                    </a:cubicBezTo>
                    <a:cubicBezTo>
                      <a:pt x="127986" y="403438"/>
                      <a:pt x="130864" y="400656"/>
                      <a:pt x="134297" y="398939"/>
                    </a:cubicBezTo>
                    <a:cubicBezTo>
                      <a:pt x="136159" y="398008"/>
                      <a:pt x="138359" y="397895"/>
                      <a:pt x="140221" y="396964"/>
                    </a:cubicBezTo>
                    <a:cubicBezTo>
                      <a:pt x="142344" y="395902"/>
                      <a:pt x="143977" y="393978"/>
                      <a:pt x="146146" y="393014"/>
                    </a:cubicBezTo>
                    <a:cubicBezTo>
                      <a:pt x="149951" y="391323"/>
                      <a:pt x="157996" y="389065"/>
                      <a:pt x="157996" y="389065"/>
                    </a:cubicBezTo>
                    <a:cubicBezTo>
                      <a:pt x="161946" y="385115"/>
                      <a:pt x="165198" y="380314"/>
                      <a:pt x="169846" y="377215"/>
                    </a:cubicBezTo>
                    <a:cubicBezTo>
                      <a:pt x="175797" y="373247"/>
                      <a:pt x="176653" y="372322"/>
                      <a:pt x="183670" y="369315"/>
                    </a:cubicBezTo>
                    <a:cubicBezTo>
                      <a:pt x="185584" y="368495"/>
                      <a:pt x="187620" y="367998"/>
                      <a:pt x="189595" y="367340"/>
                    </a:cubicBezTo>
                    <a:cubicBezTo>
                      <a:pt x="190912" y="365365"/>
                      <a:pt x="191570" y="362732"/>
                      <a:pt x="193545" y="361415"/>
                    </a:cubicBezTo>
                    <a:cubicBezTo>
                      <a:pt x="195803" y="359909"/>
                      <a:pt x="198740" y="359665"/>
                      <a:pt x="201445" y="359440"/>
                    </a:cubicBezTo>
                    <a:cubicBezTo>
                      <a:pt x="214582" y="358345"/>
                      <a:pt x="227778" y="358123"/>
                      <a:pt x="240944" y="357465"/>
                    </a:cubicBezTo>
                    <a:cubicBezTo>
                      <a:pt x="243577" y="356807"/>
                      <a:pt x="246182" y="356022"/>
                      <a:pt x="248843" y="355490"/>
                    </a:cubicBezTo>
                    <a:cubicBezTo>
                      <a:pt x="252770" y="354705"/>
                      <a:pt x="256784" y="354384"/>
                      <a:pt x="260693" y="353516"/>
                    </a:cubicBezTo>
                    <a:cubicBezTo>
                      <a:pt x="262725" y="353064"/>
                      <a:pt x="264616" y="352113"/>
                      <a:pt x="266618" y="351541"/>
                    </a:cubicBezTo>
                    <a:cubicBezTo>
                      <a:pt x="273125" y="349682"/>
                      <a:pt x="277606" y="348948"/>
                      <a:pt x="284392" y="347591"/>
                    </a:cubicBezTo>
                    <a:cubicBezTo>
                      <a:pt x="287025" y="345616"/>
                      <a:pt x="289434" y="343299"/>
                      <a:pt x="292292" y="341666"/>
                    </a:cubicBezTo>
                    <a:cubicBezTo>
                      <a:pt x="294100" y="340633"/>
                      <a:pt x="296591" y="340992"/>
                      <a:pt x="298217" y="339691"/>
                    </a:cubicBezTo>
                    <a:cubicBezTo>
                      <a:pt x="300071" y="338208"/>
                      <a:pt x="300489" y="335444"/>
                      <a:pt x="302167" y="333766"/>
                    </a:cubicBezTo>
                    <a:cubicBezTo>
                      <a:pt x="305996" y="329937"/>
                      <a:pt x="309198" y="329447"/>
                      <a:pt x="314017" y="327841"/>
                    </a:cubicBezTo>
                    <a:cubicBezTo>
                      <a:pt x="316430" y="323014"/>
                      <a:pt x="318428" y="318203"/>
                      <a:pt x="321916" y="314017"/>
                    </a:cubicBezTo>
                    <a:cubicBezTo>
                      <a:pt x="323704" y="311871"/>
                      <a:pt x="326053" y="310238"/>
                      <a:pt x="327841" y="308092"/>
                    </a:cubicBezTo>
                    <a:cubicBezTo>
                      <a:pt x="329361" y="306269"/>
                      <a:pt x="330411" y="304099"/>
                      <a:pt x="331791" y="302167"/>
                    </a:cubicBezTo>
                    <a:cubicBezTo>
                      <a:pt x="333704" y="299488"/>
                      <a:pt x="335741" y="296900"/>
                      <a:pt x="337716" y="294267"/>
                    </a:cubicBezTo>
                    <a:cubicBezTo>
                      <a:pt x="342679" y="279378"/>
                      <a:pt x="335985" y="297728"/>
                      <a:pt x="343641" y="282417"/>
                    </a:cubicBezTo>
                    <a:cubicBezTo>
                      <a:pt x="344572" y="280555"/>
                      <a:pt x="344685" y="278355"/>
                      <a:pt x="345616" y="276493"/>
                    </a:cubicBezTo>
                    <a:cubicBezTo>
                      <a:pt x="346678" y="274370"/>
                      <a:pt x="347888" y="272246"/>
                      <a:pt x="349566" y="270568"/>
                    </a:cubicBezTo>
                    <a:cubicBezTo>
                      <a:pt x="353145" y="266989"/>
                      <a:pt x="363429" y="262668"/>
                      <a:pt x="367340" y="262668"/>
                    </a:cubicBezTo>
                    <a:lnTo>
                      <a:pt x="383140" y="262668"/>
                    </a:lnTo>
                    <a:lnTo>
                      <a:pt x="377215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3642273" y="5027473"/>
                <a:ext cx="514351" cy="682485"/>
              </a:xfrm>
              <a:custGeom>
                <a:avLst/>
                <a:gdLst>
                  <a:gd name="connsiteX0" fmla="*/ 509537 w 515461"/>
                  <a:gd name="connsiteY0" fmla="*/ 402889 h 681356"/>
                  <a:gd name="connsiteX1" fmla="*/ 509537 w 515461"/>
                  <a:gd name="connsiteY1" fmla="*/ 17774 h 681356"/>
                  <a:gd name="connsiteX2" fmla="*/ 491762 w 515461"/>
                  <a:gd name="connsiteY2" fmla="*/ 21724 h 681356"/>
                  <a:gd name="connsiteX3" fmla="*/ 472013 w 515461"/>
                  <a:gd name="connsiteY3" fmla="*/ 13824 h 681356"/>
                  <a:gd name="connsiteX4" fmla="*/ 464113 w 515461"/>
                  <a:gd name="connsiteY4" fmla="*/ 7900 h 681356"/>
                  <a:gd name="connsiteX5" fmla="*/ 458188 w 515461"/>
                  <a:gd name="connsiteY5" fmla="*/ 1975 h 681356"/>
                  <a:gd name="connsiteX6" fmla="*/ 450288 w 515461"/>
                  <a:gd name="connsiteY6" fmla="*/ 0 h 681356"/>
                  <a:gd name="connsiteX7" fmla="*/ 438438 w 515461"/>
                  <a:gd name="connsiteY7" fmla="*/ 5925 h 681356"/>
                  <a:gd name="connsiteX8" fmla="*/ 426589 w 515461"/>
                  <a:gd name="connsiteY8" fmla="*/ 17774 h 681356"/>
                  <a:gd name="connsiteX9" fmla="*/ 420664 w 515461"/>
                  <a:gd name="connsiteY9" fmla="*/ 19749 h 681356"/>
                  <a:gd name="connsiteX10" fmla="*/ 414739 w 515461"/>
                  <a:gd name="connsiteY10" fmla="*/ 23699 h 681356"/>
                  <a:gd name="connsiteX11" fmla="*/ 389065 w 515461"/>
                  <a:gd name="connsiteY11" fmla="*/ 25674 h 681356"/>
                  <a:gd name="connsiteX12" fmla="*/ 381165 w 515461"/>
                  <a:gd name="connsiteY12" fmla="*/ 29624 h 681356"/>
                  <a:gd name="connsiteX13" fmla="*/ 369315 w 515461"/>
                  <a:gd name="connsiteY13" fmla="*/ 39499 h 681356"/>
                  <a:gd name="connsiteX14" fmla="*/ 317967 w 515461"/>
                  <a:gd name="connsiteY14" fmla="*/ 41474 h 681356"/>
                  <a:gd name="connsiteX15" fmla="*/ 314017 w 515461"/>
                  <a:gd name="connsiteY15" fmla="*/ 47398 h 681356"/>
                  <a:gd name="connsiteX16" fmla="*/ 310067 w 515461"/>
                  <a:gd name="connsiteY16" fmla="*/ 59248 h 681356"/>
                  <a:gd name="connsiteX17" fmla="*/ 302167 w 515461"/>
                  <a:gd name="connsiteY17" fmla="*/ 71098 h 681356"/>
                  <a:gd name="connsiteX18" fmla="*/ 300192 w 515461"/>
                  <a:gd name="connsiteY18" fmla="*/ 77023 h 681356"/>
                  <a:gd name="connsiteX19" fmla="*/ 282418 w 515461"/>
                  <a:gd name="connsiteY19" fmla="*/ 92822 h 681356"/>
                  <a:gd name="connsiteX20" fmla="*/ 264643 w 515461"/>
                  <a:gd name="connsiteY20" fmla="*/ 102697 h 681356"/>
                  <a:gd name="connsiteX21" fmla="*/ 252794 w 515461"/>
                  <a:gd name="connsiteY21" fmla="*/ 114547 h 681356"/>
                  <a:gd name="connsiteX22" fmla="*/ 235019 w 515461"/>
                  <a:gd name="connsiteY22" fmla="*/ 122446 h 681356"/>
                  <a:gd name="connsiteX23" fmla="*/ 217244 w 515461"/>
                  <a:gd name="connsiteY23" fmla="*/ 126396 h 681356"/>
                  <a:gd name="connsiteX24" fmla="*/ 209345 w 515461"/>
                  <a:gd name="connsiteY24" fmla="*/ 132321 h 681356"/>
                  <a:gd name="connsiteX25" fmla="*/ 203420 w 515461"/>
                  <a:gd name="connsiteY25" fmla="*/ 134296 h 681356"/>
                  <a:gd name="connsiteX26" fmla="*/ 189595 w 515461"/>
                  <a:gd name="connsiteY26" fmla="*/ 138246 h 681356"/>
                  <a:gd name="connsiteX27" fmla="*/ 179721 w 515461"/>
                  <a:gd name="connsiteY27" fmla="*/ 142196 h 681356"/>
                  <a:gd name="connsiteX28" fmla="*/ 154046 w 515461"/>
                  <a:gd name="connsiteY28" fmla="*/ 144171 h 681356"/>
                  <a:gd name="connsiteX29" fmla="*/ 148121 w 515461"/>
                  <a:gd name="connsiteY29" fmla="*/ 146146 h 681356"/>
                  <a:gd name="connsiteX30" fmla="*/ 140222 w 515461"/>
                  <a:gd name="connsiteY30" fmla="*/ 156020 h 681356"/>
                  <a:gd name="connsiteX31" fmla="*/ 126397 w 515461"/>
                  <a:gd name="connsiteY31" fmla="*/ 167870 h 681356"/>
                  <a:gd name="connsiteX32" fmla="*/ 114547 w 515461"/>
                  <a:gd name="connsiteY32" fmla="*/ 175770 h 681356"/>
                  <a:gd name="connsiteX33" fmla="*/ 96773 w 515461"/>
                  <a:gd name="connsiteY33" fmla="*/ 181695 h 681356"/>
                  <a:gd name="connsiteX34" fmla="*/ 90848 w 515461"/>
                  <a:gd name="connsiteY34" fmla="*/ 185645 h 681356"/>
                  <a:gd name="connsiteX35" fmla="*/ 84923 w 515461"/>
                  <a:gd name="connsiteY35" fmla="*/ 191570 h 681356"/>
                  <a:gd name="connsiteX36" fmla="*/ 78998 w 515461"/>
                  <a:gd name="connsiteY36" fmla="*/ 193544 h 681356"/>
                  <a:gd name="connsiteX37" fmla="*/ 73073 w 515461"/>
                  <a:gd name="connsiteY37" fmla="*/ 197494 h 681356"/>
                  <a:gd name="connsiteX38" fmla="*/ 67149 w 515461"/>
                  <a:gd name="connsiteY38" fmla="*/ 199469 h 681356"/>
                  <a:gd name="connsiteX39" fmla="*/ 59249 w 515461"/>
                  <a:gd name="connsiteY39" fmla="*/ 203419 h 681356"/>
                  <a:gd name="connsiteX40" fmla="*/ 7900 w 515461"/>
                  <a:gd name="connsiteY40" fmla="*/ 203419 h 681356"/>
                  <a:gd name="connsiteX41" fmla="*/ 1975 w 515461"/>
                  <a:gd name="connsiteY41" fmla="*/ 209344 h 681356"/>
                  <a:gd name="connsiteX42" fmla="*/ 0 w 515461"/>
                  <a:gd name="connsiteY42" fmla="*/ 217244 h 681356"/>
                  <a:gd name="connsiteX43" fmla="*/ 3950 w 515461"/>
                  <a:gd name="connsiteY43" fmla="*/ 254768 h 681356"/>
                  <a:gd name="connsiteX44" fmla="*/ 5925 w 515461"/>
                  <a:gd name="connsiteY44" fmla="*/ 302166 h 681356"/>
                  <a:gd name="connsiteX45" fmla="*/ 15800 w 515461"/>
                  <a:gd name="connsiteY45" fmla="*/ 304141 h 681356"/>
                  <a:gd name="connsiteX46" fmla="*/ 21725 w 515461"/>
                  <a:gd name="connsiteY46" fmla="*/ 306116 h 681356"/>
                  <a:gd name="connsiteX47" fmla="*/ 29625 w 515461"/>
                  <a:gd name="connsiteY47" fmla="*/ 308091 h 681356"/>
                  <a:gd name="connsiteX48" fmla="*/ 45424 w 515461"/>
                  <a:gd name="connsiteY48" fmla="*/ 317966 h 681356"/>
                  <a:gd name="connsiteX49" fmla="*/ 47399 w 515461"/>
                  <a:gd name="connsiteY49" fmla="*/ 373265 h 681356"/>
                  <a:gd name="connsiteX50" fmla="*/ 49374 w 515461"/>
                  <a:gd name="connsiteY50" fmla="*/ 379189 h 681356"/>
                  <a:gd name="connsiteX51" fmla="*/ 51349 w 515461"/>
                  <a:gd name="connsiteY51" fmla="*/ 398939 h 681356"/>
                  <a:gd name="connsiteX52" fmla="*/ 53324 w 515461"/>
                  <a:gd name="connsiteY52" fmla="*/ 410789 h 681356"/>
                  <a:gd name="connsiteX53" fmla="*/ 55299 w 515461"/>
                  <a:gd name="connsiteY53" fmla="*/ 424613 h 681356"/>
                  <a:gd name="connsiteX54" fmla="*/ 61224 w 515461"/>
                  <a:gd name="connsiteY54" fmla="*/ 448312 h 681356"/>
                  <a:gd name="connsiteX55" fmla="*/ 67149 w 515461"/>
                  <a:gd name="connsiteY55" fmla="*/ 452262 h 681356"/>
                  <a:gd name="connsiteX56" fmla="*/ 82948 w 515461"/>
                  <a:gd name="connsiteY56" fmla="*/ 462137 h 681356"/>
                  <a:gd name="connsiteX57" fmla="*/ 90848 w 515461"/>
                  <a:gd name="connsiteY57" fmla="*/ 468062 h 681356"/>
                  <a:gd name="connsiteX58" fmla="*/ 98748 w 515461"/>
                  <a:gd name="connsiteY58" fmla="*/ 472012 h 681356"/>
                  <a:gd name="connsiteX59" fmla="*/ 116522 w 515461"/>
                  <a:gd name="connsiteY59" fmla="*/ 487811 h 681356"/>
                  <a:gd name="connsiteX60" fmla="*/ 128372 w 515461"/>
                  <a:gd name="connsiteY60" fmla="*/ 491761 h 681356"/>
                  <a:gd name="connsiteX61" fmla="*/ 134297 w 515461"/>
                  <a:gd name="connsiteY61" fmla="*/ 493736 h 681356"/>
                  <a:gd name="connsiteX62" fmla="*/ 146146 w 515461"/>
                  <a:gd name="connsiteY62" fmla="*/ 501636 h 681356"/>
                  <a:gd name="connsiteX63" fmla="*/ 152071 w 515461"/>
                  <a:gd name="connsiteY63" fmla="*/ 507561 h 681356"/>
                  <a:gd name="connsiteX64" fmla="*/ 159971 w 515461"/>
                  <a:gd name="connsiteY64" fmla="*/ 509536 h 681356"/>
                  <a:gd name="connsiteX65" fmla="*/ 171821 w 515461"/>
                  <a:gd name="connsiteY65" fmla="*/ 519411 h 681356"/>
                  <a:gd name="connsiteX66" fmla="*/ 181695 w 515461"/>
                  <a:gd name="connsiteY66" fmla="*/ 523360 h 681356"/>
                  <a:gd name="connsiteX67" fmla="*/ 187620 w 515461"/>
                  <a:gd name="connsiteY67" fmla="*/ 527310 h 681356"/>
                  <a:gd name="connsiteX68" fmla="*/ 201445 w 515461"/>
                  <a:gd name="connsiteY68" fmla="*/ 531260 h 681356"/>
                  <a:gd name="connsiteX69" fmla="*/ 207370 w 515461"/>
                  <a:gd name="connsiteY69" fmla="*/ 533235 h 681356"/>
                  <a:gd name="connsiteX70" fmla="*/ 236994 w 515461"/>
                  <a:gd name="connsiteY70" fmla="*/ 537185 h 681356"/>
                  <a:gd name="connsiteX71" fmla="*/ 258718 w 515461"/>
                  <a:gd name="connsiteY71" fmla="*/ 541135 h 681356"/>
                  <a:gd name="connsiteX72" fmla="*/ 268593 w 515461"/>
                  <a:gd name="connsiteY72" fmla="*/ 543110 h 681356"/>
                  <a:gd name="connsiteX73" fmla="*/ 274518 w 515461"/>
                  <a:gd name="connsiteY73" fmla="*/ 547060 h 681356"/>
                  <a:gd name="connsiteX74" fmla="*/ 302167 w 515461"/>
                  <a:gd name="connsiteY74" fmla="*/ 552985 h 681356"/>
                  <a:gd name="connsiteX75" fmla="*/ 317967 w 515461"/>
                  <a:gd name="connsiteY75" fmla="*/ 560884 h 681356"/>
                  <a:gd name="connsiteX76" fmla="*/ 321917 w 515461"/>
                  <a:gd name="connsiteY76" fmla="*/ 566809 h 681356"/>
                  <a:gd name="connsiteX77" fmla="*/ 325867 w 515461"/>
                  <a:gd name="connsiteY77" fmla="*/ 582609 h 681356"/>
                  <a:gd name="connsiteX78" fmla="*/ 329816 w 515461"/>
                  <a:gd name="connsiteY78" fmla="*/ 596433 h 681356"/>
                  <a:gd name="connsiteX79" fmla="*/ 331791 w 515461"/>
                  <a:gd name="connsiteY79" fmla="*/ 608283 h 681356"/>
                  <a:gd name="connsiteX80" fmla="*/ 341666 w 515461"/>
                  <a:gd name="connsiteY80" fmla="*/ 626058 h 681356"/>
                  <a:gd name="connsiteX81" fmla="*/ 345616 w 515461"/>
                  <a:gd name="connsiteY81" fmla="*/ 633957 h 681356"/>
                  <a:gd name="connsiteX82" fmla="*/ 359441 w 515461"/>
                  <a:gd name="connsiteY82" fmla="*/ 647782 h 681356"/>
                  <a:gd name="connsiteX83" fmla="*/ 363390 w 515461"/>
                  <a:gd name="connsiteY83" fmla="*/ 661607 h 681356"/>
                  <a:gd name="connsiteX84" fmla="*/ 363390 w 515461"/>
                  <a:gd name="connsiteY84" fmla="*/ 681356 h 681356"/>
                  <a:gd name="connsiteX85" fmla="*/ 515461 w 515461"/>
                  <a:gd name="connsiteY85" fmla="*/ 681356 h 681356"/>
                  <a:gd name="connsiteX86" fmla="*/ 509537 w 515461"/>
                  <a:gd name="connsiteY86" fmla="*/ 402889 h 681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15461" h="681356">
                    <a:moveTo>
                      <a:pt x="509537" y="402889"/>
                    </a:moveTo>
                    <a:lnTo>
                      <a:pt x="509537" y="17774"/>
                    </a:lnTo>
                    <a:cubicBezTo>
                      <a:pt x="503612" y="19091"/>
                      <a:pt x="497832" y="21724"/>
                      <a:pt x="491762" y="21724"/>
                    </a:cubicBezTo>
                    <a:cubicBezTo>
                      <a:pt x="483429" y="21724"/>
                      <a:pt x="478075" y="18154"/>
                      <a:pt x="472013" y="13824"/>
                    </a:cubicBezTo>
                    <a:cubicBezTo>
                      <a:pt x="469335" y="11911"/>
                      <a:pt x="466612" y="10042"/>
                      <a:pt x="464113" y="7900"/>
                    </a:cubicBezTo>
                    <a:cubicBezTo>
                      <a:pt x="461992" y="6082"/>
                      <a:pt x="460613" y="3361"/>
                      <a:pt x="458188" y="1975"/>
                    </a:cubicBezTo>
                    <a:cubicBezTo>
                      <a:pt x="455831" y="628"/>
                      <a:pt x="452921" y="658"/>
                      <a:pt x="450288" y="0"/>
                    </a:cubicBezTo>
                    <a:cubicBezTo>
                      <a:pt x="444797" y="1830"/>
                      <a:pt x="443032" y="1841"/>
                      <a:pt x="438438" y="5925"/>
                    </a:cubicBezTo>
                    <a:cubicBezTo>
                      <a:pt x="434263" y="9636"/>
                      <a:pt x="431888" y="16008"/>
                      <a:pt x="426589" y="17774"/>
                    </a:cubicBezTo>
                    <a:cubicBezTo>
                      <a:pt x="424614" y="18432"/>
                      <a:pt x="422526" y="18818"/>
                      <a:pt x="420664" y="19749"/>
                    </a:cubicBezTo>
                    <a:cubicBezTo>
                      <a:pt x="418541" y="20811"/>
                      <a:pt x="417072" y="23262"/>
                      <a:pt x="414739" y="23699"/>
                    </a:cubicBezTo>
                    <a:cubicBezTo>
                      <a:pt x="406303" y="25281"/>
                      <a:pt x="397623" y="25016"/>
                      <a:pt x="389065" y="25674"/>
                    </a:cubicBezTo>
                    <a:cubicBezTo>
                      <a:pt x="386432" y="26991"/>
                      <a:pt x="383561" y="27913"/>
                      <a:pt x="381165" y="29624"/>
                    </a:cubicBezTo>
                    <a:cubicBezTo>
                      <a:pt x="378955" y="31203"/>
                      <a:pt x="372980" y="39120"/>
                      <a:pt x="369315" y="39499"/>
                    </a:cubicBezTo>
                    <a:cubicBezTo>
                      <a:pt x="352277" y="41262"/>
                      <a:pt x="335083" y="40816"/>
                      <a:pt x="317967" y="41474"/>
                    </a:cubicBezTo>
                    <a:cubicBezTo>
                      <a:pt x="316650" y="43449"/>
                      <a:pt x="314981" y="45229"/>
                      <a:pt x="314017" y="47398"/>
                    </a:cubicBezTo>
                    <a:cubicBezTo>
                      <a:pt x="312326" y="51203"/>
                      <a:pt x="312377" y="55784"/>
                      <a:pt x="310067" y="59248"/>
                    </a:cubicBezTo>
                    <a:cubicBezTo>
                      <a:pt x="307434" y="63198"/>
                      <a:pt x="303668" y="66594"/>
                      <a:pt x="302167" y="71098"/>
                    </a:cubicBezTo>
                    <a:cubicBezTo>
                      <a:pt x="301509" y="73073"/>
                      <a:pt x="301470" y="75380"/>
                      <a:pt x="300192" y="77023"/>
                    </a:cubicBezTo>
                    <a:cubicBezTo>
                      <a:pt x="296861" y="81306"/>
                      <a:pt x="288657" y="89702"/>
                      <a:pt x="282418" y="92822"/>
                    </a:cubicBezTo>
                    <a:cubicBezTo>
                      <a:pt x="272485" y="97789"/>
                      <a:pt x="277095" y="90244"/>
                      <a:pt x="264643" y="102697"/>
                    </a:cubicBezTo>
                    <a:cubicBezTo>
                      <a:pt x="260693" y="106647"/>
                      <a:pt x="258093" y="112781"/>
                      <a:pt x="252794" y="114547"/>
                    </a:cubicBezTo>
                    <a:cubicBezTo>
                      <a:pt x="222221" y="124738"/>
                      <a:pt x="253798" y="113058"/>
                      <a:pt x="235019" y="122446"/>
                    </a:cubicBezTo>
                    <a:cubicBezTo>
                      <a:pt x="230156" y="124877"/>
                      <a:pt x="221798" y="125637"/>
                      <a:pt x="217244" y="126396"/>
                    </a:cubicBezTo>
                    <a:cubicBezTo>
                      <a:pt x="214611" y="128371"/>
                      <a:pt x="212203" y="130688"/>
                      <a:pt x="209345" y="132321"/>
                    </a:cubicBezTo>
                    <a:cubicBezTo>
                      <a:pt x="207537" y="133354"/>
                      <a:pt x="205422" y="133724"/>
                      <a:pt x="203420" y="134296"/>
                    </a:cubicBezTo>
                    <a:cubicBezTo>
                      <a:pt x="194707" y="136785"/>
                      <a:pt x="197170" y="135405"/>
                      <a:pt x="189595" y="138246"/>
                    </a:cubicBezTo>
                    <a:cubicBezTo>
                      <a:pt x="186276" y="139491"/>
                      <a:pt x="183218" y="141613"/>
                      <a:pt x="179721" y="142196"/>
                    </a:cubicBezTo>
                    <a:cubicBezTo>
                      <a:pt x="171254" y="143607"/>
                      <a:pt x="162604" y="143513"/>
                      <a:pt x="154046" y="144171"/>
                    </a:cubicBezTo>
                    <a:cubicBezTo>
                      <a:pt x="152071" y="144829"/>
                      <a:pt x="149422" y="144520"/>
                      <a:pt x="148121" y="146146"/>
                    </a:cubicBezTo>
                    <a:cubicBezTo>
                      <a:pt x="138203" y="158544"/>
                      <a:pt x="154425" y="151287"/>
                      <a:pt x="140222" y="156020"/>
                    </a:cubicBezTo>
                    <a:cubicBezTo>
                      <a:pt x="133403" y="162839"/>
                      <a:pt x="134842" y="161958"/>
                      <a:pt x="126397" y="167870"/>
                    </a:cubicBezTo>
                    <a:cubicBezTo>
                      <a:pt x="122508" y="170592"/>
                      <a:pt x="119051" y="174269"/>
                      <a:pt x="114547" y="175770"/>
                    </a:cubicBezTo>
                    <a:cubicBezTo>
                      <a:pt x="108622" y="177745"/>
                      <a:pt x="101969" y="178231"/>
                      <a:pt x="96773" y="181695"/>
                    </a:cubicBezTo>
                    <a:cubicBezTo>
                      <a:pt x="94798" y="183012"/>
                      <a:pt x="92671" y="184125"/>
                      <a:pt x="90848" y="185645"/>
                    </a:cubicBezTo>
                    <a:cubicBezTo>
                      <a:pt x="88702" y="187433"/>
                      <a:pt x="87247" y="190021"/>
                      <a:pt x="84923" y="191570"/>
                    </a:cubicBezTo>
                    <a:cubicBezTo>
                      <a:pt x="83191" y="192725"/>
                      <a:pt x="80973" y="192886"/>
                      <a:pt x="78998" y="193544"/>
                    </a:cubicBezTo>
                    <a:cubicBezTo>
                      <a:pt x="77023" y="194861"/>
                      <a:pt x="75196" y="196432"/>
                      <a:pt x="73073" y="197494"/>
                    </a:cubicBezTo>
                    <a:cubicBezTo>
                      <a:pt x="71211" y="198425"/>
                      <a:pt x="69062" y="198649"/>
                      <a:pt x="67149" y="199469"/>
                    </a:cubicBezTo>
                    <a:cubicBezTo>
                      <a:pt x="64443" y="200629"/>
                      <a:pt x="61882" y="202102"/>
                      <a:pt x="59249" y="203419"/>
                    </a:cubicBezTo>
                    <a:cubicBezTo>
                      <a:pt x="48119" y="202723"/>
                      <a:pt x="21179" y="199333"/>
                      <a:pt x="7900" y="203419"/>
                    </a:cubicBezTo>
                    <a:cubicBezTo>
                      <a:pt x="5230" y="204240"/>
                      <a:pt x="3950" y="207369"/>
                      <a:pt x="1975" y="209344"/>
                    </a:cubicBezTo>
                    <a:lnTo>
                      <a:pt x="0" y="217244"/>
                    </a:lnTo>
                    <a:lnTo>
                      <a:pt x="3950" y="254768"/>
                    </a:lnTo>
                    <a:cubicBezTo>
                      <a:pt x="4608" y="270567"/>
                      <a:pt x="2235" y="286790"/>
                      <a:pt x="5925" y="302166"/>
                    </a:cubicBezTo>
                    <a:cubicBezTo>
                      <a:pt x="6708" y="305430"/>
                      <a:pt x="12543" y="303327"/>
                      <a:pt x="15800" y="304141"/>
                    </a:cubicBezTo>
                    <a:cubicBezTo>
                      <a:pt x="17820" y="304646"/>
                      <a:pt x="19723" y="305544"/>
                      <a:pt x="21725" y="306116"/>
                    </a:cubicBezTo>
                    <a:cubicBezTo>
                      <a:pt x="24335" y="306862"/>
                      <a:pt x="26992" y="307433"/>
                      <a:pt x="29625" y="308091"/>
                    </a:cubicBezTo>
                    <a:cubicBezTo>
                      <a:pt x="31699" y="309128"/>
                      <a:pt x="44974" y="315178"/>
                      <a:pt x="45424" y="317966"/>
                    </a:cubicBezTo>
                    <a:cubicBezTo>
                      <a:pt x="48361" y="336175"/>
                      <a:pt x="46211" y="354859"/>
                      <a:pt x="47399" y="373265"/>
                    </a:cubicBezTo>
                    <a:cubicBezTo>
                      <a:pt x="47533" y="375342"/>
                      <a:pt x="48716" y="377214"/>
                      <a:pt x="49374" y="379189"/>
                    </a:cubicBezTo>
                    <a:cubicBezTo>
                      <a:pt x="50032" y="385772"/>
                      <a:pt x="50528" y="392374"/>
                      <a:pt x="51349" y="398939"/>
                    </a:cubicBezTo>
                    <a:cubicBezTo>
                      <a:pt x="51846" y="402913"/>
                      <a:pt x="52715" y="406831"/>
                      <a:pt x="53324" y="410789"/>
                    </a:cubicBezTo>
                    <a:cubicBezTo>
                      <a:pt x="54032" y="415390"/>
                      <a:pt x="54534" y="420022"/>
                      <a:pt x="55299" y="424613"/>
                    </a:cubicBezTo>
                    <a:cubicBezTo>
                      <a:pt x="56139" y="429651"/>
                      <a:pt x="59314" y="444875"/>
                      <a:pt x="61224" y="448312"/>
                    </a:cubicBezTo>
                    <a:cubicBezTo>
                      <a:pt x="62377" y="450387"/>
                      <a:pt x="65218" y="450882"/>
                      <a:pt x="67149" y="452262"/>
                    </a:cubicBezTo>
                    <a:cubicBezTo>
                      <a:pt x="98470" y="474636"/>
                      <a:pt x="53260" y="443582"/>
                      <a:pt x="82948" y="462137"/>
                    </a:cubicBezTo>
                    <a:cubicBezTo>
                      <a:pt x="85739" y="463882"/>
                      <a:pt x="88057" y="466317"/>
                      <a:pt x="90848" y="468062"/>
                    </a:cubicBezTo>
                    <a:cubicBezTo>
                      <a:pt x="93345" y="469622"/>
                      <a:pt x="96449" y="470173"/>
                      <a:pt x="98748" y="472012"/>
                    </a:cubicBezTo>
                    <a:cubicBezTo>
                      <a:pt x="104344" y="476489"/>
                      <a:pt x="109319" y="484610"/>
                      <a:pt x="116522" y="487811"/>
                    </a:cubicBezTo>
                    <a:cubicBezTo>
                      <a:pt x="120327" y="489502"/>
                      <a:pt x="124422" y="490444"/>
                      <a:pt x="128372" y="491761"/>
                    </a:cubicBezTo>
                    <a:cubicBezTo>
                      <a:pt x="130347" y="492419"/>
                      <a:pt x="132565" y="492581"/>
                      <a:pt x="134297" y="493736"/>
                    </a:cubicBezTo>
                    <a:cubicBezTo>
                      <a:pt x="138247" y="496369"/>
                      <a:pt x="142789" y="498279"/>
                      <a:pt x="146146" y="501636"/>
                    </a:cubicBezTo>
                    <a:cubicBezTo>
                      <a:pt x="148121" y="503611"/>
                      <a:pt x="149646" y="506175"/>
                      <a:pt x="152071" y="507561"/>
                    </a:cubicBezTo>
                    <a:cubicBezTo>
                      <a:pt x="154428" y="508908"/>
                      <a:pt x="157338" y="508878"/>
                      <a:pt x="159971" y="509536"/>
                    </a:cubicBezTo>
                    <a:cubicBezTo>
                      <a:pt x="164339" y="513904"/>
                      <a:pt x="166322" y="516662"/>
                      <a:pt x="171821" y="519411"/>
                    </a:cubicBezTo>
                    <a:cubicBezTo>
                      <a:pt x="174992" y="520996"/>
                      <a:pt x="178524" y="521775"/>
                      <a:pt x="181695" y="523360"/>
                    </a:cubicBezTo>
                    <a:cubicBezTo>
                      <a:pt x="183818" y="524421"/>
                      <a:pt x="185497" y="526248"/>
                      <a:pt x="187620" y="527310"/>
                    </a:cubicBezTo>
                    <a:cubicBezTo>
                      <a:pt x="190777" y="528888"/>
                      <a:pt x="198492" y="530416"/>
                      <a:pt x="201445" y="531260"/>
                    </a:cubicBezTo>
                    <a:cubicBezTo>
                      <a:pt x="203447" y="531832"/>
                      <a:pt x="205350" y="532730"/>
                      <a:pt x="207370" y="533235"/>
                    </a:cubicBezTo>
                    <a:cubicBezTo>
                      <a:pt x="218279" y="535962"/>
                      <a:pt x="224652" y="535951"/>
                      <a:pt x="236994" y="537185"/>
                    </a:cubicBezTo>
                    <a:cubicBezTo>
                      <a:pt x="249080" y="541214"/>
                      <a:pt x="237982" y="537945"/>
                      <a:pt x="258718" y="541135"/>
                    </a:cubicBezTo>
                    <a:cubicBezTo>
                      <a:pt x="262036" y="541645"/>
                      <a:pt x="265301" y="542452"/>
                      <a:pt x="268593" y="543110"/>
                    </a:cubicBezTo>
                    <a:cubicBezTo>
                      <a:pt x="270568" y="544427"/>
                      <a:pt x="272266" y="546309"/>
                      <a:pt x="274518" y="547060"/>
                    </a:cubicBezTo>
                    <a:cubicBezTo>
                      <a:pt x="287151" y="551271"/>
                      <a:pt x="288680" y="546242"/>
                      <a:pt x="302167" y="552985"/>
                    </a:cubicBezTo>
                    <a:lnTo>
                      <a:pt x="317967" y="560884"/>
                    </a:lnTo>
                    <a:cubicBezTo>
                      <a:pt x="319284" y="562859"/>
                      <a:pt x="321106" y="564578"/>
                      <a:pt x="321917" y="566809"/>
                    </a:cubicBezTo>
                    <a:cubicBezTo>
                      <a:pt x="323772" y="571911"/>
                      <a:pt x="324551" y="577342"/>
                      <a:pt x="325867" y="582609"/>
                    </a:cubicBezTo>
                    <a:cubicBezTo>
                      <a:pt x="328349" y="592538"/>
                      <a:pt x="326980" y="587926"/>
                      <a:pt x="329816" y="596433"/>
                    </a:cubicBezTo>
                    <a:cubicBezTo>
                      <a:pt x="330474" y="600383"/>
                      <a:pt x="330640" y="604447"/>
                      <a:pt x="331791" y="608283"/>
                    </a:cubicBezTo>
                    <a:cubicBezTo>
                      <a:pt x="333026" y="612400"/>
                      <a:pt x="340004" y="623067"/>
                      <a:pt x="341666" y="626058"/>
                    </a:cubicBezTo>
                    <a:cubicBezTo>
                      <a:pt x="343096" y="628631"/>
                      <a:pt x="343752" y="631679"/>
                      <a:pt x="345616" y="633957"/>
                    </a:cubicBezTo>
                    <a:cubicBezTo>
                      <a:pt x="349743" y="639001"/>
                      <a:pt x="359441" y="647782"/>
                      <a:pt x="359441" y="647782"/>
                    </a:cubicBezTo>
                    <a:cubicBezTo>
                      <a:pt x="360546" y="651098"/>
                      <a:pt x="363164" y="658446"/>
                      <a:pt x="363390" y="661607"/>
                    </a:cubicBezTo>
                    <a:cubicBezTo>
                      <a:pt x="363859" y="668173"/>
                      <a:pt x="363390" y="674773"/>
                      <a:pt x="363390" y="681356"/>
                    </a:cubicBezTo>
                    <a:lnTo>
                      <a:pt x="515461" y="681356"/>
                    </a:lnTo>
                    <a:lnTo>
                      <a:pt x="509537" y="402889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4151861" y="5411569"/>
                <a:ext cx="446088" cy="298389"/>
              </a:xfrm>
              <a:custGeom>
                <a:avLst/>
                <a:gdLst>
                  <a:gd name="connsiteX0" fmla="*/ 446337 w 446337"/>
                  <a:gd name="connsiteY0" fmla="*/ 5925 h 298217"/>
                  <a:gd name="connsiteX1" fmla="*/ 0 w 446337"/>
                  <a:gd name="connsiteY1" fmla="*/ 0 h 298217"/>
                  <a:gd name="connsiteX2" fmla="*/ 0 w 446337"/>
                  <a:gd name="connsiteY2" fmla="*/ 298217 h 298217"/>
                  <a:gd name="connsiteX3" fmla="*/ 438438 w 446337"/>
                  <a:gd name="connsiteY3" fmla="*/ 298217 h 298217"/>
                  <a:gd name="connsiteX4" fmla="*/ 446337 w 446337"/>
                  <a:gd name="connsiteY4" fmla="*/ 5925 h 298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37" h="298217">
                    <a:moveTo>
                      <a:pt x="446337" y="5925"/>
                    </a:moveTo>
                    <a:lnTo>
                      <a:pt x="0" y="0"/>
                    </a:lnTo>
                    <a:lnTo>
                      <a:pt x="0" y="298217"/>
                    </a:lnTo>
                    <a:lnTo>
                      <a:pt x="438438" y="298217"/>
                    </a:lnTo>
                    <a:lnTo>
                      <a:pt x="446337" y="5925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5110713" y="2259440"/>
                <a:ext cx="446088" cy="672962"/>
              </a:xfrm>
              <a:custGeom>
                <a:avLst/>
                <a:gdLst>
                  <a:gd name="connsiteX0" fmla="*/ 252793 w 446338"/>
                  <a:gd name="connsiteY0" fmla="*/ 57274 h 667532"/>
                  <a:gd name="connsiteX1" fmla="*/ 235019 w 446338"/>
                  <a:gd name="connsiteY1" fmla="*/ 57274 h 667532"/>
                  <a:gd name="connsiteX2" fmla="*/ 219219 w 446338"/>
                  <a:gd name="connsiteY2" fmla="*/ 51349 h 667532"/>
                  <a:gd name="connsiteX3" fmla="*/ 195520 w 446338"/>
                  <a:gd name="connsiteY3" fmla="*/ 53324 h 667532"/>
                  <a:gd name="connsiteX4" fmla="*/ 179720 w 446338"/>
                  <a:gd name="connsiteY4" fmla="*/ 51349 h 667532"/>
                  <a:gd name="connsiteX5" fmla="*/ 173796 w 446338"/>
                  <a:gd name="connsiteY5" fmla="*/ 49374 h 667532"/>
                  <a:gd name="connsiteX6" fmla="*/ 165896 w 446338"/>
                  <a:gd name="connsiteY6" fmla="*/ 51349 h 667532"/>
                  <a:gd name="connsiteX7" fmla="*/ 154046 w 446338"/>
                  <a:gd name="connsiteY7" fmla="*/ 57274 h 667532"/>
                  <a:gd name="connsiteX8" fmla="*/ 148121 w 446338"/>
                  <a:gd name="connsiteY8" fmla="*/ 55299 h 667532"/>
                  <a:gd name="connsiteX9" fmla="*/ 134297 w 446338"/>
                  <a:gd name="connsiteY9" fmla="*/ 39499 h 667532"/>
                  <a:gd name="connsiteX10" fmla="*/ 130347 w 446338"/>
                  <a:gd name="connsiteY10" fmla="*/ 33574 h 667532"/>
                  <a:gd name="connsiteX11" fmla="*/ 75048 w 446338"/>
                  <a:gd name="connsiteY11" fmla="*/ 0 h 667532"/>
                  <a:gd name="connsiteX12" fmla="*/ 75048 w 446338"/>
                  <a:gd name="connsiteY12" fmla="*/ 82948 h 667532"/>
                  <a:gd name="connsiteX13" fmla="*/ 0 w 446338"/>
                  <a:gd name="connsiteY13" fmla="*/ 82948 h 667532"/>
                  <a:gd name="connsiteX14" fmla="*/ 0 w 446338"/>
                  <a:gd name="connsiteY14" fmla="*/ 586559 h 667532"/>
                  <a:gd name="connsiteX15" fmla="*/ 98748 w 446338"/>
                  <a:gd name="connsiteY15" fmla="*/ 586559 h 667532"/>
                  <a:gd name="connsiteX16" fmla="*/ 98748 w 446338"/>
                  <a:gd name="connsiteY16" fmla="*/ 667532 h 667532"/>
                  <a:gd name="connsiteX17" fmla="*/ 446338 w 446338"/>
                  <a:gd name="connsiteY17" fmla="*/ 667532 h 667532"/>
                  <a:gd name="connsiteX18" fmla="*/ 446338 w 446338"/>
                  <a:gd name="connsiteY18" fmla="*/ 327841 h 667532"/>
                  <a:gd name="connsiteX19" fmla="*/ 262668 w 446338"/>
                  <a:gd name="connsiteY19" fmla="*/ 327841 h 667532"/>
                  <a:gd name="connsiteX20" fmla="*/ 252793 w 446338"/>
                  <a:gd name="connsiteY20" fmla="*/ 57274 h 667532"/>
                  <a:gd name="connsiteX0" fmla="*/ 252793 w 446338"/>
                  <a:gd name="connsiteY0" fmla="*/ 63199 h 673457"/>
                  <a:gd name="connsiteX1" fmla="*/ 235019 w 446338"/>
                  <a:gd name="connsiteY1" fmla="*/ 63199 h 673457"/>
                  <a:gd name="connsiteX2" fmla="*/ 219219 w 446338"/>
                  <a:gd name="connsiteY2" fmla="*/ 57274 h 673457"/>
                  <a:gd name="connsiteX3" fmla="*/ 195520 w 446338"/>
                  <a:gd name="connsiteY3" fmla="*/ 59249 h 673457"/>
                  <a:gd name="connsiteX4" fmla="*/ 179720 w 446338"/>
                  <a:gd name="connsiteY4" fmla="*/ 57274 h 673457"/>
                  <a:gd name="connsiteX5" fmla="*/ 173796 w 446338"/>
                  <a:gd name="connsiteY5" fmla="*/ 55299 h 673457"/>
                  <a:gd name="connsiteX6" fmla="*/ 165896 w 446338"/>
                  <a:gd name="connsiteY6" fmla="*/ 57274 h 673457"/>
                  <a:gd name="connsiteX7" fmla="*/ 154046 w 446338"/>
                  <a:gd name="connsiteY7" fmla="*/ 63199 h 673457"/>
                  <a:gd name="connsiteX8" fmla="*/ 148121 w 446338"/>
                  <a:gd name="connsiteY8" fmla="*/ 61224 h 673457"/>
                  <a:gd name="connsiteX9" fmla="*/ 134297 w 446338"/>
                  <a:gd name="connsiteY9" fmla="*/ 45424 h 673457"/>
                  <a:gd name="connsiteX10" fmla="*/ 130347 w 446338"/>
                  <a:gd name="connsiteY10" fmla="*/ 39499 h 673457"/>
                  <a:gd name="connsiteX11" fmla="*/ 73073 w 446338"/>
                  <a:gd name="connsiteY11" fmla="*/ 0 h 673457"/>
                  <a:gd name="connsiteX12" fmla="*/ 75048 w 446338"/>
                  <a:gd name="connsiteY12" fmla="*/ 88873 h 673457"/>
                  <a:gd name="connsiteX13" fmla="*/ 0 w 446338"/>
                  <a:gd name="connsiteY13" fmla="*/ 88873 h 673457"/>
                  <a:gd name="connsiteX14" fmla="*/ 0 w 446338"/>
                  <a:gd name="connsiteY14" fmla="*/ 592484 h 673457"/>
                  <a:gd name="connsiteX15" fmla="*/ 98748 w 446338"/>
                  <a:gd name="connsiteY15" fmla="*/ 592484 h 673457"/>
                  <a:gd name="connsiteX16" fmla="*/ 98748 w 446338"/>
                  <a:gd name="connsiteY16" fmla="*/ 673457 h 673457"/>
                  <a:gd name="connsiteX17" fmla="*/ 446338 w 446338"/>
                  <a:gd name="connsiteY17" fmla="*/ 673457 h 673457"/>
                  <a:gd name="connsiteX18" fmla="*/ 446338 w 446338"/>
                  <a:gd name="connsiteY18" fmla="*/ 333766 h 673457"/>
                  <a:gd name="connsiteX19" fmla="*/ 262668 w 446338"/>
                  <a:gd name="connsiteY19" fmla="*/ 333766 h 673457"/>
                  <a:gd name="connsiteX20" fmla="*/ 252793 w 446338"/>
                  <a:gd name="connsiteY20" fmla="*/ 63199 h 67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6338" h="673457">
                    <a:moveTo>
                      <a:pt x="252793" y="63199"/>
                    </a:moveTo>
                    <a:lnTo>
                      <a:pt x="235019" y="63199"/>
                    </a:lnTo>
                    <a:cubicBezTo>
                      <a:pt x="229752" y="61224"/>
                      <a:pt x="224816" y="57834"/>
                      <a:pt x="219219" y="57274"/>
                    </a:cubicBezTo>
                    <a:cubicBezTo>
                      <a:pt x="211331" y="56485"/>
                      <a:pt x="203447" y="59249"/>
                      <a:pt x="195520" y="59249"/>
                    </a:cubicBezTo>
                    <a:cubicBezTo>
                      <a:pt x="190212" y="59249"/>
                      <a:pt x="184987" y="57932"/>
                      <a:pt x="179720" y="57274"/>
                    </a:cubicBezTo>
                    <a:cubicBezTo>
                      <a:pt x="177745" y="56616"/>
                      <a:pt x="175878" y="55299"/>
                      <a:pt x="173796" y="55299"/>
                    </a:cubicBezTo>
                    <a:cubicBezTo>
                      <a:pt x="171082" y="55299"/>
                      <a:pt x="168506" y="56528"/>
                      <a:pt x="165896" y="57274"/>
                    </a:cubicBezTo>
                    <a:cubicBezTo>
                      <a:pt x="158741" y="59318"/>
                      <a:pt x="160538" y="58871"/>
                      <a:pt x="154046" y="63199"/>
                    </a:cubicBezTo>
                    <a:cubicBezTo>
                      <a:pt x="152071" y="62541"/>
                      <a:pt x="149593" y="62696"/>
                      <a:pt x="148121" y="61224"/>
                    </a:cubicBezTo>
                    <a:cubicBezTo>
                      <a:pt x="125075" y="38178"/>
                      <a:pt x="151085" y="56618"/>
                      <a:pt x="134297" y="45424"/>
                    </a:cubicBezTo>
                    <a:cubicBezTo>
                      <a:pt x="132980" y="43449"/>
                      <a:pt x="140551" y="47070"/>
                      <a:pt x="130347" y="39499"/>
                    </a:cubicBezTo>
                    <a:cubicBezTo>
                      <a:pt x="120143" y="31928"/>
                      <a:pt x="92164" y="13166"/>
                      <a:pt x="73073" y="0"/>
                    </a:cubicBezTo>
                    <a:cubicBezTo>
                      <a:pt x="73731" y="29624"/>
                      <a:pt x="74390" y="59249"/>
                      <a:pt x="75048" y="88873"/>
                    </a:cubicBezTo>
                    <a:lnTo>
                      <a:pt x="0" y="88873"/>
                    </a:lnTo>
                    <a:lnTo>
                      <a:pt x="0" y="592484"/>
                    </a:lnTo>
                    <a:lnTo>
                      <a:pt x="98748" y="592484"/>
                    </a:lnTo>
                    <a:lnTo>
                      <a:pt x="98748" y="673457"/>
                    </a:lnTo>
                    <a:lnTo>
                      <a:pt x="446338" y="673457"/>
                    </a:lnTo>
                    <a:lnTo>
                      <a:pt x="446338" y="333766"/>
                    </a:lnTo>
                    <a:lnTo>
                      <a:pt x="262668" y="333766"/>
                    </a:lnTo>
                    <a:lnTo>
                      <a:pt x="252793" y="63199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4439199" y="2048345"/>
                <a:ext cx="757239" cy="415840"/>
              </a:xfrm>
              <a:custGeom>
                <a:avLst/>
                <a:gdLst>
                  <a:gd name="connsiteX0" fmla="*/ 754429 w 756404"/>
                  <a:gd name="connsiteY0" fmla="*/ 213294 h 416714"/>
                  <a:gd name="connsiteX1" fmla="*/ 657657 w 756404"/>
                  <a:gd name="connsiteY1" fmla="*/ 154046 h 416714"/>
                  <a:gd name="connsiteX2" fmla="*/ 77023 w 756404"/>
                  <a:gd name="connsiteY2" fmla="*/ 0 h 416714"/>
                  <a:gd name="connsiteX3" fmla="*/ 71098 w 756404"/>
                  <a:gd name="connsiteY3" fmla="*/ 282417 h 416714"/>
                  <a:gd name="connsiteX4" fmla="*/ 0 w 756404"/>
                  <a:gd name="connsiteY4" fmla="*/ 282417 h 416714"/>
                  <a:gd name="connsiteX5" fmla="*/ 0 w 756404"/>
                  <a:gd name="connsiteY5" fmla="*/ 383140 h 416714"/>
                  <a:gd name="connsiteX6" fmla="*/ 511511 w 756404"/>
                  <a:gd name="connsiteY6" fmla="*/ 383140 h 416714"/>
                  <a:gd name="connsiteX7" fmla="*/ 511511 w 756404"/>
                  <a:gd name="connsiteY7" fmla="*/ 416714 h 416714"/>
                  <a:gd name="connsiteX8" fmla="*/ 592483 w 756404"/>
                  <a:gd name="connsiteY8" fmla="*/ 416714 h 416714"/>
                  <a:gd name="connsiteX9" fmla="*/ 592483 w 756404"/>
                  <a:gd name="connsiteY9" fmla="*/ 387089 h 416714"/>
                  <a:gd name="connsiteX10" fmla="*/ 675431 w 756404"/>
                  <a:gd name="connsiteY10" fmla="*/ 387089 h 416714"/>
                  <a:gd name="connsiteX11" fmla="*/ 675431 w 756404"/>
                  <a:gd name="connsiteY11" fmla="*/ 304142 h 416714"/>
                  <a:gd name="connsiteX12" fmla="*/ 756404 w 756404"/>
                  <a:gd name="connsiteY12" fmla="*/ 304142 h 416714"/>
                  <a:gd name="connsiteX13" fmla="*/ 754429 w 756404"/>
                  <a:gd name="connsiteY13" fmla="*/ 213294 h 41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6404" h="416714">
                    <a:moveTo>
                      <a:pt x="754429" y="213294"/>
                    </a:moveTo>
                    <a:lnTo>
                      <a:pt x="657657" y="154046"/>
                    </a:lnTo>
                    <a:lnTo>
                      <a:pt x="77023" y="0"/>
                    </a:lnTo>
                    <a:lnTo>
                      <a:pt x="71098" y="282417"/>
                    </a:lnTo>
                    <a:lnTo>
                      <a:pt x="0" y="282417"/>
                    </a:lnTo>
                    <a:lnTo>
                      <a:pt x="0" y="383140"/>
                    </a:lnTo>
                    <a:lnTo>
                      <a:pt x="511511" y="383140"/>
                    </a:lnTo>
                    <a:lnTo>
                      <a:pt x="511511" y="416714"/>
                    </a:lnTo>
                    <a:lnTo>
                      <a:pt x="592483" y="416714"/>
                    </a:lnTo>
                    <a:lnTo>
                      <a:pt x="592483" y="387089"/>
                    </a:lnTo>
                    <a:lnTo>
                      <a:pt x="675431" y="387089"/>
                    </a:lnTo>
                    <a:lnTo>
                      <a:pt x="675431" y="304142"/>
                    </a:lnTo>
                    <a:lnTo>
                      <a:pt x="756404" y="304142"/>
                    </a:lnTo>
                    <a:cubicBezTo>
                      <a:pt x="755746" y="273859"/>
                      <a:pt x="755087" y="243577"/>
                      <a:pt x="754429" y="21329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5821914" y="3925974"/>
                <a:ext cx="379413" cy="434886"/>
              </a:xfrm>
              <a:custGeom>
                <a:avLst/>
                <a:gdLst>
                  <a:gd name="connsiteX0" fmla="*/ 217244 w 379189"/>
                  <a:gd name="connsiteY0" fmla="*/ 9874 h 434488"/>
                  <a:gd name="connsiteX1" fmla="*/ 108622 w 379189"/>
                  <a:gd name="connsiteY1" fmla="*/ 9874 h 434488"/>
                  <a:gd name="connsiteX2" fmla="*/ 108622 w 379189"/>
                  <a:gd name="connsiteY2" fmla="*/ 96772 h 434488"/>
                  <a:gd name="connsiteX3" fmla="*/ 0 w 379189"/>
                  <a:gd name="connsiteY3" fmla="*/ 96772 h 434488"/>
                  <a:gd name="connsiteX4" fmla="*/ 0 w 379189"/>
                  <a:gd name="connsiteY4" fmla="*/ 434488 h 434488"/>
                  <a:gd name="connsiteX5" fmla="*/ 229094 w 379189"/>
                  <a:gd name="connsiteY5" fmla="*/ 434488 h 434488"/>
                  <a:gd name="connsiteX6" fmla="*/ 231069 w 379189"/>
                  <a:gd name="connsiteY6" fmla="*/ 393014 h 434488"/>
                  <a:gd name="connsiteX7" fmla="*/ 248843 w 379189"/>
                  <a:gd name="connsiteY7" fmla="*/ 357465 h 434488"/>
                  <a:gd name="connsiteX8" fmla="*/ 250818 w 379189"/>
                  <a:gd name="connsiteY8" fmla="*/ 343640 h 434488"/>
                  <a:gd name="connsiteX9" fmla="*/ 254768 w 379189"/>
                  <a:gd name="connsiteY9" fmla="*/ 331791 h 434488"/>
                  <a:gd name="connsiteX10" fmla="*/ 260693 w 379189"/>
                  <a:gd name="connsiteY10" fmla="*/ 308091 h 434488"/>
                  <a:gd name="connsiteX11" fmla="*/ 264643 w 379189"/>
                  <a:gd name="connsiteY11" fmla="*/ 302166 h 434488"/>
                  <a:gd name="connsiteX12" fmla="*/ 266618 w 379189"/>
                  <a:gd name="connsiteY12" fmla="*/ 296242 h 434488"/>
                  <a:gd name="connsiteX13" fmla="*/ 272542 w 379189"/>
                  <a:gd name="connsiteY13" fmla="*/ 290317 h 434488"/>
                  <a:gd name="connsiteX14" fmla="*/ 278467 w 379189"/>
                  <a:gd name="connsiteY14" fmla="*/ 278467 h 434488"/>
                  <a:gd name="connsiteX15" fmla="*/ 276492 w 379189"/>
                  <a:gd name="connsiteY15" fmla="*/ 258718 h 434488"/>
                  <a:gd name="connsiteX16" fmla="*/ 278467 w 379189"/>
                  <a:gd name="connsiteY16" fmla="*/ 225144 h 434488"/>
                  <a:gd name="connsiteX17" fmla="*/ 286367 w 379189"/>
                  <a:gd name="connsiteY17" fmla="*/ 209344 h 434488"/>
                  <a:gd name="connsiteX18" fmla="*/ 296242 w 379189"/>
                  <a:gd name="connsiteY18" fmla="*/ 199469 h 434488"/>
                  <a:gd name="connsiteX19" fmla="*/ 308091 w 379189"/>
                  <a:gd name="connsiteY19" fmla="*/ 195519 h 434488"/>
                  <a:gd name="connsiteX20" fmla="*/ 314016 w 379189"/>
                  <a:gd name="connsiteY20" fmla="*/ 193544 h 434488"/>
                  <a:gd name="connsiteX21" fmla="*/ 327841 w 379189"/>
                  <a:gd name="connsiteY21" fmla="*/ 189594 h 434488"/>
                  <a:gd name="connsiteX22" fmla="*/ 335741 w 379189"/>
                  <a:gd name="connsiteY22" fmla="*/ 185645 h 434488"/>
                  <a:gd name="connsiteX23" fmla="*/ 341665 w 379189"/>
                  <a:gd name="connsiteY23" fmla="*/ 181695 h 434488"/>
                  <a:gd name="connsiteX24" fmla="*/ 355490 w 379189"/>
                  <a:gd name="connsiteY24" fmla="*/ 161945 h 434488"/>
                  <a:gd name="connsiteX25" fmla="*/ 359440 w 379189"/>
                  <a:gd name="connsiteY25" fmla="*/ 156020 h 434488"/>
                  <a:gd name="connsiteX26" fmla="*/ 365365 w 379189"/>
                  <a:gd name="connsiteY26" fmla="*/ 154045 h 434488"/>
                  <a:gd name="connsiteX27" fmla="*/ 371290 w 379189"/>
                  <a:gd name="connsiteY27" fmla="*/ 140221 h 434488"/>
                  <a:gd name="connsiteX28" fmla="*/ 379189 w 379189"/>
                  <a:gd name="connsiteY28" fmla="*/ 124421 h 434488"/>
                  <a:gd name="connsiteX29" fmla="*/ 377215 w 379189"/>
                  <a:gd name="connsiteY29" fmla="*/ 82947 h 434488"/>
                  <a:gd name="connsiteX30" fmla="*/ 371290 w 379189"/>
                  <a:gd name="connsiteY30" fmla="*/ 78997 h 434488"/>
                  <a:gd name="connsiteX31" fmla="*/ 363390 w 379189"/>
                  <a:gd name="connsiteY31" fmla="*/ 69123 h 434488"/>
                  <a:gd name="connsiteX32" fmla="*/ 353515 w 379189"/>
                  <a:gd name="connsiteY32" fmla="*/ 23699 h 434488"/>
                  <a:gd name="connsiteX33" fmla="*/ 349565 w 379189"/>
                  <a:gd name="connsiteY33" fmla="*/ 17774 h 434488"/>
                  <a:gd name="connsiteX34" fmla="*/ 345615 w 379189"/>
                  <a:gd name="connsiteY34" fmla="*/ 5924 h 434488"/>
                  <a:gd name="connsiteX35" fmla="*/ 339691 w 379189"/>
                  <a:gd name="connsiteY35" fmla="*/ 0 h 434488"/>
                  <a:gd name="connsiteX36" fmla="*/ 217244 w 379189"/>
                  <a:gd name="connsiteY36" fmla="*/ 9874 h 43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79189" h="434488">
                    <a:moveTo>
                      <a:pt x="217244" y="9874"/>
                    </a:moveTo>
                    <a:lnTo>
                      <a:pt x="108622" y="9874"/>
                    </a:lnTo>
                    <a:lnTo>
                      <a:pt x="108622" y="96772"/>
                    </a:lnTo>
                    <a:lnTo>
                      <a:pt x="0" y="96772"/>
                    </a:lnTo>
                    <a:lnTo>
                      <a:pt x="0" y="434488"/>
                    </a:lnTo>
                    <a:lnTo>
                      <a:pt x="229094" y="434488"/>
                    </a:lnTo>
                    <a:cubicBezTo>
                      <a:pt x="229752" y="420663"/>
                      <a:pt x="230411" y="406839"/>
                      <a:pt x="231069" y="393014"/>
                    </a:cubicBezTo>
                    <a:cubicBezTo>
                      <a:pt x="243303" y="375535"/>
                      <a:pt x="246121" y="376521"/>
                      <a:pt x="248843" y="357465"/>
                    </a:cubicBezTo>
                    <a:cubicBezTo>
                      <a:pt x="249501" y="352857"/>
                      <a:pt x="249771" y="348176"/>
                      <a:pt x="250818" y="343640"/>
                    </a:cubicBezTo>
                    <a:cubicBezTo>
                      <a:pt x="251754" y="339583"/>
                      <a:pt x="254768" y="331791"/>
                      <a:pt x="254768" y="331791"/>
                    </a:cubicBezTo>
                    <a:cubicBezTo>
                      <a:pt x="255755" y="325868"/>
                      <a:pt x="257215" y="313307"/>
                      <a:pt x="260693" y="308091"/>
                    </a:cubicBezTo>
                    <a:cubicBezTo>
                      <a:pt x="262010" y="306116"/>
                      <a:pt x="263581" y="304289"/>
                      <a:pt x="264643" y="302166"/>
                    </a:cubicBezTo>
                    <a:cubicBezTo>
                      <a:pt x="265574" y="300304"/>
                      <a:pt x="265463" y="297974"/>
                      <a:pt x="266618" y="296242"/>
                    </a:cubicBezTo>
                    <a:cubicBezTo>
                      <a:pt x="268167" y="293918"/>
                      <a:pt x="270754" y="292463"/>
                      <a:pt x="272542" y="290317"/>
                    </a:cubicBezTo>
                    <a:cubicBezTo>
                      <a:pt x="276796" y="285211"/>
                      <a:pt x="276487" y="284406"/>
                      <a:pt x="278467" y="278467"/>
                    </a:cubicBezTo>
                    <a:cubicBezTo>
                      <a:pt x="277809" y="271884"/>
                      <a:pt x="276492" y="265334"/>
                      <a:pt x="276492" y="258718"/>
                    </a:cubicBezTo>
                    <a:cubicBezTo>
                      <a:pt x="276492" y="247507"/>
                      <a:pt x="277452" y="236309"/>
                      <a:pt x="278467" y="225144"/>
                    </a:cubicBezTo>
                    <a:cubicBezTo>
                      <a:pt x="279649" y="212145"/>
                      <a:pt x="279184" y="217963"/>
                      <a:pt x="286367" y="209344"/>
                    </a:cubicBezTo>
                    <a:cubicBezTo>
                      <a:pt x="291402" y="203303"/>
                      <a:pt x="288574" y="202877"/>
                      <a:pt x="296242" y="199469"/>
                    </a:cubicBezTo>
                    <a:cubicBezTo>
                      <a:pt x="300046" y="197778"/>
                      <a:pt x="304141" y="196836"/>
                      <a:pt x="308091" y="195519"/>
                    </a:cubicBezTo>
                    <a:cubicBezTo>
                      <a:pt x="310066" y="194861"/>
                      <a:pt x="311996" y="194049"/>
                      <a:pt x="314016" y="193544"/>
                    </a:cubicBezTo>
                    <a:cubicBezTo>
                      <a:pt x="318027" y="192541"/>
                      <a:pt x="323873" y="191294"/>
                      <a:pt x="327841" y="189594"/>
                    </a:cubicBezTo>
                    <a:cubicBezTo>
                      <a:pt x="330547" y="188434"/>
                      <a:pt x="333185" y="187106"/>
                      <a:pt x="335741" y="185645"/>
                    </a:cubicBezTo>
                    <a:cubicBezTo>
                      <a:pt x="337802" y="184468"/>
                      <a:pt x="339987" y="183373"/>
                      <a:pt x="341665" y="181695"/>
                    </a:cubicBezTo>
                    <a:cubicBezTo>
                      <a:pt x="344590" y="178770"/>
                      <a:pt x="354199" y="163882"/>
                      <a:pt x="355490" y="161945"/>
                    </a:cubicBezTo>
                    <a:cubicBezTo>
                      <a:pt x="356807" y="159970"/>
                      <a:pt x="357188" y="156771"/>
                      <a:pt x="359440" y="156020"/>
                    </a:cubicBezTo>
                    <a:lnTo>
                      <a:pt x="365365" y="154045"/>
                    </a:lnTo>
                    <a:cubicBezTo>
                      <a:pt x="368876" y="140002"/>
                      <a:pt x="364995" y="151764"/>
                      <a:pt x="371290" y="140221"/>
                    </a:cubicBezTo>
                    <a:cubicBezTo>
                      <a:pt x="374109" y="135052"/>
                      <a:pt x="379189" y="124421"/>
                      <a:pt x="379189" y="124421"/>
                    </a:cubicBezTo>
                    <a:cubicBezTo>
                      <a:pt x="378531" y="110596"/>
                      <a:pt x="379586" y="96583"/>
                      <a:pt x="377215" y="82947"/>
                    </a:cubicBezTo>
                    <a:cubicBezTo>
                      <a:pt x="376808" y="80608"/>
                      <a:pt x="372773" y="80850"/>
                      <a:pt x="371290" y="78997"/>
                    </a:cubicBezTo>
                    <a:cubicBezTo>
                      <a:pt x="360387" y="65370"/>
                      <a:pt x="380372" y="80444"/>
                      <a:pt x="363390" y="69123"/>
                    </a:cubicBezTo>
                    <a:cubicBezTo>
                      <a:pt x="347363" y="45082"/>
                      <a:pt x="360276" y="68773"/>
                      <a:pt x="353515" y="23699"/>
                    </a:cubicBezTo>
                    <a:cubicBezTo>
                      <a:pt x="353163" y="21352"/>
                      <a:pt x="350529" y="19943"/>
                      <a:pt x="349565" y="17774"/>
                    </a:cubicBezTo>
                    <a:cubicBezTo>
                      <a:pt x="347874" y="13969"/>
                      <a:pt x="348559" y="8868"/>
                      <a:pt x="345615" y="5924"/>
                    </a:cubicBezTo>
                    <a:lnTo>
                      <a:pt x="339691" y="0"/>
                    </a:lnTo>
                    <a:lnTo>
                      <a:pt x="217244" y="987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5540925" y="2518149"/>
                <a:ext cx="576264" cy="809459"/>
              </a:xfrm>
              <a:custGeom>
                <a:avLst/>
                <a:gdLst>
                  <a:gd name="connsiteX0" fmla="*/ 0 w 574710"/>
                  <a:gd name="connsiteY0" fmla="*/ 61259 h 809764"/>
                  <a:gd name="connsiteX1" fmla="*/ 0 w 574710"/>
                  <a:gd name="connsiteY1" fmla="*/ 414775 h 809764"/>
                  <a:gd name="connsiteX2" fmla="*/ 98748 w 574710"/>
                  <a:gd name="connsiteY2" fmla="*/ 414775 h 809764"/>
                  <a:gd name="connsiteX3" fmla="*/ 98748 w 574710"/>
                  <a:gd name="connsiteY3" fmla="*/ 584620 h 809764"/>
                  <a:gd name="connsiteX4" fmla="*/ 175771 w 574710"/>
                  <a:gd name="connsiteY4" fmla="*/ 584620 h 809764"/>
                  <a:gd name="connsiteX5" fmla="*/ 175771 w 574710"/>
                  <a:gd name="connsiteY5" fmla="*/ 665593 h 809764"/>
                  <a:gd name="connsiteX6" fmla="*/ 221194 w 574710"/>
                  <a:gd name="connsiteY6" fmla="*/ 665593 h 809764"/>
                  <a:gd name="connsiteX7" fmla="*/ 221194 w 574710"/>
                  <a:gd name="connsiteY7" fmla="*/ 756440 h 809764"/>
                  <a:gd name="connsiteX8" fmla="*/ 335741 w 574710"/>
                  <a:gd name="connsiteY8" fmla="*/ 756440 h 809764"/>
                  <a:gd name="connsiteX9" fmla="*/ 335741 w 574710"/>
                  <a:gd name="connsiteY9" fmla="*/ 784090 h 809764"/>
                  <a:gd name="connsiteX10" fmla="*/ 448313 w 574710"/>
                  <a:gd name="connsiteY10" fmla="*/ 784090 h 809764"/>
                  <a:gd name="connsiteX11" fmla="*/ 448313 w 574710"/>
                  <a:gd name="connsiteY11" fmla="*/ 809764 h 809764"/>
                  <a:gd name="connsiteX12" fmla="*/ 497687 w 574710"/>
                  <a:gd name="connsiteY12" fmla="*/ 793964 h 809764"/>
                  <a:gd name="connsiteX13" fmla="*/ 535211 w 574710"/>
                  <a:gd name="connsiteY13" fmla="*/ 795939 h 809764"/>
                  <a:gd name="connsiteX14" fmla="*/ 547061 w 574710"/>
                  <a:gd name="connsiteY14" fmla="*/ 793964 h 809764"/>
                  <a:gd name="connsiteX15" fmla="*/ 552985 w 574710"/>
                  <a:gd name="connsiteY15" fmla="*/ 791990 h 809764"/>
                  <a:gd name="connsiteX16" fmla="*/ 556935 w 574710"/>
                  <a:gd name="connsiteY16" fmla="*/ 768290 h 809764"/>
                  <a:gd name="connsiteX17" fmla="*/ 549035 w 574710"/>
                  <a:gd name="connsiteY17" fmla="*/ 752491 h 809764"/>
                  <a:gd name="connsiteX18" fmla="*/ 551010 w 574710"/>
                  <a:gd name="connsiteY18" fmla="*/ 730766 h 809764"/>
                  <a:gd name="connsiteX19" fmla="*/ 556935 w 574710"/>
                  <a:gd name="connsiteY19" fmla="*/ 712992 h 809764"/>
                  <a:gd name="connsiteX20" fmla="*/ 560885 w 574710"/>
                  <a:gd name="connsiteY20" fmla="*/ 701142 h 809764"/>
                  <a:gd name="connsiteX21" fmla="*/ 562860 w 574710"/>
                  <a:gd name="connsiteY21" fmla="*/ 695217 h 809764"/>
                  <a:gd name="connsiteX22" fmla="*/ 568785 w 574710"/>
                  <a:gd name="connsiteY22" fmla="*/ 681393 h 809764"/>
                  <a:gd name="connsiteX23" fmla="*/ 574710 w 574710"/>
                  <a:gd name="connsiteY23" fmla="*/ 675468 h 809764"/>
                  <a:gd name="connsiteX24" fmla="*/ 558910 w 574710"/>
                  <a:gd name="connsiteY24" fmla="*/ 663618 h 809764"/>
                  <a:gd name="connsiteX25" fmla="*/ 523361 w 574710"/>
                  <a:gd name="connsiteY25" fmla="*/ 661643 h 809764"/>
                  <a:gd name="connsiteX26" fmla="*/ 515461 w 574710"/>
                  <a:gd name="connsiteY26" fmla="*/ 649793 h 809764"/>
                  <a:gd name="connsiteX27" fmla="*/ 513486 w 574710"/>
                  <a:gd name="connsiteY27" fmla="*/ 641894 h 809764"/>
                  <a:gd name="connsiteX28" fmla="*/ 511512 w 574710"/>
                  <a:gd name="connsiteY28" fmla="*/ 632019 h 809764"/>
                  <a:gd name="connsiteX29" fmla="*/ 507562 w 574710"/>
                  <a:gd name="connsiteY29" fmla="*/ 624119 h 809764"/>
                  <a:gd name="connsiteX30" fmla="*/ 503612 w 574710"/>
                  <a:gd name="connsiteY30" fmla="*/ 618194 h 809764"/>
                  <a:gd name="connsiteX31" fmla="*/ 495712 w 574710"/>
                  <a:gd name="connsiteY31" fmla="*/ 616219 h 809764"/>
                  <a:gd name="connsiteX32" fmla="*/ 489787 w 574710"/>
                  <a:gd name="connsiteY32" fmla="*/ 610294 h 809764"/>
                  <a:gd name="connsiteX33" fmla="*/ 481887 w 574710"/>
                  <a:gd name="connsiteY33" fmla="*/ 598445 h 809764"/>
                  <a:gd name="connsiteX34" fmla="*/ 475962 w 574710"/>
                  <a:gd name="connsiteY34" fmla="*/ 594495 h 809764"/>
                  <a:gd name="connsiteX35" fmla="*/ 491762 w 574710"/>
                  <a:gd name="connsiteY35" fmla="*/ 529322 h 809764"/>
                  <a:gd name="connsiteX36" fmla="*/ 489787 w 574710"/>
                  <a:gd name="connsiteY36" fmla="*/ 511547 h 809764"/>
                  <a:gd name="connsiteX37" fmla="*/ 495712 w 574710"/>
                  <a:gd name="connsiteY37" fmla="*/ 497723 h 809764"/>
                  <a:gd name="connsiteX38" fmla="*/ 503612 w 574710"/>
                  <a:gd name="connsiteY38" fmla="*/ 485873 h 809764"/>
                  <a:gd name="connsiteX39" fmla="*/ 507562 w 574710"/>
                  <a:gd name="connsiteY39" fmla="*/ 479948 h 809764"/>
                  <a:gd name="connsiteX40" fmla="*/ 513486 w 574710"/>
                  <a:gd name="connsiteY40" fmla="*/ 472048 h 809764"/>
                  <a:gd name="connsiteX41" fmla="*/ 525336 w 574710"/>
                  <a:gd name="connsiteY41" fmla="*/ 460199 h 809764"/>
                  <a:gd name="connsiteX42" fmla="*/ 529286 w 574710"/>
                  <a:gd name="connsiteY42" fmla="*/ 448349 h 809764"/>
                  <a:gd name="connsiteX43" fmla="*/ 531261 w 574710"/>
                  <a:gd name="connsiteY43" fmla="*/ 442424 h 809764"/>
                  <a:gd name="connsiteX44" fmla="*/ 529286 w 574710"/>
                  <a:gd name="connsiteY44" fmla="*/ 414775 h 809764"/>
                  <a:gd name="connsiteX45" fmla="*/ 525336 w 574710"/>
                  <a:gd name="connsiteY45" fmla="*/ 408850 h 809764"/>
                  <a:gd name="connsiteX46" fmla="*/ 513486 w 574710"/>
                  <a:gd name="connsiteY46" fmla="*/ 398975 h 809764"/>
                  <a:gd name="connsiteX47" fmla="*/ 501637 w 574710"/>
                  <a:gd name="connsiteY47" fmla="*/ 391075 h 809764"/>
                  <a:gd name="connsiteX48" fmla="*/ 485837 w 574710"/>
                  <a:gd name="connsiteY48" fmla="*/ 393050 h 809764"/>
                  <a:gd name="connsiteX49" fmla="*/ 481887 w 574710"/>
                  <a:gd name="connsiteY49" fmla="*/ 398975 h 809764"/>
                  <a:gd name="connsiteX50" fmla="*/ 473988 w 574710"/>
                  <a:gd name="connsiteY50" fmla="*/ 414775 h 809764"/>
                  <a:gd name="connsiteX51" fmla="*/ 458188 w 574710"/>
                  <a:gd name="connsiteY51" fmla="*/ 434524 h 809764"/>
                  <a:gd name="connsiteX52" fmla="*/ 458188 w 574710"/>
                  <a:gd name="connsiteY52" fmla="*/ 434524 h 809764"/>
                  <a:gd name="connsiteX53" fmla="*/ 448313 w 574710"/>
                  <a:gd name="connsiteY53" fmla="*/ 442424 h 809764"/>
                  <a:gd name="connsiteX54" fmla="*/ 426589 w 574710"/>
                  <a:gd name="connsiteY54" fmla="*/ 440449 h 809764"/>
                  <a:gd name="connsiteX55" fmla="*/ 414739 w 574710"/>
                  <a:gd name="connsiteY55" fmla="*/ 436499 h 809764"/>
                  <a:gd name="connsiteX56" fmla="*/ 408814 w 574710"/>
                  <a:gd name="connsiteY56" fmla="*/ 432549 h 809764"/>
                  <a:gd name="connsiteX57" fmla="*/ 381165 w 574710"/>
                  <a:gd name="connsiteY57" fmla="*/ 430574 h 809764"/>
                  <a:gd name="connsiteX58" fmla="*/ 365365 w 574710"/>
                  <a:gd name="connsiteY58" fmla="*/ 422675 h 809764"/>
                  <a:gd name="connsiteX59" fmla="*/ 363391 w 574710"/>
                  <a:gd name="connsiteY59" fmla="*/ 416750 h 809764"/>
                  <a:gd name="connsiteX60" fmla="*/ 365365 w 574710"/>
                  <a:gd name="connsiteY60" fmla="*/ 408850 h 809764"/>
                  <a:gd name="connsiteX61" fmla="*/ 379190 w 574710"/>
                  <a:gd name="connsiteY61" fmla="*/ 389101 h 809764"/>
                  <a:gd name="connsiteX62" fmla="*/ 383140 w 574710"/>
                  <a:gd name="connsiteY62" fmla="*/ 381201 h 809764"/>
                  <a:gd name="connsiteX63" fmla="*/ 385115 w 574710"/>
                  <a:gd name="connsiteY63" fmla="*/ 369351 h 809764"/>
                  <a:gd name="connsiteX64" fmla="*/ 387090 w 574710"/>
                  <a:gd name="connsiteY64" fmla="*/ 341702 h 809764"/>
                  <a:gd name="connsiteX65" fmla="*/ 398940 w 574710"/>
                  <a:gd name="connsiteY65" fmla="*/ 337752 h 809764"/>
                  <a:gd name="connsiteX66" fmla="*/ 416714 w 574710"/>
                  <a:gd name="connsiteY66" fmla="*/ 327877 h 809764"/>
                  <a:gd name="connsiteX67" fmla="*/ 418689 w 574710"/>
                  <a:gd name="connsiteY67" fmla="*/ 321952 h 809764"/>
                  <a:gd name="connsiteX68" fmla="*/ 424614 w 574710"/>
                  <a:gd name="connsiteY68" fmla="*/ 316028 h 809764"/>
                  <a:gd name="connsiteX69" fmla="*/ 428564 w 574710"/>
                  <a:gd name="connsiteY69" fmla="*/ 300228 h 809764"/>
                  <a:gd name="connsiteX70" fmla="*/ 422639 w 574710"/>
                  <a:gd name="connsiteY70" fmla="*/ 260729 h 809764"/>
                  <a:gd name="connsiteX71" fmla="*/ 416714 w 574710"/>
                  <a:gd name="connsiteY71" fmla="*/ 256779 h 809764"/>
                  <a:gd name="connsiteX72" fmla="*/ 414739 w 574710"/>
                  <a:gd name="connsiteY72" fmla="*/ 250854 h 809764"/>
                  <a:gd name="connsiteX73" fmla="*/ 412764 w 574710"/>
                  <a:gd name="connsiteY73" fmla="*/ 242955 h 809764"/>
                  <a:gd name="connsiteX74" fmla="*/ 408814 w 574710"/>
                  <a:gd name="connsiteY74" fmla="*/ 237030 h 809764"/>
                  <a:gd name="connsiteX75" fmla="*/ 406839 w 574710"/>
                  <a:gd name="connsiteY75" fmla="*/ 231105 h 809764"/>
                  <a:gd name="connsiteX76" fmla="*/ 408814 w 574710"/>
                  <a:gd name="connsiteY76" fmla="*/ 221230 h 809764"/>
                  <a:gd name="connsiteX77" fmla="*/ 436464 w 574710"/>
                  <a:gd name="connsiteY77" fmla="*/ 215305 h 809764"/>
                  <a:gd name="connsiteX78" fmla="*/ 438439 w 574710"/>
                  <a:gd name="connsiteY78" fmla="*/ 187656 h 809764"/>
                  <a:gd name="connsiteX79" fmla="*/ 426589 w 574710"/>
                  <a:gd name="connsiteY79" fmla="*/ 175806 h 809764"/>
                  <a:gd name="connsiteX80" fmla="*/ 422639 w 574710"/>
                  <a:gd name="connsiteY80" fmla="*/ 158032 h 809764"/>
                  <a:gd name="connsiteX81" fmla="*/ 416714 w 574710"/>
                  <a:gd name="connsiteY81" fmla="*/ 142232 h 809764"/>
                  <a:gd name="connsiteX82" fmla="*/ 410789 w 574710"/>
                  <a:gd name="connsiteY82" fmla="*/ 138282 h 809764"/>
                  <a:gd name="connsiteX83" fmla="*/ 408814 w 574710"/>
                  <a:gd name="connsiteY83" fmla="*/ 132358 h 809764"/>
                  <a:gd name="connsiteX84" fmla="*/ 418689 w 574710"/>
                  <a:gd name="connsiteY84" fmla="*/ 124458 h 809764"/>
                  <a:gd name="connsiteX85" fmla="*/ 424614 w 574710"/>
                  <a:gd name="connsiteY85" fmla="*/ 118533 h 809764"/>
                  <a:gd name="connsiteX86" fmla="*/ 432514 w 574710"/>
                  <a:gd name="connsiteY86" fmla="*/ 106683 h 809764"/>
                  <a:gd name="connsiteX87" fmla="*/ 428564 w 574710"/>
                  <a:gd name="connsiteY87" fmla="*/ 98783 h 809764"/>
                  <a:gd name="connsiteX88" fmla="*/ 422639 w 574710"/>
                  <a:gd name="connsiteY88" fmla="*/ 94834 h 809764"/>
                  <a:gd name="connsiteX89" fmla="*/ 418689 w 574710"/>
                  <a:gd name="connsiteY89" fmla="*/ 82984 h 809764"/>
                  <a:gd name="connsiteX90" fmla="*/ 416714 w 574710"/>
                  <a:gd name="connsiteY90" fmla="*/ 77059 h 809764"/>
                  <a:gd name="connsiteX91" fmla="*/ 410789 w 574710"/>
                  <a:gd name="connsiteY91" fmla="*/ 71134 h 809764"/>
                  <a:gd name="connsiteX92" fmla="*/ 404864 w 574710"/>
                  <a:gd name="connsiteY92" fmla="*/ 69159 h 809764"/>
                  <a:gd name="connsiteX93" fmla="*/ 389065 w 574710"/>
                  <a:gd name="connsiteY93" fmla="*/ 63234 h 809764"/>
                  <a:gd name="connsiteX94" fmla="*/ 377215 w 574710"/>
                  <a:gd name="connsiteY94" fmla="*/ 51385 h 809764"/>
                  <a:gd name="connsiteX95" fmla="*/ 373265 w 574710"/>
                  <a:gd name="connsiteY95" fmla="*/ 43485 h 809764"/>
                  <a:gd name="connsiteX96" fmla="*/ 367340 w 574710"/>
                  <a:gd name="connsiteY96" fmla="*/ 39535 h 809764"/>
                  <a:gd name="connsiteX97" fmla="*/ 304142 w 574710"/>
                  <a:gd name="connsiteY97" fmla="*/ 35585 h 809764"/>
                  <a:gd name="connsiteX98" fmla="*/ 298217 w 574710"/>
                  <a:gd name="connsiteY98" fmla="*/ 23736 h 809764"/>
                  <a:gd name="connsiteX99" fmla="*/ 296242 w 574710"/>
                  <a:gd name="connsiteY99" fmla="*/ 17811 h 809764"/>
                  <a:gd name="connsiteX100" fmla="*/ 284393 w 574710"/>
                  <a:gd name="connsiteY100" fmla="*/ 5961 h 809764"/>
                  <a:gd name="connsiteX101" fmla="*/ 282418 w 574710"/>
                  <a:gd name="connsiteY101" fmla="*/ 36 h 809764"/>
                  <a:gd name="connsiteX102" fmla="*/ 268593 w 574710"/>
                  <a:gd name="connsiteY102" fmla="*/ 3986 h 809764"/>
                  <a:gd name="connsiteX103" fmla="*/ 252794 w 574710"/>
                  <a:gd name="connsiteY103" fmla="*/ 17811 h 809764"/>
                  <a:gd name="connsiteX104" fmla="*/ 240944 w 574710"/>
                  <a:gd name="connsiteY104" fmla="*/ 23736 h 809764"/>
                  <a:gd name="connsiteX105" fmla="*/ 236994 w 574710"/>
                  <a:gd name="connsiteY105" fmla="*/ 23736 h 809764"/>
                  <a:gd name="connsiteX106" fmla="*/ 236994 w 574710"/>
                  <a:gd name="connsiteY106" fmla="*/ 65209 h 809764"/>
                  <a:gd name="connsiteX107" fmla="*/ 0 w 574710"/>
                  <a:gd name="connsiteY107" fmla="*/ 61259 h 80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574710" h="809764">
                    <a:moveTo>
                      <a:pt x="0" y="61259"/>
                    </a:moveTo>
                    <a:lnTo>
                      <a:pt x="0" y="414775"/>
                    </a:lnTo>
                    <a:lnTo>
                      <a:pt x="98748" y="414775"/>
                    </a:lnTo>
                    <a:lnTo>
                      <a:pt x="98748" y="584620"/>
                    </a:lnTo>
                    <a:lnTo>
                      <a:pt x="175771" y="584620"/>
                    </a:lnTo>
                    <a:lnTo>
                      <a:pt x="175771" y="665593"/>
                    </a:lnTo>
                    <a:lnTo>
                      <a:pt x="221194" y="665593"/>
                    </a:lnTo>
                    <a:lnTo>
                      <a:pt x="221194" y="756440"/>
                    </a:lnTo>
                    <a:lnTo>
                      <a:pt x="335741" y="756440"/>
                    </a:lnTo>
                    <a:lnTo>
                      <a:pt x="335741" y="784090"/>
                    </a:lnTo>
                    <a:lnTo>
                      <a:pt x="448313" y="784090"/>
                    </a:lnTo>
                    <a:lnTo>
                      <a:pt x="448313" y="809764"/>
                    </a:lnTo>
                    <a:lnTo>
                      <a:pt x="497687" y="793964"/>
                    </a:lnTo>
                    <a:cubicBezTo>
                      <a:pt x="510195" y="794622"/>
                      <a:pt x="522686" y="795939"/>
                      <a:pt x="535211" y="795939"/>
                    </a:cubicBezTo>
                    <a:cubicBezTo>
                      <a:pt x="539215" y="795939"/>
                      <a:pt x="543152" y="794833"/>
                      <a:pt x="547061" y="793964"/>
                    </a:cubicBezTo>
                    <a:cubicBezTo>
                      <a:pt x="549093" y="793513"/>
                      <a:pt x="552985" y="791990"/>
                      <a:pt x="552985" y="791990"/>
                    </a:cubicBezTo>
                    <a:lnTo>
                      <a:pt x="556935" y="768290"/>
                    </a:lnTo>
                    <a:cubicBezTo>
                      <a:pt x="554302" y="763024"/>
                      <a:pt x="549953" y="758307"/>
                      <a:pt x="549035" y="752491"/>
                    </a:cubicBezTo>
                    <a:cubicBezTo>
                      <a:pt x="547901" y="745308"/>
                      <a:pt x="549584" y="737896"/>
                      <a:pt x="551010" y="730766"/>
                    </a:cubicBezTo>
                    <a:cubicBezTo>
                      <a:pt x="552235" y="724642"/>
                      <a:pt x="554960" y="718917"/>
                      <a:pt x="556935" y="712992"/>
                    </a:cubicBezTo>
                    <a:lnTo>
                      <a:pt x="560885" y="701142"/>
                    </a:lnTo>
                    <a:lnTo>
                      <a:pt x="562860" y="695217"/>
                    </a:lnTo>
                    <a:cubicBezTo>
                      <a:pt x="564472" y="690381"/>
                      <a:pt x="565734" y="685664"/>
                      <a:pt x="568785" y="681393"/>
                    </a:cubicBezTo>
                    <a:cubicBezTo>
                      <a:pt x="570409" y="679120"/>
                      <a:pt x="574710" y="675468"/>
                      <a:pt x="574710" y="675468"/>
                    </a:cubicBezTo>
                    <a:lnTo>
                      <a:pt x="558910" y="663618"/>
                    </a:lnTo>
                    <a:cubicBezTo>
                      <a:pt x="547060" y="662960"/>
                      <a:pt x="534670" y="665241"/>
                      <a:pt x="523361" y="661643"/>
                    </a:cubicBezTo>
                    <a:cubicBezTo>
                      <a:pt x="518837" y="660204"/>
                      <a:pt x="515461" y="649793"/>
                      <a:pt x="515461" y="649793"/>
                    </a:cubicBezTo>
                    <a:cubicBezTo>
                      <a:pt x="514803" y="647160"/>
                      <a:pt x="514075" y="644543"/>
                      <a:pt x="513486" y="641894"/>
                    </a:cubicBezTo>
                    <a:cubicBezTo>
                      <a:pt x="512758" y="638617"/>
                      <a:pt x="512573" y="635204"/>
                      <a:pt x="511512" y="632019"/>
                    </a:cubicBezTo>
                    <a:cubicBezTo>
                      <a:pt x="510581" y="629226"/>
                      <a:pt x="509023" y="626675"/>
                      <a:pt x="507562" y="624119"/>
                    </a:cubicBezTo>
                    <a:cubicBezTo>
                      <a:pt x="506384" y="622058"/>
                      <a:pt x="505587" y="619511"/>
                      <a:pt x="503612" y="618194"/>
                    </a:cubicBezTo>
                    <a:cubicBezTo>
                      <a:pt x="501354" y="616688"/>
                      <a:pt x="498345" y="616877"/>
                      <a:pt x="495712" y="616219"/>
                    </a:cubicBezTo>
                    <a:cubicBezTo>
                      <a:pt x="493737" y="614244"/>
                      <a:pt x="491502" y="612499"/>
                      <a:pt x="489787" y="610294"/>
                    </a:cubicBezTo>
                    <a:cubicBezTo>
                      <a:pt x="486873" y="606547"/>
                      <a:pt x="485837" y="601078"/>
                      <a:pt x="481887" y="598445"/>
                    </a:cubicBezTo>
                    <a:lnTo>
                      <a:pt x="475962" y="594495"/>
                    </a:lnTo>
                    <a:lnTo>
                      <a:pt x="491762" y="529322"/>
                    </a:lnTo>
                    <a:cubicBezTo>
                      <a:pt x="491104" y="523397"/>
                      <a:pt x="489787" y="517508"/>
                      <a:pt x="489787" y="511547"/>
                    </a:cubicBezTo>
                    <a:cubicBezTo>
                      <a:pt x="489787" y="508822"/>
                      <a:pt x="494940" y="499009"/>
                      <a:pt x="495712" y="497723"/>
                    </a:cubicBezTo>
                    <a:cubicBezTo>
                      <a:pt x="498155" y="493652"/>
                      <a:pt x="500979" y="489823"/>
                      <a:pt x="503612" y="485873"/>
                    </a:cubicBezTo>
                    <a:cubicBezTo>
                      <a:pt x="504929" y="483898"/>
                      <a:pt x="506138" y="481847"/>
                      <a:pt x="507562" y="479948"/>
                    </a:cubicBezTo>
                    <a:cubicBezTo>
                      <a:pt x="509537" y="477315"/>
                      <a:pt x="511284" y="474495"/>
                      <a:pt x="513486" y="472048"/>
                    </a:cubicBezTo>
                    <a:cubicBezTo>
                      <a:pt x="517223" y="467896"/>
                      <a:pt x="525336" y="460199"/>
                      <a:pt x="525336" y="460199"/>
                    </a:cubicBezTo>
                    <a:lnTo>
                      <a:pt x="529286" y="448349"/>
                    </a:lnTo>
                    <a:lnTo>
                      <a:pt x="531261" y="442424"/>
                    </a:lnTo>
                    <a:cubicBezTo>
                      <a:pt x="530603" y="433208"/>
                      <a:pt x="530892" y="423874"/>
                      <a:pt x="529286" y="414775"/>
                    </a:cubicBezTo>
                    <a:cubicBezTo>
                      <a:pt x="528873" y="412437"/>
                      <a:pt x="526856" y="410673"/>
                      <a:pt x="525336" y="408850"/>
                    </a:cubicBezTo>
                    <a:cubicBezTo>
                      <a:pt x="517466" y="399406"/>
                      <a:pt x="521962" y="406039"/>
                      <a:pt x="513486" y="398975"/>
                    </a:cubicBezTo>
                    <a:cubicBezTo>
                      <a:pt x="503624" y="390756"/>
                      <a:pt x="512050" y="394546"/>
                      <a:pt x="501637" y="391075"/>
                    </a:cubicBezTo>
                    <a:cubicBezTo>
                      <a:pt x="496370" y="391733"/>
                      <a:pt x="490765" y="391079"/>
                      <a:pt x="485837" y="393050"/>
                    </a:cubicBezTo>
                    <a:cubicBezTo>
                      <a:pt x="483633" y="393932"/>
                      <a:pt x="483024" y="396891"/>
                      <a:pt x="481887" y="398975"/>
                    </a:cubicBezTo>
                    <a:cubicBezTo>
                      <a:pt x="479068" y="404144"/>
                      <a:pt x="476621" y="409508"/>
                      <a:pt x="473988" y="414775"/>
                    </a:cubicBezTo>
                    <a:cubicBezTo>
                      <a:pt x="467541" y="427670"/>
                      <a:pt x="472118" y="420595"/>
                      <a:pt x="458188" y="434524"/>
                    </a:cubicBezTo>
                    <a:lnTo>
                      <a:pt x="458188" y="434524"/>
                    </a:lnTo>
                    <a:cubicBezTo>
                      <a:pt x="453083" y="442181"/>
                      <a:pt x="456490" y="439698"/>
                      <a:pt x="448313" y="442424"/>
                    </a:cubicBezTo>
                    <a:cubicBezTo>
                      <a:pt x="441072" y="441766"/>
                      <a:pt x="433750" y="441713"/>
                      <a:pt x="426589" y="440449"/>
                    </a:cubicBezTo>
                    <a:cubicBezTo>
                      <a:pt x="422489" y="439725"/>
                      <a:pt x="418203" y="438809"/>
                      <a:pt x="414739" y="436499"/>
                    </a:cubicBezTo>
                    <a:cubicBezTo>
                      <a:pt x="412764" y="435182"/>
                      <a:pt x="411152" y="432962"/>
                      <a:pt x="408814" y="432549"/>
                    </a:cubicBezTo>
                    <a:cubicBezTo>
                      <a:pt x="399715" y="430943"/>
                      <a:pt x="390381" y="431232"/>
                      <a:pt x="381165" y="430574"/>
                    </a:cubicBezTo>
                    <a:cubicBezTo>
                      <a:pt x="374007" y="428785"/>
                      <a:pt x="370664" y="429034"/>
                      <a:pt x="365365" y="422675"/>
                    </a:cubicBezTo>
                    <a:cubicBezTo>
                      <a:pt x="364032" y="421076"/>
                      <a:pt x="364049" y="418725"/>
                      <a:pt x="363391" y="416750"/>
                    </a:cubicBezTo>
                    <a:cubicBezTo>
                      <a:pt x="364049" y="414117"/>
                      <a:pt x="364151" y="411278"/>
                      <a:pt x="365365" y="408850"/>
                    </a:cubicBezTo>
                    <a:cubicBezTo>
                      <a:pt x="371370" y="396839"/>
                      <a:pt x="372996" y="399011"/>
                      <a:pt x="379190" y="389101"/>
                    </a:cubicBezTo>
                    <a:cubicBezTo>
                      <a:pt x="380750" y="386604"/>
                      <a:pt x="381823" y="383834"/>
                      <a:pt x="383140" y="381201"/>
                    </a:cubicBezTo>
                    <a:cubicBezTo>
                      <a:pt x="383798" y="377251"/>
                      <a:pt x="384717" y="373336"/>
                      <a:pt x="385115" y="369351"/>
                    </a:cubicBezTo>
                    <a:cubicBezTo>
                      <a:pt x="386034" y="360157"/>
                      <a:pt x="383386" y="350167"/>
                      <a:pt x="387090" y="341702"/>
                    </a:cubicBezTo>
                    <a:cubicBezTo>
                      <a:pt x="388759" y="337887"/>
                      <a:pt x="398940" y="337752"/>
                      <a:pt x="398940" y="337752"/>
                    </a:cubicBezTo>
                    <a:cubicBezTo>
                      <a:pt x="412521" y="328697"/>
                      <a:pt x="406286" y="331353"/>
                      <a:pt x="416714" y="327877"/>
                    </a:cubicBezTo>
                    <a:cubicBezTo>
                      <a:pt x="417372" y="325902"/>
                      <a:pt x="417534" y="323684"/>
                      <a:pt x="418689" y="321952"/>
                    </a:cubicBezTo>
                    <a:cubicBezTo>
                      <a:pt x="420238" y="319628"/>
                      <a:pt x="423458" y="318570"/>
                      <a:pt x="424614" y="316028"/>
                    </a:cubicBezTo>
                    <a:cubicBezTo>
                      <a:pt x="426861" y="311086"/>
                      <a:pt x="428564" y="300228"/>
                      <a:pt x="428564" y="300228"/>
                    </a:cubicBezTo>
                    <a:cubicBezTo>
                      <a:pt x="427950" y="289798"/>
                      <a:pt x="432490" y="270580"/>
                      <a:pt x="422639" y="260729"/>
                    </a:cubicBezTo>
                    <a:cubicBezTo>
                      <a:pt x="420961" y="259051"/>
                      <a:pt x="418689" y="258096"/>
                      <a:pt x="416714" y="256779"/>
                    </a:cubicBezTo>
                    <a:cubicBezTo>
                      <a:pt x="416056" y="254804"/>
                      <a:pt x="415311" y="252856"/>
                      <a:pt x="414739" y="250854"/>
                    </a:cubicBezTo>
                    <a:cubicBezTo>
                      <a:pt x="413993" y="248244"/>
                      <a:pt x="413833" y="245450"/>
                      <a:pt x="412764" y="242955"/>
                    </a:cubicBezTo>
                    <a:cubicBezTo>
                      <a:pt x="411829" y="240773"/>
                      <a:pt x="409876" y="239153"/>
                      <a:pt x="408814" y="237030"/>
                    </a:cubicBezTo>
                    <a:cubicBezTo>
                      <a:pt x="407883" y="235168"/>
                      <a:pt x="407497" y="233080"/>
                      <a:pt x="406839" y="231105"/>
                    </a:cubicBezTo>
                    <a:cubicBezTo>
                      <a:pt x="407497" y="227813"/>
                      <a:pt x="407149" y="224145"/>
                      <a:pt x="408814" y="221230"/>
                    </a:cubicBezTo>
                    <a:cubicBezTo>
                      <a:pt x="412970" y="213957"/>
                      <a:pt x="436330" y="215317"/>
                      <a:pt x="436464" y="215305"/>
                    </a:cubicBezTo>
                    <a:cubicBezTo>
                      <a:pt x="442886" y="205669"/>
                      <a:pt x="445405" y="204575"/>
                      <a:pt x="438439" y="187656"/>
                    </a:cubicBezTo>
                    <a:cubicBezTo>
                      <a:pt x="436312" y="182491"/>
                      <a:pt x="426589" y="175806"/>
                      <a:pt x="426589" y="175806"/>
                    </a:cubicBezTo>
                    <a:cubicBezTo>
                      <a:pt x="423107" y="165361"/>
                      <a:pt x="425420" y="173325"/>
                      <a:pt x="422639" y="158032"/>
                    </a:cubicBezTo>
                    <a:cubicBezTo>
                      <a:pt x="421383" y="151124"/>
                      <a:pt x="421689" y="147207"/>
                      <a:pt x="416714" y="142232"/>
                    </a:cubicBezTo>
                    <a:cubicBezTo>
                      <a:pt x="415036" y="140554"/>
                      <a:pt x="412764" y="139599"/>
                      <a:pt x="410789" y="138282"/>
                    </a:cubicBezTo>
                    <a:cubicBezTo>
                      <a:pt x="410131" y="136307"/>
                      <a:pt x="408472" y="134411"/>
                      <a:pt x="408814" y="132358"/>
                    </a:cubicBezTo>
                    <a:cubicBezTo>
                      <a:pt x="409865" y="126052"/>
                      <a:pt x="414067" y="125999"/>
                      <a:pt x="418689" y="124458"/>
                    </a:cubicBezTo>
                    <a:cubicBezTo>
                      <a:pt x="420664" y="122483"/>
                      <a:pt x="422899" y="120738"/>
                      <a:pt x="424614" y="118533"/>
                    </a:cubicBezTo>
                    <a:cubicBezTo>
                      <a:pt x="427529" y="114786"/>
                      <a:pt x="432514" y="106683"/>
                      <a:pt x="432514" y="106683"/>
                    </a:cubicBezTo>
                    <a:cubicBezTo>
                      <a:pt x="431197" y="104050"/>
                      <a:pt x="430449" y="101045"/>
                      <a:pt x="428564" y="98783"/>
                    </a:cubicBezTo>
                    <a:cubicBezTo>
                      <a:pt x="427044" y="96960"/>
                      <a:pt x="423897" y="96847"/>
                      <a:pt x="422639" y="94834"/>
                    </a:cubicBezTo>
                    <a:cubicBezTo>
                      <a:pt x="420432" y="91303"/>
                      <a:pt x="420006" y="86934"/>
                      <a:pt x="418689" y="82984"/>
                    </a:cubicBezTo>
                    <a:cubicBezTo>
                      <a:pt x="418031" y="81009"/>
                      <a:pt x="418186" y="78531"/>
                      <a:pt x="416714" y="77059"/>
                    </a:cubicBezTo>
                    <a:cubicBezTo>
                      <a:pt x="414739" y="75084"/>
                      <a:pt x="413113" y="72683"/>
                      <a:pt x="410789" y="71134"/>
                    </a:cubicBezTo>
                    <a:cubicBezTo>
                      <a:pt x="409057" y="69979"/>
                      <a:pt x="406777" y="69979"/>
                      <a:pt x="404864" y="69159"/>
                    </a:cubicBezTo>
                    <a:cubicBezTo>
                      <a:pt x="390405" y="62962"/>
                      <a:pt x="403631" y="66875"/>
                      <a:pt x="389065" y="63234"/>
                    </a:cubicBezTo>
                    <a:cubicBezTo>
                      <a:pt x="385115" y="59284"/>
                      <a:pt x="379713" y="56381"/>
                      <a:pt x="377215" y="51385"/>
                    </a:cubicBezTo>
                    <a:cubicBezTo>
                      <a:pt x="375898" y="48752"/>
                      <a:pt x="375150" y="45747"/>
                      <a:pt x="373265" y="43485"/>
                    </a:cubicBezTo>
                    <a:cubicBezTo>
                      <a:pt x="371745" y="41662"/>
                      <a:pt x="369678" y="39948"/>
                      <a:pt x="367340" y="39535"/>
                    </a:cubicBezTo>
                    <a:cubicBezTo>
                      <a:pt x="362156" y="38620"/>
                      <a:pt x="304857" y="35625"/>
                      <a:pt x="304142" y="35585"/>
                    </a:cubicBezTo>
                    <a:cubicBezTo>
                      <a:pt x="299178" y="20692"/>
                      <a:pt x="305874" y="39049"/>
                      <a:pt x="298217" y="23736"/>
                    </a:cubicBezTo>
                    <a:cubicBezTo>
                      <a:pt x="297286" y="21874"/>
                      <a:pt x="297520" y="19454"/>
                      <a:pt x="296242" y="17811"/>
                    </a:cubicBezTo>
                    <a:cubicBezTo>
                      <a:pt x="292813" y="13402"/>
                      <a:pt x="284393" y="5961"/>
                      <a:pt x="284393" y="5961"/>
                    </a:cubicBezTo>
                    <a:cubicBezTo>
                      <a:pt x="283735" y="3986"/>
                      <a:pt x="284351" y="809"/>
                      <a:pt x="282418" y="36"/>
                    </a:cubicBezTo>
                    <a:cubicBezTo>
                      <a:pt x="281291" y="-415"/>
                      <a:pt x="270350" y="3400"/>
                      <a:pt x="268593" y="3986"/>
                    </a:cubicBezTo>
                    <a:cubicBezTo>
                      <a:pt x="262010" y="13861"/>
                      <a:pt x="266618" y="8595"/>
                      <a:pt x="252794" y="17811"/>
                    </a:cubicBezTo>
                    <a:cubicBezTo>
                      <a:pt x="247801" y="21140"/>
                      <a:pt x="246784" y="22568"/>
                      <a:pt x="240944" y="23736"/>
                    </a:cubicBezTo>
                    <a:cubicBezTo>
                      <a:pt x="239653" y="23994"/>
                      <a:pt x="238311" y="23736"/>
                      <a:pt x="236994" y="23736"/>
                    </a:cubicBezTo>
                    <a:lnTo>
                      <a:pt x="236994" y="65209"/>
                    </a:lnTo>
                    <a:lnTo>
                      <a:pt x="0" y="6125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4102648" y="1761067"/>
                <a:ext cx="420689" cy="580906"/>
              </a:xfrm>
              <a:custGeom>
                <a:avLst/>
                <a:gdLst>
                  <a:gd name="connsiteX0" fmla="*/ 173795 w 420663"/>
                  <a:gd name="connsiteY0" fmla="*/ 580634 h 580634"/>
                  <a:gd name="connsiteX1" fmla="*/ 173795 w 420663"/>
                  <a:gd name="connsiteY1" fmla="*/ 414738 h 580634"/>
                  <a:gd name="connsiteX2" fmla="*/ 90847 w 420663"/>
                  <a:gd name="connsiteY2" fmla="*/ 414738 h 580634"/>
                  <a:gd name="connsiteX3" fmla="*/ 90847 w 420663"/>
                  <a:gd name="connsiteY3" fmla="*/ 333766 h 580634"/>
                  <a:gd name="connsiteX4" fmla="*/ 0 w 420663"/>
                  <a:gd name="connsiteY4" fmla="*/ 333766 h 580634"/>
                  <a:gd name="connsiteX5" fmla="*/ 0 w 420663"/>
                  <a:gd name="connsiteY5" fmla="*/ 5925 h 580634"/>
                  <a:gd name="connsiteX6" fmla="*/ 19749 w 420663"/>
                  <a:gd name="connsiteY6" fmla="*/ 3950 h 580634"/>
                  <a:gd name="connsiteX7" fmla="*/ 27649 w 420663"/>
                  <a:gd name="connsiteY7" fmla="*/ 1975 h 580634"/>
                  <a:gd name="connsiteX8" fmla="*/ 37524 w 420663"/>
                  <a:gd name="connsiteY8" fmla="*/ 0 h 580634"/>
                  <a:gd name="connsiteX9" fmla="*/ 57273 w 420663"/>
                  <a:gd name="connsiteY9" fmla="*/ 3950 h 580634"/>
                  <a:gd name="connsiteX10" fmla="*/ 63198 w 420663"/>
                  <a:gd name="connsiteY10" fmla="*/ 7900 h 580634"/>
                  <a:gd name="connsiteX11" fmla="*/ 75048 w 420663"/>
                  <a:gd name="connsiteY11" fmla="*/ 19749 h 580634"/>
                  <a:gd name="connsiteX12" fmla="*/ 80973 w 420663"/>
                  <a:gd name="connsiteY12" fmla="*/ 21724 h 580634"/>
                  <a:gd name="connsiteX13" fmla="*/ 86897 w 420663"/>
                  <a:gd name="connsiteY13" fmla="*/ 25674 h 580634"/>
                  <a:gd name="connsiteX14" fmla="*/ 96772 w 420663"/>
                  <a:gd name="connsiteY14" fmla="*/ 27649 h 580634"/>
                  <a:gd name="connsiteX15" fmla="*/ 98747 w 420663"/>
                  <a:gd name="connsiteY15" fmla="*/ 39499 h 580634"/>
                  <a:gd name="connsiteX16" fmla="*/ 108622 w 420663"/>
                  <a:gd name="connsiteY16" fmla="*/ 51348 h 580634"/>
                  <a:gd name="connsiteX17" fmla="*/ 110597 w 420663"/>
                  <a:gd name="connsiteY17" fmla="*/ 57273 h 580634"/>
                  <a:gd name="connsiteX18" fmla="*/ 122447 w 420663"/>
                  <a:gd name="connsiteY18" fmla="*/ 61223 h 580634"/>
                  <a:gd name="connsiteX19" fmla="*/ 157996 w 420663"/>
                  <a:gd name="connsiteY19" fmla="*/ 59248 h 580634"/>
                  <a:gd name="connsiteX20" fmla="*/ 159970 w 420663"/>
                  <a:gd name="connsiteY20" fmla="*/ 43449 h 580634"/>
                  <a:gd name="connsiteX21" fmla="*/ 167870 w 420663"/>
                  <a:gd name="connsiteY21" fmla="*/ 39499 h 580634"/>
                  <a:gd name="connsiteX22" fmla="*/ 173795 w 420663"/>
                  <a:gd name="connsiteY22" fmla="*/ 45424 h 580634"/>
                  <a:gd name="connsiteX23" fmla="*/ 175770 w 420663"/>
                  <a:gd name="connsiteY23" fmla="*/ 55298 h 580634"/>
                  <a:gd name="connsiteX24" fmla="*/ 177745 w 420663"/>
                  <a:gd name="connsiteY24" fmla="*/ 61223 h 580634"/>
                  <a:gd name="connsiteX25" fmla="*/ 179720 w 420663"/>
                  <a:gd name="connsiteY25" fmla="*/ 75048 h 580634"/>
                  <a:gd name="connsiteX26" fmla="*/ 227119 w 420663"/>
                  <a:gd name="connsiteY26" fmla="*/ 82948 h 580634"/>
                  <a:gd name="connsiteX27" fmla="*/ 229094 w 420663"/>
                  <a:gd name="connsiteY27" fmla="*/ 88872 h 580634"/>
                  <a:gd name="connsiteX28" fmla="*/ 236993 w 420663"/>
                  <a:gd name="connsiteY28" fmla="*/ 104672 h 580634"/>
                  <a:gd name="connsiteX29" fmla="*/ 238968 w 420663"/>
                  <a:gd name="connsiteY29" fmla="*/ 110597 h 580634"/>
                  <a:gd name="connsiteX30" fmla="*/ 246868 w 420663"/>
                  <a:gd name="connsiteY30" fmla="*/ 122446 h 580634"/>
                  <a:gd name="connsiteX31" fmla="*/ 250818 w 420663"/>
                  <a:gd name="connsiteY31" fmla="*/ 128371 h 580634"/>
                  <a:gd name="connsiteX32" fmla="*/ 254768 w 420663"/>
                  <a:gd name="connsiteY32" fmla="*/ 134296 h 580634"/>
                  <a:gd name="connsiteX33" fmla="*/ 256743 w 420663"/>
                  <a:gd name="connsiteY33" fmla="*/ 140221 h 580634"/>
                  <a:gd name="connsiteX34" fmla="*/ 262668 w 420663"/>
                  <a:gd name="connsiteY34" fmla="*/ 146146 h 580634"/>
                  <a:gd name="connsiteX35" fmla="*/ 268593 w 420663"/>
                  <a:gd name="connsiteY35" fmla="*/ 154046 h 580634"/>
                  <a:gd name="connsiteX36" fmla="*/ 274517 w 420663"/>
                  <a:gd name="connsiteY36" fmla="*/ 165895 h 580634"/>
                  <a:gd name="connsiteX37" fmla="*/ 278467 w 420663"/>
                  <a:gd name="connsiteY37" fmla="*/ 179720 h 580634"/>
                  <a:gd name="connsiteX38" fmla="*/ 282417 w 420663"/>
                  <a:gd name="connsiteY38" fmla="*/ 185645 h 580634"/>
                  <a:gd name="connsiteX39" fmla="*/ 284392 w 420663"/>
                  <a:gd name="connsiteY39" fmla="*/ 193545 h 580634"/>
                  <a:gd name="connsiteX40" fmla="*/ 286367 w 420663"/>
                  <a:gd name="connsiteY40" fmla="*/ 203419 h 580634"/>
                  <a:gd name="connsiteX41" fmla="*/ 290317 w 420663"/>
                  <a:gd name="connsiteY41" fmla="*/ 211319 h 580634"/>
                  <a:gd name="connsiteX42" fmla="*/ 296242 w 420663"/>
                  <a:gd name="connsiteY42" fmla="*/ 236993 h 580634"/>
                  <a:gd name="connsiteX43" fmla="*/ 304142 w 420663"/>
                  <a:gd name="connsiteY43" fmla="*/ 248843 h 580634"/>
                  <a:gd name="connsiteX44" fmla="*/ 306116 w 420663"/>
                  <a:gd name="connsiteY44" fmla="*/ 256743 h 580634"/>
                  <a:gd name="connsiteX45" fmla="*/ 420663 w 420663"/>
                  <a:gd name="connsiteY45" fmla="*/ 288342 h 580634"/>
                  <a:gd name="connsiteX46" fmla="*/ 420663 w 420663"/>
                  <a:gd name="connsiteY46" fmla="*/ 578659 h 580634"/>
                  <a:gd name="connsiteX47" fmla="*/ 173795 w 420663"/>
                  <a:gd name="connsiteY47" fmla="*/ 580634 h 58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20663" h="580634">
                    <a:moveTo>
                      <a:pt x="173795" y="580634"/>
                    </a:moveTo>
                    <a:lnTo>
                      <a:pt x="173795" y="414738"/>
                    </a:lnTo>
                    <a:lnTo>
                      <a:pt x="90847" y="414738"/>
                    </a:lnTo>
                    <a:lnTo>
                      <a:pt x="90847" y="333766"/>
                    </a:lnTo>
                    <a:lnTo>
                      <a:pt x="0" y="333766"/>
                    </a:lnTo>
                    <a:lnTo>
                      <a:pt x="0" y="5925"/>
                    </a:lnTo>
                    <a:cubicBezTo>
                      <a:pt x="6583" y="5267"/>
                      <a:pt x="13200" y="4886"/>
                      <a:pt x="19749" y="3950"/>
                    </a:cubicBezTo>
                    <a:cubicBezTo>
                      <a:pt x="22436" y="3566"/>
                      <a:pt x="24999" y="2564"/>
                      <a:pt x="27649" y="1975"/>
                    </a:cubicBezTo>
                    <a:cubicBezTo>
                      <a:pt x="30926" y="1247"/>
                      <a:pt x="34232" y="658"/>
                      <a:pt x="37524" y="0"/>
                    </a:cubicBezTo>
                    <a:cubicBezTo>
                      <a:pt x="42619" y="728"/>
                      <a:pt x="51758" y="1192"/>
                      <a:pt x="57273" y="3950"/>
                    </a:cubicBezTo>
                    <a:cubicBezTo>
                      <a:pt x="59396" y="5012"/>
                      <a:pt x="61424" y="6323"/>
                      <a:pt x="63198" y="7900"/>
                    </a:cubicBezTo>
                    <a:cubicBezTo>
                      <a:pt x="67373" y="11611"/>
                      <a:pt x="69749" y="17983"/>
                      <a:pt x="75048" y="19749"/>
                    </a:cubicBezTo>
                    <a:lnTo>
                      <a:pt x="80973" y="21724"/>
                    </a:lnTo>
                    <a:cubicBezTo>
                      <a:pt x="82948" y="23041"/>
                      <a:pt x="84675" y="24841"/>
                      <a:pt x="86897" y="25674"/>
                    </a:cubicBezTo>
                    <a:cubicBezTo>
                      <a:pt x="90040" y="26853"/>
                      <a:pt x="94587" y="25100"/>
                      <a:pt x="96772" y="27649"/>
                    </a:cubicBezTo>
                    <a:cubicBezTo>
                      <a:pt x="99378" y="30689"/>
                      <a:pt x="97481" y="35700"/>
                      <a:pt x="98747" y="39499"/>
                    </a:cubicBezTo>
                    <a:cubicBezTo>
                      <a:pt x="100122" y="43624"/>
                      <a:pt x="105871" y="48597"/>
                      <a:pt x="108622" y="51348"/>
                    </a:cubicBezTo>
                    <a:cubicBezTo>
                      <a:pt x="109280" y="53323"/>
                      <a:pt x="108903" y="56063"/>
                      <a:pt x="110597" y="57273"/>
                    </a:cubicBezTo>
                    <a:cubicBezTo>
                      <a:pt x="113985" y="59693"/>
                      <a:pt x="122447" y="61223"/>
                      <a:pt x="122447" y="61223"/>
                    </a:cubicBezTo>
                    <a:cubicBezTo>
                      <a:pt x="134297" y="60565"/>
                      <a:pt x="147270" y="64328"/>
                      <a:pt x="157996" y="59248"/>
                    </a:cubicBezTo>
                    <a:cubicBezTo>
                      <a:pt x="162792" y="56976"/>
                      <a:pt x="157597" y="48196"/>
                      <a:pt x="159970" y="43449"/>
                    </a:cubicBezTo>
                    <a:cubicBezTo>
                      <a:pt x="161287" y="40816"/>
                      <a:pt x="165237" y="40816"/>
                      <a:pt x="167870" y="39499"/>
                    </a:cubicBezTo>
                    <a:cubicBezTo>
                      <a:pt x="169845" y="41474"/>
                      <a:pt x="172546" y="42926"/>
                      <a:pt x="173795" y="45424"/>
                    </a:cubicBezTo>
                    <a:cubicBezTo>
                      <a:pt x="175296" y="48426"/>
                      <a:pt x="174956" y="52042"/>
                      <a:pt x="175770" y="55298"/>
                    </a:cubicBezTo>
                    <a:cubicBezTo>
                      <a:pt x="176275" y="57318"/>
                      <a:pt x="177087" y="59248"/>
                      <a:pt x="177745" y="61223"/>
                    </a:cubicBezTo>
                    <a:cubicBezTo>
                      <a:pt x="178403" y="65831"/>
                      <a:pt x="175345" y="73457"/>
                      <a:pt x="179720" y="75048"/>
                    </a:cubicBezTo>
                    <a:cubicBezTo>
                      <a:pt x="245966" y="99138"/>
                      <a:pt x="206971" y="62800"/>
                      <a:pt x="227119" y="82948"/>
                    </a:cubicBezTo>
                    <a:cubicBezTo>
                      <a:pt x="227777" y="84923"/>
                      <a:pt x="228233" y="86977"/>
                      <a:pt x="229094" y="88872"/>
                    </a:cubicBezTo>
                    <a:cubicBezTo>
                      <a:pt x="231530" y="94232"/>
                      <a:pt x="235131" y="99086"/>
                      <a:pt x="236993" y="104672"/>
                    </a:cubicBezTo>
                    <a:cubicBezTo>
                      <a:pt x="237651" y="106647"/>
                      <a:pt x="237957" y="108777"/>
                      <a:pt x="238968" y="110597"/>
                    </a:cubicBezTo>
                    <a:cubicBezTo>
                      <a:pt x="241273" y="114747"/>
                      <a:pt x="244235" y="118496"/>
                      <a:pt x="246868" y="122446"/>
                    </a:cubicBezTo>
                    <a:lnTo>
                      <a:pt x="250818" y="128371"/>
                    </a:lnTo>
                    <a:cubicBezTo>
                      <a:pt x="252135" y="130346"/>
                      <a:pt x="254017" y="132044"/>
                      <a:pt x="254768" y="134296"/>
                    </a:cubicBezTo>
                    <a:cubicBezTo>
                      <a:pt x="255426" y="136271"/>
                      <a:pt x="255588" y="138489"/>
                      <a:pt x="256743" y="140221"/>
                    </a:cubicBezTo>
                    <a:cubicBezTo>
                      <a:pt x="258292" y="142545"/>
                      <a:pt x="260850" y="144025"/>
                      <a:pt x="262668" y="146146"/>
                    </a:cubicBezTo>
                    <a:cubicBezTo>
                      <a:pt x="264810" y="148645"/>
                      <a:pt x="266618" y="151413"/>
                      <a:pt x="268593" y="154046"/>
                    </a:cubicBezTo>
                    <a:cubicBezTo>
                      <a:pt x="273553" y="168932"/>
                      <a:pt x="266863" y="150586"/>
                      <a:pt x="274517" y="165895"/>
                    </a:cubicBezTo>
                    <a:cubicBezTo>
                      <a:pt x="278360" y="173582"/>
                      <a:pt x="274670" y="170861"/>
                      <a:pt x="278467" y="179720"/>
                    </a:cubicBezTo>
                    <a:cubicBezTo>
                      <a:pt x="279402" y="181902"/>
                      <a:pt x="281100" y="183670"/>
                      <a:pt x="282417" y="185645"/>
                    </a:cubicBezTo>
                    <a:cubicBezTo>
                      <a:pt x="283075" y="188278"/>
                      <a:pt x="283803" y="190895"/>
                      <a:pt x="284392" y="193545"/>
                    </a:cubicBezTo>
                    <a:cubicBezTo>
                      <a:pt x="285120" y="196822"/>
                      <a:pt x="285306" y="200235"/>
                      <a:pt x="286367" y="203419"/>
                    </a:cubicBezTo>
                    <a:cubicBezTo>
                      <a:pt x="287298" y="206212"/>
                      <a:pt x="289000" y="208686"/>
                      <a:pt x="290317" y="211319"/>
                    </a:cubicBezTo>
                    <a:cubicBezTo>
                      <a:pt x="291668" y="220779"/>
                      <a:pt x="291904" y="228317"/>
                      <a:pt x="296242" y="236993"/>
                    </a:cubicBezTo>
                    <a:cubicBezTo>
                      <a:pt x="298365" y="241239"/>
                      <a:pt x="304142" y="248843"/>
                      <a:pt x="304142" y="248843"/>
                    </a:cubicBezTo>
                    <a:cubicBezTo>
                      <a:pt x="306324" y="255393"/>
                      <a:pt x="306116" y="252686"/>
                      <a:pt x="306116" y="256743"/>
                    </a:cubicBezTo>
                    <a:lnTo>
                      <a:pt x="420663" y="288342"/>
                    </a:lnTo>
                    <a:lnTo>
                      <a:pt x="420663" y="578659"/>
                    </a:lnTo>
                    <a:lnTo>
                      <a:pt x="173795" y="58063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3823248" y="3246663"/>
                <a:ext cx="434976" cy="614236"/>
              </a:xfrm>
              <a:custGeom>
                <a:avLst/>
                <a:gdLst>
                  <a:gd name="connsiteX0" fmla="*/ 434489 w 434489"/>
                  <a:gd name="connsiteY0" fmla="*/ 0 h 614208"/>
                  <a:gd name="connsiteX1" fmla="*/ 434489 w 434489"/>
                  <a:gd name="connsiteY1" fmla="*/ 614208 h 614208"/>
                  <a:gd name="connsiteX2" fmla="*/ 90848 w 434489"/>
                  <a:gd name="connsiteY2" fmla="*/ 614208 h 614208"/>
                  <a:gd name="connsiteX3" fmla="*/ 69124 w 434489"/>
                  <a:gd name="connsiteY3" fmla="*/ 608284 h 614208"/>
                  <a:gd name="connsiteX4" fmla="*/ 69124 w 434489"/>
                  <a:gd name="connsiteY4" fmla="*/ 533236 h 614208"/>
                  <a:gd name="connsiteX5" fmla="*/ 0 w 434489"/>
                  <a:gd name="connsiteY5" fmla="*/ 533236 h 614208"/>
                  <a:gd name="connsiteX6" fmla="*/ 0 w 434489"/>
                  <a:gd name="connsiteY6" fmla="*/ 3950 h 614208"/>
                  <a:gd name="connsiteX7" fmla="*/ 434489 w 434489"/>
                  <a:gd name="connsiteY7" fmla="*/ 0 h 614208"/>
                  <a:gd name="connsiteX0" fmla="*/ 434489 w 434489"/>
                  <a:gd name="connsiteY0" fmla="*/ 0 h 614208"/>
                  <a:gd name="connsiteX1" fmla="*/ 424614 w 434489"/>
                  <a:gd name="connsiteY1" fmla="*/ 610258 h 614208"/>
                  <a:gd name="connsiteX2" fmla="*/ 90848 w 434489"/>
                  <a:gd name="connsiteY2" fmla="*/ 614208 h 614208"/>
                  <a:gd name="connsiteX3" fmla="*/ 69124 w 434489"/>
                  <a:gd name="connsiteY3" fmla="*/ 608284 h 614208"/>
                  <a:gd name="connsiteX4" fmla="*/ 69124 w 434489"/>
                  <a:gd name="connsiteY4" fmla="*/ 533236 h 614208"/>
                  <a:gd name="connsiteX5" fmla="*/ 0 w 434489"/>
                  <a:gd name="connsiteY5" fmla="*/ 533236 h 614208"/>
                  <a:gd name="connsiteX6" fmla="*/ 0 w 434489"/>
                  <a:gd name="connsiteY6" fmla="*/ 3950 h 614208"/>
                  <a:gd name="connsiteX7" fmla="*/ 434489 w 434489"/>
                  <a:gd name="connsiteY7" fmla="*/ 0 h 61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489" h="614208">
                    <a:moveTo>
                      <a:pt x="434489" y="0"/>
                    </a:moveTo>
                    <a:lnTo>
                      <a:pt x="424614" y="610258"/>
                    </a:lnTo>
                    <a:lnTo>
                      <a:pt x="90848" y="614208"/>
                    </a:lnTo>
                    <a:lnTo>
                      <a:pt x="69124" y="608284"/>
                    </a:lnTo>
                    <a:lnTo>
                      <a:pt x="69124" y="533236"/>
                    </a:lnTo>
                    <a:lnTo>
                      <a:pt x="0" y="533236"/>
                    </a:lnTo>
                    <a:lnTo>
                      <a:pt x="0" y="3950"/>
                    </a:lnTo>
                    <a:lnTo>
                      <a:pt x="434489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3824836" y="2903833"/>
                <a:ext cx="627063" cy="360288"/>
              </a:xfrm>
              <a:custGeom>
                <a:avLst/>
                <a:gdLst>
                  <a:gd name="connsiteX0" fmla="*/ 626058 w 626058"/>
                  <a:gd name="connsiteY0" fmla="*/ 0 h 361415"/>
                  <a:gd name="connsiteX1" fmla="*/ 626058 w 626058"/>
                  <a:gd name="connsiteY1" fmla="*/ 280442 h 361415"/>
                  <a:gd name="connsiteX2" fmla="*/ 509537 w 626058"/>
                  <a:gd name="connsiteY2" fmla="*/ 280442 h 361415"/>
                  <a:gd name="connsiteX3" fmla="*/ 509537 w 626058"/>
                  <a:gd name="connsiteY3" fmla="*/ 361415 h 361415"/>
                  <a:gd name="connsiteX4" fmla="*/ 0 w 626058"/>
                  <a:gd name="connsiteY4" fmla="*/ 361415 h 361415"/>
                  <a:gd name="connsiteX5" fmla="*/ 0 w 626058"/>
                  <a:gd name="connsiteY5" fmla="*/ 1975 h 361415"/>
                  <a:gd name="connsiteX6" fmla="*/ 626058 w 626058"/>
                  <a:gd name="connsiteY6" fmla="*/ 0 h 36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058" h="361415">
                    <a:moveTo>
                      <a:pt x="626058" y="0"/>
                    </a:moveTo>
                    <a:lnTo>
                      <a:pt x="626058" y="280442"/>
                    </a:lnTo>
                    <a:lnTo>
                      <a:pt x="509537" y="280442"/>
                    </a:lnTo>
                    <a:lnTo>
                      <a:pt x="509537" y="361415"/>
                    </a:lnTo>
                    <a:lnTo>
                      <a:pt x="0" y="361415"/>
                    </a:lnTo>
                    <a:lnTo>
                      <a:pt x="0" y="1975"/>
                    </a:lnTo>
                    <a:lnTo>
                      <a:pt x="626058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3991523" y="2340385"/>
                <a:ext cx="460376" cy="588842"/>
              </a:xfrm>
              <a:custGeom>
                <a:avLst/>
                <a:gdLst>
                  <a:gd name="connsiteX0" fmla="*/ 3950 w 460162"/>
                  <a:gd name="connsiteY0" fmla="*/ 0 h 588534"/>
                  <a:gd name="connsiteX1" fmla="*/ 460162 w 460162"/>
                  <a:gd name="connsiteY1" fmla="*/ 0 h 588534"/>
                  <a:gd name="connsiteX2" fmla="*/ 460162 w 460162"/>
                  <a:gd name="connsiteY2" fmla="*/ 588534 h 588534"/>
                  <a:gd name="connsiteX3" fmla="*/ 0 w 460162"/>
                  <a:gd name="connsiteY3" fmla="*/ 588534 h 588534"/>
                  <a:gd name="connsiteX4" fmla="*/ 3950 w 460162"/>
                  <a:gd name="connsiteY4" fmla="*/ 0 h 588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162" h="588534">
                    <a:moveTo>
                      <a:pt x="3950" y="0"/>
                    </a:moveTo>
                    <a:lnTo>
                      <a:pt x="460162" y="0"/>
                    </a:lnTo>
                    <a:lnTo>
                      <a:pt x="460162" y="588534"/>
                    </a:lnTo>
                    <a:lnTo>
                      <a:pt x="0" y="588534"/>
                    </a:lnTo>
                    <a:cubicBezTo>
                      <a:pt x="1317" y="392356"/>
                      <a:pt x="2633" y="196178"/>
                      <a:pt x="3950" y="0"/>
                    </a:cubicBez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3423197" y="2129291"/>
                <a:ext cx="595314" cy="534877"/>
              </a:xfrm>
              <a:custGeom>
                <a:avLst/>
                <a:gdLst>
                  <a:gd name="connsiteX0" fmla="*/ 0 w 596434"/>
                  <a:gd name="connsiteY0" fmla="*/ 0 h 535210"/>
                  <a:gd name="connsiteX1" fmla="*/ 432514 w 596434"/>
                  <a:gd name="connsiteY1" fmla="*/ 0 h 535210"/>
                  <a:gd name="connsiteX2" fmla="*/ 432514 w 596434"/>
                  <a:gd name="connsiteY2" fmla="*/ 211319 h 535210"/>
                  <a:gd name="connsiteX3" fmla="*/ 596434 w 596434"/>
                  <a:gd name="connsiteY3" fmla="*/ 211319 h 535210"/>
                  <a:gd name="connsiteX4" fmla="*/ 596434 w 596434"/>
                  <a:gd name="connsiteY4" fmla="*/ 535210 h 535210"/>
                  <a:gd name="connsiteX5" fmla="*/ 0 w 596434"/>
                  <a:gd name="connsiteY5" fmla="*/ 535210 h 535210"/>
                  <a:gd name="connsiteX6" fmla="*/ 0 w 596434"/>
                  <a:gd name="connsiteY6" fmla="*/ 0 h 53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6434" h="535210">
                    <a:moveTo>
                      <a:pt x="0" y="0"/>
                    </a:moveTo>
                    <a:lnTo>
                      <a:pt x="432514" y="0"/>
                    </a:lnTo>
                    <a:lnTo>
                      <a:pt x="432514" y="211319"/>
                    </a:lnTo>
                    <a:lnTo>
                      <a:pt x="596434" y="211319"/>
                    </a:lnTo>
                    <a:lnTo>
                      <a:pt x="596434" y="535210"/>
                    </a:lnTo>
                    <a:lnTo>
                      <a:pt x="0" y="535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3410497" y="1405540"/>
                <a:ext cx="565151" cy="744385"/>
              </a:xfrm>
              <a:custGeom>
                <a:avLst/>
                <a:gdLst>
                  <a:gd name="connsiteX0" fmla="*/ 13824 w 564937"/>
                  <a:gd name="connsiteY0" fmla="*/ 178702 h 753411"/>
                  <a:gd name="connsiteX1" fmla="*/ 13824 w 564937"/>
                  <a:gd name="connsiteY1" fmla="*/ 178702 h 753411"/>
                  <a:gd name="connsiteX2" fmla="*/ 43449 w 564937"/>
                  <a:gd name="connsiteY2" fmla="*/ 184627 h 753411"/>
                  <a:gd name="connsiteX3" fmla="*/ 77023 w 564937"/>
                  <a:gd name="connsiteY3" fmla="*/ 182652 h 753411"/>
                  <a:gd name="connsiteX4" fmla="*/ 90847 w 564937"/>
                  <a:gd name="connsiteY4" fmla="*/ 172777 h 753411"/>
                  <a:gd name="connsiteX5" fmla="*/ 100722 w 564937"/>
                  <a:gd name="connsiteY5" fmla="*/ 158952 h 753411"/>
                  <a:gd name="connsiteX6" fmla="*/ 110597 w 564937"/>
                  <a:gd name="connsiteY6" fmla="*/ 156977 h 753411"/>
                  <a:gd name="connsiteX7" fmla="*/ 116522 w 564937"/>
                  <a:gd name="connsiteY7" fmla="*/ 151052 h 753411"/>
                  <a:gd name="connsiteX8" fmla="*/ 142196 w 564937"/>
                  <a:gd name="connsiteY8" fmla="*/ 153027 h 753411"/>
                  <a:gd name="connsiteX9" fmla="*/ 148121 w 564937"/>
                  <a:gd name="connsiteY9" fmla="*/ 155002 h 753411"/>
                  <a:gd name="connsiteX10" fmla="*/ 156020 w 564937"/>
                  <a:gd name="connsiteY10" fmla="*/ 156977 h 753411"/>
                  <a:gd name="connsiteX11" fmla="*/ 157995 w 564937"/>
                  <a:gd name="connsiteY11" fmla="*/ 151052 h 753411"/>
                  <a:gd name="connsiteX12" fmla="*/ 159970 w 564937"/>
                  <a:gd name="connsiteY12" fmla="*/ 143153 h 753411"/>
                  <a:gd name="connsiteX13" fmla="*/ 163920 w 564937"/>
                  <a:gd name="connsiteY13" fmla="*/ 135253 h 753411"/>
                  <a:gd name="connsiteX14" fmla="*/ 169845 w 564937"/>
                  <a:gd name="connsiteY14" fmla="*/ 133278 h 753411"/>
                  <a:gd name="connsiteX15" fmla="*/ 175770 w 564937"/>
                  <a:gd name="connsiteY15" fmla="*/ 129328 h 753411"/>
                  <a:gd name="connsiteX16" fmla="*/ 183670 w 564937"/>
                  <a:gd name="connsiteY16" fmla="*/ 125378 h 753411"/>
                  <a:gd name="connsiteX17" fmla="*/ 189595 w 564937"/>
                  <a:gd name="connsiteY17" fmla="*/ 121428 h 753411"/>
                  <a:gd name="connsiteX18" fmla="*/ 205394 w 564937"/>
                  <a:gd name="connsiteY18" fmla="*/ 117478 h 753411"/>
                  <a:gd name="connsiteX19" fmla="*/ 223169 w 564937"/>
                  <a:gd name="connsiteY19" fmla="*/ 111554 h 753411"/>
                  <a:gd name="connsiteX20" fmla="*/ 229093 w 564937"/>
                  <a:gd name="connsiteY20" fmla="*/ 107604 h 753411"/>
                  <a:gd name="connsiteX21" fmla="*/ 235018 w 564937"/>
                  <a:gd name="connsiteY21" fmla="*/ 105629 h 753411"/>
                  <a:gd name="connsiteX22" fmla="*/ 246868 w 564937"/>
                  <a:gd name="connsiteY22" fmla="*/ 95754 h 753411"/>
                  <a:gd name="connsiteX23" fmla="*/ 248843 w 564937"/>
                  <a:gd name="connsiteY23" fmla="*/ 89829 h 753411"/>
                  <a:gd name="connsiteX24" fmla="*/ 278467 w 564937"/>
                  <a:gd name="connsiteY24" fmla="*/ 97729 h 753411"/>
                  <a:gd name="connsiteX25" fmla="*/ 280442 w 564937"/>
                  <a:gd name="connsiteY25" fmla="*/ 103654 h 753411"/>
                  <a:gd name="connsiteX26" fmla="*/ 288342 w 564937"/>
                  <a:gd name="connsiteY26" fmla="*/ 101679 h 753411"/>
                  <a:gd name="connsiteX27" fmla="*/ 300192 w 564937"/>
                  <a:gd name="connsiteY27" fmla="*/ 91804 h 753411"/>
                  <a:gd name="connsiteX28" fmla="*/ 308091 w 564937"/>
                  <a:gd name="connsiteY28" fmla="*/ 79954 h 753411"/>
                  <a:gd name="connsiteX29" fmla="*/ 315991 w 564937"/>
                  <a:gd name="connsiteY29" fmla="*/ 81929 h 753411"/>
                  <a:gd name="connsiteX30" fmla="*/ 323891 w 564937"/>
                  <a:gd name="connsiteY30" fmla="*/ 93779 h 753411"/>
                  <a:gd name="connsiteX31" fmla="*/ 331791 w 564937"/>
                  <a:gd name="connsiteY31" fmla="*/ 91804 h 753411"/>
                  <a:gd name="connsiteX32" fmla="*/ 337716 w 564937"/>
                  <a:gd name="connsiteY32" fmla="*/ 85879 h 753411"/>
                  <a:gd name="connsiteX33" fmla="*/ 339690 w 564937"/>
                  <a:gd name="connsiteY33" fmla="*/ 74030 h 753411"/>
                  <a:gd name="connsiteX34" fmla="*/ 341665 w 564937"/>
                  <a:gd name="connsiteY34" fmla="*/ 68105 h 753411"/>
                  <a:gd name="connsiteX35" fmla="*/ 361415 w 564937"/>
                  <a:gd name="connsiteY35" fmla="*/ 70080 h 753411"/>
                  <a:gd name="connsiteX36" fmla="*/ 363390 w 564937"/>
                  <a:gd name="connsiteY36" fmla="*/ 64155 h 753411"/>
                  <a:gd name="connsiteX37" fmla="*/ 371290 w 564937"/>
                  <a:gd name="connsiteY37" fmla="*/ 60205 h 753411"/>
                  <a:gd name="connsiteX38" fmla="*/ 377214 w 564937"/>
                  <a:gd name="connsiteY38" fmla="*/ 56255 h 753411"/>
                  <a:gd name="connsiteX39" fmla="*/ 383139 w 564937"/>
                  <a:gd name="connsiteY39" fmla="*/ 50330 h 753411"/>
                  <a:gd name="connsiteX40" fmla="*/ 393014 w 564937"/>
                  <a:gd name="connsiteY40" fmla="*/ 46380 h 753411"/>
                  <a:gd name="connsiteX41" fmla="*/ 414738 w 564937"/>
                  <a:gd name="connsiteY41" fmla="*/ 40455 h 753411"/>
                  <a:gd name="connsiteX42" fmla="*/ 420663 w 564937"/>
                  <a:gd name="connsiteY42" fmla="*/ 36506 h 753411"/>
                  <a:gd name="connsiteX43" fmla="*/ 426588 w 564937"/>
                  <a:gd name="connsiteY43" fmla="*/ 24656 h 753411"/>
                  <a:gd name="connsiteX44" fmla="*/ 428563 w 564937"/>
                  <a:gd name="connsiteY44" fmla="*/ 8856 h 753411"/>
                  <a:gd name="connsiteX45" fmla="*/ 446338 w 564937"/>
                  <a:gd name="connsiteY45" fmla="*/ 10831 h 753411"/>
                  <a:gd name="connsiteX46" fmla="*/ 475962 w 564937"/>
                  <a:gd name="connsiteY46" fmla="*/ 8856 h 753411"/>
                  <a:gd name="connsiteX47" fmla="*/ 519411 w 564937"/>
                  <a:gd name="connsiteY47" fmla="*/ 4906 h 753411"/>
                  <a:gd name="connsiteX48" fmla="*/ 529285 w 564937"/>
                  <a:gd name="connsiteY48" fmla="*/ 14781 h 753411"/>
                  <a:gd name="connsiteX49" fmla="*/ 545085 w 564937"/>
                  <a:gd name="connsiteY49" fmla="*/ 26631 h 753411"/>
                  <a:gd name="connsiteX50" fmla="*/ 547060 w 564937"/>
                  <a:gd name="connsiteY50" fmla="*/ 32556 h 753411"/>
                  <a:gd name="connsiteX51" fmla="*/ 558909 w 564937"/>
                  <a:gd name="connsiteY51" fmla="*/ 46380 h 753411"/>
                  <a:gd name="connsiteX52" fmla="*/ 560884 w 564937"/>
                  <a:gd name="connsiteY52" fmla="*/ 54280 h 753411"/>
                  <a:gd name="connsiteX53" fmla="*/ 564834 w 564937"/>
                  <a:gd name="connsiteY53" fmla="*/ 62180 h 753411"/>
                  <a:gd name="connsiteX54" fmla="*/ 562859 w 564937"/>
                  <a:gd name="connsiteY54" fmla="*/ 81929 h 753411"/>
                  <a:gd name="connsiteX55" fmla="*/ 558909 w 564937"/>
                  <a:gd name="connsiteY55" fmla="*/ 93779 h 753411"/>
                  <a:gd name="connsiteX56" fmla="*/ 551010 w 564937"/>
                  <a:gd name="connsiteY56" fmla="*/ 105629 h 753411"/>
                  <a:gd name="connsiteX57" fmla="*/ 545085 w 564937"/>
                  <a:gd name="connsiteY57" fmla="*/ 129328 h 753411"/>
                  <a:gd name="connsiteX58" fmla="*/ 541135 w 564937"/>
                  <a:gd name="connsiteY58" fmla="*/ 145128 h 753411"/>
                  <a:gd name="connsiteX59" fmla="*/ 529285 w 564937"/>
                  <a:gd name="connsiteY59" fmla="*/ 156977 h 753411"/>
                  <a:gd name="connsiteX60" fmla="*/ 525335 w 564937"/>
                  <a:gd name="connsiteY60" fmla="*/ 162902 h 753411"/>
                  <a:gd name="connsiteX61" fmla="*/ 491761 w 564937"/>
                  <a:gd name="connsiteY61" fmla="*/ 168827 h 753411"/>
                  <a:gd name="connsiteX62" fmla="*/ 487811 w 564937"/>
                  <a:gd name="connsiteY62" fmla="*/ 249800 h 753411"/>
                  <a:gd name="connsiteX63" fmla="*/ 481887 w 564937"/>
                  <a:gd name="connsiteY63" fmla="*/ 253750 h 753411"/>
                  <a:gd name="connsiteX64" fmla="*/ 472012 w 564937"/>
                  <a:gd name="connsiteY64" fmla="*/ 261649 h 753411"/>
                  <a:gd name="connsiteX65" fmla="*/ 462137 w 564937"/>
                  <a:gd name="connsiteY65" fmla="*/ 273499 h 753411"/>
                  <a:gd name="connsiteX66" fmla="*/ 450287 w 564937"/>
                  <a:gd name="connsiteY66" fmla="*/ 281399 h 753411"/>
                  <a:gd name="connsiteX67" fmla="*/ 448312 w 564937"/>
                  <a:gd name="connsiteY67" fmla="*/ 289299 h 753411"/>
                  <a:gd name="connsiteX68" fmla="*/ 442388 w 564937"/>
                  <a:gd name="connsiteY68" fmla="*/ 295224 h 753411"/>
                  <a:gd name="connsiteX69" fmla="*/ 444363 w 564937"/>
                  <a:gd name="connsiteY69" fmla="*/ 346572 h 753411"/>
                  <a:gd name="connsiteX70" fmla="*/ 450287 w 564937"/>
                  <a:gd name="connsiteY70" fmla="*/ 348547 h 753411"/>
                  <a:gd name="connsiteX71" fmla="*/ 450287 w 564937"/>
                  <a:gd name="connsiteY71" fmla="*/ 753411 h 753411"/>
                  <a:gd name="connsiteX72" fmla="*/ 0 w 564937"/>
                  <a:gd name="connsiteY72" fmla="*/ 741561 h 753411"/>
                  <a:gd name="connsiteX73" fmla="*/ 13824 w 564937"/>
                  <a:gd name="connsiteY73" fmla="*/ 178702 h 753411"/>
                  <a:gd name="connsiteX0" fmla="*/ 13824 w 564937"/>
                  <a:gd name="connsiteY0" fmla="*/ 178702 h 745511"/>
                  <a:gd name="connsiteX1" fmla="*/ 13824 w 564937"/>
                  <a:gd name="connsiteY1" fmla="*/ 178702 h 745511"/>
                  <a:gd name="connsiteX2" fmla="*/ 43449 w 564937"/>
                  <a:gd name="connsiteY2" fmla="*/ 184627 h 745511"/>
                  <a:gd name="connsiteX3" fmla="*/ 77023 w 564937"/>
                  <a:gd name="connsiteY3" fmla="*/ 182652 h 745511"/>
                  <a:gd name="connsiteX4" fmla="*/ 90847 w 564937"/>
                  <a:gd name="connsiteY4" fmla="*/ 172777 h 745511"/>
                  <a:gd name="connsiteX5" fmla="*/ 100722 w 564937"/>
                  <a:gd name="connsiteY5" fmla="*/ 158952 h 745511"/>
                  <a:gd name="connsiteX6" fmla="*/ 110597 w 564937"/>
                  <a:gd name="connsiteY6" fmla="*/ 156977 h 745511"/>
                  <a:gd name="connsiteX7" fmla="*/ 116522 w 564937"/>
                  <a:gd name="connsiteY7" fmla="*/ 151052 h 745511"/>
                  <a:gd name="connsiteX8" fmla="*/ 142196 w 564937"/>
                  <a:gd name="connsiteY8" fmla="*/ 153027 h 745511"/>
                  <a:gd name="connsiteX9" fmla="*/ 148121 w 564937"/>
                  <a:gd name="connsiteY9" fmla="*/ 155002 h 745511"/>
                  <a:gd name="connsiteX10" fmla="*/ 156020 w 564937"/>
                  <a:gd name="connsiteY10" fmla="*/ 156977 h 745511"/>
                  <a:gd name="connsiteX11" fmla="*/ 157995 w 564937"/>
                  <a:gd name="connsiteY11" fmla="*/ 151052 h 745511"/>
                  <a:gd name="connsiteX12" fmla="*/ 159970 w 564937"/>
                  <a:gd name="connsiteY12" fmla="*/ 143153 h 745511"/>
                  <a:gd name="connsiteX13" fmla="*/ 163920 w 564937"/>
                  <a:gd name="connsiteY13" fmla="*/ 135253 h 745511"/>
                  <a:gd name="connsiteX14" fmla="*/ 169845 w 564937"/>
                  <a:gd name="connsiteY14" fmla="*/ 133278 h 745511"/>
                  <a:gd name="connsiteX15" fmla="*/ 175770 w 564937"/>
                  <a:gd name="connsiteY15" fmla="*/ 129328 h 745511"/>
                  <a:gd name="connsiteX16" fmla="*/ 183670 w 564937"/>
                  <a:gd name="connsiteY16" fmla="*/ 125378 h 745511"/>
                  <a:gd name="connsiteX17" fmla="*/ 189595 w 564937"/>
                  <a:gd name="connsiteY17" fmla="*/ 121428 h 745511"/>
                  <a:gd name="connsiteX18" fmla="*/ 205394 w 564937"/>
                  <a:gd name="connsiteY18" fmla="*/ 117478 h 745511"/>
                  <a:gd name="connsiteX19" fmla="*/ 223169 w 564937"/>
                  <a:gd name="connsiteY19" fmla="*/ 111554 h 745511"/>
                  <a:gd name="connsiteX20" fmla="*/ 229093 w 564937"/>
                  <a:gd name="connsiteY20" fmla="*/ 107604 h 745511"/>
                  <a:gd name="connsiteX21" fmla="*/ 235018 w 564937"/>
                  <a:gd name="connsiteY21" fmla="*/ 105629 h 745511"/>
                  <a:gd name="connsiteX22" fmla="*/ 246868 w 564937"/>
                  <a:gd name="connsiteY22" fmla="*/ 95754 h 745511"/>
                  <a:gd name="connsiteX23" fmla="*/ 248843 w 564937"/>
                  <a:gd name="connsiteY23" fmla="*/ 89829 h 745511"/>
                  <a:gd name="connsiteX24" fmla="*/ 278467 w 564937"/>
                  <a:gd name="connsiteY24" fmla="*/ 97729 h 745511"/>
                  <a:gd name="connsiteX25" fmla="*/ 280442 w 564937"/>
                  <a:gd name="connsiteY25" fmla="*/ 103654 h 745511"/>
                  <a:gd name="connsiteX26" fmla="*/ 288342 w 564937"/>
                  <a:gd name="connsiteY26" fmla="*/ 101679 h 745511"/>
                  <a:gd name="connsiteX27" fmla="*/ 300192 w 564937"/>
                  <a:gd name="connsiteY27" fmla="*/ 91804 h 745511"/>
                  <a:gd name="connsiteX28" fmla="*/ 308091 w 564937"/>
                  <a:gd name="connsiteY28" fmla="*/ 79954 h 745511"/>
                  <a:gd name="connsiteX29" fmla="*/ 315991 w 564937"/>
                  <a:gd name="connsiteY29" fmla="*/ 81929 h 745511"/>
                  <a:gd name="connsiteX30" fmla="*/ 323891 w 564937"/>
                  <a:gd name="connsiteY30" fmla="*/ 93779 h 745511"/>
                  <a:gd name="connsiteX31" fmla="*/ 331791 w 564937"/>
                  <a:gd name="connsiteY31" fmla="*/ 91804 h 745511"/>
                  <a:gd name="connsiteX32" fmla="*/ 337716 w 564937"/>
                  <a:gd name="connsiteY32" fmla="*/ 85879 h 745511"/>
                  <a:gd name="connsiteX33" fmla="*/ 339690 w 564937"/>
                  <a:gd name="connsiteY33" fmla="*/ 74030 h 745511"/>
                  <a:gd name="connsiteX34" fmla="*/ 341665 w 564937"/>
                  <a:gd name="connsiteY34" fmla="*/ 68105 h 745511"/>
                  <a:gd name="connsiteX35" fmla="*/ 361415 w 564937"/>
                  <a:gd name="connsiteY35" fmla="*/ 70080 h 745511"/>
                  <a:gd name="connsiteX36" fmla="*/ 363390 w 564937"/>
                  <a:gd name="connsiteY36" fmla="*/ 64155 h 745511"/>
                  <a:gd name="connsiteX37" fmla="*/ 371290 w 564937"/>
                  <a:gd name="connsiteY37" fmla="*/ 60205 h 745511"/>
                  <a:gd name="connsiteX38" fmla="*/ 377214 w 564937"/>
                  <a:gd name="connsiteY38" fmla="*/ 56255 h 745511"/>
                  <a:gd name="connsiteX39" fmla="*/ 383139 w 564937"/>
                  <a:gd name="connsiteY39" fmla="*/ 50330 h 745511"/>
                  <a:gd name="connsiteX40" fmla="*/ 393014 w 564937"/>
                  <a:gd name="connsiteY40" fmla="*/ 46380 h 745511"/>
                  <a:gd name="connsiteX41" fmla="*/ 414738 w 564937"/>
                  <a:gd name="connsiteY41" fmla="*/ 40455 h 745511"/>
                  <a:gd name="connsiteX42" fmla="*/ 420663 w 564937"/>
                  <a:gd name="connsiteY42" fmla="*/ 36506 h 745511"/>
                  <a:gd name="connsiteX43" fmla="*/ 426588 w 564937"/>
                  <a:gd name="connsiteY43" fmla="*/ 24656 h 745511"/>
                  <a:gd name="connsiteX44" fmla="*/ 428563 w 564937"/>
                  <a:gd name="connsiteY44" fmla="*/ 8856 h 745511"/>
                  <a:gd name="connsiteX45" fmla="*/ 446338 w 564937"/>
                  <a:gd name="connsiteY45" fmla="*/ 10831 h 745511"/>
                  <a:gd name="connsiteX46" fmla="*/ 475962 w 564937"/>
                  <a:gd name="connsiteY46" fmla="*/ 8856 h 745511"/>
                  <a:gd name="connsiteX47" fmla="*/ 519411 w 564937"/>
                  <a:gd name="connsiteY47" fmla="*/ 4906 h 745511"/>
                  <a:gd name="connsiteX48" fmla="*/ 529285 w 564937"/>
                  <a:gd name="connsiteY48" fmla="*/ 14781 h 745511"/>
                  <a:gd name="connsiteX49" fmla="*/ 545085 w 564937"/>
                  <a:gd name="connsiteY49" fmla="*/ 26631 h 745511"/>
                  <a:gd name="connsiteX50" fmla="*/ 547060 w 564937"/>
                  <a:gd name="connsiteY50" fmla="*/ 32556 h 745511"/>
                  <a:gd name="connsiteX51" fmla="*/ 558909 w 564937"/>
                  <a:gd name="connsiteY51" fmla="*/ 46380 h 745511"/>
                  <a:gd name="connsiteX52" fmla="*/ 560884 w 564937"/>
                  <a:gd name="connsiteY52" fmla="*/ 54280 h 745511"/>
                  <a:gd name="connsiteX53" fmla="*/ 564834 w 564937"/>
                  <a:gd name="connsiteY53" fmla="*/ 62180 h 745511"/>
                  <a:gd name="connsiteX54" fmla="*/ 562859 w 564937"/>
                  <a:gd name="connsiteY54" fmla="*/ 81929 h 745511"/>
                  <a:gd name="connsiteX55" fmla="*/ 558909 w 564937"/>
                  <a:gd name="connsiteY55" fmla="*/ 93779 h 745511"/>
                  <a:gd name="connsiteX56" fmla="*/ 551010 w 564937"/>
                  <a:gd name="connsiteY56" fmla="*/ 105629 h 745511"/>
                  <a:gd name="connsiteX57" fmla="*/ 545085 w 564937"/>
                  <a:gd name="connsiteY57" fmla="*/ 129328 h 745511"/>
                  <a:gd name="connsiteX58" fmla="*/ 541135 w 564937"/>
                  <a:gd name="connsiteY58" fmla="*/ 145128 h 745511"/>
                  <a:gd name="connsiteX59" fmla="*/ 529285 w 564937"/>
                  <a:gd name="connsiteY59" fmla="*/ 156977 h 745511"/>
                  <a:gd name="connsiteX60" fmla="*/ 525335 w 564937"/>
                  <a:gd name="connsiteY60" fmla="*/ 162902 h 745511"/>
                  <a:gd name="connsiteX61" fmla="*/ 491761 w 564937"/>
                  <a:gd name="connsiteY61" fmla="*/ 168827 h 745511"/>
                  <a:gd name="connsiteX62" fmla="*/ 487811 w 564937"/>
                  <a:gd name="connsiteY62" fmla="*/ 249800 h 745511"/>
                  <a:gd name="connsiteX63" fmla="*/ 481887 w 564937"/>
                  <a:gd name="connsiteY63" fmla="*/ 253750 h 745511"/>
                  <a:gd name="connsiteX64" fmla="*/ 472012 w 564937"/>
                  <a:gd name="connsiteY64" fmla="*/ 261649 h 745511"/>
                  <a:gd name="connsiteX65" fmla="*/ 462137 w 564937"/>
                  <a:gd name="connsiteY65" fmla="*/ 273499 h 745511"/>
                  <a:gd name="connsiteX66" fmla="*/ 450287 w 564937"/>
                  <a:gd name="connsiteY66" fmla="*/ 281399 h 745511"/>
                  <a:gd name="connsiteX67" fmla="*/ 448312 w 564937"/>
                  <a:gd name="connsiteY67" fmla="*/ 289299 h 745511"/>
                  <a:gd name="connsiteX68" fmla="*/ 442388 w 564937"/>
                  <a:gd name="connsiteY68" fmla="*/ 295224 h 745511"/>
                  <a:gd name="connsiteX69" fmla="*/ 444363 w 564937"/>
                  <a:gd name="connsiteY69" fmla="*/ 346572 h 745511"/>
                  <a:gd name="connsiteX70" fmla="*/ 450287 w 564937"/>
                  <a:gd name="connsiteY70" fmla="*/ 348547 h 745511"/>
                  <a:gd name="connsiteX71" fmla="*/ 446338 w 564937"/>
                  <a:gd name="connsiteY71" fmla="*/ 745511 h 745511"/>
                  <a:gd name="connsiteX72" fmla="*/ 0 w 564937"/>
                  <a:gd name="connsiteY72" fmla="*/ 741561 h 745511"/>
                  <a:gd name="connsiteX73" fmla="*/ 13824 w 564937"/>
                  <a:gd name="connsiteY73" fmla="*/ 178702 h 74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564937" h="745511">
                    <a:moveTo>
                      <a:pt x="13824" y="178702"/>
                    </a:moveTo>
                    <a:lnTo>
                      <a:pt x="13824" y="178702"/>
                    </a:lnTo>
                    <a:cubicBezTo>
                      <a:pt x="15232" y="179015"/>
                      <a:pt x="38990" y="184627"/>
                      <a:pt x="43449" y="184627"/>
                    </a:cubicBezTo>
                    <a:cubicBezTo>
                      <a:pt x="54660" y="184627"/>
                      <a:pt x="65832" y="183310"/>
                      <a:pt x="77023" y="182652"/>
                    </a:cubicBezTo>
                    <a:cubicBezTo>
                      <a:pt x="85009" y="178659"/>
                      <a:pt x="85128" y="179640"/>
                      <a:pt x="90847" y="172777"/>
                    </a:cubicBezTo>
                    <a:cubicBezTo>
                      <a:pt x="93108" y="170064"/>
                      <a:pt x="98247" y="160499"/>
                      <a:pt x="100722" y="158952"/>
                    </a:cubicBezTo>
                    <a:cubicBezTo>
                      <a:pt x="103569" y="157173"/>
                      <a:pt x="107305" y="157635"/>
                      <a:pt x="110597" y="156977"/>
                    </a:cubicBezTo>
                    <a:cubicBezTo>
                      <a:pt x="112572" y="155002"/>
                      <a:pt x="113750" y="151398"/>
                      <a:pt x="116522" y="151052"/>
                    </a:cubicBezTo>
                    <a:cubicBezTo>
                      <a:pt x="125039" y="149987"/>
                      <a:pt x="133679" y="151962"/>
                      <a:pt x="142196" y="153027"/>
                    </a:cubicBezTo>
                    <a:cubicBezTo>
                      <a:pt x="144262" y="153285"/>
                      <a:pt x="146119" y="154430"/>
                      <a:pt x="148121" y="155002"/>
                    </a:cubicBezTo>
                    <a:cubicBezTo>
                      <a:pt x="150731" y="155748"/>
                      <a:pt x="153387" y="156319"/>
                      <a:pt x="156020" y="156977"/>
                    </a:cubicBezTo>
                    <a:cubicBezTo>
                      <a:pt x="156678" y="155002"/>
                      <a:pt x="157423" y="153054"/>
                      <a:pt x="157995" y="151052"/>
                    </a:cubicBezTo>
                    <a:cubicBezTo>
                      <a:pt x="158741" y="148442"/>
                      <a:pt x="159017" y="145694"/>
                      <a:pt x="159970" y="143153"/>
                    </a:cubicBezTo>
                    <a:cubicBezTo>
                      <a:pt x="161004" y="140396"/>
                      <a:pt x="161838" y="137335"/>
                      <a:pt x="163920" y="135253"/>
                    </a:cubicBezTo>
                    <a:cubicBezTo>
                      <a:pt x="165392" y="133781"/>
                      <a:pt x="167983" y="134209"/>
                      <a:pt x="169845" y="133278"/>
                    </a:cubicBezTo>
                    <a:cubicBezTo>
                      <a:pt x="171968" y="132216"/>
                      <a:pt x="173709" y="130506"/>
                      <a:pt x="175770" y="129328"/>
                    </a:cubicBezTo>
                    <a:cubicBezTo>
                      <a:pt x="178326" y="127867"/>
                      <a:pt x="181114" y="126839"/>
                      <a:pt x="183670" y="125378"/>
                    </a:cubicBezTo>
                    <a:cubicBezTo>
                      <a:pt x="185731" y="124200"/>
                      <a:pt x="187472" y="122490"/>
                      <a:pt x="189595" y="121428"/>
                    </a:cubicBezTo>
                    <a:cubicBezTo>
                      <a:pt x="193644" y="119403"/>
                      <a:pt x="201637" y="118229"/>
                      <a:pt x="205394" y="117478"/>
                    </a:cubicBezTo>
                    <a:cubicBezTo>
                      <a:pt x="218858" y="108502"/>
                      <a:pt x="201881" y="118649"/>
                      <a:pt x="223169" y="111554"/>
                    </a:cubicBezTo>
                    <a:cubicBezTo>
                      <a:pt x="225421" y="110804"/>
                      <a:pt x="226970" y="108665"/>
                      <a:pt x="229093" y="107604"/>
                    </a:cubicBezTo>
                    <a:cubicBezTo>
                      <a:pt x="230955" y="106673"/>
                      <a:pt x="233156" y="106560"/>
                      <a:pt x="235018" y="105629"/>
                    </a:cubicBezTo>
                    <a:cubicBezTo>
                      <a:pt x="240517" y="102879"/>
                      <a:pt x="242500" y="100122"/>
                      <a:pt x="246868" y="95754"/>
                    </a:cubicBezTo>
                    <a:cubicBezTo>
                      <a:pt x="247526" y="93779"/>
                      <a:pt x="246785" y="90146"/>
                      <a:pt x="248843" y="89829"/>
                    </a:cubicBezTo>
                    <a:cubicBezTo>
                      <a:pt x="269882" y="86592"/>
                      <a:pt x="268855" y="88117"/>
                      <a:pt x="278467" y="97729"/>
                    </a:cubicBezTo>
                    <a:cubicBezTo>
                      <a:pt x="279125" y="99704"/>
                      <a:pt x="278509" y="102881"/>
                      <a:pt x="280442" y="103654"/>
                    </a:cubicBezTo>
                    <a:cubicBezTo>
                      <a:pt x="282962" y="104662"/>
                      <a:pt x="285847" y="102748"/>
                      <a:pt x="288342" y="101679"/>
                    </a:cubicBezTo>
                    <a:cubicBezTo>
                      <a:pt x="293154" y="99617"/>
                      <a:pt x="296633" y="95363"/>
                      <a:pt x="300192" y="91804"/>
                    </a:cubicBezTo>
                    <a:cubicBezTo>
                      <a:pt x="301471" y="86684"/>
                      <a:pt x="301018" y="80964"/>
                      <a:pt x="308091" y="79954"/>
                    </a:cubicBezTo>
                    <a:cubicBezTo>
                      <a:pt x="310778" y="79570"/>
                      <a:pt x="313358" y="81271"/>
                      <a:pt x="315991" y="81929"/>
                    </a:cubicBezTo>
                    <a:cubicBezTo>
                      <a:pt x="317398" y="86151"/>
                      <a:pt x="318441" y="92222"/>
                      <a:pt x="323891" y="93779"/>
                    </a:cubicBezTo>
                    <a:cubicBezTo>
                      <a:pt x="326501" y="94525"/>
                      <a:pt x="329158" y="92462"/>
                      <a:pt x="331791" y="91804"/>
                    </a:cubicBezTo>
                    <a:cubicBezTo>
                      <a:pt x="333766" y="89829"/>
                      <a:pt x="336582" y="88431"/>
                      <a:pt x="337716" y="85879"/>
                    </a:cubicBezTo>
                    <a:cubicBezTo>
                      <a:pt x="339342" y="82220"/>
                      <a:pt x="338822" y="77939"/>
                      <a:pt x="339690" y="74030"/>
                    </a:cubicBezTo>
                    <a:cubicBezTo>
                      <a:pt x="340142" y="71998"/>
                      <a:pt x="341007" y="70080"/>
                      <a:pt x="341665" y="68105"/>
                    </a:cubicBezTo>
                    <a:cubicBezTo>
                      <a:pt x="348248" y="68763"/>
                      <a:pt x="354906" y="71264"/>
                      <a:pt x="361415" y="70080"/>
                    </a:cubicBezTo>
                    <a:cubicBezTo>
                      <a:pt x="363463" y="69708"/>
                      <a:pt x="361918" y="65627"/>
                      <a:pt x="363390" y="64155"/>
                    </a:cubicBezTo>
                    <a:cubicBezTo>
                      <a:pt x="365472" y="62073"/>
                      <a:pt x="368734" y="61666"/>
                      <a:pt x="371290" y="60205"/>
                    </a:cubicBezTo>
                    <a:cubicBezTo>
                      <a:pt x="373351" y="59027"/>
                      <a:pt x="375391" y="57774"/>
                      <a:pt x="377214" y="56255"/>
                    </a:cubicBezTo>
                    <a:cubicBezTo>
                      <a:pt x="379360" y="54467"/>
                      <a:pt x="380770" y="51810"/>
                      <a:pt x="383139" y="50330"/>
                    </a:cubicBezTo>
                    <a:cubicBezTo>
                      <a:pt x="386145" y="48451"/>
                      <a:pt x="389682" y="47592"/>
                      <a:pt x="393014" y="46380"/>
                    </a:cubicBezTo>
                    <a:cubicBezTo>
                      <a:pt x="405264" y="41926"/>
                      <a:pt x="403026" y="42798"/>
                      <a:pt x="414738" y="40455"/>
                    </a:cubicBezTo>
                    <a:cubicBezTo>
                      <a:pt x="416713" y="39139"/>
                      <a:pt x="418985" y="38184"/>
                      <a:pt x="420663" y="36506"/>
                    </a:cubicBezTo>
                    <a:cubicBezTo>
                      <a:pt x="424491" y="32678"/>
                      <a:pt x="424982" y="29474"/>
                      <a:pt x="426588" y="24656"/>
                    </a:cubicBezTo>
                    <a:cubicBezTo>
                      <a:pt x="427246" y="19389"/>
                      <a:pt x="424215" y="11900"/>
                      <a:pt x="428563" y="8856"/>
                    </a:cubicBezTo>
                    <a:cubicBezTo>
                      <a:pt x="433447" y="5437"/>
                      <a:pt x="440377" y="10831"/>
                      <a:pt x="446338" y="10831"/>
                    </a:cubicBezTo>
                    <a:cubicBezTo>
                      <a:pt x="456235" y="10831"/>
                      <a:pt x="466087" y="9514"/>
                      <a:pt x="475962" y="8856"/>
                    </a:cubicBezTo>
                    <a:cubicBezTo>
                      <a:pt x="496644" y="-4931"/>
                      <a:pt x="483101" y="368"/>
                      <a:pt x="519411" y="4906"/>
                    </a:cubicBezTo>
                    <a:cubicBezTo>
                      <a:pt x="525296" y="13735"/>
                      <a:pt x="520766" y="8585"/>
                      <a:pt x="529285" y="14781"/>
                    </a:cubicBezTo>
                    <a:cubicBezTo>
                      <a:pt x="534609" y="18653"/>
                      <a:pt x="545085" y="26631"/>
                      <a:pt x="545085" y="26631"/>
                    </a:cubicBezTo>
                    <a:cubicBezTo>
                      <a:pt x="545743" y="28606"/>
                      <a:pt x="546027" y="30748"/>
                      <a:pt x="547060" y="32556"/>
                    </a:cubicBezTo>
                    <a:cubicBezTo>
                      <a:pt x="550436" y="38464"/>
                      <a:pt x="554243" y="41713"/>
                      <a:pt x="558909" y="46380"/>
                    </a:cubicBezTo>
                    <a:cubicBezTo>
                      <a:pt x="559567" y="49013"/>
                      <a:pt x="559931" y="51738"/>
                      <a:pt x="560884" y="54280"/>
                    </a:cubicBezTo>
                    <a:cubicBezTo>
                      <a:pt x="561918" y="57037"/>
                      <a:pt x="564624" y="59243"/>
                      <a:pt x="564834" y="62180"/>
                    </a:cubicBezTo>
                    <a:cubicBezTo>
                      <a:pt x="565305" y="68779"/>
                      <a:pt x="564078" y="75426"/>
                      <a:pt x="562859" y="81929"/>
                    </a:cubicBezTo>
                    <a:cubicBezTo>
                      <a:pt x="562092" y="86021"/>
                      <a:pt x="561218" y="90314"/>
                      <a:pt x="558909" y="93779"/>
                    </a:cubicBezTo>
                    <a:lnTo>
                      <a:pt x="551010" y="105629"/>
                    </a:lnTo>
                    <a:cubicBezTo>
                      <a:pt x="545842" y="136637"/>
                      <a:pt x="552910" y="98028"/>
                      <a:pt x="545085" y="129328"/>
                    </a:cubicBezTo>
                    <a:cubicBezTo>
                      <a:pt x="543768" y="134595"/>
                      <a:pt x="544974" y="141289"/>
                      <a:pt x="541135" y="145128"/>
                    </a:cubicBezTo>
                    <a:cubicBezTo>
                      <a:pt x="537185" y="149078"/>
                      <a:pt x="532384" y="152329"/>
                      <a:pt x="529285" y="156977"/>
                    </a:cubicBezTo>
                    <a:cubicBezTo>
                      <a:pt x="527968" y="158952"/>
                      <a:pt x="527598" y="162187"/>
                      <a:pt x="525335" y="162902"/>
                    </a:cubicBezTo>
                    <a:cubicBezTo>
                      <a:pt x="514498" y="166324"/>
                      <a:pt x="502952" y="166852"/>
                      <a:pt x="491761" y="168827"/>
                    </a:cubicBezTo>
                    <a:cubicBezTo>
                      <a:pt x="492902" y="212168"/>
                      <a:pt x="511532" y="230030"/>
                      <a:pt x="487811" y="249800"/>
                    </a:cubicBezTo>
                    <a:cubicBezTo>
                      <a:pt x="485988" y="251319"/>
                      <a:pt x="483862" y="252433"/>
                      <a:pt x="481887" y="253750"/>
                    </a:cubicBezTo>
                    <a:cubicBezTo>
                      <a:pt x="473052" y="267000"/>
                      <a:pt x="483460" y="254017"/>
                      <a:pt x="472012" y="261649"/>
                    </a:cubicBezTo>
                    <a:cubicBezTo>
                      <a:pt x="457161" y="271550"/>
                      <a:pt x="473796" y="263298"/>
                      <a:pt x="462137" y="273499"/>
                    </a:cubicBezTo>
                    <a:cubicBezTo>
                      <a:pt x="458564" y="276625"/>
                      <a:pt x="450287" y="281399"/>
                      <a:pt x="450287" y="281399"/>
                    </a:cubicBezTo>
                    <a:cubicBezTo>
                      <a:pt x="449629" y="284032"/>
                      <a:pt x="449659" y="286942"/>
                      <a:pt x="448312" y="289299"/>
                    </a:cubicBezTo>
                    <a:cubicBezTo>
                      <a:pt x="446926" y="291724"/>
                      <a:pt x="442580" y="292438"/>
                      <a:pt x="442388" y="295224"/>
                    </a:cubicBezTo>
                    <a:cubicBezTo>
                      <a:pt x="441210" y="312312"/>
                      <a:pt x="441853" y="329628"/>
                      <a:pt x="444363" y="346572"/>
                    </a:cubicBezTo>
                    <a:cubicBezTo>
                      <a:pt x="444668" y="348631"/>
                      <a:pt x="449958" y="282057"/>
                      <a:pt x="450287" y="348547"/>
                    </a:cubicBezTo>
                    <a:cubicBezTo>
                      <a:pt x="450616" y="415037"/>
                      <a:pt x="447654" y="613190"/>
                      <a:pt x="446338" y="745511"/>
                    </a:cubicBezTo>
                    <a:lnTo>
                      <a:pt x="0" y="741561"/>
                    </a:lnTo>
                    <a:lnTo>
                      <a:pt x="13824" y="178702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2932660" y="1581716"/>
                <a:ext cx="498476" cy="587255"/>
              </a:xfrm>
              <a:custGeom>
                <a:avLst/>
                <a:gdLst>
                  <a:gd name="connsiteX0" fmla="*/ 497686 w 497686"/>
                  <a:gd name="connsiteY0" fmla="*/ 586559 h 586559"/>
                  <a:gd name="connsiteX1" fmla="*/ 497686 w 497686"/>
                  <a:gd name="connsiteY1" fmla="*/ 0 h 586559"/>
                  <a:gd name="connsiteX2" fmla="*/ 481887 w 497686"/>
                  <a:gd name="connsiteY2" fmla="*/ 7900 h 586559"/>
                  <a:gd name="connsiteX3" fmla="*/ 473987 w 497686"/>
                  <a:gd name="connsiteY3" fmla="*/ 9874 h 586559"/>
                  <a:gd name="connsiteX4" fmla="*/ 468062 w 497686"/>
                  <a:gd name="connsiteY4" fmla="*/ 11849 h 586559"/>
                  <a:gd name="connsiteX5" fmla="*/ 460162 w 497686"/>
                  <a:gd name="connsiteY5" fmla="*/ 17774 h 586559"/>
                  <a:gd name="connsiteX6" fmla="*/ 454237 w 497686"/>
                  <a:gd name="connsiteY6" fmla="*/ 19749 h 586559"/>
                  <a:gd name="connsiteX7" fmla="*/ 448313 w 497686"/>
                  <a:gd name="connsiteY7" fmla="*/ 23699 h 586559"/>
                  <a:gd name="connsiteX8" fmla="*/ 438438 w 497686"/>
                  <a:gd name="connsiteY8" fmla="*/ 31599 h 586559"/>
                  <a:gd name="connsiteX9" fmla="*/ 424613 w 497686"/>
                  <a:gd name="connsiteY9" fmla="*/ 39499 h 586559"/>
                  <a:gd name="connsiteX10" fmla="*/ 414738 w 497686"/>
                  <a:gd name="connsiteY10" fmla="*/ 41474 h 586559"/>
                  <a:gd name="connsiteX11" fmla="*/ 400914 w 497686"/>
                  <a:gd name="connsiteY11" fmla="*/ 45424 h 586559"/>
                  <a:gd name="connsiteX12" fmla="*/ 391039 w 497686"/>
                  <a:gd name="connsiteY12" fmla="*/ 47398 h 586559"/>
                  <a:gd name="connsiteX13" fmla="*/ 385114 w 497686"/>
                  <a:gd name="connsiteY13" fmla="*/ 49373 h 586559"/>
                  <a:gd name="connsiteX14" fmla="*/ 371290 w 497686"/>
                  <a:gd name="connsiteY14" fmla="*/ 53323 h 586559"/>
                  <a:gd name="connsiteX15" fmla="*/ 345615 w 497686"/>
                  <a:gd name="connsiteY15" fmla="*/ 61223 h 586559"/>
                  <a:gd name="connsiteX16" fmla="*/ 276492 w 497686"/>
                  <a:gd name="connsiteY16" fmla="*/ 65173 h 586559"/>
                  <a:gd name="connsiteX17" fmla="*/ 266618 w 497686"/>
                  <a:gd name="connsiteY17" fmla="*/ 67148 h 586559"/>
                  <a:gd name="connsiteX18" fmla="*/ 260693 w 497686"/>
                  <a:gd name="connsiteY18" fmla="*/ 71098 h 586559"/>
                  <a:gd name="connsiteX19" fmla="*/ 254768 w 497686"/>
                  <a:gd name="connsiteY19" fmla="*/ 73073 h 586559"/>
                  <a:gd name="connsiteX20" fmla="*/ 244893 w 497686"/>
                  <a:gd name="connsiteY20" fmla="*/ 71098 h 586559"/>
                  <a:gd name="connsiteX21" fmla="*/ 236993 w 497686"/>
                  <a:gd name="connsiteY21" fmla="*/ 65173 h 586559"/>
                  <a:gd name="connsiteX22" fmla="*/ 231068 w 497686"/>
                  <a:gd name="connsiteY22" fmla="*/ 61223 h 586559"/>
                  <a:gd name="connsiteX23" fmla="*/ 227119 w 497686"/>
                  <a:gd name="connsiteY23" fmla="*/ 55298 h 586559"/>
                  <a:gd name="connsiteX24" fmla="*/ 215269 w 497686"/>
                  <a:gd name="connsiteY24" fmla="*/ 45424 h 586559"/>
                  <a:gd name="connsiteX25" fmla="*/ 209344 w 497686"/>
                  <a:gd name="connsiteY25" fmla="*/ 43449 h 586559"/>
                  <a:gd name="connsiteX26" fmla="*/ 195519 w 497686"/>
                  <a:gd name="connsiteY26" fmla="*/ 35549 h 586559"/>
                  <a:gd name="connsiteX27" fmla="*/ 173795 w 497686"/>
                  <a:gd name="connsiteY27" fmla="*/ 23699 h 586559"/>
                  <a:gd name="connsiteX28" fmla="*/ 159970 w 497686"/>
                  <a:gd name="connsiteY28" fmla="*/ 15799 h 586559"/>
                  <a:gd name="connsiteX29" fmla="*/ 156021 w 497686"/>
                  <a:gd name="connsiteY29" fmla="*/ 9874 h 586559"/>
                  <a:gd name="connsiteX30" fmla="*/ 124421 w 497686"/>
                  <a:gd name="connsiteY30" fmla="*/ 7900 h 586559"/>
                  <a:gd name="connsiteX31" fmla="*/ 118497 w 497686"/>
                  <a:gd name="connsiteY31" fmla="*/ 13824 h 586559"/>
                  <a:gd name="connsiteX32" fmla="*/ 114547 w 497686"/>
                  <a:gd name="connsiteY32" fmla="*/ 37524 h 586559"/>
                  <a:gd name="connsiteX33" fmla="*/ 104672 w 497686"/>
                  <a:gd name="connsiteY33" fmla="*/ 35549 h 586559"/>
                  <a:gd name="connsiteX34" fmla="*/ 98747 w 497686"/>
                  <a:gd name="connsiteY34" fmla="*/ 33574 h 586559"/>
                  <a:gd name="connsiteX35" fmla="*/ 90847 w 497686"/>
                  <a:gd name="connsiteY35" fmla="*/ 35549 h 586559"/>
                  <a:gd name="connsiteX36" fmla="*/ 90847 w 497686"/>
                  <a:gd name="connsiteY36" fmla="*/ 55298 h 586559"/>
                  <a:gd name="connsiteX37" fmla="*/ 94797 w 497686"/>
                  <a:gd name="connsiteY37" fmla="*/ 61223 h 586559"/>
                  <a:gd name="connsiteX38" fmla="*/ 90847 w 497686"/>
                  <a:gd name="connsiteY38" fmla="*/ 71098 h 586559"/>
                  <a:gd name="connsiteX39" fmla="*/ 82948 w 497686"/>
                  <a:gd name="connsiteY39" fmla="*/ 75048 h 586559"/>
                  <a:gd name="connsiteX40" fmla="*/ 71098 w 497686"/>
                  <a:gd name="connsiteY40" fmla="*/ 84922 h 586559"/>
                  <a:gd name="connsiteX41" fmla="*/ 63198 w 497686"/>
                  <a:gd name="connsiteY41" fmla="*/ 80973 h 586559"/>
                  <a:gd name="connsiteX42" fmla="*/ 25674 w 497686"/>
                  <a:gd name="connsiteY42" fmla="*/ 77023 h 586559"/>
                  <a:gd name="connsiteX43" fmla="*/ 15799 w 497686"/>
                  <a:gd name="connsiteY43" fmla="*/ 71098 h 586559"/>
                  <a:gd name="connsiteX44" fmla="*/ 0 w 497686"/>
                  <a:gd name="connsiteY44" fmla="*/ 576684 h 586559"/>
                  <a:gd name="connsiteX45" fmla="*/ 497686 w 497686"/>
                  <a:gd name="connsiteY45" fmla="*/ 586559 h 586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97686" h="586559">
                    <a:moveTo>
                      <a:pt x="497686" y="586559"/>
                    </a:moveTo>
                    <a:lnTo>
                      <a:pt x="497686" y="0"/>
                    </a:lnTo>
                    <a:cubicBezTo>
                      <a:pt x="492420" y="2633"/>
                      <a:pt x="487322" y="5635"/>
                      <a:pt x="481887" y="7900"/>
                    </a:cubicBezTo>
                    <a:cubicBezTo>
                      <a:pt x="479381" y="8944"/>
                      <a:pt x="476597" y="9128"/>
                      <a:pt x="473987" y="9874"/>
                    </a:cubicBezTo>
                    <a:cubicBezTo>
                      <a:pt x="471985" y="10446"/>
                      <a:pt x="470037" y="11191"/>
                      <a:pt x="468062" y="11849"/>
                    </a:cubicBezTo>
                    <a:cubicBezTo>
                      <a:pt x="465429" y="13824"/>
                      <a:pt x="463020" y="16141"/>
                      <a:pt x="460162" y="17774"/>
                    </a:cubicBezTo>
                    <a:cubicBezTo>
                      <a:pt x="458354" y="18807"/>
                      <a:pt x="456099" y="18818"/>
                      <a:pt x="454237" y="19749"/>
                    </a:cubicBezTo>
                    <a:cubicBezTo>
                      <a:pt x="452114" y="20810"/>
                      <a:pt x="450288" y="22382"/>
                      <a:pt x="448313" y="23699"/>
                    </a:cubicBezTo>
                    <a:cubicBezTo>
                      <a:pt x="441654" y="33687"/>
                      <a:pt x="447978" y="26829"/>
                      <a:pt x="438438" y="31599"/>
                    </a:cubicBezTo>
                    <a:cubicBezTo>
                      <a:pt x="429769" y="35933"/>
                      <a:pt x="435001" y="36036"/>
                      <a:pt x="424613" y="39499"/>
                    </a:cubicBezTo>
                    <a:cubicBezTo>
                      <a:pt x="421428" y="40561"/>
                      <a:pt x="417995" y="40660"/>
                      <a:pt x="414738" y="41474"/>
                    </a:cubicBezTo>
                    <a:cubicBezTo>
                      <a:pt x="388398" y="48059"/>
                      <a:pt x="434099" y="38051"/>
                      <a:pt x="400914" y="45424"/>
                    </a:cubicBezTo>
                    <a:cubicBezTo>
                      <a:pt x="397637" y="46152"/>
                      <a:pt x="394296" y="46584"/>
                      <a:pt x="391039" y="47398"/>
                    </a:cubicBezTo>
                    <a:cubicBezTo>
                      <a:pt x="389019" y="47903"/>
                      <a:pt x="387108" y="48775"/>
                      <a:pt x="385114" y="49373"/>
                    </a:cubicBezTo>
                    <a:cubicBezTo>
                      <a:pt x="380524" y="50750"/>
                      <a:pt x="375870" y="51914"/>
                      <a:pt x="371290" y="53323"/>
                    </a:cubicBezTo>
                    <a:cubicBezTo>
                      <a:pt x="363317" y="55776"/>
                      <a:pt x="353747" y="59597"/>
                      <a:pt x="345615" y="61223"/>
                    </a:cubicBezTo>
                    <a:cubicBezTo>
                      <a:pt x="327560" y="64834"/>
                      <a:pt x="283532" y="64912"/>
                      <a:pt x="276492" y="65173"/>
                    </a:cubicBezTo>
                    <a:cubicBezTo>
                      <a:pt x="273201" y="65831"/>
                      <a:pt x="269761" y="65969"/>
                      <a:pt x="266618" y="67148"/>
                    </a:cubicBezTo>
                    <a:cubicBezTo>
                      <a:pt x="264395" y="67981"/>
                      <a:pt x="262816" y="70036"/>
                      <a:pt x="260693" y="71098"/>
                    </a:cubicBezTo>
                    <a:cubicBezTo>
                      <a:pt x="258831" y="72029"/>
                      <a:pt x="256743" y="72415"/>
                      <a:pt x="254768" y="73073"/>
                    </a:cubicBezTo>
                    <a:cubicBezTo>
                      <a:pt x="251476" y="72415"/>
                      <a:pt x="247961" y="72461"/>
                      <a:pt x="244893" y="71098"/>
                    </a:cubicBezTo>
                    <a:cubicBezTo>
                      <a:pt x="241885" y="69761"/>
                      <a:pt x="239672" y="67086"/>
                      <a:pt x="236993" y="65173"/>
                    </a:cubicBezTo>
                    <a:cubicBezTo>
                      <a:pt x="235061" y="63793"/>
                      <a:pt x="233043" y="62540"/>
                      <a:pt x="231068" y="61223"/>
                    </a:cubicBezTo>
                    <a:cubicBezTo>
                      <a:pt x="229752" y="59248"/>
                      <a:pt x="228638" y="57121"/>
                      <a:pt x="227119" y="55298"/>
                    </a:cubicBezTo>
                    <a:cubicBezTo>
                      <a:pt x="223998" y="51553"/>
                      <a:pt x="219709" y="47644"/>
                      <a:pt x="215269" y="45424"/>
                    </a:cubicBezTo>
                    <a:cubicBezTo>
                      <a:pt x="213407" y="44493"/>
                      <a:pt x="211319" y="44107"/>
                      <a:pt x="209344" y="43449"/>
                    </a:cubicBezTo>
                    <a:cubicBezTo>
                      <a:pt x="198380" y="32485"/>
                      <a:pt x="209160" y="41233"/>
                      <a:pt x="195519" y="35549"/>
                    </a:cubicBezTo>
                    <a:cubicBezTo>
                      <a:pt x="170725" y="25218"/>
                      <a:pt x="187389" y="31467"/>
                      <a:pt x="173795" y="23699"/>
                    </a:cubicBezTo>
                    <a:cubicBezTo>
                      <a:pt x="156255" y="13676"/>
                      <a:pt x="174405" y="25423"/>
                      <a:pt x="159970" y="15799"/>
                    </a:cubicBezTo>
                    <a:cubicBezTo>
                      <a:pt x="158654" y="13824"/>
                      <a:pt x="157699" y="11552"/>
                      <a:pt x="156021" y="9874"/>
                    </a:cubicBezTo>
                    <a:cubicBezTo>
                      <a:pt x="147000" y="853"/>
                      <a:pt x="137827" y="6869"/>
                      <a:pt x="124421" y="7900"/>
                    </a:cubicBezTo>
                    <a:cubicBezTo>
                      <a:pt x="122446" y="9875"/>
                      <a:pt x="119882" y="11399"/>
                      <a:pt x="118497" y="13824"/>
                    </a:cubicBezTo>
                    <a:cubicBezTo>
                      <a:pt x="116409" y="17478"/>
                      <a:pt x="114562" y="37402"/>
                      <a:pt x="114547" y="37524"/>
                    </a:cubicBezTo>
                    <a:cubicBezTo>
                      <a:pt x="111255" y="36866"/>
                      <a:pt x="107929" y="36363"/>
                      <a:pt x="104672" y="35549"/>
                    </a:cubicBezTo>
                    <a:cubicBezTo>
                      <a:pt x="102652" y="35044"/>
                      <a:pt x="100829" y="33574"/>
                      <a:pt x="98747" y="33574"/>
                    </a:cubicBezTo>
                    <a:cubicBezTo>
                      <a:pt x="96033" y="33574"/>
                      <a:pt x="93480" y="34891"/>
                      <a:pt x="90847" y="35549"/>
                    </a:cubicBezTo>
                    <a:cubicBezTo>
                      <a:pt x="88604" y="44520"/>
                      <a:pt x="87388" y="44922"/>
                      <a:pt x="90847" y="55298"/>
                    </a:cubicBezTo>
                    <a:cubicBezTo>
                      <a:pt x="91598" y="57550"/>
                      <a:pt x="93480" y="59248"/>
                      <a:pt x="94797" y="61223"/>
                    </a:cubicBezTo>
                    <a:cubicBezTo>
                      <a:pt x="93480" y="64515"/>
                      <a:pt x="93154" y="68406"/>
                      <a:pt x="90847" y="71098"/>
                    </a:cubicBezTo>
                    <a:cubicBezTo>
                      <a:pt x="88931" y="73333"/>
                      <a:pt x="85504" y="73587"/>
                      <a:pt x="82948" y="75048"/>
                    </a:cubicBezTo>
                    <a:cubicBezTo>
                      <a:pt x="76532" y="78714"/>
                      <a:pt x="76545" y="79476"/>
                      <a:pt x="71098" y="84922"/>
                    </a:cubicBezTo>
                    <a:cubicBezTo>
                      <a:pt x="68465" y="83606"/>
                      <a:pt x="66067" y="81635"/>
                      <a:pt x="63198" y="80973"/>
                    </a:cubicBezTo>
                    <a:cubicBezTo>
                      <a:pt x="61127" y="80495"/>
                      <a:pt x="26628" y="77118"/>
                      <a:pt x="25674" y="77023"/>
                    </a:cubicBezTo>
                    <a:cubicBezTo>
                      <a:pt x="18524" y="72256"/>
                      <a:pt x="21872" y="74135"/>
                      <a:pt x="15799" y="71098"/>
                    </a:cubicBezTo>
                    <a:lnTo>
                      <a:pt x="0" y="576684"/>
                    </a:lnTo>
                    <a:lnTo>
                      <a:pt x="497686" y="586559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3412085" y="2653059"/>
                <a:ext cx="604838" cy="360288"/>
              </a:xfrm>
              <a:custGeom>
                <a:avLst/>
                <a:gdLst>
                  <a:gd name="connsiteX0" fmla="*/ 0 w 604333"/>
                  <a:gd name="connsiteY0" fmla="*/ 0 h 361416"/>
                  <a:gd name="connsiteX1" fmla="*/ 604333 w 604333"/>
                  <a:gd name="connsiteY1" fmla="*/ 0 h 361416"/>
                  <a:gd name="connsiteX2" fmla="*/ 604333 w 604333"/>
                  <a:gd name="connsiteY2" fmla="*/ 276493 h 361416"/>
                  <a:gd name="connsiteX3" fmla="*/ 430538 w 604333"/>
                  <a:gd name="connsiteY3" fmla="*/ 276493 h 361416"/>
                  <a:gd name="connsiteX4" fmla="*/ 430538 w 604333"/>
                  <a:gd name="connsiteY4" fmla="*/ 361416 h 361416"/>
                  <a:gd name="connsiteX5" fmla="*/ 5925 w 604333"/>
                  <a:gd name="connsiteY5" fmla="*/ 361416 h 361416"/>
                  <a:gd name="connsiteX6" fmla="*/ 0 w 604333"/>
                  <a:gd name="connsiteY6" fmla="*/ 0 h 36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4333" h="361416">
                    <a:moveTo>
                      <a:pt x="0" y="0"/>
                    </a:moveTo>
                    <a:lnTo>
                      <a:pt x="604333" y="0"/>
                    </a:lnTo>
                    <a:lnTo>
                      <a:pt x="604333" y="276493"/>
                    </a:lnTo>
                    <a:lnTo>
                      <a:pt x="430538" y="276493"/>
                    </a:lnTo>
                    <a:lnTo>
                      <a:pt x="430538" y="361416"/>
                    </a:lnTo>
                    <a:lnTo>
                      <a:pt x="5925" y="3614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3315247" y="3406967"/>
                <a:ext cx="525464" cy="280930"/>
              </a:xfrm>
              <a:custGeom>
                <a:avLst/>
                <a:gdLst>
                  <a:gd name="connsiteX0" fmla="*/ 529286 w 529286"/>
                  <a:gd name="connsiteY0" fmla="*/ 3950 h 276492"/>
                  <a:gd name="connsiteX1" fmla="*/ 511511 w 529286"/>
                  <a:gd name="connsiteY1" fmla="*/ 276492 h 276492"/>
                  <a:gd name="connsiteX2" fmla="*/ 0 w 529286"/>
                  <a:gd name="connsiteY2" fmla="*/ 276492 h 276492"/>
                  <a:gd name="connsiteX3" fmla="*/ 0 w 529286"/>
                  <a:gd name="connsiteY3" fmla="*/ 0 h 276492"/>
                  <a:gd name="connsiteX4" fmla="*/ 529286 w 529286"/>
                  <a:gd name="connsiteY4" fmla="*/ 3950 h 276492"/>
                  <a:gd name="connsiteX0" fmla="*/ 523361 w 523361"/>
                  <a:gd name="connsiteY0" fmla="*/ 5925 h 276492"/>
                  <a:gd name="connsiteX1" fmla="*/ 511511 w 523361"/>
                  <a:gd name="connsiteY1" fmla="*/ 276492 h 276492"/>
                  <a:gd name="connsiteX2" fmla="*/ 0 w 523361"/>
                  <a:gd name="connsiteY2" fmla="*/ 276492 h 276492"/>
                  <a:gd name="connsiteX3" fmla="*/ 0 w 523361"/>
                  <a:gd name="connsiteY3" fmla="*/ 0 h 276492"/>
                  <a:gd name="connsiteX4" fmla="*/ 523361 w 523361"/>
                  <a:gd name="connsiteY4" fmla="*/ 5925 h 276492"/>
                  <a:gd name="connsiteX0" fmla="*/ 525336 w 525336"/>
                  <a:gd name="connsiteY0" fmla="*/ 5925 h 276492"/>
                  <a:gd name="connsiteX1" fmla="*/ 511511 w 525336"/>
                  <a:gd name="connsiteY1" fmla="*/ 276492 h 276492"/>
                  <a:gd name="connsiteX2" fmla="*/ 0 w 525336"/>
                  <a:gd name="connsiteY2" fmla="*/ 276492 h 276492"/>
                  <a:gd name="connsiteX3" fmla="*/ 0 w 525336"/>
                  <a:gd name="connsiteY3" fmla="*/ 0 h 276492"/>
                  <a:gd name="connsiteX4" fmla="*/ 525336 w 525336"/>
                  <a:gd name="connsiteY4" fmla="*/ 5925 h 276492"/>
                  <a:gd name="connsiteX0" fmla="*/ 525336 w 525336"/>
                  <a:gd name="connsiteY0" fmla="*/ 5925 h 280442"/>
                  <a:gd name="connsiteX1" fmla="*/ 515461 w 525336"/>
                  <a:gd name="connsiteY1" fmla="*/ 280442 h 280442"/>
                  <a:gd name="connsiteX2" fmla="*/ 0 w 525336"/>
                  <a:gd name="connsiteY2" fmla="*/ 276492 h 280442"/>
                  <a:gd name="connsiteX3" fmla="*/ 0 w 525336"/>
                  <a:gd name="connsiteY3" fmla="*/ 0 h 280442"/>
                  <a:gd name="connsiteX4" fmla="*/ 525336 w 525336"/>
                  <a:gd name="connsiteY4" fmla="*/ 5925 h 28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336" h="280442">
                    <a:moveTo>
                      <a:pt x="525336" y="5925"/>
                    </a:moveTo>
                    <a:lnTo>
                      <a:pt x="515461" y="280442"/>
                    </a:lnTo>
                    <a:lnTo>
                      <a:pt x="0" y="276492"/>
                    </a:lnTo>
                    <a:lnTo>
                      <a:pt x="0" y="0"/>
                    </a:lnTo>
                    <a:lnTo>
                      <a:pt x="525336" y="5925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3653386" y="3673612"/>
                <a:ext cx="596901" cy="519007"/>
              </a:xfrm>
              <a:custGeom>
                <a:avLst/>
                <a:gdLst>
                  <a:gd name="connsiteX0" fmla="*/ 0 w 596434"/>
                  <a:gd name="connsiteY0" fmla="*/ 0 h 519410"/>
                  <a:gd name="connsiteX1" fmla="*/ 177745 w 596434"/>
                  <a:gd name="connsiteY1" fmla="*/ 0 h 519410"/>
                  <a:gd name="connsiteX2" fmla="*/ 177745 w 596434"/>
                  <a:gd name="connsiteY2" fmla="*/ 96772 h 519410"/>
                  <a:gd name="connsiteX3" fmla="*/ 258718 w 596434"/>
                  <a:gd name="connsiteY3" fmla="*/ 96772 h 519410"/>
                  <a:gd name="connsiteX4" fmla="*/ 258718 w 596434"/>
                  <a:gd name="connsiteY4" fmla="*/ 169845 h 519410"/>
                  <a:gd name="connsiteX5" fmla="*/ 596434 w 596434"/>
                  <a:gd name="connsiteY5" fmla="*/ 169845 h 519410"/>
                  <a:gd name="connsiteX6" fmla="*/ 596434 w 596434"/>
                  <a:gd name="connsiteY6" fmla="*/ 438438 h 519410"/>
                  <a:gd name="connsiteX7" fmla="*/ 185645 w 596434"/>
                  <a:gd name="connsiteY7" fmla="*/ 438438 h 519410"/>
                  <a:gd name="connsiteX8" fmla="*/ 152071 w 596434"/>
                  <a:gd name="connsiteY8" fmla="*/ 446337 h 519410"/>
                  <a:gd name="connsiteX9" fmla="*/ 136271 w 596434"/>
                  <a:gd name="connsiteY9" fmla="*/ 452262 h 519410"/>
                  <a:gd name="connsiteX10" fmla="*/ 132321 w 596434"/>
                  <a:gd name="connsiteY10" fmla="*/ 460162 h 519410"/>
                  <a:gd name="connsiteX11" fmla="*/ 130347 w 596434"/>
                  <a:gd name="connsiteY11" fmla="*/ 472012 h 519410"/>
                  <a:gd name="connsiteX12" fmla="*/ 130347 w 596434"/>
                  <a:gd name="connsiteY12" fmla="*/ 519410 h 519410"/>
                  <a:gd name="connsiteX13" fmla="*/ 9875 w 596434"/>
                  <a:gd name="connsiteY13" fmla="*/ 519410 h 519410"/>
                  <a:gd name="connsiteX14" fmla="*/ 0 w 596434"/>
                  <a:gd name="connsiteY14" fmla="*/ 0 h 51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6434" h="519410">
                    <a:moveTo>
                      <a:pt x="0" y="0"/>
                    </a:moveTo>
                    <a:lnTo>
                      <a:pt x="177745" y="0"/>
                    </a:lnTo>
                    <a:lnTo>
                      <a:pt x="177745" y="96772"/>
                    </a:lnTo>
                    <a:lnTo>
                      <a:pt x="258718" y="96772"/>
                    </a:lnTo>
                    <a:lnTo>
                      <a:pt x="258718" y="169845"/>
                    </a:lnTo>
                    <a:lnTo>
                      <a:pt x="596434" y="169845"/>
                    </a:lnTo>
                    <a:lnTo>
                      <a:pt x="596434" y="438438"/>
                    </a:lnTo>
                    <a:lnTo>
                      <a:pt x="185645" y="438438"/>
                    </a:lnTo>
                    <a:lnTo>
                      <a:pt x="152071" y="446337"/>
                    </a:lnTo>
                    <a:cubicBezTo>
                      <a:pt x="146804" y="448312"/>
                      <a:pt x="140879" y="449036"/>
                      <a:pt x="136271" y="452262"/>
                    </a:cubicBezTo>
                    <a:cubicBezTo>
                      <a:pt x="133859" y="453950"/>
                      <a:pt x="133355" y="457405"/>
                      <a:pt x="132321" y="460162"/>
                    </a:cubicBezTo>
                    <a:cubicBezTo>
                      <a:pt x="130028" y="466278"/>
                      <a:pt x="130347" y="466833"/>
                      <a:pt x="130347" y="472012"/>
                    </a:cubicBezTo>
                    <a:lnTo>
                      <a:pt x="130347" y="519410"/>
                    </a:lnTo>
                    <a:lnTo>
                      <a:pt x="9875" y="5194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3335885" y="3673612"/>
                <a:ext cx="330200" cy="593603"/>
              </a:xfrm>
              <a:custGeom>
                <a:avLst/>
                <a:gdLst>
                  <a:gd name="connsiteX0" fmla="*/ 53323 w 329816"/>
                  <a:gd name="connsiteY0" fmla="*/ 0 h 594458"/>
                  <a:gd name="connsiteX1" fmla="*/ 329816 w 329816"/>
                  <a:gd name="connsiteY1" fmla="*/ 0 h 594458"/>
                  <a:gd name="connsiteX2" fmla="*/ 329816 w 329816"/>
                  <a:gd name="connsiteY2" fmla="*/ 509536 h 594458"/>
                  <a:gd name="connsiteX3" fmla="*/ 315991 w 329816"/>
                  <a:gd name="connsiteY3" fmla="*/ 499661 h 594458"/>
                  <a:gd name="connsiteX4" fmla="*/ 304141 w 329816"/>
                  <a:gd name="connsiteY4" fmla="*/ 489786 h 594458"/>
                  <a:gd name="connsiteX5" fmla="*/ 302167 w 329816"/>
                  <a:gd name="connsiteY5" fmla="*/ 495711 h 594458"/>
                  <a:gd name="connsiteX6" fmla="*/ 298217 w 329816"/>
                  <a:gd name="connsiteY6" fmla="*/ 513486 h 594458"/>
                  <a:gd name="connsiteX7" fmla="*/ 292292 w 329816"/>
                  <a:gd name="connsiteY7" fmla="*/ 521385 h 594458"/>
                  <a:gd name="connsiteX8" fmla="*/ 286367 w 329816"/>
                  <a:gd name="connsiteY8" fmla="*/ 527310 h 594458"/>
                  <a:gd name="connsiteX9" fmla="*/ 270567 w 329816"/>
                  <a:gd name="connsiteY9" fmla="*/ 531260 h 594458"/>
                  <a:gd name="connsiteX10" fmla="*/ 250818 w 329816"/>
                  <a:gd name="connsiteY10" fmla="*/ 529285 h 594458"/>
                  <a:gd name="connsiteX11" fmla="*/ 248843 w 329816"/>
                  <a:gd name="connsiteY11" fmla="*/ 521385 h 594458"/>
                  <a:gd name="connsiteX12" fmla="*/ 240943 w 329816"/>
                  <a:gd name="connsiteY12" fmla="*/ 517435 h 594458"/>
                  <a:gd name="connsiteX13" fmla="*/ 221194 w 329816"/>
                  <a:gd name="connsiteY13" fmla="*/ 521385 h 594458"/>
                  <a:gd name="connsiteX14" fmla="*/ 213294 w 329816"/>
                  <a:gd name="connsiteY14" fmla="*/ 533235 h 594458"/>
                  <a:gd name="connsiteX15" fmla="*/ 207369 w 329816"/>
                  <a:gd name="connsiteY15" fmla="*/ 537185 h 594458"/>
                  <a:gd name="connsiteX16" fmla="*/ 205394 w 329816"/>
                  <a:gd name="connsiteY16" fmla="*/ 543110 h 594458"/>
                  <a:gd name="connsiteX17" fmla="*/ 193545 w 329816"/>
                  <a:gd name="connsiteY17" fmla="*/ 552985 h 594458"/>
                  <a:gd name="connsiteX18" fmla="*/ 187620 w 329816"/>
                  <a:gd name="connsiteY18" fmla="*/ 558909 h 594458"/>
                  <a:gd name="connsiteX19" fmla="*/ 189595 w 329816"/>
                  <a:gd name="connsiteY19" fmla="*/ 572734 h 594458"/>
                  <a:gd name="connsiteX20" fmla="*/ 195519 w 329816"/>
                  <a:gd name="connsiteY20" fmla="*/ 578659 h 594458"/>
                  <a:gd name="connsiteX21" fmla="*/ 199469 w 329816"/>
                  <a:gd name="connsiteY21" fmla="*/ 584584 h 594458"/>
                  <a:gd name="connsiteX22" fmla="*/ 203419 w 329816"/>
                  <a:gd name="connsiteY22" fmla="*/ 594458 h 594458"/>
                  <a:gd name="connsiteX23" fmla="*/ 136271 w 329816"/>
                  <a:gd name="connsiteY23" fmla="*/ 594458 h 594458"/>
                  <a:gd name="connsiteX24" fmla="*/ 108622 w 329816"/>
                  <a:gd name="connsiteY24" fmla="*/ 572734 h 594458"/>
                  <a:gd name="connsiteX25" fmla="*/ 92822 w 329816"/>
                  <a:gd name="connsiteY25" fmla="*/ 566809 h 594458"/>
                  <a:gd name="connsiteX26" fmla="*/ 57273 w 329816"/>
                  <a:gd name="connsiteY26" fmla="*/ 560884 h 594458"/>
                  <a:gd name="connsiteX27" fmla="*/ 41474 w 329816"/>
                  <a:gd name="connsiteY27" fmla="*/ 552985 h 594458"/>
                  <a:gd name="connsiteX28" fmla="*/ 37524 w 329816"/>
                  <a:gd name="connsiteY28" fmla="*/ 523360 h 594458"/>
                  <a:gd name="connsiteX29" fmla="*/ 31599 w 329816"/>
                  <a:gd name="connsiteY29" fmla="*/ 505586 h 594458"/>
                  <a:gd name="connsiteX30" fmla="*/ 35549 w 329816"/>
                  <a:gd name="connsiteY30" fmla="*/ 493736 h 594458"/>
                  <a:gd name="connsiteX31" fmla="*/ 33574 w 329816"/>
                  <a:gd name="connsiteY31" fmla="*/ 472012 h 594458"/>
                  <a:gd name="connsiteX32" fmla="*/ 31599 w 329816"/>
                  <a:gd name="connsiteY32" fmla="*/ 466087 h 594458"/>
                  <a:gd name="connsiteX33" fmla="*/ 25674 w 329816"/>
                  <a:gd name="connsiteY33" fmla="*/ 460162 h 594458"/>
                  <a:gd name="connsiteX34" fmla="*/ 23699 w 329816"/>
                  <a:gd name="connsiteY34" fmla="*/ 454237 h 594458"/>
                  <a:gd name="connsiteX35" fmla="*/ 17774 w 329816"/>
                  <a:gd name="connsiteY35" fmla="*/ 448312 h 594458"/>
                  <a:gd name="connsiteX36" fmla="*/ 13824 w 329816"/>
                  <a:gd name="connsiteY36" fmla="*/ 442388 h 594458"/>
                  <a:gd name="connsiteX37" fmla="*/ 7900 w 329816"/>
                  <a:gd name="connsiteY37" fmla="*/ 430538 h 594458"/>
                  <a:gd name="connsiteX38" fmla="*/ 0 w 329816"/>
                  <a:gd name="connsiteY38" fmla="*/ 414738 h 594458"/>
                  <a:gd name="connsiteX39" fmla="*/ 1975 w 329816"/>
                  <a:gd name="connsiteY39" fmla="*/ 375239 h 594458"/>
                  <a:gd name="connsiteX40" fmla="*/ 3950 w 329816"/>
                  <a:gd name="connsiteY40" fmla="*/ 367340 h 594458"/>
                  <a:gd name="connsiteX41" fmla="*/ 19749 w 329816"/>
                  <a:gd name="connsiteY41" fmla="*/ 349565 h 594458"/>
                  <a:gd name="connsiteX42" fmla="*/ 31599 w 329816"/>
                  <a:gd name="connsiteY42" fmla="*/ 343640 h 594458"/>
                  <a:gd name="connsiteX43" fmla="*/ 37524 w 329816"/>
                  <a:gd name="connsiteY43" fmla="*/ 337715 h 594458"/>
                  <a:gd name="connsiteX44" fmla="*/ 43449 w 329816"/>
                  <a:gd name="connsiteY44" fmla="*/ 333765 h 594458"/>
                  <a:gd name="connsiteX45" fmla="*/ 49373 w 329816"/>
                  <a:gd name="connsiteY45" fmla="*/ 327841 h 594458"/>
                  <a:gd name="connsiteX46" fmla="*/ 55298 w 329816"/>
                  <a:gd name="connsiteY46" fmla="*/ 325866 h 594458"/>
                  <a:gd name="connsiteX47" fmla="*/ 61223 w 329816"/>
                  <a:gd name="connsiteY47" fmla="*/ 319941 h 594458"/>
                  <a:gd name="connsiteX48" fmla="*/ 69123 w 329816"/>
                  <a:gd name="connsiteY48" fmla="*/ 314016 h 594458"/>
                  <a:gd name="connsiteX49" fmla="*/ 53323 w 329816"/>
                  <a:gd name="connsiteY49" fmla="*/ 0 h 59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29816" h="594458">
                    <a:moveTo>
                      <a:pt x="53323" y="0"/>
                    </a:moveTo>
                    <a:lnTo>
                      <a:pt x="329816" y="0"/>
                    </a:lnTo>
                    <a:lnTo>
                      <a:pt x="329816" y="509536"/>
                    </a:lnTo>
                    <a:cubicBezTo>
                      <a:pt x="325208" y="506244"/>
                      <a:pt x="320413" y="503199"/>
                      <a:pt x="315991" y="499661"/>
                    </a:cubicBezTo>
                    <a:cubicBezTo>
                      <a:pt x="296982" y="484454"/>
                      <a:pt x="322082" y="501747"/>
                      <a:pt x="304141" y="489786"/>
                    </a:cubicBezTo>
                    <a:cubicBezTo>
                      <a:pt x="303483" y="491761"/>
                      <a:pt x="302618" y="493679"/>
                      <a:pt x="302167" y="495711"/>
                    </a:cubicBezTo>
                    <a:cubicBezTo>
                      <a:pt x="301420" y="499072"/>
                      <a:pt x="300642" y="509243"/>
                      <a:pt x="298217" y="513486"/>
                    </a:cubicBezTo>
                    <a:cubicBezTo>
                      <a:pt x="296584" y="516344"/>
                      <a:pt x="294434" y="518886"/>
                      <a:pt x="292292" y="521385"/>
                    </a:cubicBezTo>
                    <a:cubicBezTo>
                      <a:pt x="290474" y="523506"/>
                      <a:pt x="288910" y="526154"/>
                      <a:pt x="286367" y="527310"/>
                    </a:cubicBezTo>
                    <a:cubicBezTo>
                      <a:pt x="281425" y="529556"/>
                      <a:pt x="270567" y="531260"/>
                      <a:pt x="270567" y="531260"/>
                    </a:cubicBezTo>
                    <a:cubicBezTo>
                      <a:pt x="263984" y="530602"/>
                      <a:pt x="256841" y="532023"/>
                      <a:pt x="250818" y="529285"/>
                    </a:cubicBezTo>
                    <a:cubicBezTo>
                      <a:pt x="248347" y="528162"/>
                      <a:pt x="250581" y="523470"/>
                      <a:pt x="248843" y="521385"/>
                    </a:cubicBezTo>
                    <a:cubicBezTo>
                      <a:pt x="246958" y="519123"/>
                      <a:pt x="243576" y="518752"/>
                      <a:pt x="240943" y="517435"/>
                    </a:cubicBezTo>
                    <a:cubicBezTo>
                      <a:pt x="234360" y="518752"/>
                      <a:pt x="227460" y="518975"/>
                      <a:pt x="221194" y="521385"/>
                    </a:cubicBezTo>
                    <a:cubicBezTo>
                      <a:pt x="211302" y="525190"/>
                      <a:pt x="218012" y="527338"/>
                      <a:pt x="213294" y="533235"/>
                    </a:cubicBezTo>
                    <a:cubicBezTo>
                      <a:pt x="211811" y="535089"/>
                      <a:pt x="209344" y="535868"/>
                      <a:pt x="207369" y="537185"/>
                    </a:cubicBezTo>
                    <a:cubicBezTo>
                      <a:pt x="206711" y="539160"/>
                      <a:pt x="206549" y="541378"/>
                      <a:pt x="205394" y="543110"/>
                    </a:cubicBezTo>
                    <a:cubicBezTo>
                      <a:pt x="201068" y="549598"/>
                      <a:pt x="199008" y="548433"/>
                      <a:pt x="193545" y="552985"/>
                    </a:cubicBezTo>
                    <a:cubicBezTo>
                      <a:pt x="191399" y="554773"/>
                      <a:pt x="189595" y="556934"/>
                      <a:pt x="187620" y="558909"/>
                    </a:cubicBezTo>
                    <a:cubicBezTo>
                      <a:pt x="188278" y="563517"/>
                      <a:pt x="187866" y="568412"/>
                      <a:pt x="189595" y="572734"/>
                    </a:cubicBezTo>
                    <a:cubicBezTo>
                      <a:pt x="190632" y="575327"/>
                      <a:pt x="193731" y="576513"/>
                      <a:pt x="195519" y="578659"/>
                    </a:cubicBezTo>
                    <a:cubicBezTo>
                      <a:pt x="197038" y="580483"/>
                      <a:pt x="198291" y="582523"/>
                      <a:pt x="199469" y="584584"/>
                    </a:cubicBezTo>
                    <a:cubicBezTo>
                      <a:pt x="203713" y="592011"/>
                      <a:pt x="203419" y="589776"/>
                      <a:pt x="203419" y="594458"/>
                    </a:cubicBezTo>
                    <a:lnTo>
                      <a:pt x="136271" y="594458"/>
                    </a:lnTo>
                    <a:lnTo>
                      <a:pt x="108622" y="572734"/>
                    </a:lnTo>
                    <a:cubicBezTo>
                      <a:pt x="103355" y="570759"/>
                      <a:pt x="98262" y="568241"/>
                      <a:pt x="92822" y="566809"/>
                    </a:cubicBezTo>
                    <a:cubicBezTo>
                      <a:pt x="84302" y="564567"/>
                      <a:pt x="67136" y="562293"/>
                      <a:pt x="57273" y="560884"/>
                    </a:cubicBezTo>
                    <a:cubicBezTo>
                      <a:pt x="43658" y="556345"/>
                      <a:pt x="48368" y="559878"/>
                      <a:pt x="41474" y="552985"/>
                    </a:cubicBezTo>
                    <a:lnTo>
                      <a:pt x="37524" y="523360"/>
                    </a:lnTo>
                    <a:cubicBezTo>
                      <a:pt x="35549" y="517435"/>
                      <a:pt x="32014" y="511817"/>
                      <a:pt x="31599" y="505586"/>
                    </a:cubicBezTo>
                    <a:cubicBezTo>
                      <a:pt x="31322" y="501432"/>
                      <a:pt x="35549" y="493736"/>
                      <a:pt x="35549" y="493736"/>
                    </a:cubicBezTo>
                    <a:cubicBezTo>
                      <a:pt x="34891" y="486495"/>
                      <a:pt x="34602" y="479210"/>
                      <a:pt x="33574" y="472012"/>
                    </a:cubicBezTo>
                    <a:cubicBezTo>
                      <a:pt x="33280" y="469951"/>
                      <a:pt x="32754" y="467819"/>
                      <a:pt x="31599" y="466087"/>
                    </a:cubicBezTo>
                    <a:cubicBezTo>
                      <a:pt x="30050" y="463763"/>
                      <a:pt x="27649" y="462137"/>
                      <a:pt x="25674" y="460162"/>
                    </a:cubicBezTo>
                    <a:cubicBezTo>
                      <a:pt x="25016" y="458187"/>
                      <a:pt x="24854" y="455969"/>
                      <a:pt x="23699" y="454237"/>
                    </a:cubicBezTo>
                    <a:cubicBezTo>
                      <a:pt x="22150" y="451913"/>
                      <a:pt x="19562" y="450458"/>
                      <a:pt x="17774" y="448312"/>
                    </a:cubicBezTo>
                    <a:cubicBezTo>
                      <a:pt x="16255" y="446489"/>
                      <a:pt x="15141" y="444363"/>
                      <a:pt x="13824" y="442388"/>
                    </a:cubicBezTo>
                    <a:cubicBezTo>
                      <a:pt x="9820" y="430376"/>
                      <a:pt x="14461" y="442567"/>
                      <a:pt x="7900" y="430538"/>
                    </a:cubicBezTo>
                    <a:cubicBezTo>
                      <a:pt x="5081" y="425369"/>
                      <a:pt x="0" y="414738"/>
                      <a:pt x="0" y="414738"/>
                    </a:cubicBezTo>
                    <a:cubicBezTo>
                      <a:pt x="658" y="401572"/>
                      <a:pt x="880" y="388376"/>
                      <a:pt x="1975" y="375239"/>
                    </a:cubicBezTo>
                    <a:cubicBezTo>
                      <a:pt x="2200" y="372534"/>
                      <a:pt x="2881" y="369835"/>
                      <a:pt x="3950" y="367340"/>
                    </a:cubicBezTo>
                    <a:cubicBezTo>
                      <a:pt x="6145" y="362218"/>
                      <a:pt x="17642" y="350267"/>
                      <a:pt x="19749" y="349565"/>
                    </a:cubicBezTo>
                    <a:cubicBezTo>
                      <a:pt x="25687" y="347586"/>
                      <a:pt x="26494" y="347894"/>
                      <a:pt x="31599" y="343640"/>
                    </a:cubicBezTo>
                    <a:cubicBezTo>
                      <a:pt x="33745" y="341852"/>
                      <a:pt x="35378" y="339503"/>
                      <a:pt x="37524" y="337715"/>
                    </a:cubicBezTo>
                    <a:cubicBezTo>
                      <a:pt x="39347" y="336195"/>
                      <a:pt x="41625" y="335285"/>
                      <a:pt x="43449" y="333765"/>
                    </a:cubicBezTo>
                    <a:cubicBezTo>
                      <a:pt x="45594" y="331977"/>
                      <a:pt x="47049" y="329390"/>
                      <a:pt x="49373" y="327841"/>
                    </a:cubicBezTo>
                    <a:cubicBezTo>
                      <a:pt x="51105" y="326686"/>
                      <a:pt x="53323" y="326524"/>
                      <a:pt x="55298" y="325866"/>
                    </a:cubicBezTo>
                    <a:cubicBezTo>
                      <a:pt x="57273" y="323891"/>
                      <a:pt x="59077" y="321729"/>
                      <a:pt x="61223" y="319941"/>
                    </a:cubicBezTo>
                    <a:cubicBezTo>
                      <a:pt x="74622" y="308775"/>
                      <a:pt x="62842" y="320297"/>
                      <a:pt x="69123" y="314016"/>
                    </a:cubicBezTo>
                    <a:lnTo>
                      <a:pt x="53323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3012035" y="3649805"/>
                <a:ext cx="400051" cy="580906"/>
              </a:xfrm>
              <a:custGeom>
                <a:avLst/>
                <a:gdLst>
                  <a:gd name="connsiteX0" fmla="*/ 302409 w 401157"/>
                  <a:gd name="connsiteY0" fmla="*/ 23700 h 580634"/>
                  <a:gd name="connsiteX1" fmla="*/ 401157 w 401157"/>
                  <a:gd name="connsiteY1" fmla="*/ 23700 h 580634"/>
                  <a:gd name="connsiteX2" fmla="*/ 401157 w 401157"/>
                  <a:gd name="connsiteY2" fmla="*/ 347591 h 580634"/>
                  <a:gd name="connsiteX3" fmla="*/ 383382 w 401157"/>
                  <a:gd name="connsiteY3" fmla="*/ 355491 h 580634"/>
                  <a:gd name="connsiteX4" fmla="*/ 377457 w 401157"/>
                  <a:gd name="connsiteY4" fmla="*/ 375240 h 580634"/>
                  <a:gd name="connsiteX5" fmla="*/ 371533 w 401157"/>
                  <a:gd name="connsiteY5" fmla="*/ 379190 h 580634"/>
                  <a:gd name="connsiteX6" fmla="*/ 367583 w 401157"/>
                  <a:gd name="connsiteY6" fmla="*/ 385115 h 580634"/>
                  <a:gd name="connsiteX7" fmla="*/ 357708 w 401157"/>
                  <a:gd name="connsiteY7" fmla="*/ 387090 h 580634"/>
                  <a:gd name="connsiteX8" fmla="*/ 351783 w 401157"/>
                  <a:gd name="connsiteY8" fmla="*/ 389065 h 580634"/>
                  <a:gd name="connsiteX9" fmla="*/ 345858 w 401157"/>
                  <a:gd name="connsiteY9" fmla="*/ 394989 h 580634"/>
                  <a:gd name="connsiteX10" fmla="*/ 343883 w 401157"/>
                  <a:gd name="connsiteY10" fmla="*/ 404864 h 580634"/>
                  <a:gd name="connsiteX11" fmla="*/ 341908 w 401157"/>
                  <a:gd name="connsiteY11" fmla="*/ 410789 h 580634"/>
                  <a:gd name="connsiteX12" fmla="*/ 343883 w 401157"/>
                  <a:gd name="connsiteY12" fmla="*/ 440413 h 580634"/>
                  <a:gd name="connsiteX13" fmla="*/ 355733 w 401157"/>
                  <a:gd name="connsiteY13" fmla="*/ 452263 h 580634"/>
                  <a:gd name="connsiteX14" fmla="*/ 371533 w 401157"/>
                  <a:gd name="connsiteY14" fmla="*/ 475962 h 580634"/>
                  <a:gd name="connsiteX15" fmla="*/ 375482 w 401157"/>
                  <a:gd name="connsiteY15" fmla="*/ 481887 h 580634"/>
                  <a:gd name="connsiteX16" fmla="*/ 379432 w 401157"/>
                  <a:gd name="connsiteY16" fmla="*/ 493737 h 580634"/>
                  <a:gd name="connsiteX17" fmla="*/ 381407 w 401157"/>
                  <a:gd name="connsiteY17" fmla="*/ 499662 h 580634"/>
                  <a:gd name="connsiteX18" fmla="*/ 383382 w 401157"/>
                  <a:gd name="connsiteY18" fmla="*/ 507561 h 580634"/>
                  <a:gd name="connsiteX19" fmla="*/ 381407 w 401157"/>
                  <a:gd name="connsiteY19" fmla="*/ 527311 h 580634"/>
                  <a:gd name="connsiteX20" fmla="*/ 375482 w 401157"/>
                  <a:gd name="connsiteY20" fmla="*/ 531261 h 580634"/>
                  <a:gd name="connsiteX21" fmla="*/ 371533 w 401157"/>
                  <a:gd name="connsiteY21" fmla="*/ 537186 h 580634"/>
                  <a:gd name="connsiteX22" fmla="*/ 365608 w 401157"/>
                  <a:gd name="connsiteY22" fmla="*/ 580634 h 580634"/>
                  <a:gd name="connsiteX23" fmla="*/ 345858 w 401157"/>
                  <a:gd name="connsiteY23" fmla="*/ 570760 h 580634"/>
                  <a:gd name="connsiteX24" fmla="*/ 334009 w 401157"/>
                  <a:gd name="connsiteY24" fmla="*/ 554960 h 580634"/>
                  <a:gd name="connsiteX25" fmla="*/ 328084 w 401157"/>
                  <a:gd name="connsiteY25" fmla="*/ 552985 h 580634"/>
                  <a:gd name="connsiteX26" fmla="*/ 324134 w 401157"/>
                  <a:gd name="connsiteY26" fmla="*/ 547060 h 580634"/>
                  <a:gd name="connsiteX27" fmla="*/ 318209 w 401157"/>
                  <a:gd name="connsiteY27" fmla="*/ 545085 h 580634"/>
                  <a:gd name="connsiteX28" fmla="*/ 304384 w 401157"/>
                  <a:gd name="connsiteY28" fmla="*/ 539161 h 580634"/>
                  <a:gd name="connsiteX29" fmla="*/ 284635 w 401157"/>
                  <a:gd name="connsiteY29" fmla="*/ 519411 h 580634"/>
                  <a:gd name="connsiteX30" fmla="*/ 278710 w 401157"/>
                  <a:gd name="connsiteY30" fmla="*/ 513486 h 580634"/>
                  <a:gd name="connsiteX31" fmla="*/ 276735 w 401157"/>
                  <a:gd name="connsiteY31" fmla="*/ 507561 h 580634"/>
                  <a:gd name="connsiteX32" fmla="*/ 270810 w 401157"/>
                  <a:gd name="connsiteY32" fmla="*/ 503612 h 580634"/>
                  <a:gd name="connsiteX33" fmla="*/ 262910 w 401157"/>
                  <a:gd name="connsiteY33" fmla="*/ 489787 h 580634"/>
                  <a:gd name="connsiteX34" fmla="*/ 245136 w 401157"/>
                  <a:gd name="connsiteY34" fmla="*/ 468062 h 580634"/>
                  <a:gd name="connsiteX35" fmla="*/ 239211 w 401157"/>
                  <a:gd name="connsiteY35" fmla="*/ 466088 h 580634"/>
                  <a:gd name="connsiteX36" fmla="*/ 233286 w 401157"/>
                  <a:gd name="connsiteY36" fmla="*/ 462138 h 580634"/>
                  <a:gd name="connsiteX37" fmla="*/ 217487 w 401157"/>
                  <a:gd name="connsiteY37" fmla="*/ 460163 h 580634"/>
                  <a:gd name="connsiteX38" fmla="*/ 209587 w 401157"/>
                  <a:gd name="connsiteY38" fmla="*/ 458188 h 580634"/>
                  <a:gd name="connsiteX39" fmla="*/ 203662 w 401157"/>
                  <a:gd name="connsiteY39" fmla="*/ 452263 h 580634"/>
                  <a:gd name="connsiteX40" fmla="*/ 197737 w 401157"/>
                  <a:gd name="connsiteY40" fmla="*/ 450288 h 580634"/>
                  <a:gd name="connsiteX41" fmla="*/ 189837 w 401157"/>
                  <a:gd name="connsiteY41" fmla="*/ 438438 h 580634"/>
                  <a:gd name="connsiteX42" fmla="*/ 183913 w 401157"/>
                  <a:gd name="connsiteY42" fmla="*/ 434488 h 580634"/>
                  <a:gd name="connsiteX43" fmla="*/ 172063 w 401157"/>
                  <a:gd name="connsiteY43" fmla="*/ 422639 h 580634"/>
                  <a:gd name="connsiteX44" fmla="*/ 166138 w 401157"/>
                  <a:gd name="connsiteY44" fmla="*/ 420664 h 580634"/>
                  <a:gd name="connsiteX45" fmla="*/ 162188 w 401157"/>
                  <a:gd name="connsiteY45" fmla="*/ 414739 h 580634"/>
                  <a:gd name="connsiteX46" fmla="*/ 160213 w 401157"/>
                  <a:gd name="connsiteY46" fmla="*/ 408814 h 580634"/>
                  <a:gd name="connsiteX47" fmla="*/ 154288 w 401157"/>
                  <a:gd name="connsiteY47" fmla="*/ 402889 h 580634"/>
                  <a:gd name="connsiteX48" fmla="*/ 146389 w 401157"/>
                  <a:gd name="connsiteY48" fmla="*/ 391040 h 580634"/>
                  <a:gd name="connsiteX49" fmla="*/ 140464 w 401157"/>
                  <a:gd name="connsiteY49" fmla="*/ 341666 h 580634"/>
                  <a:gd name="connsiteX50" fmla="*/ 136514 w 401157"/>
                  <a:gd name="connsiteY50" fmla="*/ 329816 h 580634"/>
                  <a:gd name="connsiteX51" fmla="*/ 134539 w 401157"/>
                  <a:gd name="connsiteY51" fmla="*/ 323891 h 580634"/>
                  <a:gd name="connsiteX52" fmla="*/ 128614 w 401157"/>
                  <a:gd name="connsiteY52" fmla="*/ 319942 h 580634"/>
                  <a:gd name="connsiteX53" fmla="*/ 124664 w 401157"/>
                  <a:gd name="connsiteY53" fmla="*/ 314017 h 580634"/>
                  <a:gd name="connsiteX54" fmla="*/ 118739 w 401157"/>
                  <a:gd name="connsiteY54" fmla="*/ 302167 h 580634"/>
                  <a:gd name="connsiteX55" fmla="*/ 116764 w 401157"/>
                  <a:gd name="connsiteY55" fmla="*/ 270568 h 580634"/>
                  <a:gd name="connsiteX56" fmla="*/ 114790 w 401157"/>
                  <a:gd name="connsiteY56" fmla="*/ 264643 h 580634"/>
                  <a:gd name="connsiteX57" fmla="*/ 108865 w 401157"/>
                  <a:gd name="connsiteY57" fmla="*/ 260693 h 580634"/>
                  <a:gd name="connsiteX58" fmla="*/ 97015 w 401157"/>
                  <a:gd name="connsiteY58" fmla="*/ 252793 h 580634"/>
                  <a:gd name="connsiteX59" fmla="*/ 85165 w 401157"/>
                  <a:gd name="connsiteY59" fmla="*/ 242919 h 580634"/>
                  <a:gd name="connsiteX60" fmla="*/ 77266 w 401157"/>
                  <a:gd name="connsiteY60" fmla="*/ 236994 h 580634"/>
                  <a:gd name="connsiteX61" fmla="*/ 71341 w 401157"/>
                  <a:gd name="connsiteY61" fmla="*/ 235019 h 580634"/>
                  <a:gd name="connsiteX62" fmla="*/ 65416 w 401157"/>
                  <a:gd name="connsiteY62" fmla="*/ 229094 h 580634"/>
                  <a:gd name="connsiteX63" fmla="*/ 59491 w 401157"/>
                  <a:gd name="connsiteY63" fmla="*/ 227119 h 580634"/>
                  <a:gd name="connsiteX64" fmla="*/ 53566 w 401157"/>
                  <a:gd name="connsiteY64" fmla="*/ 223169 h 580634"/>
                  <a:gd name="connsiteX65" fmla="*/ 45666 w 401157"/>
                  <a:gd name="connsiteY65" fmla="*/ 219219 h 580634"/>
                  <a:gd name="connsiteX66" fmla="*/ 39742 w 401157"/>
                  <a:gd name="connsiteY66" fmla="*/ 213294 h 580634"/>
                  <a:gd name="connsiteX67" fmla="*/ 33817 w 401157"/>
                  <a:gd name="connsiteY67" fmla="*/ 211319 h 580634"/>
                  <a:gd name="connsiteX68" fmla="*/ 23942 w 401157"/>
                  <a:gd name="connsiteY68" fmla="*/ 207370 h 580634"/>
                  <a:gd name="connsiteX69" fmla="*/ 12092 w 401157"/>
                  <a:gd name="connsiteY69" fmla="*/ 195520 h 580634"/>
                  <a:gd name="connsiteX70" fmla="*/ 243 w 401157"/>
                  <a:gd name="connsiteY70" fmla="*/ 189595 h 580634"/>
                  <a:gd name="connsiteX71" fmla="*/ 243 w 401157"/>
                  <a:gd name="connsiteY71" fmla="*/ 187620 h 580634"/>
                  <a:gd name="connsiteX72" fmla="*/ 2218 w 401157"/>
                  <a:gd name="connsiteY72" fmla="*/ 159971 h 580634"/>
                  <a:gd name="connsiteX73" fmla="*/ 10117 w 401157"/>
                  <a:gd name="connsiteY73" fmla="*/ 144171 h 580634"/>
                  <a:gd name="connsiteX74" fmla="*/ 21967 w 401157"/>
                  <a:gd name="connsiteY74" fmla="*/ 122447 h 580634"/>
                  <a:gd name="connsiteX75" fmla="*/ 23942 w 401157"/>
                  <a:gd name="connsiteY75" fmla="*/ 75048 h 580634"/>
                  <a:gd name="connsiteX76" fmla="*/ 29867 w 401157"/>
                  <a:gd name="connsiteY76" fmla="*/ 51349 h 580634"/>
                  <a:gd name="connsiteX77" fmla="*/ 31842 w 401157"/>
                  <a:gd name="connsiteY77" fmla="*/ 45424 h 580634"/>
                  <a:gd name="connsiteX78" fmla="*/ 37767 w 401157"/>
                  <a:gd name="connsiteY78" fmla="*/ 41474 h 580634"/>
                  <a:gd name="connsiteX79" fmla="*/ 41717 w 401157"/>
                  <a:gd name="connsiteY79" fmla="*/ 35549 h 580634"/>
                  <a:gd name="connsiteX80" fmla="*/ 51591 w 401157"/>
                  <a:gd name="connsiteY80" fmla="*/ 27650 h 580634"/>
                  <a:gd name="connsiteX81" fmla="*/ 55541 w 401157"/>
                  <a:gd name="connsiteY81" fmla="*/ 19750 h 580634"/>
                  <a:gd name="connsiteX82" fmla="*/ 59491 w 401157"/>
                  <a:gd name="connsiteY82" fmla="*/ 7900 h 580634"/>
                  <a:gd name="connsiteX83" fmla="*/ 73316 w 401157"/>
                  <a:gd name="connsiteY83" fmla="*/ 0 h 580634"/>
                  <a:gd name="connsiteX84" fmla="*/ 79240 w 401157"/>
                  <a:gd name="connsiteY84" fmla="*/ 3950 h 580634"/>
                  <a:gd name="connsiteX85" fmla="*/ 87140 w 401157"/>
                  <a:gd name="connsiteY85" fmla="*/ 11850 h 580634"/>
                  <a:gd name="connsiteX86" fmla="*/ 302409 w 401157"/>
                  <a:gd name="connsiteY86" fmla="*/ 23700 h 58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01157" h="580634">
                    <a:moveTo>
                      <a:pt x="302409" y="23700"/>
                    </a:moveTo>
                    <a:lnTo>
                      <a:pt x="401157" y="23700"/>
                    </a:lnTo>
                    <a:lnTo>
                      <a:pt x="401157" y="347591"/>
                    </a:lnTo>
                    <a:cubicBezTo>
                      <a:pt x="395232" y="350224"/>
                      <a:pt x="388180" y="351130"/>
                      <a:pt x="383382" y="355491"/>
                    </a:cubicBezTo>
                    <a:cubicBezTo>
                      <a:pt x="376220" y="362002"/>
                      <a:pt x="381976" y="368460"/>
                      <a:pt x="377457" y="375240"/>
                    </a:cubicBezTo>
                    <a:cubicBezTo>
                      <a:pt x="376141" y="377215"/>
                      <a:pt x="373508" y="377873"/>
                      <a:pt x="371533" y="379190"/>
                    </a:cubicBezTo>
                    <a:cubicBezTo>
                      <a:pt x="370216" y="381165"/>
                      <a:pt x="369644" y="383937"/>
                      <a:pt x="367583" y="385115"/>
                    </a:cubicBezTo>
                    <a:cubicBezTo>
                      <a:pt x="364668" y="386780"/>
                      <a:pt x="360965" y="386276"/>
                      <a:pt x="357708" y="387090"/>
                    </a:cubicBezTo>
                    <a:cubicBezTo>
                      <a:pt x="355688" y="387595"/>
                      <a:pt x="353758" y="388407"/>
                      <a:pt x="351783" y="389065"/>
                    </a:cubicBezTo>
                    <a:cubicBezTo>
                      <a:pt x="349808" y="391040"/>
                      <a:pt x="347107" y="392491"/>
                      <a:pt x="345858" y="394989"/>
                    </a:cubicBezTo>
                    <a:cubicBezTo>
                      <a:pt x="344357" y="397991"/>
                      <a:pt x="344697" y="401607"/>
                      <a:pt x="343883" y="404864"/>
                    </a:cubicBezTo>
                    <a:cubicBezTo>
                      <a:pt x="343378" y="406884"/>
                      <a:pt x="342566" y="408814"/>
                      <a:pt x="341908" y="410789"/>
                    </a:cubicBezTo>
                    <a:cubicBezTo>
                      <a:pt x="342566" y="420664"/>
                      <a:pt x="340753" y="431024"/>
                      <a:pt x="343883" y="440413"/>
                    </a:cubicBezTo>
                    <a:cubicBezTo>
                      <a:pt x="345650" y="445712"/>
                      <a:pt x="352634" y="447615"/>
                      <a:pt x="355733" y="452263"/>
                    </a:cubicBezTo>
                    <a:lnTo>
                      <a:pt x="371533" y="475962"/>
                    </a:lnTo>
                    <a:cubicBezTo>
                      <a:pt x="372849" y="477937"/>
                      <a:pt x="374731" y="479635"/>
                      <a:pt x="375482" y="481887"/>
                    </a:cubicBezTo>
                    <a:lnTo>
                      <a:pt x="379432" y="493737"/>
                    </a:lnTo>
                    <a:cubicBezTo>
                      <a:pt x="380090" y="495712"/>
                      <a:pt x="380902" y="497642"/>
                      <a:pt x="381407" y="499662"/>
                    </a:cubicBezTo>
                    <a:lnTo>
                      <a:pt x="383382" y="507561"/>
                    </a:lnTo>
                    <a:cubicBezTo>
                      <a:pt x="382724" y="514144"/>
                      <a:pt x="383499" y="521034"/>
                      <a:pt x="381407" y="527311"/>
                    </a:cubicBezTo>
                    <a:cubicBezTo>
                      <a:pt x="380656" y="529563"/>
                      <a:pt x="377160" y="529582"/>
                      <a:pt x="375482" y="531261"/>
                    </a:cubicBezTo>
                    <a:cubicBezTo>
                      <a:pt x="373804" y="532939"/>
                      <a:pt x="372849" y="535211"/>
                      <a:pt x="371533" y="537186"/>
                    </a:cubicBezTo>
                    <a:cubicBezTo>
                      <a:pt x="369465" y="578544"/>
                      <a:pt x="378881" y="567365"/>
                      <a:pt x="365608" y="580634"/>
                    </a:cubicBezTo>
                    <a:lnTo>
                      <a:pt x="345858" y="570760"/>
                    </a:lnTo>
                    <a:cubicBezTo>
                      <a:pt x="341908" y="565493"/>
                      <a:pt x="338664" y="559615"/>
                      <a:pt x="334009" y="554960"/>
                    </a:cubicBezTo>
                    <a:cubicBezTo>
                      <a:pt x="332537" y="553488"/>
                      <a:pt x="329710" y="554286"/>
                      <a:pt x="328084" y="552985"/>
                    </a:cubicBezTo>
                    <a:cubicBezTo>
                      <a:pt x="326230" y="551502"/>
                      <a:pt x="325988" y="548543"/>
                      <a:pt x="324134" y="547060"/>
                    </a:cubicBezTo>
                    <a:cubicBezTo>
                      <a:pt x="322508" y="545759"/>
                      <a:pt x="320071" y="546016"/>
                      <a:pt x="318209" y="545085"/>
                    </a:cubicBezTo>
                    <a:cubicBezTo>
                      <a:pt x="304573" y="538267"/>
                      <a:pt x="320822" y="543268"/>
                      <a:pt x="304384" y="539161"/>
                    </a:cubicBezTo>
                    <a:lnTo>
                      <a:pt x="284635" y="519411"/>
                    </a:lnTo>
                    <a:lnTo>
                      <a:pt x="278710" y="513486"/>
                    </a:lnTo>
                    <a:cubicBezTo>
                      <a:pt x="278052" y="511511"/>
                      <a:pt x="278036" y="509187"/>
                      <a:pt x="276735" y="507561"/>
                    </a:cubicBezTo>
                    <a:cubicBezTo>
                      <a:pt x="275252" y="505708"/>
                      <a:pt x="271988" y="505673"/>
                      <a:pt x="270810" y="503612"/>
                    </a:cubicBezTo>
                    <a:cubicBezTo>
                      <a:pt x="261047" y="486528"/>
                      <a:pt x="276806" y="499051"/>
                      <a:pt x="262910" y="489787"/>
                    </a:cubicBezTo>
                    <a:cubicBezTo>
                      <a:pt x="261853" y="488378"/>
                      <a:pt x="250426" y="471588"/>
                      <a:pt x="245136" y="468062"/>
                    </a:cubicBezTo>
                    <a:cubicBezTo>
                      <a:pt x="243404" y="466907"/>
                      <a:pt x="241186" y="466746"/>
                      <a:pt x="239211" y="466088"/>
                    </a:cubicBezTo>
                    <a:cubicBezTo>
                      <a:pt x="237236" y="464771"/>
                      <a:pt x="235576" y="462763"/>
                      <a:pt x="233286" y="462138"/>
                    </a:cubicBezTo>
                    <a:cubicBezTo>
                      <a:pt x="228166" y="460741"/>
                      <a:pt x="222722" y="461036"/>
                      <a:pt x="217487" y="460163"/>
                    </a:cubicBezTo>
                    <a:cubicBezTo>
                      <a:pt x="214810" y="459717"/>
                      <a:pt x="212220" y="458846"/>
                      <a:pt x="209587" y="458188"/>
                    </a:cubicBezTo>
                    <a:cubicBezTo>
                      <a:pt x="207612" y="456213"/>
                      <a:pt x="205986" y="453812"/>
                      <a:pt x="203662" y="452263"/>
                    </a:cubicBezTo>
                    <a:cubicBezTo>
                      <a:pt x="201930" y="451108"/>
                      <a:pt x="199209" y="451760"/>
                      <a:pt x="197737" y="450288"/>
                    </a:cubicBezTo>
                    <a:cubicBezTo>
                      <a:pt x="194380" y="446931"/>
                      <a:pt x="193787" y="441072"/>
                      <a:pt x="189837" y="438438"/>
                    </a:cubicBezTo>
                    <a:cubicBezTo>
                      <a:pt x="187862" y="437121"/>
                      <a:pt x="185687" y="436065"/>
                      <a:pt x="183913" y="434488"/>
                    </a:cubicBezTo>
                    <a:cubicBezTo>
                      <a:pt x="179738" y="430777"/>
                      <a:pt x="177362" y="424405"/>
                      <a:pt x="172063" y="422639"/>
                    </a:cubicBezTo>
                    <a:lnTo>
                      <a:pt x="166138" y="420664"/>
                    </a:lnTo>
                    <a:cubicBezTo>
                      <a:pt x="164821" y="418689"/>
                      <a:pt x="163250" y="416862"/>
                      <a:pt x="162188" y="414739"/>
                    </a:cubicBezTo>
                    <a:cubicBezTo>
                      <a:pt x="161257" y="412877"/>
                      <a:pt x="161368" y="410546"/>
                      <a:pt x="160213" y="408814"/>
                    </a:cubicBezTo>
                    <a:cubicBezTo>
                      <a:pt x="158664" y="406490"/>
                      <a:pt x="156003" y="405094"/>
                      <a:pt x="154288" y="402889"/>
                    </a:cubicBezTo>
                    <a:cubicBezTo>
                      <a:pt x="151374" y="399142"/>
                      <a:pt x="146389" y="391040"/>
                      <a:pt x="146389" y="391040"/>
                    </a:cubicBezTo>
                    <a:cubicBezTo>
                      <a:pt x="145898" y="386126"/>
                      <a:pt x="144072" y="354895"/>
                      <a:pt x="140464" y="341666"/>
                    </a:cubicBezTo>
                    <a:cubicBezTo>
                      <a:pt x="139368" y="337649"/>
                      <a:pt x="137831" y="333766"/>
                      <a:pt x="136514" y="329816"/>
                    </a:cubicBezTo>
                    <a:cubicBezTo>
                      <a:pt x="135856" y="327841"/>
                      <a:pt x="136271" y="325046"/>
                      <a:pt x="134539" y="323891"/>
                    </a:cubicBezTo>
                    <a:lnTo>
                      <a:pt x="128614" y="319942"/>
                    </a:lnTo>
                    <a:cubicBezTo>
                      <a:pt x="127297" y="317967"/>
                      <a:pt x="125726" y="316140"/>
                      <a:pt x="124664" y="314017"/>
                    </a:cubicBezTo>
                    <a:cubicBezTo>
                      <a:pt x="116487" y="297663"/>
                      <a:pt x="130059" y="319147"/>
                      <a:pt x="118739" y="302167"/>
                    </a:cubicBezTo>
                    <a:cubicBezTo>
                      <a:pt x="118081" y="291634"/>
                      <a:pt x="117869" y="281064"/>
                      <a:pt x="116764" y="270568"/>
                    </a:cubicBezTo>
                    <a:cubicBezTo>
                      <a:pt x="116546" y="268498"/>
                      <a:pt x="116090" y="266269"/>
                      <a:pt x="114790" y="264643"/>
                    </a:cubicBezTo>
                    <a:cubicBezTo>
                      <a:pt x="113307" y="262789"/>
                      <a:pt x="110688" y="262213"/>
                      <a:pt x="108865" y="260693"/>
                    </a:cubicBezTo>
                    <a:cubicBezTo>
                      <a:pt x="99002" y="252474"/>
                      <a:pt x="107428" y="256264"/>
                      <a:pt x="97015" y="252793"/>
                    </a:cubicBezTo>
                    <a:cubicBezTo>
                      <a:pt x="87791" y="243570"/>
                      <a:pt x="94791" y="249795"/>
                      <a:pt x="85165" y="242919"/>
                    </a:cubicBezTo>
                    <a:cubicBezTo>
                      <a:pt x="82487" y="241006"/>
                      <a:pt x="80124" y="238627"/>
                      <a:pt x="77266" y="236994"/>
                    </a:cubicBezTo>
                    <a:cubicBezTo>
                      <a:pt x="75458" y="235961"/>
                      <a:pt x="73316" y="235677"/>
                      <a:pt x="71341" y="235019"/>
                    </a:cubicBezTo>
                    <a:cubicBezTo>
                      <a:pt x="69366" y="233044"/>
                      <a:pt x="67740" y="230643"/>
                      <a:pt x="65416" y="229094"/>
                    </a:cubicBezTo>
                    <a:cubicBezTo>
                      <a:pt x="63684" y="227939"/>
                      <a:pt x="61353" y="228050"/>
                      <a:pt x="59491" y="227119"/>
                    </a:cubicBezTo>
                    <a:cubicBezTo>
                      <a:pt x="57368" y="226057"/>
                      <a:pt x="55627" y="224347"/>
                      <a:pt x="53566" y="223169"/>
                    </a:cubicBezTo>
                    <a:cubicBezTo>
                      <a:pt x="51010" y="221708"/>
                      <a:pt x="48299" y="220536"/>
                      <a:pt x="45666" y="219219"/>
                    </a:cubicBezTo>
                    <a:cubicBezTo>
                      <a:pt x="43691" y="217244"/>
                      <a:pt x="42066" y="214843"/>
                      <a:pt x="39742" y="213294"/>
                    </a:cubicBezTo>
                    <a:cubicBezTo>
                      <a:pt x="38010" y="212139"/>
                      <a:pt x="35766" y="212050"/>
                      <a:pt x="33817" y="211319"/>
                    </a:cubicBezTo>
                    <a:cubicBezTo>
                      <a:pt x="30498" y="210074"/>
                      <a:pt x="27041" y="209092"/>
                      <a:pt x="23942" y="207370"/>
                    </a:cubicBezTo>
                    <a:cubicBezTo>
                      <a:pt x="9421" y="199304"/>
                      <a:pt x="21273" y="204701"/>
                      <a:pt x="12092" y="195520"/>
                    </a:cubicBezTo>
                    <a:cubicBezTo>
                      <a:pt x="2767" y="186195"/>
                      <a:pt x="9882" y="196022"/>
                      <a:pt x="243" y="189595"/>
                    </a:cubicBezTo>
                    <a:cubicBezTo>
                      <a:pt x="-305" y="189230"/>
                      <a:pt x="243" y="188278"/>
                      <a:pt x="243" y="187620"/>
                    </a:cubicBezTo>
                    <a:lnTo>
                      <a:pt x="2218" y="159971"/>
                    </a:lnTo>
                    <a:cubicBezTo>
                      <a:pt x="4851" y="154704"/>
                      <a:pt x="7196" y="149283"/>
                      <a:pt x="10117" y="144171"/>
                    </a:cubicBezTo>
                    <a:cubicBezTo>
                      <a:pt x="23275" y="121144"/>
                      <a:pt x="13796" y="142875"/>
                      <a:pt x="21967" y="122447"/>
                    </a:cubicBezTo>
                    <a:cubicBezTo>
                      <a:pt x="22625" y="106647"/>
                      <a:pt x="22985" y="90832"/>
                      <a:pt x="23942" y="75048"/>
                    </a:cubicBezTo>
                    <a:cubicBezTo>
                      <a:pt x="25650" y="46860"/>
                      <a:pt x="22821" y="65441"/>
                      <a:pt x="29867" y="51349"/>
                    </a:cubicBezTo>
                    <a:cubicBezTo>
                      <a:pt x="30798" y="49487"/>
                      <a:pt x="30541" y="47050"/>
                      <a:pt x="31842" y="45424"/>
                    </a:cubicBezTo>
                    <a:cubicBezTo>
                      <a:pt x="33325" y="43570"/>
                      <a:pt x="35792" y="42791"/>
                      <a:pt x="37767" y="41474"/>
                    </a:cubicBezTo>
                    <a:cubicBezTo>
                      <a:pt x="39084" y="39499"/>
                      <a:pt x="39864" y="37032"/>
                      <a:pt x="41717" y="35549"/>
                    </a:cubicBezTo>
                    <a:cubicBezTo>
                      <a:pt x="52731" y="26737"/>
                      <a:pt x="43250" y="42245"/>
                      <a:pt x="51591" y="27650"/>
                    </a:cubicBezTo>
                    <a:cubicBezTo>
                      <a:pt x="53052" y="25094"/>
                      <a:pt x="54448" y="22484"/>
                      <a:pt x="55541" y="19750"/>
                    </a:cubicBezTo>
                    <a:cubicBezTo>
                      <a:pt x="57087" y="15884"/>
                      <a:pt x="56027" y="10210"/>
                      <a:pt x="59491" y="7900"/>
                    </a:cubicBezTo>
                    <a:cubicBezTo>
                      <a:pt x="67866" y="2317"/>
                      <a:pt x="63293" y="5012"/>
                      <a:pt x="73316" y="0"/>
                    </a:cubicBezTo>
                    <a:cubicBezTo>
                      <a:pt x="75291" y="1317"/>
                      <a:pt x="77562" y="2272"/>
                      <a:pt x="79240" y="3950"/>
                    </a:cubicBezTo>
                    <a:cubicBezTo>
                      <a:pt x="88771" y="13482"/>
                      <a:pt x="78112" y="7336"/>
                      <a:pt x="87140" y="11850"/>
                    </a:cubicBezTo>
                    <a:lnTo>
                      <a:pt x="302409" y="2370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2872335" y="3560923"/>
                <a:ext cx="461963" cy="290453"/>
              </a:xfrm>
              <a:custGeom>
                <a:avLst/>
                <a:gdLst>
                  <a:gd name="connsiteX0" fmla="*/ 462146 w 462146"/>
                  <a:gd name="connsiteY0" fmla="*/ 0 h 290317"/>
                  <a:gd name="connsiteX1" fmla="*/ 462146 w 462146"/>
                  <a:gd name="connsiteY1" fmla="*/ 112572 h 290317"/>
                  <a:gd name="connsiteX2" fmla="*/ 223177 w 462146"/>
                  <a:gd name="connsiteY2" fmla="*/ 112572 h 290317"/>
                  <a:gd name="connsiteX3" fmla="*/ 209353 w 462146"/>
                  <a:gd name="connsiteY3" fmla="*/ 102697 h 290317"/>
                  <a:gd name="connsiteX4" fmla="*/ 201453 w 462146"/>
                  <a:gd name="connsiteY4" fmla="*/ 114547 h 290317"/>
                  <a:gd name="connsiteX5" fmla="*/ 197503 w 462146"/>
                  <a:gd name="connsiteY5" fmla="*/ 130346 h 290317"/>
                  <a:gd name="connsiteX6" fmla="*/ 193553 w 462146"/>
                  <a:gd name="connsiteY6" fmla="*/ 136271 h 290317"/>
                  <a:gd name="connsiteX7" fmla="*/ 191578 w 462146"/>
                  <a:gd name="connsiteY7" fmla="*/ 142196 h 290317"/>
                  <a:gd name="connsiteX8" fmla="*/ 185653 w 462146"/>
                  <a:gd name="connsiteY8" fmla="*/ 146146 h 290317"/>
                  <a:gd name="connsiteX9" fmla="*/ 181704 w 462146"/>
                  <a:gd name="connsiteY9" fmla="*/ 154045 h 290317"/>
                  <a:gd name="connsiteX10" fmla="*/ 177754 w 462146"/>
                  <a:gd name="connsiteY10" fmla="*/ 207369 h 290317"/>
                  <a:gd name="connsiteX11" fmla="*/ 171829 w 462146"/>
                  <a:gd name="connsiteY11" fmla="*/ 231068 h 290317"/>
                  <a:gd name="connsiteX12" fmla="*/ 161954 w 462146"/>
                  <a:gd name="connsiteY12" fmla="*/ 242918 h 290317"/>
                  <a:gd name="connsiteX13" fmla="*/ 158004 w 462146"/>
                  <a:gd name="connsiteY13" fmla="*/ 254768 h 290317"/>
                  <a:gd name="connsiteX14" fmla="*/ 156029 w 462146"/>
                  <a:gd name="connsiteY14" fmla="*/ 260693 h 290317"/>
                  <a:gd name="connsiteX15" fmla="*/ 154054 w 462146"/>
                  <a:gd name="connsiteY15" fmla="*/ 268592 h 290317"/>
                  <a:gd name="connsiteX16" fmla="*/ 150104 w 462146"/>
                  <a:gd name="connsiteY16" fmla="*/ 280442 h 290317"/>
                  <a:gd name="connsiteX17" fmla="*/ 150104 w 462146"/>
                  <a:gd name="connsiteY17" fmla="*/ 290317 h 290317"/>
                  <a:gd name="connsiteX18" fmla="*/ 126405 w 462146"/>
                  <a:gd name="connsiteY18" fmla="*/ 268592 h 290317"/>
                  <a:gd name="connsiteX19" fmla="*/ 94806 w 462146"/>
                  <a:gd name="connsiteY19" fmla="*/ 266617 h 290317"/>
                  <a:gd name="connsiteX20" fmla="*/ 80981 w 462146"/>
                  <a:gd name="connsiteY20" fmla="*/ 264642 h 290317"/>
                  <a:gd name="connsiteX21" fmla="*/ 69132 w 462146"/>
                  <a:gd name="connsiteY21" fmla="*/ 256743 h 290317"/>
                  <a:gd name="connsiteX22" fmla="*/ 63207 w 462146"/>
                  <a:gd name="connsiteY22" fmla="*/ 252793 h 290317"/>
                  <a:gd name="connsiteX23" fmla="*/ 57282 w 462146"/>
                  <a:gd name="connsiteY23" fmla="*/ 246868 h 290317"/>
                  <a:gd name="connsiteX24" fmla="*/ 45432 w 462146"/>
                  <a:gd name="connsiteY24" fmla="*/ 242918 h 290317"/>
                  <a:gd name="connsiteX25" fmla="*/ 39507 w 462146"/>
                  <a:gd name="connsiteY25" fmla="*/ 236993 h 290317"/>
                  <a:gd name="connsiteX26" fmla="*/ 33583 w 462146"/>
                  <a:gd name="connsiteY26" fmla="*/ 233043 h 290317"/>
                  <a:gd name="connsiteX27" fmla="*/ 27658 w 462146"/>
                  <a:gd name="connsiteY27" fmla="*/ 221194 h 290317"/>
                  <a:gd name="connsiteX28" fmla="*/ 21733 w 462146"/>
                  <a:gd name="connsiteY28" fmla="*/ 215269 h 290317"/>
                  <a:gd name="connsiteX29" fmla="*/ 17783 w 462146"/>
                  <a:gd name="connsiteY29" fmla="*/ 209344 h 290317"/>
                  <a:gd name="connsiteX30" fmla="*/ 7908 w 462146"/>
                  <a:gd name="connsiteY30" fmla="*/ 195519 h 290317"/>
                  <a:gd name="connsiteX31" fmla="*/ 5933 w 462146"/>
                  <a:gd name="connsiteY31" fmla="*/ 189594 h 290317"/>
                  <a:gd name="connsiteX32" fmla="*/ 1983 w 462146"/>
                  <a:gd name="connsiteY32" fmla="*/ 179720 h 290317"/>
                  <a:gd name="connsiteX33" fmla="*/ 8 w 462146"/>
                  <a:gd name="connsiteY33" fmla="*/ 144171 h 290317"/>
                  <a:gd name="connsiteX34" fmla="*/ 128380 w 462146"/>
                  <a:gd name="connsiteY34" fmla="*/ 144171 h 290317"/>
                  <a:gd name="connsiteX35" fmla="*/ 128380 w 462146"/>
                  <a:gd name="connsiteY35" fmla="*/ 7899 h 290317"/>
                  <a:gd name="connsiteX36" fmla="*/ 462146 w 462146"/>
                  <a:gd name="connsiteY36" fmla="*/ 0 h 29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62146" h="290317">
                    <a:moveTo>
                      <a:pt x="462146" y="0"/>
                    </a:moveTo>
                    <a:lnTo>
                      <a:pt x="462146" y="112572"/>
                    </a:lnTo>
                    <a:lnTo>
                      <a:pt x="223177" y="112572"/>
                    </a:lnTo>
                    <a:cubicBezTo>
                      <a:pt x="218569" y="109280"/>
                      <a:pt x="214993" y="102184"/>
                      <a:pt x="209353" y="102697"/>
                    </a:cubicBezTo>
                    <a:cubicBezTo>
                      <a:pt x="204625" y="103127"/>
                      <a:pt x="201453" y="114547"/>
                      <a:pt x="201453" y="114547"/>
                    </a:cubicBezTo>
                    <a:cubicBezTo>
                      <a:pt x="200136" y="119813"/>
                      <a:pt x="200514" y="125829"/>
                      <a:pt x="197503" y="130346"/>
                    </a:cubicBezTo>
                    <a:cubicBezTo>
                      <a:pt x="196186" y="132321"/>
                      <a:pt x="194615" y="134148"/>
                      <a:pt x="193553" y="136271"/>
                    </a:cubicBezTo>
                    <a:cubicBezTo>
                      <a:pt x="192622" y="138133"/>
                      <a:pt x="192879" y="140570"/>
                      <a:pt x="191578" y="142196"/>
                    </a:cubicBezTo>
                    <a:cubicBezTo>
                      <a:pt x="190095" y="144050"/>
                      <a:pt x="187628" y="144829"/>
                      <a:pt x="185653" y="146146"/>
                    </a:cubicBezTo>
                    <a:cubicBezTo>
                      <a:pt x="184337" y="148779"/>
                      <a:pt x="182863" y="151339"/>
                      <a:pt x="181704" y="154045"/>
                    </a:cubicBezTo>
                    <a:cubicBezTo>
                      <a:pt x="174903" y="169917"/>
                      <a:pt x="178493" y="196289"/>
                      <a:pt x="177754" y="207369"/>
                    </a:cubicBezTo>
                    <a:cubicBezTo>
                      <a:pt x="177521" y="210866"/>
                      <a:pt x="174523" y="228374"/>
                      <a:pt x="171829" y="231068"/>
                    </a:cubicBezTo>
                    <a:cubicBezTo>
                      <a:pt x="168108" y="234789"/>
                      <a:pt x="164154" y="237969"/>
                      <a:pt x="161954" y="242918"/>
                    </a:cubicBezTo>
                    <a:cubicBezTo>
                      <a:pt x="160263" y="246723"/>
                      <a:pt x="159321" y="250818"/>
                      <a:pt x="158004" y="254768"/>
                    </a:cubicBezTo>
                    <a:cubicBezTo>
                      <a:pt x="157346" y="256743"/>
                      <a:pt x="156534" y="258673"/>
                      <a:pt x="156029" y="260693"/>
                    </a:cubicBezTo>
                    <a:cubicBezTo>
                      <a:pt x="155371" y="263326"/>
                      <a:pt x="154834" y="265992"/>
                      <a:pt x="154054" y="268592"/>
                    </a:cubicBezTo>
                    <a:cubicBezTo>
                      <a:pt x="152858" y="272580"/>
                      <a:pt x="150849" y="276345"/>
                      <a:pt x="150104" y="280442"/>
                    </a:cubicBezTo>
                    <a:cubicBezTo>
                      <a:pt x="149515" y="283681"/>
                      <a:pt x="150104" y="287025"/>
                      <a:pt x="150104" y="290317"/>
                    </a:cubicBezTo>
                    <a:lnTo>
                      <a:pt x="126405" y="268592"/>
                    </a:lnTo>
                    <a:cubicBezTo>
                      <a:pt x="115872" y="267934"/>
                      <a:pt x="105320" y="267531"/>
                      <a:pt x="94806" y="266617"/>
                    </a:cubicBezTo>
                    <a:cubicBezTo>
                      <a:pt x="90168" y="266214"/>
                      <a:pt x="85326" y="266313"/>
                      <a:pt x="80981" y="264642"/>
                    </a:cubicBezTo>
                    <a:cubicBezTo>
                      <a:pt x="76551" y="262938"/>
                      <a:pt x="73082" y="259376"/>
                      <a:pt x="69132" y="256743"/>
                    </a:cubicBezTo>
                    <a:cubicBezTo>
                      <a:pt x="67157" y="255426"/>
                      <a:pt x="64885" y="254471"/>
                      <a:pt x="63207" y="252793"/>
                    </a:cubicBezTo>
                    <a:cubicBezTo>
                      <a:pt x="61232" y="250818"/>
                      <a:pt x="59724" y="248224"/>
                      <a:pt x="57282" y="246868"/>
                    </a:cubicBezTo>
                    <a:cubicBezTo>
                      <a:pt x="53642" y="244846"/>
                      <a:pt x="45432" y="242918"/>
                      <a:pt x="45432" y="242918"/>
                    </a:cubicBezTo>
                    <a:cubicBezTo>
                      <a:pt x="43457" y="240943"/>
                      <a:pt x="41653" y="238781"/>
                      <a:pt x="39507" y="236993"/>
                    </a:cubicBezTo>
                    <a:cubicBezTo>
                      <a:pt x="37684" y="235474"/>
                      <a:pt x="35261" y="234721"/>
                      <a:pt x="33583" y="233043"/>
                    </a:cubicBezTo>
                    <a:cubicBezTo>
                      <a:pt x="24258" y="223717"/>
                      <a:pt x="34085" y="230834"/>
                      <a:pt x="27658" y="221194"/>
                    </a:cubicBezTo>
                    <a:cubicBezTo>
                      <a:pt x="26109" y="218870"/>
                      <a:pt x="23521" y="217415"/>
                      <a:pt x="21733" y="215269"/>
                    </a:cubicBezTo>
                    <a:cubicBezTo>
                      <a:pt x="20213" y="213446"/>
                      <a:pt x="19163" y="211276"/>
                      <a:pt x="17783" y="209344"/>
                    </a:cubicBezTo>
                    <a:cubicBezTo>
                      <a:pt x="16292" y="207257"/>
                      <a:pt x="9459" y="198622"/>
                      <a:pt x="7908" y="195519"/>
                    </a:cubicBezTo>
                    <a:cubicBezTo>
                      <a:pt x="6977" y="193657"/>
                      <a:pt x="6664" y="191543"/>
                      <a:pt x="5933" y="189594"/>
                    </a:cubicBezTo>
                    <a:cubicBezTo>
                      <a:pt x="4688" y="186275"/>
                      <a:pt x="3300" y="183011"/>
                      <a:pt x="1983" y="179720"/>
                    </a:cubicBezTo>
                    <a:cubicBezTo>
                      <a:pt x="-244" y="150763"/>
                      <a:pt x="8" y="162629"/>
                      <a:pt x="8" y="144171"/>
                    </a:cubicBezTo>
                    <a:lnTo>
                      <a:pt x="128380" y="144171"/>
                    </a:lnTo>
                    <a:lnTo>
                      <a:pt x="128380" y="7899"/>
                    </a:lnTo>
                    <a:lnTo>
                      <a:pt x="462146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3323185" y="3002238"/>
                <a:ext cx="517526" cy="426950"/>
              </a:xfrm>
              <a:custGeom>
                <a:avLst/>
                <a:gdLst>
                  <a:gd name="connsiteX0" fmla="*/ 96772 w 517436"/>
                  <a:gd name="connsiteY0" fmla="*/ 0 h 426588"/>
                  <a:gd name="connsiteX1" fmla="*/ 517436 w 517436"/>
                  <a:gd name="connsiteY1" fmla="*/ 0 h 426588"/>
                  <a:gd name="connsiteX2" fmla="*/ 517436 w 517436"/>
                  <a:gd name="connsiteY2" fmla="*/ 426588 h 426588"/>
                  <a:gd name="connsiteX3" fmla="*/ 0 w 517436"/>
                  <a:gd name="connsiteY3" fmla="*/ 426588 h 426588"/>
                  <a:gd name="connsiteX4" fmla="*/ 0 w 517436"/>
                  <a:gd name="connsiteY4" fmla="*/ 39499 h 426588"/>
                  <a:gd name="connsiteX5" fmla="*/ 96772 w 517436"/>
                  <a:gd name="connsiteY5" fmla="*/ 0 h 426588"/>
                  <a:gd name="connsiteX0" fmla="*/ 96772 w 517436"/>
                  <a:gd name="connsiteY0" fmla="*/ 0 h 426588"/>
                  <a:gd name="connsiteX1" fmla="*/ 517436 w 517436"/>
                  <a:gd name="connsiteY1" fmla="*/ 0 h 426588"/>
                  <a:gd name="connsiteX2" fmla="*/ 517436 w 517436"/>
                  <a:gd name="connsiteY2" fmla="*/ 426588 h 426588"/>
                  <a:gd name="connsiteX3" fmla="*/ 0 w 517436"/>
                  <a:gd name="connsiteY3" fmla="*/ 426588 h 426588"/>
                  <a:gd name="connsiteX4" fmla="*/ 0 w 517436"/>
                  <a:gd name="connsiteY4" fmla="*/ 39499 h 426588"/>
                  <a:gd name="connsiteX5" fmla="*/ 51349 w 517436"/>
                  <a:gd name="connsiteY5" fmla="*/ 21724 h 426588"/>
                  <a:gd name="connsiteX6" fmla="*/ 96772 w 517436"/>
                  <a:gd name="connsiteY6" fmla="*/ 0 h 426588"/>
                  <a:gd name="connsiteX0" fmla="*/ 96772 w 517436"/>
                  <a:gd name="connsiteY0" fmla="*/ 0 h 426588"/>
                  <a:gd name="connsiteX1" fmla="*/ 517436 w 517436"/>
                  <a:gd name="connsiteY1" fmla="*/ 0 h 426588"/>
                  <a:gd name="connsiteX2" fmla="*/ 517436 w 517436"/>
                  <a:gd name="connsiteY2" fmla="*/ 426588 h 426588"/>
                  <a:gd name="connsiteX3" fmla="*/ 0 w 517436"/>
                  <a:gd name="connsiteY3" fmla="*/ 426588 h 426588"/>
                  <a:gd name="connsiteX4" fmla="*/ 0 w 517436"/>
                  <a:gd name="connsiteY4" fmla="*/ 39499 h 426588"/>
                  <a:gd name="connsiteX5" fmla="*/ 96772 w 517436"/>
                  <a:gd name="connsiteY5" fmla="*/ 37524 h 426588"/>
                  <a:gd name="connsiteX6" fmla="*/ 96772 w 517436"/>
                  <a:gd name="connsiteY6" fmla="*/ 0 h 42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7436" h="426588">
                    <a:moveTo>
                      <a:pt x="96772" y="0"/>
                    </a:moveTo>
                    <a:lnTo>
                      <a:pt x="517436" y="0"/>
                    </a:lnTo>
                    <a:lnTo>
                      <a:pt x="517436" y="426588"/>
                    </a:lnTo>
                    <a:lnTo>
                      <a:pt x="0" y="426588"/>
                    </a:lnTo>
                    <a:lnTo>
                      <a:pt x="0" y="39499"/>
                    </a:lnTo>
                    <a:lnTo>
                      <a:pt x="96772" y="37524"/>
                    </a:lnTo>
                    <a:lnTo>
                      <a:pt x="96772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2999335" y="3041917"/>
                <a:ext cx="336550" cy="538053"/>
              </a:xfrm>
              <a:custGeom>
                <a:avLst/>
                <a:gdLst>
                  <a:gd name="connsiteX0" fmla="*/ 335741 w 335741"/>
                  <a:gd name="connsiteY0" fmla="*/ 0 h 539160"/>
                  <a:gd name="connsiteX1" fmla="*/ 335741 w 335741"/>
                  <a:gd name="connsiteY1" fmla="*/ 539160 h 539160"/>
                  <a:gd name="connsiteX2" fmla="*/ 0 w 335741"/>
                  <a:gd name="connsiteY2" fmla="*/ 539160 h 539160"/>
                  <a:gd name="connsiteX3" fmla="*/ 0 w 335741"/>
                  <a:gd name="connsiteY3" fmla="*/ 3950 h 539160"/>
                  <a:gd name="connsiteX4" fmla="*/ 335741 w 335741"/>
                  <a:gd name="connsiteY4" fmla="*/ 0 h 53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741" h="539160">
                    <a:moveTo>
                      <a:pt x="335741" y="0"/>
                    </a:moveTo>
                    <a:lnTo>
                      <a:pt x="335741" y="539160"/>
                    </a:lnTo>
                    <a:lnTo>
                      <a:pt x="0" y="539160"/>
                    </a:lnTo>
                    <a:lnTo>
                      <a:pt x="0" y="3950"/>
                    </a:lnTo>
                    <a:lnTo>
                      <a:pt x="335741" y="0"/>
                    </a:ln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2988222" y="2637187"/>
                <a:ext cx="446089" cy="417427"/>
              </a:xfrm>
              <a:custGeom>
                <a:avLst/>
                <a:gdLst>
                  <a:gd name="connsiteX0" fmla="*/ 446338 w 446338"/>
                  <a:gd name="connsiteY0" fmla="*/ 0 h 418688"/>
                  <a:gd name="connsiteX1" fmla="*/ 446338 w 446338"/>
                  <a:gd name="connsiteY1" fmla="*/ 418688 h 418688"/>
                  <a:gd name="connsiteX2" fmla="*/ 0 w 446338"/>
                  <a:gd name="connsiteY2" fmla="*/ 418688 h 418688"/>
                  <a:gd name="connsiteX3" fmla="*/ 0 w 446338"/>
                  <a:gd name="connsiteY3" fmla="*/ 5925 h 418688"/>
                  <a:gd name="connsiteX4" fmla="*/ 446338 w 446338"/>
                  <a:gd name="connsiteY4" fmla="*/ 0 h 41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38" h="418688">
                    <a:moveTo>
                      <a:pt x="446338" y="0"/>
                    </a:moveTo>
                    <a:lnTo>
                      <a:pt x="446338" y="418688"/>
                    </a:lnTo>
                    <a:lnTo>
                      <a:pt x="0" y="418688"/>
                    </a:lnTo>
                    <a:lnTo>
                      <a:pt x="0" y="5925"/>
                    </a:lnTo>
                    <a:lnTo>
                      <a:pt x="446338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083472" y="2148338"/>
                <a:ext cx="350839" cy="507896"/>
              </a:xfrm>
              <a:custGeom>
                <a:avLst/>
                <a:gdLst>
                  <a:gd name="connsiteX0" fmla="*/ 0 w 375240"/>
                  <a:gd name="connsiteY0" fmla="*/ 0 h 511511"/>
                  <a:gd name="connsiteX1" fmla="*/ 375240 w 375240"/>
                  <a:gd name="connsiteY1" fmla="*/ 0 h 511511"/>
                  <a:gd name="connsiteX2" fmla="*/ 375240 w 375240"/>
                  <a:gd name="connsiteY2" fmla="*/ 511511 h 511511"/>
                  <a:gd name="connsiteX3" fmla="*/ 33574 w 375240"/>
                  <a:gd name="connsiteY3" fmla="*/ 511511 h 511511"/>
                  <a:gd name="connsiteX4" fmla="*/ 0 w 375240"/>
                  <a:gd name="connsiteY4" fmla="*/ 0 h 511511"/>
                  <a:gd name="connsiteX0" fmla="*/ 0 w 351540"/>
                  <a:gd name="connsiteY0" fmla="*/ 0 h 511511"/>
                  <a:gd name="connsiteX1" fmla="*/ 351540 w 351540"/>
                  <a:gd name="connsiteY1" fmla="*/ 0 h 511511"/>
                  <a:gd name="connsiteX2" fmla="*/ 351540 w 351540"/>
                  <a:gd name="connsiteY2" fmla="*/ 511511 h 511511"/>
                  <a:gd name="connsiteX3" fmla="*/ 9874 w 351540"/>
                  <a:gd name="connsiteY3" fmla="*/ 511511 h 511511"/>
                  <a:gd name="connsiteX4" fmla="*/ 0 w 351540"/>
                  <a:gd name="connsiteY4" fmla="*/ 0 h 511511"/>
                  <a:gd name="connsiteX0" fmla="*/ 0 w 351540"/>
                  <a:gd name="connsiteY0" fmla="*/ 0 h 511511"/>
                  <a:gd name="connsiteX1" fmla="*/ 351540 w 351540"/>
                  <a:gd name="connsiteY1" fmla="*/ 0 h 511511"/>
                  <a:gd name="connsiteX2" fmla="*/ 351540 w 351540"/>
                  <a:gd name="connsiteY2" fmla="*/ 511511 h 511511"/>
                  <a:gd name="connsiteX3" fmla="*/ 9874 w 351540"/>
                  <a:gd name="connsiteY3" fmla="*/ 507561 h 511511"/>
                  <a:gd name="connsiteX4" fmla="*/ 0 w 351540"/>
                  <a:gd name="connsiteY4" fmla="*/ 0 h 511511"/>
                  <a:gd name="connsiteX0" fmla="*/ 0 w 351540"/>
                  <a:gd name="connsiteY0" fmla="*/ 0 h 507561"/>
                  <a:gd name="connsiteX1" fmla="*/ 351540 w 351540"/>
                  <a:gd name="connsiteY1" fmla="*/ 0 h 507561"/>
                  <a:gd name="connsiteX2" fmla="*/ 351540 w 351540"/>
                  <a:gd name="connsiteY2" fmla="*/ 505587 h 507561"/>
                  <a:gd name="connsiteX3" fmla="*/ 9874 w 351540"/>
                  <a:gd name="connsiteY3" fmla="*/ 507561 h 507561"/>
                  <a:gd name="connsiteX4" fmla="*/ 0 w 351540"/>
                  <a:gd name="connsiteY4" fmla="*/ 0 h 507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540" h="507561">
                    <a:moveTo>
                      <a:pt x="0" y="0"/>
                    </a:moveTo>
                    <a:lnTo>
                      <a:pt x="351540" y="0"/>
                    </a:lnTo>
                    <a:lnTo>
                      <a:pt x="351540" y="505587"/>
                    </a:lnTo>
                    <a:lnTo>
                      <a:pt x="9874" y="50756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2543721" y="3386334"/>
                <a:ext cx="468314" cy="330132"/>
              </a:xfrm>
              <a:custGeom>
                <a:avLst/>
                <a:gdLst>
                  <a:gd name="connsiteX0" fmla="*/ 25714 w 468102"/>
                  <a:gd name="connsiteY0" fmla="*/ 0 h 329816"/>
                  <a:gd name="connsiteX1" fmla="*/ 25714 w 468102"/>
                  <a:gd name="connsiteY1" fmla="*/ 0 h 329816"/>
                  <a:gd name="connsiteX2" fmla="*/ 23739 w 468102"/>
                  <a:gd name="connsiteY2" fmla="*/ 35549 h 329816"/>
                  <a:gd name="connsiteX3" fmla="*/ 19789 w 468102"/>
                  <a:gd name="connsiteY3" fmla="*/ 43449 h 329816"/>
                  <a:gd name="connsiteX4" fmla="*/ 15839 w 468102"/>
                  <a:gd name="connsiteY4" fmla="*/ 55299 h 329816"/>
                  <a:gd name="connsiteX5" fmla="*/ 13864 w 468102"/>
                  <a:gd name="connsiteY5" fmla="*/ 61224 h 329816"/>
                  <a:gd name="connsiteX6" fmla="*/ 9914 w 468102"/>
                  <a:gd name="connsiteY6" fmla="*/ 77023 h 329816"/>
                  <a:gd name="connsiteX7" fmla="*/ 2014 w 468102"/>
                  <a:gd name="connsiteY7" fmla="*/ 88873 h 329816"/>
                  <a:gd name="connsiteX8" fmla="*/ 39 w 468102"/>
                  <a:gd name="connsiteY8" fmla="*/ 96773 h 329816"/>
                  <a:gd name="connsiteX9" fmla="*/ 5964 w 468102"/>
                  <a:gd name="connsiteY9" fmla="*/ 122447 h 329816"/>
                  <a:gd name="connsiteX10" fmla="*/ 9914 w 468102"/>
                  <a:gd name="connsiteY10" fmla="*/ 130347 h 329816"/>
                  <a:gd name="connsiteX11" fmla="*/ 15839 w 468102"/>
                  <a:gd name="connsiteY11" fmla="*/ 136272 h 329816"/>
                  <a:gd name="connsiteX12" fmla="*/ 33614 w 468102"/>
                  <a:gd name="connsiteY12" fmla="*/ 154046 h 329816"/>
                  <a:gd name="connsiteX13" fmla="*/ 41513 w 468102"/>
                  <a:gd name="connsiteY13" fmla="*/ 159971 h 329816"/>
                  <a:gd name="connsiteX14" fmla="*/ 53363 w 468102"/>
                  <a:gd name="connsiteY14" fmla="*/ 163921 h 329816"/>
                  <a:gd name="connsiteX15" fmla="*/ 65213 w 468102"/>
                  <a:gd name="connsiteY15" fmla="*/ 171821 h 329816"/>
                  <a:gd name="connsiteX16" fmla="*/ 75087 w 468102"/>
                  <a:gd name="connsiteY16" fmla="*/ 175771 h 329816"/>
                  <a:gd name="connsiteX17" fmla="*/ 86937 w 468102"/>
                  <a:gd name="connsiteY17" fmla="*/ 179720 h 329816"/>
                  <a:gd name="connsiteX18" fmla="*/ 94837 w 468102"/>
                  <a:gd name="connsiteY18" fmla="*/ 187620 h 329816"/>
                  <a:gd name="connsiteX19" fmla="*/ 104712 w 468102"/>
                  <a:gd name="connsiteY19" fmla="*/ 195520 h 329816"/>
                  <a:gd name="connsiteX20" fmla="*/ 118536 w 468102"/>
                  <a:gd name="connsiteY20" fmla="*/ 209345 h 329816"/>
                  <a:gd name="connsiteX21" fmla="*/ 120511 w 468102"/>
                  <a:gd name="connsiteY21" fmla="*/ 215270 h 329816"/>
                  <a:gd name="connsiteX22" fmla="*/ 122486 w 468102"/>
                  <a:gd name="connsiteY22" fmla="*/ 252793 h 329816"/>
                  <a:gd name="connsiteX23" fmla="*/ 126436 w 468102"/>
                  <a:gd name="connsiteY23" fmla="*/ 258718 h 329816"/>
                  <a:gd name="connsiteX24" fmla="*/ 132361 w 468102"/>
                  <a:gd name="connsiteY24" fmla="*/ 260693 h 329816"/>
                  <a:gd name="connsiteX25" fmla="*/ 158035 w 468102"/>
                  <a:gd name="connsiteY25" fmla="*/ 262668 h 329816"/>
                  <a:gd name="connsiteX26" fmla="*/ 169885 w 468102"/>
                  <a:gd name="connsiteY26" fmla="*/ 286368 h 329816"/>
                  <a:gd name="connsiteX27" fmla="*/ 181734 w 468102"/>
                  <a:gd name="connsiteY27" fmla="*/ 294267 h 329816"/>
                  <a:gd name="connsiteX28" fmla="*/ 213334 w 468102"/>
                  <a:gd name="connsiteY28" fmla="*/ 296242 h 329816"/>
                  <a:gd name="connsiteX29" fmla="*/ 229133 w 468102"/>
                  <a:gd name="connsiteY29" fmla="*/ 300192 h 329816"/>
                  <a:gd name="connsiteX30" fmla="*/ 296281 w 468102"/>
                  <a:gd name="connsiteY30" fmla="*/ 306117 h 329816"/>
                  <a:gd name="connsiteX31" fmla="*/ 314056 w 468102"/>
                  <a:gd name="connsiteY31" fmla="*/ 317967 h 329816"/>
                  <a:gd name="connsiteX32" fmla="*/ 319981 w 468102"/>
                  <a:gd name="connsiteY32" fmla="*/ 321917 h 329816"/>
                  <a:gd name="connsiteX33" fmla="*/ 325906 w 468102"/>
                  <a:gd name="connsiteY33" fmla="*/ 323892 h 329816"/>
                  <a:gd name="connsiteX34" fmla="*/ 333805 w 468102"/>
                  <a:gd name="connsiteY34" fmla="*/ 329816 h 329816"/>
                  <a:gd name="connsiteX35" fmla="*/ 468102 w 468102"/>
                  <a:gd name="connsiteY35" fmla="*/ 329816 h 329816"/>
                  <a:gd name="connsiteX36" fmla="*/ 468102 w 468102"/>
                  <a:gd name="connsiteY36" fmla="*/ 0 h 329816"/>
                  <a:gd name="connsiteX37" fmla="*/ 25714 w 468102"/>
                  <a:gd name="connsiteY37" fmla="*/ 0 h 32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68102" h="329816">
                    <a:moveTo>
                      <a:pt x="25714" y="0"/>
                    </a:moveTo>
                    <a:lnTo>
                      <a:pt x="25714" y="0"/>
                    </a:lnTo>
                    <a:cubicBezTo>
                      <a:pt x="25056" y="11850"/>
                      <a:pt x="25343" y="23790"/>
                      <a:pt x="23739" y="35549"/>
                    </a:cubicBezTo>
                    <a:cubicBezTo>
                      <a:pt x="23341" y="38466"/>
                      <a:pt x="20882" y="40715"/>
                      <a:pt x="19789" y="43449"/>
                    </a:cubicBezTo>
                    <a:cubicBezTo>
                      <a:pt x="18243" y="47315"/>
                      <a:pt x="17156" y="51349"/>
                      <a:pt x="15839" y="55299"/>
                    </a:cubicBezTo>
                    <a:cubicBezTo>
                      <a:pt x="15181" y="57274"/>
                      <a:pt x="14369" y="59204"/>
                      <a:pt x="13864" y="61224"/>
                    </a:cubicBezTo>
                    <a:cubicBezTo>
                      <a:pt x="12547" y="66490"/>
                      <a:pt x="12925" y="72506"/>
                      <a:pt x="9914" y="77023"/>
                    </a:cubicBezTo>
                    <a:lnTo>
                      <a:pt x="2014" y="88873"/>
                    </a:lnTo>
                    <a:cubicBezTo>
                      <a:pt x="1356" y="91506"/>
                      <a:pt x="39" y="94059"/>
                      <a:pt x="39" y="96773"/>
                    </a:cubicBezTo>
                    <a:cubicBezTo>
                      <a:pt x="39" y="120324"/>
                      <a:pt x="-862" y="110501"/>
                      <a:pt x="5964" y="122447"/>
                    </a:cubicBezTo>
                    <a:cubicBezTo>
                      <a:pt x="7425" y="125003"/>
                      <a:pt x="8203" y="127951"/>
                      <a:pt x="9914" y="130347"/>
                    </a:cubicBezTo>
                    <a:cubicBezTo>
                      <a:pt x="11537" y="132620"/>
                      <a:pt x="14070" y="134110"/>
                      <a:pt x="15839" y="136272"/>
                    </a:cubicBezTo>
                    <a:cubicBezTo>
                      <a:pt x="30575" y="154282"/>
                      <a:pt x="20926" y="149817"/>
                      <a:pt x="33614" y="154046"/>
                    </a:cubicBezTo>
                    <a:cubicBezTo>
                      <a:pt x="36247" y="156021"/>
                      <a:pt x="38569" y="158499"/>
                      <a:pt x="41513" y="159971"/>
                    </a:cubicBezTo>
                    <a:cubicBezTo>
                      <a:pt x="45237" y="161833"/>
                      <a:pt x="49899" y="161611"/>
                      <a:pt x="53363" y="163921"/>
                    </a:cubicBezTo>
                    <a:cubicBezTo>
                      <a:pt x="57313" y="166554"/>
                      <a:pt x="60805" y="170058"/>
                      <a:pt x="65213" y="171821"/>
                    </a:cubicBezTo>
                    <a:cubicBezTo>
                      <a:pt x="68504" y="173138"/>
                      <a:pt x="71755" y="174560"/>
                      <a:pt x="75087" y="175771"/>
                    </a:cubicBezTo>
                    <a:cubicBezTo>
                      <a:pt x="79000" y="177194"/>
                      <a:pt x="86937" y="179720"/>
                      <a:pt x="86937" y="179720"/>
                    </a:cubicBezTo>
                    <a:cubicBezTo>
                      <a:pt x="91246" y="192647"/>
                      <a:pt x="85261" y="179959"/>
                      <a:pt x="94837" y="187620"/>
                    </a:cubicBezTo>
                    <a:cubicBezTo>
                      <a:pt x="107599" y="197830"/>
                      <a:pt x="89819" y="190556"/>
                      <a:pt x="104712" y="195520"/>
                    </a:cubicBezTo>
                    <a:cubicBezTo>
                      <a:pt x="111953" y="200951"/>
                      <a:pt x="113928" y="201281"/>
                      <a:pt x="118536" y="209345"/>
                    </a:cubicBezTo>
                    <a:cubicBezTo>
                      <a:pt x="119569" y="211153"/>
                      <a:pt x="119853" y="213295"/>
                      <a:pt x="120511" y="215270"/>
                    </a:cubicBezTo>
                    <a:cubicBezTo>
                      <a:pt x="121169" y="227778"/>
                      <a:pt x="120794" y="240383"/>
                      <a:pt x="122486" y="252793"/>
                    </a:cubicBezTo>
                    <a:cubicBezTo>
                      <a:pt x="122807" y="255145"/>
                      <a:pt x="124582" y="257235"/>
                      <a:pt x="126436" y="258718"/>
                    </a:cubicBezTo>
                    <a:cubicBezTo>
                      <a:pt x="128062" y="260019"/>
                      <a:pt x="130295" y="260435"/>
                      <a:pt x="132361" y="260693"/>
                    </a:cubicBezTo>
                    <a:cubicBezTo>
                      <a:pt x="140878" y="261758"/>
                      <a:pt x="149477" y="262010"/>
                      <a:pt x="158035" y="262668"/>
                    </a:cubicBezTo>
                    <a:cubicBezTo>
                      <a:pt x="161247" y="272304"/>
                      <a:pt x="162228" y="278713"/>
                      <a:pt x="169885" y="286368"/>
                    </a:cubicBezTo>
                    <a:cubicBezTo>
                      <a:pt x="174349" y="290831"/>
                      <a:pt x="175347" y="293595"/>
                      <a:pt x="181734" y="294267"/>
                    </a:cubicBezTo>
                    <a:cubicBezTo>
                      <a:pt x="192230" y="295372"/>
                      <a:pt x="202801" y="295584"/>
                      <a:pt x="213334" y="296242"/>
                    </a:cubicBezTo>
                    <a:cubicBezTo>
                      <a:pt x="221556" y="298983"/>
                      <a:pt x="218646" y="298285"/>
                      <a:pt x="229133" y="300192"/>
                    </a:cubicBezTo>
                    <a:cubicBezTo>
                      <a:pt x="255083" y="304910"/>
                      <a:pt x="256041" y="303243"/>
                      <a:pt x="296281" y="306117"/>
                    </a:cubicBezTo>
                    <a:lnTo>
                      <a:pt x="314056" y="317967"/>
                    </a:lnTo>
                    <a:cubicBezTo>
                      <a:pt x="316031" y="319284"/>
                      <a:pt x="317729" y="321166"/>
                      <a:pt x="319981" y="321917"/>
                    </a:cubicBezTo>
                    <a:lnTo>
                      <a:pt x="325906" y="323892"/>
                    </a:lnTo>
                    <a:cubicBezTo>
                      <a:pt x="328504" y="331690"/>
                      <a:pt x="307802" y="324879"/>
                      <a:pt x="333805" y="329816"/>
                    </a:cubicBezTo>
                    <a:lnTo>
                      <a:pt x="468102" y="329816"/>
                    </a:lnTo>
                    <a:lnTo>
                      <a:pt x="468102" y="0"/>
                    </a:lnTo>
                    <a:lnTo>
                      <a:pt x="25714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2548484" y="3027633"/>
                <a:ext cx="463551" cy="379334"/>
              </a:xfrm>
              <a:custGeom>
                <a:avLst/>
                <a:gdLst>
                  <a:gd name="connsiteX0" fmla="*/ 463603 w 463603"/>
                  <a:gd name="connsiteY0" fmla="*/ 0 h 379190"/>
                  <a:gd name="connsiteX1" fmla="*/ 463603 w 463603"/>
                  <a:gd name="connsiteY1" fmla="*/ 379190 h 379190"/>
                  <a:gd name="connsiteX2" fmla="*/ 21215 w 463603"/>
                  <a:gd name="connsiteY2" fmla="*/ 379190 h 379190"/>
                  <a:gd name="connsiteX3" fmla="*/ 23190 w 463603"/>
                  <a:gd name="connsiteY3" fmla="*/ 347591 h 379190"/>
                  <a:gd name="connsiteX4" fmla="*/ 19240 w 463603"/>
                  <a:gd name="connsiteY4" fmla="*/ 329816 h 379190"/>
                  <a:gd name="connsiteX5" fmla="*/ 17265 w 463603"/>
                  <a:gd name="connsiteY5" fmla="*/ 323891 h 379190"/>
                  <a:gd name="connsiteX6" fmla="*/ 21215 w 463603"/>
                  <a:gd name="connsiteY6" fmla="*/ 310067 h 379190"/>
                  <a:gd name="connsiteX7" fmla="*/ 27140 w 463603"/>
                  <a:gd name="connsiteY7" fmla="*/ 304142 h 379190"/>
                  <a:gd name="connsiteX8" fmla="*/ 31089 w 463603"/>
                  <a:gd name="connsiteY8" fmla="*/ 298217 h 379190"/>
                  <a:gd name="connsiteX9" fmla="*/ 29115 w 463603"/>
                  <a:gd name="connsiteY9" fmla="*/ 268593 h 379190"/>
                  <a:gd name="connsiteX10" fmla="*/ 21215 w 463603"/>
                  <a:gd name="connsiteY10" fmla="*/ 256743 h 379190"/>
                  <a:gd name="connsiteX11" fmla="*/ 19240 w 463603"/>
                  <a:gd name="connsiteY11" fmla="*/ 244894 h 379190"/>
                  <a:gd name="connsiteX12" fmla="*/ 23190 w 463603"/>
                  <a:gd name="connsiteY12" fmla="*/ 209345 h 379190"/>
                  <a:gd name="connsiteX13" fmla="*/ 13315 w 463603"/>
                  <a:gd name="connsiteY13" fmla="*/ 185645 h 379190"/>
                  <a:gd name="connsiteX14" fmla="*/ 7390 w 463603"/>
                  <a:gd name="connsiteY14" fmla="*/ 183670 h 379190"/>
                  <a:gd name="connsiteX15" fmla="*/ 1465 w 463603"/>
                  <a:gd name="connsiteY15" fmla="*/ 177745 h 379190"/>
                  <a:gd name="connsiteX16" fmla="*/ 9365 w 463603"/>
                  <a:gd name="connsiteY16" fmla="*/ 150096 h 379190"/>
                  <a:gd name="connsiteX17" fmla="*/ 13315 w 463603"/>
                  <a:gd name="connsiteY17" fmla="*/ 144171 h 379190"/>
                  <a:gd name="connsiteX18" fmla="*/ 25165 w 463603"/>
                  <a:gd name="connsiteY18" fmla="*/ 138246 h 379190"/>
                  <a:gd name="connsiteX19" fmla="*/ 33064 w 463603"/>
                  <a:gd name="connsiteY19" fmla="*/ 126397 h 379190"/>
                  <a:gd name="connsiteX20" fmla="*/ 38989 w 463603"/>
                  <a:gd name="connsiteY20" fmla="*/ 114547 h 379190"/>
                  <a:gd name="connsiteX21" fmla="*/ 42939 w 463603"/>
                  <a:gd name="connsiteY21" fmla="*/ 17775 h 379190"/>
                  <a:gd name="connsiteX22" fmla="*/ 463603 w 463603"/>
                  <a:gd name="connsiteY22" fmla="*/ 0 h 379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63603" h="379190">
                    <a:moveTo>
                      <a:pt x="463603" y="0"/>
                    </a:moveTo>
                    <a:lnTo>
                      <a:pt x="463603" y="379190"/>
                    </a:lnTo>
                    <a:lnTo>
                      <a:pt x="21215" y="379190"/>
                    </a:lnTo>
                    <a:lnTo>
                      <a:pt x="23190" y="347591"/>
                    </a:lnTo>
                    <a:cubicBezTo>
                      <a:pt x="21873" y="341666"/>
                      <a:pt x="20712" y="335704"/>
                      <a:pt x="19240" y="329816"/>
                    </a:cubicBezTo>
                    <a:cubicBezTo>
                      <a:pt x="18735" y="327796"/>
                      <a:pt x="17058" y="325963"/>
                      <a:pt x="17265" y="323891"/>
                    </a:cubicBezTo>
                    <a:cubicBezTo>
                      <a:pt x="17742" y="319122"/>
                      <a:pt x="19072" y="314353"/>
                      <a:pt x="21215" y="310067"/>
                    </a:cubicBezTo>
                    <a:cubicBezTo>
                      <a:pt x="22464" y="307569"/>
                      <a:pt x="25352" y="306288"/>
                      <a:pt x="27140" y="304142"/>
                    </a:cubicBezTo>
                    <a:cubicBezTo>
                      <a:pt x="28659" y="302319"/>
                      <a:pt x="29773" y="300192"/>
                      <a:pt x="31089" y="298217"/>
                    </a:cubicBezTo>
                    <a:cubicBezTo>
                      <a:pt x="30431" y="288342"/>
                      <a:pt x="31407" y="278220"/>
                      <a:pt x="29115" y="268593"/>
                    </a:cubicBezTo>
                    <a:cubicBezTo>
                      <a:pt x="28016" y="263975"/>
                      <a:pt x="21215" y="256743"/>
                      <a:pt x="21215" y="256743"/>
                    </a:cubicBezTo>
                    <a:cubicBezTo>
                      <a:pt x="20557" y="252793"/>
                      <a:pt x="19240" y="248898"/>
                      <a:pt x="19240" y="244894"/>
                    </a:cubicBezTo>
                    <a:cubicBezTo>
                      <a:pt x="19240" y="223209"/>
                      <a:pt x="19611" y="223661"/>
                      <a:pt x="23190" y="209345"/>
                    </a:cubicBezTo>
                    <a:cubicBezTo>
                      <a:pt x="20565" y="197531"/>
                      <a:pt x="22643" y="191864"/>
                      <a:pt x="13315" y="185645"/>
                    </a:cubicBezTo>
                    <a:cubicBezTo>
                      <a:pt x="11583" y="184490"/>
                      <a:pt x="9365" y="184328"/>
                      <a:pt x="7390" y="183670"/>
                    </a:cubicBezTo>
                    <a:cubicBezTo>
                      <a:pt x="5415" y="181695"/>
                      <a:pt x="1860" y="180510"/>
                      <a:pt x="1465" y="177745"/>
                    </a:cubicBezTo>
                    <a:cubicBezTo>
                      <a:pt x="-1900" y="154189"/>
                      <a:pt x="447" y="160798"/>
                      <a:pt x="9365" y="150096"/>
                    </a:cubicBezTo>
                    <a:cubicBezTo>
                      <a:pt x="10885" y="148273"/>
                      <a:pt x="11637" y="145849"/>
                      <a:pt x="13315" y="144171"/>
                    </a:cubicBezTo>
                    <a:cubicBezTo>
                      <a:pt x="17144" y="140342"/>
                      <a:pt x="20346" y="139852"/>
                      <a:pt x="25165" y="138246"/>
                    </a:cubicBezTo>
                    <a:cubicBezTo>
                      <a:pt x="28636" y="127835"/>
                      <a:pt x="24846" y="136259"/>
                      <a:pt x="33064" y="126397"/>
                    </a:cubicBezTo>
                    <a:cubicBezTo>
                      <a:pt x="37318" y="121291"/>
                      <a:pt x="37009" y="120486"/>
                      <a:pt x="38989" y="114547"/>
                    </a:cubicBezTo>
                    <a:cubicBezTo>
                      <a:pt x="40995" y="20253"/>
                      <a:pt x="27124" y="49405"/>
                      <a:pt x="42939" y="17775"/>
                    </a:cubicBezTo>
                    <a:lnTo>
                      <a:pt x="463603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2527846" y="2549892"/>
                <a:ext cx="484189" cy="507896"/>
              </a:xfrm>
              <a:custGeom>
                <a:avLst/>
                <a:gdLst>
                  <a:gd name="connsiteX0" fmla="*/ 0 w 483862"/>
                  <a:gd name="connsiteY0" fmla="*/ 88873 h 507561"/>
                  <a:gd name="connsiteX1" fmla="*/ 0 w 483862"/>
                  <a:gd name="connsiteY1" fmla="*/ 163921 h 507561"/>
                  <a:gd name="connsiteX2" fmla="*/ 53323 w 483862"/>
                  <a:gd name="connsiteY2" fmla="*/ 163921 h 507561"/>
                  <a:gd name="connsiteX3" fmla="*/ 78998 w 483862"/>
                  <a:gd name="connsiteY3" fmla="*/ 165896 h 507561"/>
                  <a:gd name="connsiteX4" fmla="*/ 86898 w 483862"/>
                  <a:gd name="connsiteY4" fmla="*/ 169846 h 507561"/>
                  <a:gd name="connsiteX5" fmla="*/ 94797 w 483862"/>
                  <a:gd name="connsiteY5" fmla="*/ 181695 h 507561"/>
                  <a:gd name="connsiteX6" fmla="*/ 100722 w 483862"/>
                  <a:gd name="connsiteY6" fmla="*/ 187620 h 507561"/>
                  <a:gd name="connsiteX7" fmla="*/ 102697 w 483862"/>
                  <a:gd name="connsiteY7" fmla="*/ 227119 h 507561"/>
                  <a:gd name="connsiteX8" fmla="*/ 108622 w 483862"/>
                  <a:gd name="connsiteY8" fmla="*/ 231069 h 507561"/>
                  <a:gd name="connsiteX9" fmla="*/ 118497 w 483862"/>
                  <a:gd name="connsiteY9" fmla="*/ 242919 h 507561"/>
                  <a:gd name="connsiteX10" fmla="*/ 122447 w 483862"/>
                  <a:gd name="connsiteY10" fmla="*/ 248843 h 507561"/>
                  <a:gd name="connsiteX11" fmla="*/ 126396 w 483862"/>
                  <a:gd name="connsiteY11" fmla="*/ 260693 h 507561"/>
                  <a:gd name="connsiteX12" fmla="*/ 136271 w 483862"/>
                  <a:gd name="connsiteY12" fmla="*/ 272543 h 507561"/>
                  <a:gd name="connsiteX13" fmla="*/ 142196 w 483862"/>
                  <a:gd name="connsiteY13" fmla="*/ 276493 h 507561"/>
                  <a:gd name="connsiteX14" fmla="*/ 144171 w 483862"/>
                  <a:gd name="connsiteY14" fmla="*/ 282418 h 507561"/>
                  <a:gd name="connsiteX15" fmla="*/ 142196 w 483862"/>
                  <a:gd name="connsiteY15" fmla="*/ 302167 h 507561"/>
                  <a:gd name="connsiteX16" fmla="*/ 132321 w 483862"/>
                  <a:gd name="connsiteY16" fmla="*/ 325866 h 507561"/>
                  <a:gd name="connsiteX17" fmla="*/ 124421 w 483862"/>
                  <a:gd name="connsiteY17" fmla="*/ 329816 h 507561"/>
                  <a:gd name="connsiteX18" fmla="*/ 116522 w 483862"/>
                  <a:gd name="connsiteY18" fmla="*/ 341666 h 507561"/>
                  <a:gd name="connsiteX19" fmla="*/ 112572 w 483862"/>
                  <a:gd name="connsiteY19" fmla="*/ 353516 h 507561"/>
                  <a:gd name="connsiteX20" fmla="*/ 110597 w 483862"/>
                  <a:gd name="connsiteY20" fmla="*/ 359440 h 507561"/>
                  <a:gd name="connsiteX21" fmla="*/ 106647 w 483862"/>
                  <a:gd name="connsiteY21" fmla="*/ 365365 h 507561"/>
                  <a:gd name="connsiteX22" fmla="*/ 104672 w 483862"/>
                  <a:gd name="connsiteY22" fmla="*/ 375240 h 507561"/>
                  <a:gd name="connsiteX23" fmla="*/ 100722 w 483862"/>
                  <a:gd name="connsiteY23" fmla="*/ 381165 h 507561"/>
                  <a:gd name="connsiteX24" fmla="*/ 94797 w 483862"/>
                  <a:gd name="connsiteY24" fmla="*/ 410789 h 507561"/>
                  <a:gd name="connsiteX25" fmla="*/ 82948 w 483862"/>
                  <a:gd name="connsiteY25" fmla="*/ 414739 h 507561"/>
                  <a:gd name="connsiteX26" fmla="*/ 63198 w 483862"/>
                  <a:gd name="connsiteY26" fmla="*/ 420664 h 507561"/>
                  <a:gd name="connsiteX27" fmla="*/ 63198 w 483862"/>
                  <a:gd name="connsiteY27" fmla="*/ 475962 h 507561"/>
                  <a:gd name="connsiteX28" fmla="*/ 63198 w 483862"/>
                  <a:gd name="connsiteY28" fmla="*/ 503612 h 507561"/>
                  <a:gd name="connsiteX29" fmla="*/ 472012 w 483862"/>
                  <a:gd name="connsiteY29" fmla="*/ 503612 h 507561"/>
                  <a:gd name="connsiteX30" fmla="*/ 483862 w 483862"/>
                  <a:gd name="connsiteY30" fmla="*/ 507561 h 507561"/>
                  <a:gd name="connsiteX31" fmla="*/ 483862 w 483862"/>
                  <a:gd name="connsiteY31" fmla="*/ 0 h 507561"/>
                  <a:gd name="connsiteX32" fmla="*/ 219219 w 483862"/>
                  <a:gd name="connsiteY32" fmla="*/ 0 h 507561"/>
                  <a:gd name="connsiteX33" fmla="*/ 219219 w 483862"/>
                  <a:gd name="connsiteY33" fmla="*/ 94798 h 507561"/>
                  <a:gd name="connsiteX34" fmla="*/ 0 w 483862"/>
                  <a:gd name="connsiteY34" fmla="*/ 88873 h 507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83862" h="507561">
                    <a:moveTo>
                      <a:pt x="0" y="88873"/>
                    </a:moveTo>
                    <a:lnTo>
                      <a:pt x="0" y="163921"/>
                    </a:lnTo>
                    <a:cubicBezTo>
                      <a:pt x="39992" y="168365"/>
                      <a:pt x="-8928" y="163921"/>
                      <a:pt x="53323" y="163921"/>
                    </a:cubicBezTo>
                    <a:cubicBezTo>
                      <a:pt x="61907" y="163921"/>
                      <a:pt x="70440" y="165238"/>
                      <a:pt x="78998" y="165896"/>
                    </a:cubicBezTo>
                    <a:cubicBezTo>
                      <a:pt x="81631" y="167213"/>
                      <a:pt x="84816" y="167764"/>
                      <a:pt x="86898" y="169846"/>
                    </a:cubicBezTo>
                    <a:cubicBezTo>
                      <a:pt x="90255" y="173203"/>
                      <a:pt x="91440" y="178338"/>
                      <a:pt x="94797" y="181695"/>
                    </a:cubicBezTo>
                    <a:lnTo>
                      <a:pt x="100722" y="187620"/>
                    </a:lnTo>
                    <a:cubicBezTo>
                      <a:pt x="101380" y="200786"/>
                      <a:pt x="100339" y="214149"/>
                      <a:pt x="102697" y="227119"/>
                    </a:cubicBezTo>
                    <a:cubicBezTo>
                      <a:pt x="103122" y="229454"/>
                      <a:pt x="107102" y="229246"/>
                      <a:pt x="108622" y="231069"/>
                    </a:cubicBezTo>
                    <a:cubicBezTo>
                      <a:pt x="121151" y="246104"/>
                      <a:pt x="104062" y="233295"/>
                      <a:pt x="118497" y="242919"/>
                    </a:cubicBezTo>
                    <a:cubicBezTo>
                      <a:pt x="119814" y="244894"/>
                      <a:pt x="121483" y="246674"/>
                      <a:pt x="122447" y="248843"/>
                    </a:cubicBezTo>
                    <a:cubicBezTo>
                      <a:pt x="124138" y="252648"/>
                      <a:pt x="124086" y="257229"/>
                      <a:pt x="126396" y="260693"/>
                    </a:cubicBezTo>
                    <a:cubicBezTo>
                      <a:pt x="130280" y="266519"/>
                      <a:pt x="130568" y="267791"/>
                      <a:pt x="136271" y="272543"/>
                    </a:cubicBezTo>
                    <a:cubicBezTo>
                      <a:pt x="138094" y="274063"/>
                      <a:pt x="140221" y="275176"/>
                      <a:pt x="142196" y="276493"/>
                    </a:cubicBezTo>
                    <a:cubicBezTo>
                      <a:pt x="142854" y="278468"/>
                      <a:pt x="144171" y="280336"/>
                      <a:pt x="144171" y="282418"/>
                    </a:cubicBezTo>
                    <a:cubicBezTo>
                      <a:pt x="144171" y="289034"/>
                      <a:pt x="143070" y="295609"/>
                      <a:pt x="142196" y="302167"/>
                    </a:cubicBezTo>
                    <a:cubicBezTo>
                      <a:pt x="141078" y="310553"/>
                      <a:pt x="139149" y="320014"/>
                      <a:pt x="132321" y="325866"/>
                    </a:cubicBezTo>
                    <a:cubicBezTo>
                      <a:pt x="130086" y="327782"/>
                      <a:pt x="127054" y="328499"/>
                      <a:pt x="124421" y="329816"/>
                    </a:cubicBezTo>
                    <a:cubicBezTo>
                      <a:pt x="121788" y="333766"/>
                      <a:pt x="118023" y="337162"/>
                      <a:pt x="116522" y="341666"/>
                    </a:cubicBezTo>
                    <a:lnTo>
                      <a:pt x="112572" y="353516"/>
                    </a:lnTo>
                    <a:cubicBezTo>
                      <a:pt x="111914" y="355491"/>
                      <a:pt x="111752" y="357708"/>
                      <a:pt x="110597" y="359440"/>
                    </a:cubicBezTo>
                    <a:lnTo>
                      <a:pt x="106647" y="365365"/>
                    </a:lnTo>
                    <a:cubicBezTo>
                      <a:pt x="105989" y="368657"/>
                      <a:pt x="105851" y="372097"/>
                      <a:pt x="104672" y="375240"/>
                    </a:cubicBezTo>
                    <a:cubicBezTo>
                      <a:pt x="103839" y="377463"/>
                      <a:pt x="101188" y="378837"/>
                      <a:pt x="100722" y="381165"/>
                    </a:cubicBezTo>
                    <a:cubicBezTo>
                      <a:pt x="100650" y="381527"/>
                      <a:pt x="102515" y="405965"/>
                      <a:pt x="94797" y="410789"/>
                    </a:cubicBezTo>
                    <a:cubicBezTo>
                      <a:pt x="91267" y="412996"/>
                      <a:pt x="86898" y="413422"/>
                      <a:pt x="82948" y="414739"/>
                    </a:cubicBezTo>
                    <a:cubicBezTo>
                      <a:pt x="72480" y="418228"/>
                      <a:pt x="79015" y="416145"/>
                      <a:pt x="63198" y="420664"/>
                    </a:cubicBezTo>
                    <a:cubicBezTo>
                      <a:pt x="57268" y="444383"/>
                      <a:pt x="61806" y="423068"/>
                      <a:pt x="63198" y="475962"/>
                    </a:cubicBezTo>
                    <a:cubicBezTo>
                      <a:pt x="63440" y="485175"/>
                      <a:pt x="63198" y="494395"/>
                      <a:pt x="63198" y="503612"/>
                    </a:cubicBezTo>
                    <a:lnTo>
                      <a:pt x="472012" y="503612"/>
                    </a:lnTo>
                    <a:lnTo>
                      <a:pt x="483862" y="507561"/>
                    </a:lnTo>
                    <a:lnTo>
                      <a:pt x="483862" y="0"/>
                    </a:lnTo>
                    <a:lnTo>
                      <a:pt x="219219" y="0"/>
                    </a:lnTo>
                    <a:lnTo>
                      <a:pt x="219219" y="94798"/>
                    </a:lnTo>
                    <a:lnTo>
                      <a:pt x="0" y="8887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2527846" y="2151512"/>
                <a:ext cx="577851" cy="501547"/>
              </a:xfrm>
              <a:custGeom>
                <a:avLst/>
                <a:gdLst>
                  <a:gd name="connsiteX0" fmla="*/ 405406 w 577528"/>
                  <a:gd name="connsiteY0" fmla="*/ 0 h 502024"/>
                  <a:gd name="connsiteX1" fmla="*/ 577528 w 577528"/>
                  <a:gd name="connsiteY1" fmla="*/ 0 h 502024"/>
                  <a:gd name="connsiteX2" fmla="*/ 577528 w 577528"/>
                  <a:gd name="connsiteY2" fmla="*/ 502024 h 502024"/>
                  <a:gd name="connsiteX3" fmla="*/ 480709 w 577528"/>
                  <a:gd name="connsiteY3" fmla="*/ 502024 h 502024"/>
                  <a:gd name="connsiteX4" fmla="*/ 480709 w 577528"/>
                  <a:gd name="connsiteY4" fmla="*/ 415963 h 502024"/>
                  <a:gd name="connsiteX5" fmla="*/ 233283 w 577528"/>
                  <a:gd name="connsiteY5" fmla="*/ 415963 h 502024"/>
                  <a:gd name="connsiteX6" fmla="*/ 233283 w 577528"/>
                  <a:gd name="connsiteY6" fmla="*/ 502024 h 502024"/>
                  <a:gd name="connsiteX7" fmla="*/ 201 w 577528"/>
                  <a:gd name="connsiteY7" fmla="*/ 502024 h 502024"/>
                  <a:gd name="connsiteX8" fmla="*/ 201 w 577528"/>
                  <a:gd name="connsiteY8" fmla="*/ 444650 h 502024"/>
                  <a:gd name="connsiteX9" fmla="*/ 14545 w 577528"/>
                  <a:gd name="connsiteY9" fmla="*/ 401619 h 502024"/>
                  <a:gd name="connsiteX10" fmla="*/ 28888 w 577528"/>
                  <a:gd name="connsiteY10" fmla="*/ 398033 h 502024"/>
                  <a:gd name="connsiteX11" fmla="*/ 64747 w 577528"/>
                  <a:gd name="connsiteY11" fmla="*/ 372932 h 502024"/>
                  <a:gd name="connsiteX12" fmla="*/ 75505 w 577528"/>
                  <a:gd name="connsiteY12" fmla="*/ 365760 h 502024"/>
                  <a:gd name="connsiteX13" fmla="*/ 86262 w 577528"/>
                  <a:gd name="connsiteY13" fmla="*/ 315558 h 502024"/>
                  <a:gd name="connsiteX14" fmla="*/ 89848 w 577528"/>
                  <a:gd name="connsiteY14" fmla="*/ 304800 h 502024"/>
                  <a:gd name="connsiteX15" fmla="*/ 104192 w 577528"/>
                  <a:gd name="connsiteY15" fmla="*/ 283285 h 502024"/>
                  <a:gd name="connsiteX16" fmla="*/ 107778 w 577528"/>
                  <a:gd name="connsiteY16" fmla="*/ 261770 h 502024"/>
                  <a:gd name="connsiteX17" fmla="*/ 140050 w 577528"/>
                  <a:gd name="connsiteY17" fmla="*/ 243840 h 502024"/>
                  <a:gd name="connsiteX18" fmla="*/ 147222 w 577528"/>
                  <a:gd name="connsiteY18" fmla="*/ 233083 h 502024"/>
                  <a:gd name="connsiteX19" fmla="*/ 157980 w 577528"/>
                  <a:gd name="connsiteY19" fmla="*/ 225911 h 502024"/>
                  <a:gd name="connsiteX20" fmla="*/ 183081 w 577528"/>
                  <a:gd name="connsiteY20" fmla="*/ 200810 h 502024"/>
                  <a:gd name="connsiteX21" fmla="*/ 226112 w 577528"/>
                  <a:gd name="connsiteY21" fmla="*/ 197224 h 502024"/>
                  <a:gd name="connsiteX22" fmla="*/ 236869 w 577528"/>
                  <a:gd name="connsiteY22" fmla="*/ 186466 h 502024"/>
                  <a:gd name="connsiteX23" fmla="*/ 251213 w 577528"/>
                  <a:gd name="connsiteY23" fmla="*/ 168537 h 502024"/>
                  <a:gd name="connsiteX24" fmla="*/ 290658 w 577528"/>
                  <a:gd name="connsiteY24" fmla="*/ 164951 h 502024"/>
                  <a:gd name="connsiteX25" fmla="*/ 297829 w 577528"/>
                  <a:gd name="connsiteY25" fmla="*/ 154193 h 502024"/>
                  <a:gd name="connsiteX26" fmla="*/ 312173 w 577528"/>
                  <a:gd name="connsiteY26" fmla="*/ 132678 h 502024"/>
                  <a:gd name="connsiteX27" fmla="*/ 322930 w 577528"/>
                  <a:gd name="connsiteY27" fmla="*/ 129092 h 502024"/>
                  <a:gd name="connsiteX28" fmla="*/ 348032 w 577528"/>
                  <a:gd name="connsiteY28" fmla="*/ 136264 h 502024"/>
                  <a:gd name="connsiteX29" fmla="*/ 373133 w 577528"/>
                  <a:gd name="connsiteY29" fmla="*/ 121920 h 502024"/>
                  <a:gd name="connsiteX30" fmla="*/ 380305 w 577528"/>
                  <a:gd name="connsiteY30" fmla="*/ 89647 h 502024"/>
                  <a:gd name="connsiteX31" fmla="*/ 391062 w 577528"/>
                  <a:gd name="connsiteY31" fmla="*/ 82476 h 502024"/>
                  <a:gd name="connsiteX32" fmla="*/ 401820 w 577528"/>
                  <a:gd name="connsiteY32" fmla="*/ 78890 h 502024"/>
                  <a:gd name="connsiteX33" fmla="*/ 405406 w 577528"/>
                  <a:gd name="connsiteY33" fmla="*/ 0 h 50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528" h="502024">
                    <a:moveTo>
                      <a:pt x="405406" y="0"/>
                    </a:moveTo>
                    <a:lnTo>
                      <a:pt x="577528" y="0"/>
                    </a:lnTo>
                    <a:lnTo>
                      <a:pt x="577528" y="502024"/>
                    </a:lnTo>
                    <a:lnTo>
                      <a:pt x="480709" y="502024"/>
                    </a:lnTo>
                    <a:lnTo>
                      <a:pt x="480709" y="415963"/>
                    </a:lnTo>
                    <a:lnTo>
                      <a:pt x="233283" y="415963"/>
                    </a:lnTo>
                    <a:lnTo>
                      <a:pt x="233283" y="502024"/>
                    </a:lnTo>
                    <a:lnTo>
                      <a:pt x="201" y="502024"/>
                    </a:lnTo>
                    <a:lnTo>
                      <a:pt x="201" y="444650"/>
                    </a:lnTo>
                    <a:cubicBezTo>
                      <a:pt x="3768" y="405415"/>
                      <a:pt x="-8635" y="408242"/>
                      <a:pt x="14545" y="401619"/>
                    </a:cubicBezTo>
                    <a:cubicBezTo>
                      <a:pt x="19284" y="400265"/>
                      <a:pt x="24107" y="399228"/>
                      <a:pt x="28888" y="398033"/>
                    </a:cubicBezTo>
                    <a:cubicBezTo>
                      <a:pt x="50125" y="382106"/>
                      <a:pt x="38263" y="390589"/>
                      <a:pt x="64747" y="372932"/>
                    </a:cubicBezTo>
                    <a:lnTo>
                      <a:pt x="75505" y="365760"/>
                    </a:lnTo>
                    <a:cubicBezTo>
                      <a:pt x="81946" y="294890"/>
                      <a:pt x="70962" y="346159"/>
                      <a:pt x="86262" y="315558"/>
                    </a:cubicBezTo>
                    <a:cubicBezTo>
                      <a:pt x="87952" y="312177"/>
                      <a:pt x="88012" y="308104"/>
                      <a:pt x="89848" y="304800"/>
                    </a:cubicBezTo>
                    <a:cubicBezTo>
                      <a:pt x="94034" y="297265"/>
                      <a:pt x="104192" y="283285"/>
                      <a:pt x="104192" y="283285"/>
                    </a:cubicBezTo>
                    <a:cubicBezTo>
                      <a:pt x="105387" y="276113"/>
                      <a:pt x="103609" y="267726"/>
                      <a:pt x="107778" y="261770"/>
                    </a:cubicBezTo>
                    <a:cubicBezTo>
                      <a:pt x="115283" y="251048"/>
                      <a:pt x="128638" y="247644"/>
                      <a:pt x="140050" y="243840"/>
                    </a:cubicBezTo>
                    <a:cubicBezTo>
                      <a:pt x="142441" y="240254"/>
                      <a:pt x="144175" y="236130"/>
                      <a:pt x="147222" y="233083"/>
                    </a:cubicBezTo>
                    <a:cubicBezTo>
                      <a:pt x="150270" y="230036"/>
                      <a:pt x="155288" y="229276"/>
                      <a:pt x="157980" y="225911"/>
                    </a:cubicBezTo>
                    <a:cubicBezTo>
                      <a:pt x="168352" y="212946"/>
                      <a:pt x="149163" y="203637"/>
                      <a:pt x="183081" y="200810"/>
                    </a:cubicBezTo>
                    <a:lnTo>
                      <a:pt x="226112" y="197224"/>
                    </a:lnTo>
                    <a:cubicBezTo>
                      <a:pt x="229698" y="193638"/>
                      <a:pt x="234056" y="190685"/>
                      <a:pt x="236869" y="186466"/>
                    </a:cubicBezTo>
                    <a:cubicBezTo>
                      <a:pt x="243301" y="176818"/>
                      <a:pt x="235620" y="171879"/>
                      <a:pt x="251213" y="168537"/>
                    </a:cubicBezTo>
                    <a:cubicBezTo>
                      <a:pt x="264122" y="165771"/>
                      <a:pt x="277510" y="166146"/>
                      <a:pt x="290658" y="164951"/>
                    </a:cubicBezTo>
                    <a:cubicBezTo>
                      <a:pt x="293048" y="161365"/>
                      <a:pt x="295902" y="158048"/>
                      <a:pt x="297829" y="154193"/>
                    </a:cubicBezTo>
                    <a:cubicBezTo>
                      <a:pt x="304408" y="141035"/>
                      <a:pt x="296879" y="142874"/>
                      <a:pt x="312173" y="132678"/>
                    </a:cubicBezTo>
                    <a:cubicBezTo>
                      <a:pt x="315318" y="130581"/>
                      <a:pt x="319344" y="130287"/>
                      <a:pt x="322930" y="129092"/>
                    </a:cubicBezTo>
                    <a:cubicBezTo>
                      <a:pt x="346113" y="132956"/>
                      <a:pt x="339305" y="127537"/>
                      <a:pt x="348032" y="136264"/>
                    </a:cubicBezTo>
                    <a:lnTo>
                      <a:pt x="373133" y="121920"/>
                    </a:lnTo>
                    <a:cubicBezTo>
                      <a:pt x="375524" y="111162"/>
                      <a:pt x="375745" y="99679"/>
                      <a:pt x="380305" y="89647"/>
                    </a:cubicBezTo>
                    <a:cubicBezTo>
                      <a:pt x="382088" y="85724"/>
                      <a:pt x="387208" y="84403"/>
                      <a:pt x="391062" y="82476"/>
                    </a:cubicBezTo>
                    <a:cubicBezTo>
                      <a:pt x="394443" y="80786"/>
                      <a:pt x="401820" y="78890"/>
                      <a:pt x="401820" y="78890"/>
                    </a:cubicBezTo>
                    <a:lnTo>
                      <a:pt x="405406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5361538" y="2310229"/>
                <a:ext cx="430213" cy="288866"/>
              </a:xfrm>
              <a:custGeom>
                <a:avLst/>
                <a:gdLst>
                  <a:gd name="connsiteX0" fmla="*/ 0 w 430539"/>
                  <a:gd name="connsiteY0" fmla="*/ 0 h 288342"/>
                  <a:gd name="connsiteX1" fmla="*/ 0 w 430539"/>
                  <a:gd name="connsiteY1" fmla="*/ 288342 h 288342"/>
                  <a:gd name="connsiteX2" fmla="*/ 430539 w 430539"/>
                  <a:gd name="connsiteY2" fmla="*/ 288342 h 288342"/>
                  <a:gd name="connsiteX3" fmla="*/ 430539 w 430539"/>
                  <a:gd name="connsiteY3" fmla="*/ 225144 h 288342"/>
                  <a:gd name="connsiteX4" fmla="*/ 422639 w 430539"/>
                  <a:gd name="connsiteY4" fmla="*/ 225144 h 288342"/>
                  <a:gd name="connsiteX5" fmla="*/ 404864 w 430539"/>
                  <a:gd name="connsiteY5" fmla="*/ 221194 h 288342"/>
                  <a:gd name="connsiteX6" fmla="*/ 394990 w 430539"/>
                  <a:gd name="connsiteY6" fmla="*/ 211319 h 288342"/>
                  <a:gd name="connsiteX7" fmla="*/ 387090 w 430539"/>
                  <a:gd name="connsiteY7" fmla="*/ 207369 h 288342"/>
                  <a:gd name="connsiteX8" fmla="*/ 371290 w 430539"/>
                  <a:gd name="connsiteY8" fmla="*/ 201444 h 288342"/>
                  <a:gd name="connsiteX9" fmla="*/ 367340 w 430539"/>
                  <a:gd name="connsiteY9" fmla="*/ 195519 h 288342"/>
                  <a:gd name="connsiteX10" fmla="*/ 414739 w 430539"/>
                  <a:gd name="connsiteY10" fmla="*/ 138246 h 288342"/>
                  <a:gd name="connsiteX11" fmla="*/ 398939 w 430539"/>
                  <a:gd name="connsiteY11" fmla="*/ 128371 h 288342"/>
                  <a:gd name="connsiteX12" fmla="*/ 396965 w 430539"/>
                  <a:gd name="connsiteY12" fmla="*/ 122446 h 288342"/>
                  <a:gd name="connsiteX13" fmla="*/ 393015 w 430539"/>
                  <a:gd name="connsiteY13" fmla="*/ 116522 h 288342"/>
                  <a:gd name="connsiteX14" fmla="*/ 391040 w 430539"/>
                  <a:gd name="connsiteY14" fmla="*/ 110597 h 288342"/>
                  <a:gd name="connsiteX15" fmla="*/ 389065 w 430539"/>
                  <a:gd name="connsiteY15" fmla="*/ 86897 h 288342"/>
                  <a:gd name="connsiteX16" fmla="*/ 383140 w 430539"/>
                  <a:gd name="connsiteY16" fmla="*/ 84923 h 288342"/>
                  <a:gd name="connsiteX17" fmla="*/ 375240 w 430539"/>
                  <a:gd name="connsiteY17" fmla="*/ 82948 h 288342"/>
                  <a:gd name="connsiteX18" fmla="*/ 353516 w 430539"/>
                  <a:gd name="connsiteY18" fmla="*/ 80973 h 288342"/>
                  <a:gd name="connsiteX19" fmla="*/ 341666 w 430539"/>
                  <a:gd name="connsiteY19" fmla="*/ 73073 h 288342"/>
                  <a:gd name="connsiteX20" fmla="*/ 335741 w 430539"/>
                  <a:gd name="connsiteY20" fmla="*/ 67148 h 288342"/>
                  <a:gd name="connsiteX21" fmla="*/ 329816 w 430539"/>
                  <a:gd name="connsiteY21" fmla="*/ 65173 h 288342"/>
                  <a:gd name="connsiteX22" fmla="*/ 292292 w 430539"/>
                  <a:gd name="connsiteY22" fmla="*/ 61223 h 288342"/>
                  <a:gd name="connsiteX23" fmla="*/ 248844 w 430539"/>
                  <a:gd name="connsiteY23" fmla="*/ 55298 h 288342"/>
                  <a:gd name="connsiteX24" fmla="*/ 242919 w 430539"/>
                  <a:gd name="connsiteY24" fmla="*/ 51348 h 288342"/>
                  <a:gd name="connsiteX25" fmla="*/ 235019 w 430539"/>
                  <a:gd name="connsiteY25" fmla="*/ 49373 h 288342"/>
                  <a:gd name="connsiteX26" fmla="*/ 221194 w 430539"/>
                  <a:gd name="connsiteY26" fmla="*/ 31599 h 288342"/>
                  <a:gd name="connsiteX27" fmla="*/ 209345 w 430539"/>
                  <a:gd name="connsiteY27" fmla="*/ 27649 h 288342"/>
                  <a:gd name="connsiteX28" fmla="*/ 195520 w 430539"/>
                  <a:gd name="connsiteY28" fmla="*/ 29624 h 288342"/>
                  <a:gd name="connsiteX29" fmla="*/ 183670 w 430539"/>
                  <a:gd name="connsiteY29" fmla="*/ 33574 h 288342"/>
                  <a:gd name="connsiteX30" fmla="*/ 169846 w 430539"/>
                  <a:gd name="connsiteY30" fmla="*/ 31599 h 288342"/>
                  <a:gd name="connsiteX31" fmla="*/ 163921 w 430539"/>
                  <a:gd name="connsiteY31" fmla="*/ 27649 h 288342"/>
                  <a:gd name="connsiteX32" fmla="*/ 157996 w 430539"/>
                  <a:gd name="connsiteY32" fmla="*/ 21724 h 288342"/>
                  <a:gd name="connsiteX33" fmla="*/ 126397 w 430539"/>
                  <a:gd name="connsiteY33" fmla="*/ 19749 h 288342"/>
                  <a:gd name="connsiteX34" fmla="*/ 122447 w 430539"/>
                  <a:gd name="connsiteY34" fmla="*/ 11850 h 288342"/>
                  <a:gd name="connsiteX35" fmla="*/ 120472 w 430539"/>
                  <a:gd name="connsiteY35" fmla="*/ 1975 h 288342"/>
                  <a:gd name="connsiteX36" fmla="*/ 114547 w 430539"/>
                  <a:gd name="connsiteY36" fmla="*/ 0 h 288342"/>
                  <a:gd name="connsiteX37" fmla="*/ 98748 w 430539"/>
                  <a:gd name="connsiteY37" fmla="*/ 1975 h 288342"/>
                  <a:gd name="connsiteX38" fmla="*/ 86898 w 430539"/>
                  <a:gd name="connsiteY38" fmla="*/ 3950 h 288342"/>
                  <a:gd name="connsiteX39" fmla="*/ 57274 w 430539"/>
                  <a:gd name="connsiteY39" fmla="*/ 7900 h 288342"/>
                  <a:gd name="connsiteX40" fmla="*/ 51349 w 430539"/>
                  <a:gd name="connsiteY40" fmla="*/ 25674 h 288342"/>
                  <a:gd name="connsiteX41" fmla="*/ 43449 w 430539"/>
                  <a:gd name="connsiteY41" fmla="*/ 27649 h 288342"/>
                  <a:gd name="connsiteX42" fmla="*/ 17775 w 430539"/>
                  <a:gd name="connsiteY42" fmla="*/ 25674 h 288342"/>
                  <a:gd name="connsiteX43" fmla="*/ 15800 w 430539"/>
                  <a:gd name="connsiteY43" fmla="*/ 19749 h 288342"/>
                  <a:gd name="connsiteX44" fmla="*/ 0 w 430539"/>
                  <a:gd name="connsiteY44" fmla="*/ 0 h 288342"/>
                  <a:gd name="connsiteX0" fmla="*/ 0 w 430539"/>
                  <a:gd name="connsiteY0" fmla="*/ 15800 h 288342"/>
                  <a:gd name="connsiteX1" fmla="*/ 0 w 430539"/>
                  <a:gd name="connsiteY1" fmla="*/ 288342 h 288342"/>
                  <a:gd name="connsiteX2" fmla="*/ 430539 w 430539"/>
                  <a:gd name="connsiteY2" fmla="*/ 288342 h 288342"/>
                  <a:gd name="connsiteX3" fmla="*/ 430539 w 430539"/>
                  <a:gd name="connsiteY3" fmla="*/ 225144 h 288342"/>
                  <a:gd name="connsiteX4" fmla="*/ 422639 w 430539"/>
                  <a:gd name="connsiteY4" fmla="*/ 225144 h 288342"/>
                  <a:gd name="connsiteX5" fmla="*/ 404864 w 430539"/>
                  <a:gd name="connsiteY5" fmla="*/ 221194 h 288342"/>
                  <a:gd name="connsiteX6" fmla="*/ 394990 w 430539"/>
                  <a:gd name="connsiteY6" fmla="*/ 211319 h 288342"/>
                  <a:gd name="connsiteX7" fmla="*/ 387090 w 430539"/>
                  <a:gd name="connsiteY7" fmla="*/ 207369 h 288342"/>
                  <a:gd name="connsiteX8" fmla="*/ 371290 w 430539"/>
                  <a:gd name="connsiteY8" fmla="*/ 201444 h 288342"/>
                  <a:gd name="connsiteX9" fmla="*/ 367340 w 430539"/>
                  <a:gd name="connsiteY9" fmla="*/ 195519 h 288342"/>
                  <a:gd name="connsiteX10" fmla="*/ 414739 w 430539"/>
                  <a:gd name="connsiteY10" fmla="*/ 138246 h 288342"/>
                  <a:gd name="connsiteX11" fmla="*/ 398939 w 430539"/>
                  <a:gd name="connsiteY11" fmla="*/ 128371 h 288342"/>
                  <a:gd name="connsiteX12" fmla="*/ 396965 w 430539"/>
                  <a:gd name="connsiteY12" fmla="*/ 122446 h 288342"/>
                  <a:gd name="connsiteX13" fmla="*/ 393015 w 430539"/>
                  <a:gd name="connsiteY13" fmla="*/ 116522 h 288342"/>
                  <a:gd name="connsiteX14" fmla="*/ 391040 w 430539"/>
                  <a:gd name="connsiteY14" fmla="*/ 110597 h 288342"/>
                  <a:gd name="connsiteX15" fmla="*/ 389065 w 430539"/>
                  <a:gd name="connsiteY15" fmla="*/ 86897 h 288342"/>
                  <a:gd name="connsiteX16" fmla="*/ 383140 w 430539"/>
                  <a:gd name="connsiteY16" fmla="*/ 84923 h 288342"/>
                  <a:gd name="connsiteX17" fmla="*/ 375240 w 430539"/>
                  <a:gd name="connsiteY17" fmla="*/ 82948 h 288342"/>
                  <a:gd name="connsiteX18" fmla="*/ 353516 w 430539"/>
                  <a:gd name="connsiteY18" fmla="*/ 80973 h 288342"/>
                  <a:gd name="connsiteX19" fmla="*/ 341666 w 430539"/>
                  <a:gd name="connsiteY19" fmla="*/ 73073 h 288342"/>
                  <a:gd name="connsiteX20" fmla="*/ 335741 w 430539"/>
                  <a:gd name="connsiteY20" fmla="*/ 67148 h 288342"/>
                  <a:gd name="connsiteX21" fmla="*/ 329816 w 430539"/>
                  <a:gd name="connsiteY21" fmla="*/ 65173 h 288342"/>
                  <a:gd name="connsiteX22" fmla="*/ 292292 w 430539"/>
                  <a:gd name="connsiteY22" fmla="*/ 61223 h 288342"/>
                  <a:gd name="connsiteX23" fmla="*/ 248844 w 430539"/>
                  <a:gd name="connsiteY23" fmla="*/ 55298 h 288342"/>
                  <a:gd name="connsiteX24" fmla="*/ 242919 w 430539"/>
                  <a:gd name="connsiteY24" fmla="*/ 51348 h 288342"/>
                  <a:gd name="connsiteX25" fmla="*/ 235019 w 430539"/>
                  <a:gd name="connsiteY25" fmla="*/ 49373 h 288342"/>
                  <a:gd name="connsiteX26" fmla="*/ 221194 w 430539"/>
                  <a:gd name="connsiteY26" fmla="*/ 31599 h 288342"/>
                  <a:gd name="connsiteX27" fmla="*/ 209345 w 430539"/>
                  <a:gd name="connsiteY27" fmla="*/ 27649 h 288342"/>
                  <a:gd name="connsiteX28" fmla="*/ 195520 w 430539"/>
                  <a:gd name="connsiteY28" fmla="*/ 29624 h 288342"/>
                  <a:gd name="connsiteX29" fmla="*/ 183670 w 430539"/>
                  <a:gd name="connsiteY29" fmla="*/ 33574 h 288342"/>
                  <a:gd name="connsiteX30" fmla="*/ 169846 w 430539"/>
                  <a:gd name="connsiteY30" fmla="*/ 31599 h 288342"/>
                  <a:gd name="connsiteX31" fmla="*/ 163921 w 430539"/>
                  <a:gd name="connsiteY31" fmla="*/ 27649 h 288342"/>
                  <a:gd name="connsiteX32" fmla="*/ 157996 w 430539"/>
                  <a:gd name="connsiteY32" fmla="*/ 21724 h 288342"/>
                  <a:gd name="connsiteX33" fmla="*/ 126397 w 430539"/>
                  <a:gd name="connsiteY33" fmla="*/ 19749 h 288342"/>
                  <a:gd name="connsiteX34" fmla="*/ 122447 w 430539"/>
                  <a:gd name="connsiteY34" fmla="*/ 11850 h 288342"/>
                  <a:gd name="connsiteX35" fmla="*/ 120472 w 430539"/>
                  <a:gd name="connsiteY35" fmla="*/ 1975 h 288342"/>
                  <a:gd name="connsiteX36" fmla="*/ 114547 w 430539"/>
                  <a:gd name="connsiteY36" fmla="*/ 0 h 288342"/>
                  <a:gd name="connsiteX37" fmla="*/ 98748 w 430539"/>
                  <a:gd name="connsiteY37" fmla="*/ 1975 h 288342"/>
                  <a:gd name="connsiteX38" fmla="*/ 86898 w 430539"/>
                  <a:gd name="connsiteY38" fmla="*/ 3950 h 288342"/>
                  <a:gd name="connsiteX39" fmla="*/ 57274 w 430539"/>
                  <a:gd name="connsiteY39" fmla="*/ 7900 h 288342"/>
                  <a:gd name="connsiteX40" fmla="*/ 51349 w 430539"/>
                  <a:gd name="connsiteY40" fmla="*/ 25674 h 288342"/>
                  <a:gd name="connsiteX41" fmla="*/ 43449 w 430539"/>
                  <a:gd name="connsiteY41" fmla="*/ 27649 h 288342"/>
                  <a:gd name="connsiteX42" fmla="*/ 17775 w 430539"/>
                  <a:gd name="connsiteY42" fmla="*/ 25674 h 288342"/>
                  <a:gd name="connsiteX43" fmla="*/ 15800 w 430539"/>
                  <a:gd name="connsiteY43" fmla="*/ 19749 h 288342"/>
                  <a:gd name="connsiteX44" fmla="*/ 0 w 430539"/>
                  <a:gd name="connsiteY44" fmla="*/ 15800 h 28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30539" h="288342">
                    <a:moveTo>
                      <a:pt x="0" y="15800"/>
                    </a:moveTo>
                    <a:lnTo>
                      <a:pt x="0" y="288342"/>
                    </a:lnTo>
                    <a:lnTo>
                      <a:pt x="430539" y="288342"/>
                    </a:lnTo>
                    <a:lnTo>
                      <a:pt x="430539" y="225144"/>
                    </a:lnTo>
                    <a:lnTo>
                      <a:pt x="422639" y="225144"/>
                    </a:lnTo>
                    <a:cubicBezTo>
                      <a:pt x="416714" y="223827"/>
                      <a:pt x="410622" y="223113"/>
                      <a:pt x="404864" y="221194"/>
                    </a:cubicBezTo>
                    <a:cubicBezTo>
                      <a:pt x="395207" y="217975"/>
                      <a:pt x="402013" y="217172"/>
                      <a:pt x="394990" y="211319"/>
                    </a:cubicBezTo>
                    <a:cubicBezTo>
                      <a:pt x="392728" y="209434"/>
                      <a:pt x="389646" y="208830"/>
                      <a:pt x="387090" y="207369"/>
                    </a:cubicBezTo>
                    <a:cubicBezTo>
                      <a:pt x="376137" y="201110"/>
                      <a:pt x="386654" y="204517"/>
                      <a:pt x="371290" y="201444"/>
                    </a:cubicBezTo>
                    <a:lnTo>
                      <a:pt x="367340" y="195519"/>
                    </a:lnTo>
                    <a:lnTo>
                      <a:pt x="414739" y="138246"/>
                    </a:lnTo>
                    <a:cubicBezTo>
                      <a:pt x="409472" y="134954"/>
                      <a:pt x="403581" y="132497"/>
                      <a:pt x="398939" y="128371"/>
                    </a:cubicBezTo>
                    <a:cubicBezTo>
                      <a:pt x="397383" y="126988"/>
                      <a:pt x="397896" y="124308"/>
                      <a:pt x="396965" y="122446"/>
                    </a:cubicBezTo>
                    <a:cubicBezTo>
                      <a:pt x="395904" y="120323"/>
                      <a:pt x="394332" y="118497"/>
                      <a:pt x="393015" y="116522"/>
                    </a:cubicBezTo>
                    <a:cubicBezTo>
                      <a:pt x="392357" y="114547"/>
                      <a:pt x="391315" y="112661"/>
                      <a:pt x="391040" y="110597"/>
                    </a:cubicBezTo>
                    <a:cubicBezTo>
                      <a:pt x="389992" y="102739"/>
                      <a:pt x="391396" y="94474"/>
                      <a:pt x="389065" y="86897"/>
                    </a:cubicBezTo>
                    <a:cubicBezTo>
                      <a:pt x="388453" y="84907"/>
                      <a:pt x="385142" y="85495"/>
                      <a:pt x="383140" y="84923"/>
                    </a:cubicBezTo>
                    <a:cubicBezTo>
                      <a:pt x="380530" y="84177"/>
                      <a:pt x="377931" y="83307"/>
                      <a:pt x="375240" y="82948"/>
                    </a:cubicBezTo>
                    <a:cubicBezTo>
                      <a:pt x="368033" y="81987"/>
                      <a:pt x="360757" y="81631"/>
                      <a:pt x="353516" y="80973"/>
                    </a:cubicBezTo>
                    <a:cubicBezTo>
                      <a:pt x="334615" y="62072"/>
                      <a:pt x="358815" y="84506"/>
                      <a:pt x="341666" y="73073"/>
                    </a:cubicBezTo>
                    <a:cubicBezTo>
                      <a:pt x="339342" y="71524"/>
                      <a:pt x="338065" y="68697"/>
                      <a:pt x="335741" y="67148"/>
                    </a:cubicBezTo>
                    <a:cubicBezTo>
                      <a:pt x="334009" y="65993"/>
                      <a:pt x="331879" y="65454"/>
                      <a:pt x="329816" y="65173"/>
                    </a:cubicBezTo>
                    <a:cubicBezTo>
                      <a:pt x="317354" y="63474"/>
                      <a:pt x="304800" y="62540"/>
                      <a:pt x="292292" y="61223"/>
                    </a:cubicBezTo>
                    <a:cubicBezTo>
                      <a:pt x="274753" y="49529"/>
                      <a:pt x="295036" y="61597"/>
                      <a:pt x="248844" y="55298"/>
                    </a:cubicBezTo>
                    <a:cubicBezTo>
                      <a:pt x="246492" y="54977"/>
                      <a:pt x="245101" y="52283"/>
                      <a:pt x="242919" y="51348"/>
                    </a:cubicBezTo>
                    <a:cubicBezTo>
                      <a:pt x="240424" y="50279"/>
                      <a:pt x="237652" y="50031"/>
                      <a:pt x="235019" y="49373"/>
                    </a:cubicBezTo>
                    <a:cubicBezTo>
                      <a:pt x="232994" y="46335"/>
                      <a:pt x="226107" y="34329"/>
                      <a:pt x="221194" y="31599"/>
                    </a:cubicBezTo>
                    <a:cubicBezTo>
                      <a:pt x="217555" y="29577"/>
                      <a:pt x="209345" y="27649"/>
                      <a:pt x="209345" y="27649"/>
                    </a:cubicBezTo>
                    <a:cubicBezTo>
                      <a:pt x="204737" y="28307"/>
                      <a:pt x="200056" y="28577"/>
                      <a:pt x="195520" y="29624"/>
                    </a:cubicBezTo>
                    <a:cubicBezTo>
                      <a:pt x="191463" y="30560"/>
                      <a:pt x="183670" y="33574"/>
                      <a:pt x="183670" y="33574"/>
                    </a:cubicBezTo>
                    <a:cubicBezTo>
                      <a:pt x="179062" y="32916"/>
                      <a:pt x="174304" y="32937"/>
                      <a:pt x="169846" y="31599"/>
                    </a:cubicBezTo>
                    <a:cubicBezTo>
                      <a:pt x="167572" y="30917"/>
                      <a:pt x="165744" y="29169"/>
                      <a:pt x="163921" y="27649"/>
                    </a:cubicBezTo>
                    <a:cubicBezTo>
                      <a:pt x="161775" y="25861"/>
                      <a:pt x="160729" y="22299"/>
                      <a:pt x="157996" y="21724"/>
                    </a:cubicBezTo>
                    <a:cubicBezTo>
                      <a:pt x="147669" y="19550"/>
                      <a:pt x="136930" y="20407"/>
                      <a:pt x="126397" y="19749"/>
                    </a:cubicBezTo>
                    <a:cubicBezTo>
                      <a:pt x="125080" y="17116"/>
                      <a:pt x="123378" y="14643"/>
                      <a:pt x="122447" y="11850"/>
                    </a:cubicBezTo>
                    <a:cubicBezTo>
                      <a:pt x="121385" y="8665"/>
                      <a:pt x="122334" y="4768"/>
                      <a:pt x="120472" y="1975"/>
                    </a:cubicBezTo>
                    <a:cubicBezTo>
                      <a:pt x="119317" y="243"/>
                      <a:pt x="116522" y="658"/>
                      <a:pt x="114547" y="0"/>
                    </a:cubicBezTo>
                    <a:lnTo>
                      <a:pt x="98748" y="1975"/>
                    </a:lnTo>
                    <a:cubicBezTo>
                      <a:pt x="94784" y="2541"/>
                      <a:pt x="90867" y="3421"/>
                      <a:pt x="86898" y="3950"/>
                    </a:cubicBezTo>
                    <a:cubicBezTo>
                      <a:pt x="50641" y="8784"/>
                      <a:pt x="84747" y="3321"/>
                      <a:pt x="57274" y="7900"/>
                    </a:cubicBezTo>
                    <a:cubicBezTo>
                      <a:pt x="56535" y="12331"/>
                      <a:pt x="56556" y="22203"/>
                      <a:pt x="51349" y="25674"/>
                    </a:cubicBezTo>
                    <a:cubicBezTo>
                      <a:pt x="49091" y="27180"/>
                      <a:pt x="46082" y="26991"/>
                      <a:pt x="43449" y="27649"/>
                    </a:cubicBezTo>
                    <a:cubicBezTo>
                      <a:pt x="34891" y="26991"/>
                      <a:pt x="26028" y="28032"/>
                      <a:pt x="17775" y="25674"/>
                    </a:cubicBezTo>
                    <a:cubicBezTo>
                      <a:pt x="15773" y="25102"/>
                      <a:pt x="16731" y="21611"/>
                      <a:pt x="15800" y="19749"/>
                    </a:cubicBezTo>
                    <a:cubicBezTo>
                      <a:pt x="14738" y="17626"/>
                      <a:pt x="11850" y="29624"/>
                      <a:pt x="0" y="1580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01" name="Group 46"/>
              <p:cNvGrpSpPr>
                <a:grpSpLocks/>
              </p:cNvGrpSpPr>
              <p:nvPr/>
            </p:nvGrpSpPr>
            <p:grpSpPr bwMode="auto">
              <a:xfrm>
                <a:off x="6033460" y="2853575"/>
                <a:ext cx="617130" cy="746752"/>
                <a:chOff x="6033460" y="2853575"/>
                <a:chExt cx="617130" cy="746752"/>
              </a:xfrm>
              <a:grpFill/>
            </p:grpSpPr>
            <p:sp>
              <p:nvSpPr>
                <p:cNvPr id="209" name="Freeform 208"/>
                <p:cNvSpPr/>
                <p:nvPr/>
              </p:nvSpPr>
              <p:spPr>
                <a:xfrm>
                  <a:off x="6033051" y="2983191"/>
                  <a:ext cx="509589" cy="617411"/>
                </a:xfrm>
                <a:custGeom>
                  <a:avLst/>
                  <a:gdLst>
                    <a:gd name="connsiteX0" fmla="*/ 0 w 508525"/>
                    <a:gd name="connsiteY0" fmla="*/ 616184 h 616184"/>
                    <a:gd name="connsiteX1" fmla="*/ 252793 w 508525"/>
                    <a:gd name="connsiteY1" fmla="*/ 616184 h 616184"/>
                    <a:gd name="connsiteX2" fmla="*/ 268593 w 508525"/>
                    <a:gd name="connsiteY2" fmla="*/ 549035 h 616184"/>
                    <a:gd name="connsiteX3" fmla="*/ 270568 w 508525"/>
                    <a:gd name="connsiteY3" fmla="*/ 527311 h 616184"/>
                    <a:gd name="connsiteX4" fmla="*/ 282417 w 508525"/>
                    <a:gd name="connsiteY4" fmla="*/ 507562 h 616184"/>
                    <a:gd name="connsiteX5" fmla="*/ 286367 w 508525"/>
                    <a:gd name="connsiteY5" fmla="*/ 501637 h 616184"/>
                    <a:gd name="connsiteX6" fmla="*/ 288342 w 508525"/>
                    <a:gd name="connsiteY6" fmla="*/ 495712 h 616184"/>
                    <a:gd name="connsiteX7" fmla="*/ 300192 w 508525"/>
                    <a:gd name="connsiteY7" fmla="*/ 485837 h 616184"/>
                    <a:gd name="connsiteX8" fmla="*/ 304142 w 508525"/>
                    <a:gd name="connsiteY8" fmla="*/ 479912 h 616184"/>
                    <a:gd name="connsiteX9" fmla="*/ 314016 w 508525"/>
                    <a:gd name="connsiteY9" fmla="*/ 472013 h 616184"/>
                    <a:gd name="connsiteX10" fmla="*/ 319941 w 508525"/>
                    <a:gd name="connsiteY10" fmla="*/ 450288 h 616184"/>
                    <a:gd name="connsiteX11" fmla="*/ 323891 w 508525"/>
                    <a:gd name="connsiteY11" fmla="*/ 438438 h 616184"/>
                    <a:gd name="connsiteX12" fmla="*/ 327841 w 508525"/>
                    <a:gd name="connsiteY12" fmla="*/ 432514 h 616184"/>
                    <a:gd name="connsiteX13" fmla="*/ 329816 w 508525"/>
                    <a:gd name="connsiteY13" fmla="*/ 426589 h 616184"/>
                    <a:gd name="connsiteX14" fmla="*/ 351540 w 508525"/>
                    <a:gd name="connsiteY14" fmla="*/ 412764 h 616184"/>
                    <a:gd name="connsiteX15" fmla="*/ 359440 w 508525"/>
                    <a:gd name="connsiteY15" fmla="*/ 410789 h 616184"/>
                    <a:gd name="connsiteX16" fmla="*/ 369315 w 508525"/>
                    <a:gd name="connsiteY16" fmla="*/ 408814 h 616184"/>
                    <a:gd name="connsiteX17" fmla="*/ 347591 w 508525"/>
                    <a:gd name="connsiteY17" fmla="*/ 385115 h 616184"/>
                    <a:gd name="connsiteX18" fmla="*/ 359440 w 508525"/>
                    <a:gd name="connsiteY18" fmla="*/ 369315 h 616184"/>
                    <a:gd name="connsiteX19" fmla="*/ 365365 w 508525"/>
                    <a:gd name="connsiteY19" fmla="*/ 363390 h 616184"/>
                    <a:gd name="connsiteX20" fmla="*/ 371290 w 508525"/>
                    <a:gd name="connsiteY20" fmla="*/ 361416 h 616184"/>
                    <a:gd name="connsiteX21" fmla="*/ 365365 w 508525"/>
                    <a:gd name="connsiteY21" fmla="*/ 335741 h 616184"/>
                    <a:gd name="connsiteX22" fmla="*/ 375240 w 508525"/>
                    <a:gd name="connsiteY22" fmla="*/ 290317 h 616184"/>
                    <a:gd name="connsiteX23" fmla="*/ 381165 w 508525"/>
                    <a:gd name="connsiteY23" fmla="*/ 286368 h 616184"/>
                    <a:gd name="connsiteX24" fmla="*/ 385115 w 508525"/>
                    <a:gd name="connsiteY24" fmla="*/ 280443 h 616184"/>
                    <a:gd name="connsiteX25" fmla="*/ 393014 w 508525"/>
                    <a:gd name="connsiteY25" fmla="*/ 276493 h 616184"/>
                    <a:gd name="connsiteX26" fmla="*/ 398939 w 508525"/>
                    <a:gd name="connsiteY26" fmla="*/ 270568 h 616184"/>
                    <a:gd name="connsiteX27" fmla="*/ 402889 w 508525"/>
                    <a:gd name="connsiteY27" fmla="*/ 258718 h 616184"/>
                    <a:gd name="connsiteX28" fmla="*/ 404864 w 508525"/>
                    <a:gd name="connsiteY28" fmla="*/ 252794 h 616184"/>
                    <a:gd name="connsiteX29" fmla="*/ 406839 w 508525"/>
                    <a:gd name="connsiteY29" fmla="*/ 240944 h 616184"/>
                    <a:gd name="connsiteX30" fmla="*/ 412764 w 508525"/>
                    <a:gd name="connsiteY30" fmla="*/ 238969 h 616184"/>
                    <a:gd name="connsiteX31" fmla="*/ 446338 w 508525"/>
                    <a:gd name="connsiteY31" fmla="*/ 233044 h 616184"/>
                    <a:gd name="connsiteX32" fmla="*/ 450288 w 508525"/>
                    <a:gd name="connsiteY32" fmla="*/ 227119 h 616184"/>
                    <a:gd name="connsiteX33" fmla="*/ 452263 w 508525"/>
                    <a:gd name="connsiteY33" fmla="*/ 211320 h 616184"/>
                    <a:gd name="connsiteX34" fmla="*/ 454238 w 508525"/>
                    <a:gd name="connsiteY34" fmla="*/ 205395 h 616184"/>
                    <a:gd name="connsiteX35" fmla="*/ 456213 w 508525"/>
                    <a:gd name="connsiteY35" fmla="*/ 185645 h 616184"/>
                    <a:gd name="connsiteX36" fmla="*/ 464112 w 508525"/>
                    <a:gd name="connsiteY36" fmla="*/ 71098 h 616184"/>
                    <a:gd name="connsiteX37" fmla="*/ 477937 w 508525"/>
                    <a:gd name="connsiteY37" fmla="*/ 73073 h 616184"/>
                    <a:gd name="connsiteX38" fmla="*/ 489787 w 508525"/>
                    <a:gd name="connsiteY38" fmla="*/ 77023 h 616184"/>
                    <a:gd name="connsiteX39" fmla="*/ 503611 w 508525"/>
                    <a:gd name="connsiteY39" fmla="*/ 9875 h 616184"/>
                    <a:gd name="connsiteX40" fmla="*/ 501636 w 508525"/>
                    <a:gd name="connsiteY40" fmla="*/ 1975 h 616184"/>
                    <a:gd name="connsiteX41" fmla="*/ 489787 w 508525"/>
                    <a:gd name="connsiteY41" fmla="*/ 0 h 616184"/>
                    <a:gd name="connsiteX42" fmla="*/ 462137 w 508525"/>
                    <a:gd name="connsiteY42" fmla="*/ 1975 h 616184"/>
                    <a:gd name="connsiteX43" fmla="*/ 456213 w 508525"/>
                    <a:gd name="connsiteY43" fmla="*/ 5925 h 616184"/>
                    <a:gd name="connsiteX44" fmla="*/ 444363 w 508525"/>
                    <a:gd name="connsiteY44" fmla="*/ 17775 h 616184"/>
                    <a:gd name="connsiteX45" fmla="*/ 422638 w 508525"/>
                    <a:gd name="connsiteY45" fmla="*/ 25675 h 616184"/>
                    <a:gd name="connsiteX46" fmla="*/ 416714 w 508525"/>
                    <a:gd name="connsiteY46" fmla="*/ 31600 h 616184"/>
                    <a:gd name="connsiteX47" fmla="*/ 412764 w 508525"/>
                    <a:gd name="connsiteY47" fmla="*/ 47399 h 616184"/>
                    <a:gd name="connsiteX48" fmla="*/ 400914 w 508525"/>
                    <a:gd name="connsiteY48" fmla="*/ 59249 h 616184"/>
                    <a:gd name="connsiteX49" fmla="*/ 398939 w 508525"/>
                    <a:gd name="connsiteY49" fmla="*/ 65174 h 616184"/>
                    <a:gd name="connsiteX50" fmla="*/ 394989 w 508525"/>
                    <a:gd name="connsiteY50" fmla="*/ 71098 h 616184"/>
                    <a:gd name="connsiteX51" fmla="*/ 396964 w 508525"/>
                    <a:gd name="connsiteY51" fmla="*/ 92823 h 616184"/>
                    <a:gd name="connsiteX52" fmla="*/ 394989 w 508525"/>
                    <a:gd name="connsiteY52" fmla="*/ 108622 h 616184"/>
                    <a:gd name="connsiteX53" fmla="*/ 387089 w 508525"/>
                    <a:gd name="connsiteY53" fmla="*/ 110597 h 616184"/>
                    <a:gd name="connsiteX54" fmla="*/ 381165 w 508525"/>
                    <a:gd name="connsiteY54" fmla="*/ 116522 h 616184"/>
                    <a:gd name="connsiteX55" fmla="*/ 375240 w 508525"/>
                    <a:gd name="connsiteY55" fmla="*/ 120472 h 616184"/>
                    <a:gd name="connsiteX56" fmla="*/ 363390 w 508525"/>
                    <a:gd name="connsiteY56" fmla="*/ 134297 h 616184"/>
                    <a:gd name="connsiteX57" fmla="*/ 357465 w 508525"/>
                    <a:gd name="connsiteY57" fmla="*/ 136272 h 616184"/>
                    <a:gd name="connsiteX58" fmla="*/ 343641 w 508525"/>
                    <a:gd name="connsiteY58" fmla="*/ 134297 h 616184"/>
                    <a:gd name="connsiteX59" fmla="*/ 337716 w 508525"/>
                    <a:gd name="connsiteY59" fmla="*/ 132322 h 616184"/>
                    <a:gd name="connsiteX60" fmla="*/ 329816 w 508525"/>
                    <a:gd name="connsiteY60" fmla="*/ 130347 h 616184"/>
                    <a:gd name="connsiteX61" fmla="*/ 319941 w 508525"/>
                    <a:gd name="connsiteY61" fmla="*/ 157996 h 616184"/>
                    <a:gd name="connsiteX62" fmla="*/ 312042 w 508525"/>
                    <a:gd name="connsiteY62" fmla="*/ 169846 h 616184"/>
                    <a:gd name="connsiteX63" fmla="*/ 306117 w 508525"/>
                    <a:gd name="connsiteY63" fmla="*/ 181695 h 616184"/>
                    <a:gd name="connsiteX64" fmla="*/ 304142 w 508525"/>
                    <a:gd name="connsiteY64" fmla="*/ 187620 h 616184"/>
                    <a:gd name="connsiteX65" fmla="*/ 302167 w 508525"/>
                    <a:gd name="connsiteY65" fmla="*/ 225144 h 616184"/>
                    <a:gd name="connsiteX66" fmla="*/ 296242 w 508525"/>
                    <a:gd name="connsiteY66" fmla="*/ 229094 h 616184"/>
                    <a:gd name="connsiteX67" fmla="*/ 282417 w 508525"/>
                    <a:gd name="connsiteY67" fmla="*/ 240944 h 616184"/>
                    <a:gd name="connsiteX68" fmla="*/ 278467 w 508525"/>
                    <a:gd name="connsiteY68" fmla="*/ 246869 h 616184"/>
                    <a:gd name="connsiteX69" fmla="*/ 272543 w 508525"/>
                    <a:gd name="connsiteY69" fmla="*/ 252794 h 616184"/>
                    <a:gd name="connsiteX70" fmla="*/ 270568 w 508525"/>
                    <a:gd name="connsiteY70" fmla="*/ 268593 h 616184"/>
                    <a:gd name="connsiteX71" fmla="*/ 262668 w 508525"/>
                    <a:gd name="connsiteY71" fmla="*/ 280443 h 616184"/>
                    <a:gd name="connsiteX72" fmla="*/ 250818 w 508525"/>
                    <a:gd name="connsiteY72" fmla="*/ 302167 h 616184"/>
                    <a:gd name="connsiteX73" fmla="*/ 246868 w 508525"/>
                    <a:gd name="connsiteY73" fmla="*/ 308092 h 616184"/>
                    <a:gd name="connsiteX74" fmla="*/ 240943 w 508525"/>
                    <a:gd name="connsiteY74" fmla="*/ 319942 h 616184"/>
                    <a:gd name="connsiteX75" fmla="*/ 235019 w 508525"/>
                    <a:gd name="connsiteY75" fmla="*/ 333766 h 616184"/>
                    <a:gd name="connsiteX76" fmla="*/ 233044 w 508525"/>
                    <a:gd name="connsiteY76" fmla="*/ 339691 h 616184"/>
                    <a:gd name="connsiteX77" fmla="*/ 227119 w 508525"/>
                    <a:gd name="connsiteY77" fmla="*/ 345616 h 616184"/>
                    <a:gd name="connsiteX78" fmla="*/ 225144 w 508525"/>
                    <a:gd name="connsiteY78" fmla="*/ 351541 h 616184"/>
                    <a:gd name="connsiteX79" fmla="*/ 217244 w 508525"/>
                    <a:gd name="connsiteY79" fmla="*/ 365365 h 616184"/>
                    <a:gd name="connsiteX80" fmla="*/ 221194 w 508525"/>
                    <a:gd name="connsiteY80" fmla="*/ 385115 h 616184"/>
                    <a:gd name="connsiteX81" fmla="*/ 225144 w 508525"/>
                    <a:gd name="connsiteY81" fmla="*/ 391040 h 616184"/>
                    <a:gd name="connsiteX82" fmla="*/ 227119 w 508525"/>
                    <a:gd name="connsiteY82" fmla="*/ 396965 h 616184"/>
                    <a:gd name="connsiteX83" fmla="*/ 238969 w 508525"/>
                    <a:gd name="connsiteY83" fmla="*/ 402889 h 616184"/>
                    <a:gd name="connsiteX84" fmla="*/ 238969 w 508525"/>
                    <a:gd name="connsiteY84" fmla="*/ 424614 h 616184"/>
                    <a:gd name="connsiteX85" fmla="*/ 229094 w 508525"/>
                    <a:gd name="connsiteY85" fmla="*/ 428564 h 616184"/>
                    <a:gd name="connsiteX86" fmla="*/ 213294 w 508525"/>
                    <a:gd name="connsiteY86" fmla="*/ 410789 h 616184"/>
                    <a:gd name="connsiteX87" fmla="*/ 205394 w 508525"/>
                    <a:gd name="connsiteY87" fmla="*/ 398940 h 616184"/>
                    <a:gd name="connsiteX88" fmla="*/ 195520 w 508525"/>
                    <a:gd name="connsiteY88" fmla="*/ 400914 h 616184"/>
                    <a:gd name="connsiteX89" fmla="*/ 187620 w 508525"/>
                    <a:gd name="connsiteY89" fmla="*/ 414739 h 616184"/>
                    <a:gd name="connsiteX90" fmla="*/ 169845 w 508525"/>
                    <a:gd name="connsiteY90" fmla="*/ 428564 h 616184"/>
                    <a:gd name="connsiteX91" fmla="*/ 163921 w 508525"/>
                    <a:gd name="connsiteY91" fmla="*/ 432514 h 616184"/>
                    <a:gd name="connsiteX92" fmla="*/ 156021 w 508525"/>
                    <a:gd name="connsiteY92" fmla="*/ 434489 h 616184"/>
                    <a:gd name="connsiteX93" fmla="*/ 150096 w 508525"/>
                    <a:gd name="connsiteY93" fmla="*/ 436463 h 616184"/>
                    <a:gd name="connsiteX94" fmla="*/ 118497 w 508525"/>
                    <a:gd name="connsiteY94" fmla="*/ 438438 h 616184"/>
                    <a:gd name="connsiteX95" fmla="*/ 106647 w 508525"/>
                    <a:gd name="connsiteY95" fmla="*/ 442388 h 616184"/>
                    <a:gd name="connsiteX96" fmla="*/ 100722 w 508525"/>
                    <a:gd name="connsiteY96" fmla="*/ 448313 h 616184"/>
                    <a:gd name="connsiteX97" fmla="*/ 88873 w 508525"/>
                    <a:gd name="connsiteY97" fmla="*/ 452263 h 616184"/>
                    <a:gd name="connsiteX98" fmla="*/ 82948 w 508525"/>
                    <a:gd name="connsiteY98" fmla="*/ 454238 h 616184"/>
                    <a:gd name="connsiteX99" fmla="*/ 78998 w 508525"/>
                    <a:gd name="connsiteY99" fmla="*/ 460163 h 616184"/>
                    <a:gd name="connsiteX100" fmla="*/ 73073 w 508525"/>
                    <a:gd name="connsiteY100" fmla="*/ 464113 h 616184"/>
                    <a:gd name="connsiteX101" fmla="*/ 71098 w 508525"/>
                    <a:gd name="connsiteY101" fmla="*/ 470038 h 616184"/>
                    <a:gd name="connsiteX102" fmla="*/ 61223 w 508525"/>
                    <a:gd name="connsiteY102" fmla="*/ 481887 h 616184"/>
                    <a:gd name="connsiteX103" fmla="*/ 57273 w 508525"/>
                    <a:gd name="connsiteY103" fmla="*/ 495712 h 616184"/>
                    <a:gd name="connsiteX104" fmla="*/ 53324 w 508525"/>
                    <a:gd name="connsiteY104" fmla="*/ 505587 h 616184"/>
                    <a:gd name="connsiteX105" fmla="*/ 47399 w 508525"/>
                    <a:gd name="connsiteY105" fmla="*/ 509536 h 616184"/>
                    <a:gd name="connsiteX106" fmla="*/ 39499 w 508525"/>
                    <a:gd name="connsiteY106" fmla="*/ 521386 h 616184"/>
                    <a:gd name="connsiteX107" fmla="*/ 37524 w 508525"/>
                    <a:gd name="connsiteY107" fmla="*/ 527311 h 616184"/>
                    <a:gd name="connsiteX108" fmla="*/ 27649 w 508525"/>
                    <a:gd name="connsiteY108" fmla="*/ 539161 h 616184"/>
                    <a:gd name="connsiteX109" fmla="*/ 25674 w 508525"/>
                    <a:gd name="connsiteY109" fmla="*/ 545086 h 616184"/>
                    <a:gd name="connsiteX110" fmla="*/ 15800 w 508525"/>
                    <a:gd name="connsiteY110" fmla="*/ 556935 h 616184"/>
                    <a:gd name="connsiteX111" fmla="*/ 11850 w 508525"/>
                    <a:gd name="connsiteY111" fmla="*/ 562860 h 616184"/>
                    <a:gd name="connsiteX112" fmla="*/ 9875 w 508525"/>
                    <a:gd name="connsiteY112" fmla="*/ 570760 h 616184"/>
                    <a:gd name="connsiteX113" fmla="*/ 0 w 508525"/>
                    <a:gd name="connsiteY113" fmla="*/ 616184 h 61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508525" h="616184">
                      <a:moveTo>
                        <a:pt x="0" y="616184"/>
                      </a:moveTo>
                      <a:lnTo>
                        <a:pt x="252793" y="616184"/>
                      </a:lnTo>
                      <a:lnTo>
                        <a:pt x="268593" y="549035"/>
                      </a:lnTo>
                      <a:cubicBezTo>
                        <a:pt x="269251" y="541794"/>
                        <a:pt x="269142" y="534441"/>
                        <a:pt x="270568" y="527311"/>
                      </a:cubicBezTo>
                      <a:cubicBezTo>
                        <a:pt x="271435" y="522974"/>
                        <a:pt x="281277" y="509271"/>
                        <a:pt x="282417" y="507562"/>
                      </a:cubicBezTo>
                      <a:cubicBezTo>
                        <a:pt x="283734" y="505587"/>
                        <a:pt x="285616" y="503889"/>
                        <a:pt x="286367" y="501637"/>
                      </a:cubicBezTo>
                      <a:cubicBezTo>
                        <a:pt x="287025" y="499662"/>
                        <a:pt x="287187" y="497444"/>
                        <a:pt x="288342" y="495712"/>
                      </a:cubicBezTo>
                      <a:cubicBezTo>
                        <a:pt x="291383" y="491150"/>
                        <a:pt x="295820" y="488752"/>
                        <a:pt x="300192" y="485837"/>
                      </a:cubicBezTo>
                      <a:cubicBezTo>
                        <a:pt x="301509" y="483862"/>
                        <a:pt x="302288" y="481395"/>
                        <a:pt x="304142" y="479912"/>
                      </a:cubicBezTo>
                      <a:cubicBezTo>
                        <a:pt x="312634" y="473118"/>
                        <a:pt x="308553" y="484307"/>
                        <a:pt x="314016" y="472013"/>
                      </a:cubicBezTo>
                      <a:cubicBezTo>
                        <a:pt x="319634" y="459372"/>
                        <a:pt x="316661" y="462316"/>
                        <a:pt x="319941" y="450288"/>
                      </a:cubicBezTo>
                      <a:cubicBezTo>
                        <a:pt x="321037" y="446271"/>
                        <a:pt x="321581" y="441902"/>
                        <a:pt x="323891" y="438438"/>
                      </a:cubicBezTo>
                      <a:lnTo>
                        <a:pt x="327841" y="432514"/>
                      </a:lnTo>
                      <a:cubicBezTo>
                        <a:pt x="328499" y="430539"/>
                        <a:pt x="328538" y="428232"/>
                        <a:pt x="329816" y="426589"/>
                      </a:cubicBezTo>
                      <a:cubicBezTo>
                        <a:pt x="340752" y="412529"/>
                        <a:pt x="338164" y="415737"/>
                        <a:pt x="351540" y="412764"/>
                      </a:cubicBezTo>
                      <a:cubicBezTo>
                        <a:pt x="354190" y="412175"/>
                        <a:pt x="356790" y="411378"/>
                        <a:pt x="359440" y="410789"/>
                      </a:cubicBezTo>
                      <a:cubicBezTo>
                        <a:pt x="362717" y="410061"/>
                        <a:pt x="369315" y="408814"/>
                        <a:pt x="369315" y="408814"/>
                      </a:cubicBezTo>
                      <a:lnTo>
                        <a:pt x="347591" y="385115"/>
                      </a:lnTo>
                      <a:cubicBezTo>
                        <a:pt x="351541" y="379848"/>
                        <a:pt x="355271" y="374410"/>
                        <a:pt x="359440" y="369315"/>
                      </a:cubicBezTo>
                      <a:cubicBezTo>
                        <a:pt x="361209" y="367153"/>
                        <a:pt x="363041" y="364939"/>
                        <a:pt x="365365" y="363390"/>
                      </a:cubicBezTo>
                      <a:cubicBezTo>
                        <a:pt x="367097" y="362235"/>
                        <a:pt x="371290" y="361416"/>
                        <a:pt x="371290" y="361416"/>
                      </a:cubicBezTo>
                      <a:lnTo>
                        <a:pt x="365365" y="335741"/>
                      </a:lnTo>
                      <a:cubicBezTo>
                        <a:pt x="365917" y="326351"/>
                        <a:pt x="361842" y="299247"/>
                        <a:pt x="375240" y="290317"/>
                      </a:cubicBezTo>
                      <a:lnTo>
                        <a:pt x="381165" y="286368"/>
                      </a:lnTo>
                      <a:cubicBezTo>
                        <a:pt x="382482" y="284393"/>
                        <a:pt x="383292" y="281963"/>
                        <a:pt x="385115" y="280443"/>
                      </a:cubicBezTo>
                      <a:cubicBezTo>
                        <a:pt x="387376" y="278558"/>
                        <a:pt x="390619" y="278204"/>
                        <a:pt x="393014" y="276493"/>
                      </a:cubicBezTo>
                      <a:cubicBezTo>
                        <a:pt x="395287" y="274869"/>
                        <a:pt x="396964" y="272543"/>
                        <a:pt x="398939" y="270568"/>
                      </a:cubicBezTo>
                      <a:lnTo>
                        <a:pt x="402889" y="258718"/>
                      </a:lnTo>
                      <a:lnTo>
                        <a:pt x="404864" y="252794"/>
                      </a:lnTo>
                      <a:cubicBezTo>
                        <a:pt x="405522" y="248844"/>
                        <a:pt x="404852" y="244421"/>
                        <a:pt x="406839" y="240944"/>
                      </a:cubicBezTo>
                      <a:cubicBezTo>
                        <a:pt x="407872" y="239136"/>
                        <a:pt x="410744" y="239474"/>
                        <a:pt x="412764" y="238969"/>
                      </a:cubicBezTo>
                      <a:cubicBezTo>
                        <a:pt x="430619" y="234505"/>
                        <a:pt x="428976" y="235214"/>
                        <a:pt x="446338" y="233044"/>
                      </a:cubicBezTo>
                      <a:cubicBezTo>
                        <a:pt x="447655" y="231069"/>
                        <a:pt x="449663" y="229409"/>
                        <a:pt x="450288" y="227119"/>
                      </a:cubicBezTo>
                      <a:cubicBezTo>
                        <a:pt x="451685" y="221999"/>
                        <a:pt x="451314" y="216542"/>
                        <a:pt x="452263" y="211320"/>
                      </a:cubicBezTo>
                      <a:cubicBezTo>
                        <a:pt x="452635" y="209272"/>
                        <a:pt x="453580" y="207370"/>
                        <a:pt x="454238" y="205395"/>
                      </a:cubicBezTo>
                      <a:cubicBezTo>
                        <a:pt x="454896" y="198812"/>
                        <a:pt x="456013" y="192258"/>
                        <a:pt x="456213" y="185645"/>
                      </a:cubicBezTo>
                      <a:cubicBezTo>
                        <a:pt x="459665" y="71718"/>
                        <a:pt x="427418" y="95565"/>
                        <a:pt x="464112" y="71098"/>
                      </a:cubicBezTo>
                      <a:cubicBezTo>
                        <a:pt x="468720" y="71756"/>
                        <a:pt x="473401" y="72026"/>
                        <a:pt x="477937" y="73073"/>
                      </a:cubicBezTo>
                      <a:cubicBezTo>
                        <a:pt x="481994" y="74009"/>
                        <a:pt x="489787" y="77023"/>
                        <a:pt x="489787" y="77023"/>
                      </a:cubicBezTo>
                      <a:cubicBezTo>
                        <a:pt x="521215" y="66546"/>
                        <a:pt x="503611" y="76533"/>
                        <a:pt x="503611" y="9875"/>
                      </a:cubicBezTo>
                      <a:cubicBezTo>
                        <a:pt x="503611" y="7161"/>
                        <a:pt x="503845" y="3553"/>
                        <a:pt x="501636" y="1975"/>
                      </a:cubicBezTo>
                      <a:cubicBezTo>
                        <a:pt x="498378" y="-352"/>
                        <a:pt x="493737" y="658"/>
                        <a:pt x="489787" y="0"/>
                      </a:cubicBezTo>
                      <a:cubicBezTo>
                        <a:pt x="480570" y="658"/>
                        <a:pt x="471237" y="369"/>
                        <a:pt x="462137" y="1975"/>
                      </a:cubicBezTo>
                      <a:cubicBezTo>
                        <a:pt x="459800" y="2387"/>
                        <a:pt x="457987" y="4348"/>
                        <a:pt x="456213" y="5925"/>
                      </a:cubicBezTo>
                      <a:cubicBezTo>
                        <a:pt x="452038" y="9636"/>
                        <a:pt x="449662" y="16009"/>
                        <a:pt x="444363" y="17775"/>
                      </a:cubicBezTo>
                      <a:cubicBezTo>
                        <a:pt x="429150" y="22846"/>
                        <a:pt x="436379" y="20179"/>
                        <a:pt x="422638" y="25675"/>
                      </a:cubicBezTo>
                      <a:cubicBezTo>
                        <a:pt x="420663" y="27650"/>
                        <a:pt x="417870" y="29057"/>
                        <a:pt x="416714" y="31600"/>
                      </a:cubicBezTo>
                      <a:cubicBezTo>
                        <a:pt x="414468" y="36542"/>
                        <a:pt x="416602" y="43561"/>
                        <a:pt x="412764" y="47399"/>
                      </a:cubicBezTo>
                      <a:lnTo>
                        <a:pt x="400914" y="59249"/>
                      </a:lnTo>
                      <a:cubicBezTo>
                        <a:pt x="400256" y="61224"/>
                        <a:pt x="399870" y="63312"/>
                        <a:pt x="398939" y="65174"/>
                      </a:cubicBezTo>
                      <a:cubicBezTo>
                        <a:pt x="397878" y="67297"/>
                        <a:pt x="395158" y="68731"/>
                        <a:pt x="394989" y="71098"/>
                      </a:cubicBezTo>
                      <a:cubicBezTo>
                        <a:pt x="394471" y="78351"/>
                        <a:pt x="396306" y="85581"/>
                        <a:pt x="396964" y="92823"/>
                      </a:cubicBezTo>
                      <a:cubicBezTo>
                        <a:pt x="396306" y="98089"/>
                        <a:pt x="397567" y="103983"/>
                        <a:pt x="394989" y="108622"/>
                      </a:cubicBezTo>
                      <a:cubicBezTo>
                        <a:pt x="393671" y="110995"/>
                        <a:pt x="389446" y="109250"/>
                        <a:pt x="387089" y="110597"/>
                      </a:cubicBezTo>
                      <a:cubicBezTo>
                        <a:pt x="384664" y="111983"/>
                        <a:pt x="383310" y="114734"/>
                        <a:pt x="381165" y="116522"/>
                      </a:cubicBezTo>
                      <a:cubicBezTo>
                        <a:pt x="379342" y="118042"/>
                        <a:pt x="376918" y="118794"/>
                        <a:pt x="375240" y="120472"/>
                      </a:cubicBezTo>
                      <a:cubicBezTo>
                        <a:pt x="369764" y="125948"/>
                        <a:pt x="369840" y="129997"/>
                        <a:pt x="363390" y="134297"/>
                      </a:cubicBezTo>
                      <a:cubicBezTo>
                        <a:pt x="361658" y="135452"/>
                        <a:pt x="359440" y="135614"/>
                        <a:pt x="357465" y="136272"/>
                      </a:cubicBezTo>
                      <a:cubicBezTo>
                        <a:pt x="352857" y="135614"/>
                        <a:pt x="348205" y="135210"/>
                        <a:pt x="343641" y="134297"/>
                      </a:cubicBezTo>
                      <a:cubicBezTo>
                        <a:pt x="341600" y="133889"/>
                        <a:pt x="339718" y="132894"/>
                        <a:pt x="337716" y="132322"/>
                      </a:cubicBezTo>
                      <a:cubicBezTo>
                        <a:pt x="335106" y="131576"/>
                        <a:pt x="332449" y="131005"/>
                        <a:pt x="329816" y="130347"/>
                      </a:cubicBezTo>
                      <a:cubicBezTo>
                        <a:pt x="311800" y="134851"/>
                        <a:pt x="327781" y="128201"/>
                        <a:pt x="319941" y="157996"/>
                      </a:cubicBezTo>
                      <a:cubicBezTo>
                        <a:pt x="318733" y="162587"/>
                        <a:pt x="313543" y="165342"/>
                        <a:pt x="312042" y="169846"/>
                      </a:cubicBezTo>
                      <a:cubicBezTo>
                        <a:pt x="309316" y="178023"/>
                        <a:pt x="311222" y="174039"/>
                        <a:pt x="306117" y="181695"/>
                      </a:cubicBezTo>
                      <a:cubicBezTo>
                        <a:pt x="305459" y="183670"/>
                        <a:pt x="304330" y="185547"/>
                        <a:pt x="304142" y="187620"/>
                      </a:cubicBezTo>
                      <a:cubicBezTo>
                        <a:pt x="303008" y="200094"/>
                        <a:pt x="304511" y="212840"/>
                        <a:pt x="302167" y="225144"/>
                      </a:cubicBezTo>
                      <a:cubicBezTo>
                        <a:pt x="301723" y="227476"/>
                        <a:pt x="298044" y="227549"/>
                        <a:pt x="296242" y="229094"/>
                      </a:cubicBezTo>
                      <a:cubicBezTo>
                        <a:pt x="279480" y="243462"/>
                        <a:pt x="296019" y="231876"/>
                        <a:pt x="282417" y="240944"/>
                      </a:cubicBezTo>
                      <a:cubicBezTo>
                        <a:pt x="281100" y="242919"/>
                        <a:pt x="279986" y="245045"/>
                        <a:pt x="278467" y="246869"/>
                      </a:cubicBezTo>
                      <a:cubicBezTo>
                        <a:pt x="276679" y="249015"/>
                        <a:pt x="273497" y="250169"/>
                        <a:pt x="272543" y="252794"/>
                      </a:cubicBezTo>
                      <a:cubicBezTo>
                        <a:pt x="270729" y="257782"/>
                        <a:pt x="272353" y="263595"/>
                        <a:pt x="270568" y="268593"/>
                      </a:cubicBezTo>
                      <a:cubicBezTo>
                        <a:pt x="268971" y="273064"/>
                        <a:pt x="264169" y="275939"/>
                        <a:pt x="262668" y="280443"/>
                      </a:cubicBezTo>
                      <a:cubicBezTo>
                        <a:pt x="258803" y="292039"/>
                        <a:pt x="261577" y="285261"/>
                        <a:pt x="250818" y="302167"/>
                      </a:cubicBezTo>
                      <a:cubicBezTo>
                        <a:pt x="249544" y="304170"/>
                        <a:pt x="247619" y="305840"/>
                        <a:pt x="246868" y="308092"/>
                      </a:cubicBezTo>
                      <a:cubicBezTo>
                        <a:pt x="244142" y="316269"/>
                        <a:pt x="246048" y="312285"/>
                        <a:pt x="240943" y="319942"/>
                      </a:cubicBezTo>
                      <a:cubicBezTo>
                        <a:pt x="236835" y="336379"/>
                        <a:pt x="241837" y="320129"/>
                        <a:pt x="235019" y="333766"/>
                      </a:cubicBezTo>
                      <a:cubicBezTo>
                        <a:pt x="234088" y="335628"/>
                        <a:pt x="234199" y="337959"/>
                        <a:pt x="233044" y="339691"/>
                      </a:cubicBezTo>
                      <a:cubicBezTo>
                        <a:pt x="231495" y="342015"/>
                        <a:pt x="229094" y="343641"/>
                        <a:pt x="227119" y="345616"/>
                      </a:cubicBezTo>
                      <a:cubicBezTo>
                        <a:pt x="226461" y="347591"/>
                        <a:pt x="226177" y="349733"/>
                        <a:pt x="225144" y="351541"/>
                      </a:cubicBezTo>
                      <a:cubicBezTo>
                        <a:pt x="215578" y="368282"/>
                        <a:pt x="221773" y="351781"/>
                        <a:pt x="217244" y="365365"/>
                      </a:cubicBezTo>
                      <a:cubicBezTo>
                        <a:pt x="217972" y="370460"/>
                        <a:pt x="218436" y="379600"/>
                        <a:pt x="221194" y="385115"/>
                      </a:cubicBezTo>
                      <a:cubicBezTo>
                        <a:pt x="222256" y="387238"/>
                        <a:pt x="224082" y="388917"/>
                        <a:pt x="225144" y="391040"/>
                      </a:cubicBezTo>
                      <a:cubicBezTo>
                        <a:pt x="226075" y="392902"/>
                        <a:pt x="225818" y="395339"/>
                        <a:pt x="227119" y="396965"/>
                      </a:cubicBezTo>
                      <a:cubicBezTo>
                        <a:pt x="229902" y="400444"/>
                        <a:pt x="235067" y="401588"/>
                        <a:pt x="238969" y="402889"/>
                      </a:cubicBezTo>
                      <a:cubicBezTo>
                        <a:pt x="241432" y="410282"/>
                        <a:pt x="244231" y="415843"/>
                        <a:pt x="238969" y="424614"/>
                      </a:cubicBezTo>
                      <a:cubicBezTo>
                        <a:pt x="237145" y="427654"/>
                        <a:pt x="232386" y="427247"/>
                        <a:pt x="229094" y="428564"/>
                      </a:cubicBezTo>
                      <a:cubicBezTo>
                        <a:pt x="205600" y="421851"/>
                        <a:pt x="220991" y="430800"/>
                        <a:pt x="213294" y="410789"/>
                      </a:cubicBezTo>
                      <a:cubicBezTo>
                        <a:pt x="211590" y="406358"/>
                        <a:pt x="205394" y="398940"/>
                        <a:pt x="205394" y="398940"/>
                      </a:cubicBezTo>
                      <a:cubicBezTo>
                        <a:pt x="202103" y="399598"/>
                        <a:pt x="198434" y="399249"/>
                        <a:pt x="195520" y="400914"/>
                      </a:cubicBezTo>
                      <a:cubicBezTo>
                        <a:pt x="193268" y="402201"/>
                        <a:pt x="188500" y="413507"/>
                        <a:pt x="187620" y="414739"/>
                      </a:cubicBezTo>
                      <a:cubicBezTo>
                        <a:pt x="183401" y="420646"/>
                        <a:pt x="175414" y="424851"/>
                        <a:pt x="169845" y="428564"/>
                      </a:cubicBezTo>
                      <a:cubicBezTo>
                        <a:pt x="167870" y="429881"/>
                        <a:pt x="166224" y="431938"/>
                        <a:pt x="163921" y="432514"/>
                      </a:cubicBezTo>
                      <a:cubicBezTo>
                        <a:pt x="161288" y="433172"/>
                        <a:pt x="158631" y="433743"/>
                        <a:pt x="156021" y="434489"/>
                      </a:cubicBezTo>
                      <a:cubicBezTo>
                        <a:pt x="154019" y="435061"/>
                        <a:pt x="152166" y="436245"/>
                        <a:pt x="150096" y="436463"/>
                      </a:cubicBezTo>
                      <a:cubicBezTo>
                        <a:pt x="139600" y="437568"/>
                        <a:pt x="129030" y="437780"/>
                        <a:pt x="118497" y="438438"/>
                      </a:cubicBezTo>
                      <a:cubicBezTo>
                        <a:pt x="114547" y="439755"/>
                        <a:pt x="109591" y="439444"/>
                        <a:pt x="106647" y="442388"/>
                      </a:cubicBezTo>
                      <a:cubicBezTo>
                        <a:pt x="104672" y="444363"/>
                        <a:pt x="103164" y="446957"/>
                        <a:pt x="100722" y="448313"/>
                      </a:cubicBezTo>
                      <a:cubicBezTo>
                        <a:pt x="97083" y="450335"/>
                        <a:pt x="92823" y="450946"/>
                        <a:pt x="88873" y="452263"/>
                      </a:cubicBezTo>
                      <a:lnTo>
                        <a:pt x="82948" y="454238"/>
                      </a:lnTo>
                      <a:cubicBezTo>
                        <a:pt x="81631" y="456213"/>
                        <a:pt x="80676" y="458485"/>
                        <a:pt x="78998" y="460163"/>
                      </a:cubicBezTo>
                      <a:cubicBezTo>
                        <a:pt x="77320" y="461841"/>
                        <a:pt x="74556" y="462259"/>
                        <a:pt x="73073" y="464113"/>
                      </a:cubicBezTo>
                      <a:cubicBezTo>
                        <a:pt x="71772" y="465739"/>
                        <a:pt x="72029" y="468176"/>
                        <a:pt x="71098" y="470038"/>
                      </a:cubicBezTo>
                      <a:cubicBezTo>
                        <a:pt x="68349" y="475535"/>
                        <a:pt x="65589" y="477521"/>
                        <a:pt x="61223" y="481887"/>
                      </a:cubicBezTo>
                      <a:cubicBezTo>
                        <a:pt x="59666" y="488116"/>
                        <a:pt x="59399" y="490042"/>
                        <a:pt x="57273" y="495712"/>
                      </a:cubicBezTo>
                      <a:cubicBezTo>
                        <a:pt x="56028" y="499031"/>
                        <a:pt x="55385" y="502702"/>
                        <a:pt x="53324" y="505587"/>
                      </a:cubicBezTo>
                      <a:cubicBezTo>
                        <a:pt x="51944" y="507518"/>
                        <a:pt x="49374" y="508220"/>
                        <a:pt x="47399" y="509536"/>
                      </a:cubicBezTo>
                      <a:cubicBezTo>
                        <a:pt x="44766" y="513486"/>
                        <a:pt x="41000" y="516882"/>
                        <a:pt x="39499" y="521386"/>
                      </a:cubicBezTo>
                      <a:cubicBezTo>
                        <a:pt x="38841" y="523361"/>
                        <a:pt x="38455" y="525449"/>
                        <a:pt x="37524" y="527311"/>
                      </a:cubicBezTo>
                      <a:cubicBezTo>
                        <a:pt x="34774" y="532810"/>
                        <a:pt x="32017" y="534793"/>
                        <a:pt x="27649" y="539161"/>
                      </a:cubicBezTo>
                      <a:cubicBezTo>
                        <a:pt x="26991" y="541136"/>
                        <a:pt x="26605" y="543224"/>
                        <a:pt x="25674" y="545086"/>
                      </a:cubicBezTo>
                      <a:cubicBezTo>
                        <a:pt x="21998" y="552437"/>
                        <a:pt x="21256" y="550387"/>
                        <a:pt x="15800" y="556935"/>
                      </a:cubicBezTo>
                      <a:cubicBezTo>
                        <a:pt x="14281" y="558759"/>
                        <a:pt x="13167" y="560885"/>
                        <a:pt x="11850" y="562860"/>
                      </a:cubicBezTo>
                      <a:cubicBezTo>
                        <a:pt x="11192" y="565493"/>
                        <a:pt x="10132" y="568058"/>
                        <a:pt x="9875" y="570760"/>
                      </a:cubicBezTo>
                      <a:cubicBezTo>
                        <a:pt x="6457" y="606652"/>
                        <a:pt x="15942" y="596292"/>
                        <a:pt x="0" y="616184"/>
                      </a:cubicBezTo>
                      <a:close/>
                    </a:path>
                  </a:pathLst>
                </a:custGeom>
                <a:solidFill>
                  <a:srgbClr val="E21E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0" name="Freeform 209"/>
                <p:cNvSpPr/>
                <p:nvPr/>
              </p:nvSpPr>
              <p:spPr>
                <a:xfrm>
                  <a:off x="6547402" y="2853043"/>
                  <a:ext cx="103188" cy="138084"/>
                </a:xfrm>
                <a:custGeom>
                  <a:avLst/>
                  <a:gdLst>
                    <a:gd name="connsiteX0" fmla="*/ 13825 w 103644"/>
                    <a:gd name="connsiteY0" fmla="*/ 8122 h 137143"/>
                    <a:gd name="connsiteX1" fmla="*/ 13825 w 103644"/>
                    <a:gd name="connsiteY1" fmla="*/ 8122 h 137143"/>
                    <a:gd name="connsiteX2" fmla="*/ 19749 w 103644"/>
                    <a:gd name="connsiteY2" fmla="*/ 23921 h 137143"/>
                    <a:gd name="connsiteX3" fmla="*/ 45424 w 103644"/>
                    <a:gd name="connsiteY3" fmla="*/ 25896 h 137143"/>
                    <a:gd name="connsiteX4" fmla="*/ 51349 w 103644"/>
                    <a:gd name="connsiteY4" fmla="*/ 23921 h 137143"/>
                    <a:gd name="connsiteX5" fmla="*/ 57273 w 103644"/>
                    <a:gd name="connsiteY5" fmla="*/ 19971 h 137143"/>
                    <a:gd name="connsiteX6" fmla="*/ 73073 w 103644"/>
                    <a:gd name="connsiteY6" fmla="*/ 17996 h 137143"/>
                    <a:gd name="connsiteX7" fmla="*/ 78998 w 103644"/>
                    <a:gd name="connsiteY7" fmla="*/ 4172 h 137143"/>
                    <a:gd name="connsiteX8" fmla="*/ 94797 w 103644"/>
                    <a:gd name="connsiteY8" fmla="*/ 2197 h 137143"/>
                    <a:gd name="connsiteX9" fmla="*/ 100722 w 103644"/>
                    <a:gd name="connsiteY9" fmla="*/ 222 h 137143"/>
                    <a:gd name="connsiteX10" fmla="*/ 102697 w 103644"/>
                    <a:gd name="connsiteY10" fmla="*/ 6147 h 137143"/>
                    <a:gd name="connsiteX11" fmla="*/ 94797 w 103644"/>
                    <a:gd name="connsiteY11" fmla="*/ 31821 h 137143"/>
                    <a:gd name="connsiteX12" fmla="*/ 90848 w 103644"/>
                    <a:gd name="connsiteY12" fmla="*/ 37746 h 137143"/>
                    <a:gd name="connsiteX13" fmla="*/ 84923 w 103644"/>
                    <a:gd name="connsiteY13" fmla="*/ 41696 h 137143"/>
                    <a:gd name="connsiteX14" fmla="*/ 75048 w 103644"/>
                    <a:gd name="connsiteY14" fmla="*/ 59470 h 137143"/>
                    <a:gd name="connsiteX15" fmla="*/ 73073 w 103644"/>
                    <a:gd name="connsiteY15" fmla="*/ 77245 h 137143"/>
                    <a:gd name="connsiteX16" fmla="*/ 65173 w 103644"/>
                    <a:gd name="connsiteY16" fmla="*/ 89095 h 137143"/>
                    <a:gd name="connsiteX17" fmla="*/ 61223 w 103644"/>
                    <a:gd name="connsiteY17" fmla="*/ 95019 h 137143"/>
                    <a:gd name="connsiteX18" fmla="*/ 57273 w 103644"/>
                    <a:gd name="connsiteY18" fmla="*/ 106869 h 137143"/>
                    <a:gd name="connsiteX19" fmla="*/ 45424 w 103644"/>
                    <a:gd name="connsiteY19" fmla="*/ 118719 h 137143"/>
                    <a:gd name="connsiteX20" fmla="*/ 43449 w 103644"/>
                    <a:gd name="connsiteY20" fmla="*/ 136493 h 137143"/>
                    <a:gd name="connsiteX21" fmla="*/ 29624 w 103644"/>
                    <a:gd name="connsiteY21" fmla="*/ 130568 h 137143"/>
                    <a:gd name="connsiteX22" fmla="*/ 25674 w 103644"/>
                    <a:gd name="connsiteY22" fmla="*/ 122669 h 137143"/>
                    <a:gd name="connsiteX23" fmla="*/ 23699 w 103644"/>
                    <a:gd name="connsiteY23" fmla="*/ 116744 h 137143"/>
                    <a:gd name="connsiteX24" fmla="*/ 19749 w 103644"/>
                    <a:gd name="connsiteY24" fmla="*/ 110819 h 137143"/>
                    <a:gd name="connsiteX25" fmla="*/ 11850 w 103644"/>
                    <a:gd name="connsiteY25" fmla="*/ 100944 h 137143"/>
                    <a:gd name="connsiteX26" fmla="*/ 3950 w 103644"/>
                    <a:gd name="connsiteY26" fmla="*/ 89095 h 137143"/>
                    <a:gd name="connsiteX27" fmla="*/ 0 w 103644"/>
                    <a:gd name="connsiteY27" fmla="*/ 83170 h 137143"/>
                    <a:gd name="connsiteX28" fmla="*/ 1975 w 103644"/>
                    <a:gd name="connsiteY28" fmla="*/ 53546 h 137143"/>
                    <a:gd name="connsiteX29" fmla="*/ 3950 w 103644"/>
                    <a:gd name="connsiteY29" fmla="*/ 47621 h 137143"/>
                    <a:gd name="connsiteX30" fmla="*/ 13825 w 103644"/>
                    <a:gd name="connsiteY30" fmla="*/ 8122 h 13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03644" h="137143">
                      <a:moveTo>
                        <a:pt x="13825" y="8122"/>
                      </a:moveTo>
                      <a:lnTo>
                        <a:pt x="13825" y="8122"/>
                      </a:lnTo>
                      <a:cubicBezTo>
                        <a:pt x="15800" y="13388"/>
                        <a:pt x="16855" y="19098"/>
                        <a:pt x="19749" y="23921"/>
                      </a:cubicBezTo>
                      <a:cubicBezTo>
                        <a:pt x="24709" y="32188"/>
                        <a:pt x="41346" y="26304"/>
                        <a:pt x="45424" y="25896"/>
                      </a:cubicBezTo>
                      <a:cubicBezTo>
                        <a:pt x="47399" y="25238"/>
                        <a:pt x="49487" y="24852"/>
                        <a:pt x="51349" y="23921"/>
                      </a:cubicBezTo>
                      <a:cubicBezTo>
                        <a:pt x="53472" y="22860"/>
                        <a:pt x="54983" y="20596"/>
                        <a:pt x="57273" y="19971"/>
                      </a:cubicBezTo>
                      <a:cubicBezTo>
                        <a:pt x="62394" y="18574"/>
                        <a:pt x="67806" y="18654"/>
                        <a:pt x="73073" y="17996"/>
                      </a:cubicBezTo>
                      <a:cubicBezTo>
                        <a:pt x="73718" y="15418"/>
                        <a:pt x="75210" y="5687"/>
                        <a:pt x="78998" y="4172"/>
                      </a:cubicBezTo>
                      <a:cubicBezTo>
                        <a:pt x="83926" y="2201"/>
                        <a:pt x="89531" y="2855"/>
                        <a:pt x="94797" y="2197"/>
                      </a:cubicBezTo>
                      <a:cubicBezTo>
                        <a:pt x="96772" y="1539"/>
                        <a:pt x="98860" y="-709"/>
                        <a:pt x="100722" y="222"/>
                      </a:cubicBezTo>
                      <a:cubicBezTo>
                        <a:pt x="102584" y="1153"/>
                        <a:pt x="102697" y="4065"/>
                        <a:pt x="102697" y="6147"/>
                      </a:cubicBezTo>
                      <a:cubicBezTo>
                        <a:pt x="102697" y="31205"/>
                        <a:pt x="107678" y="27527"/>
                        <a:pt x="94797" y="31821"/>
                      </a:cubicBezTo>
                      <a:cubicBezTo>
                        <a:pt x="93481" y="33796"/>
                        <a:pt x="92526" y="36068"/>
                        <a:pt x="90848" y="37746"/>
                      </a:cubicBezTo>
                      <a:cubicBezTo>
                        <a:pt x="89170" y="39425"/>
                        <a:pt x="86486" y="39910"/>
                        <a:pt x="84923" y="41696"/>
                      </a:cubicBezTo>
                      <a:cubicBezTo>
                        <a:pt x="77610" y="50054"/>
                        <a:pt x="77761" y="51333"/>
                        <a:pt x="75048" y="59470"/>
                      </a:cubicBezTo>
                      <a:cubicBezTo>
                        <a:pt x="74390" y="65395"/>
                        <a:pt x="74958" y="71589"/>
                        <a:pt x="73073" y="77245"/>
                      </a:cubicBezTo>
                      <a:cubicBezTo>
                        <a:pt x="71572" y="81749"/>
                        <a:pt x="67806" y="85145"/>
                        <a:pt x="65173" y="89095"/>
                      </a:cubicBezTo>
                      <a:lnTo>
                        <a:pt x="61223" y="95019"/>
                      </a:lnTo>
                      <a:cubicBezTo>
                        <a:pt x="59906" y="98969"/>
                        <a:pt x="60217" y="103925"/>
                        <a:pt x="57273" y="106869"/>
                      </a:cubicBezTo>
                      <a:lnTo>
                        <a:pt x="45424" y="118719"/>
                      </a:lnTo>
                      <a:cubicBezTo>
                        <a:pt x="44766" y="124644"/>
                        <a:pt x="46609" y="131438"/>
                        <a:pt x="43449" y="136493"/>
                      </a:cubicBezTo>
                      <a:cubicBezTo>
                        <a:pt x="41573" y="139494"/>
                        <a:pt x="30526" y="131169"/>
                        <a:pt x="29624" y="130568"/>
                      </a:cubicBezTo>
                      <a:cubicBezTo>
                        <a:pt x="28307" y="127935"/>
                        <a:pt x="26834" y="125375"/>
                        <a:pt x="25674" y="122669"/>
                      </a:cubicBezTo>
                      <a:cubicBezTo>
                        <a:pt x="24854" y="120756"/>
                        <a:pt x="24630" y="118606"/>
                        <a:pt x="23699" y="116744"/>
                      </a:cubicBezTo>
                      <a:cubicBezTo>
                        <a:pt x="22637" y="114621"/>
                        <a:pt x="21066" y="112794"/>
                        <a:pt x="19749" y="110819"/>
                      </a:cubicBezTo>
                      <a:cubicBezTo>
                        <a:pt x="15305" y="97479"/>
                        <a:pt x="21468" y="111936"/>
                        <a:pt x="11850" y="100944"/>
                      </a:cubicBezTo>
                      <a:cubicBezTo>
                        <a:pt x="8724" y="97372"/>
                        <a:pt x="6583" y="93045"/>
                        <a:pt x="3950" y="89095"/>
                      </a:cubicBezTo>
                      <a:lnTo>
                        <a:pt x="0" y="83170"/>
                      </a:lnTo>
                      <a:cubicBezTo>
                        <a:pt x="658" y="73295"/>
                        <a:pt x="882" y="63382"/>
                        <a:pt x="1975" y="53546"/>
                      </a:cubicBezTo>
                      <a:cubicBezTo>
                        <a:pt x="2205" y="51477"/>
                        <a:pt x="3743" y="49693"/>
                        <a:pt x="3950" y="47621"/>
                      </a:cubicBezTo>
                      <a:cubicBezTo>
                        <a:pt x="5066" y="36466"/>
                        <a:pt x="12179" y="14705"/>
                        <a:pt x="13825" y="8122"/>
                      </a:cubicBezTo>
                      <a:close/>
                    </a:path>
                  </a:pathLst>
                </a:custGeom>
                <a:solidFill>
                  <a:srgbClr val="E21E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02" name="Freeform 201"/>
              <p:cNvSpPr/>
              <p:nvPr/>
            </p:nvSpPr>
            <p:spPr>
              <a:xfrm>
                <a:off x="6010826" y="3591079"/>
                <a:ext cx="269875" cy="344417"/>
              </a:xfrm>
              <a:custGeom>
                <a:avLst/>
                <a:gdLst>
                  <a:gd name="connsiteX0" fmla="*/ 4115 w 268757"/>
                  <a:gd name="connsiteY0" fmla="*/ 345615 h 345615"/>
                  <a:gd name="connsiteX1" fmla="*/ 152235 w 268757"/>
                  <a:gd name="connsiteY1" fmla="*/ 345615 h 345615"/>
                  <a:gd name="connsiteX2" fmla="*/ 171985 w 268757"/>
                  <a:gd name="connsiteY2" fmla="*/ 317966 h 345615"/>
                  <a:gd name="connsiteX3" fmla="*/ 173960 w 268757"/>
                  <a:gd name="connsiteY3" fmla="*/ 242918 h 345615"/>
                  <a:gd name="connsiteX4" fmla="*/ 175935 w 268757"/>
                  <a:gd name="connsiteY4" fmla="*/ 236993 h 345615"/>
                  <a:gd name="connsiteX5" fmla="*/ 179885 w 268757"/>
                  <a:gd name="connsiteY5" fmla="*/ 223169 h 345615"/>
                  <a:gd name="connsiteX6" fmla="*/ 183835 w 268757"/>
                  <a:gd name="connsiteY6" fmla="*/ 217244 h 345615"/>
                  <a:gd name="connsiteX7" fmla="*/ 187785 w 268757"/>
                  <a:gd name="connsiteY7" fmla="*/ 199469 h 345615"/>
                  <a:gd name="connsiteX8" fmla="*/ 191734 w 268757"/>
                  <a:gd name="connsiteY8" fmla="*/ 175770 h 345615"/>
                  <a:gd name="connsiteX9" fmla="*/ 193709 w 268757"/>
                  <a:gd name="connsiteY9" fmla="*/ 169845 h 345615"/>
                  <a:gd name="connsiteX10" fmla="*/ 195684 w 268757"/>
                  <a:gd name="connsiteY10" fmla="*/ 157996 h 345615"/>
                  <a:gd name="connsiteX11" fmla="*/ 199634 w 268757"/>
                  <a:gd name="connsiteY11" fmla="*/ 144171 h 345615"/>
                  <a:gd name="connsiteX12" fmla="*/ 201609 w 268757"/>
                  <a:gd name="connsiteY12" fmla="*/ 136271 h 345615"/>
                  <a:gd name="connsiteX13" fmla="*/ 205559 w 268757"/>
                  <a:gd name="connsiteY13" fmla="*/ 130346 h 345615"/>
                  <a:gd name="connsiteX14" fmla="*/ 211484 w 268757"/>
                  <a:gd name="connsiteY14" fmla="*/ 118497 h 345615"/>
                  <a:gd name="connsiteX15" fmla="*/ 213459 w 268757"/>
                  <a:gd name="connsiteY15" fmla="*/ 112572 h 345615"/>
                  <a:gd name="connsiteX16" fmla="*/ 221359 w 268757"/>
                  <a:gd name="connsiteY16" fmla="*/ 100722 h 345615"/>
                  <a:gd name="connsiteX17" fmla="*/ 227283 w 268757"/>
                  <a:gd name="connsiteY17" fmla="*/ 88872 h 345615"/>
                  <a:gd name="connsiteX18" fmla="*/ 231233 w 268757"/>
                  <a:gd name="connsiteY18" fmla="*/ 59248 h 345615"/>
                  <a:gd name="connsiteX19" fmla="*/ 235183 w 268757"/>
                  <a:gd name="connsiteY19" fmla="*/ 47399 h 345615"/>
                  <a:gd name="connsiteX20" fmla="*/ 241108 w 268757"/>
                  <a:gd name="connsiteY20" fmla="*/ 41474 h 345615"/>
                  <a:gd name="connsiteX21" fmla="*/ 249008 w 268757"/>
                  <a:gd name="connsiteY21" fmla="*/ 31599 h 345615"/>
                  <a:gd name="connsiteX22" fmla="*/ 250983 w 268757"/>
                  <a:gd name="connsiteY22" fmla="*/ 25674 h 345615"/>
                  <a:gd name="connsiteX23" fmla="*/ 262832 w 268757"/>
                  <a:gd name="connsiteY23" fmla="*/ 11850 h 345615"/>
                  <a:gd name="connsiteX24" fmla="*/ 264807 w 268757"/>
                  <a:gd name="connsiteY24" fmla="*/ 5925 h 345615"/>
                  <a:gd name="connsiteX25" fmla="*/ 268757 w 268757"/>
                  <a:gd name="connsiteY25" fmla="*/ 0 h 345615"/>
                  <a:gd name="connsiteX26" fmla="*/ 35714 w 268757"/>
                  <a:gd name="connsiteY26" fmla="*/ 0 h 345615"/>
                  <a:gd name="connsiteX27" fmla="*/ 17939 w 268757"/>
                  <a:gd name="connsiteY27" fmla="*/ 15799 h 345615"/>
                  <a:gd name="connsiteX28" fmla="*/ 165 w 268757"/>
                  <a:gd name="connsiteY28" fmla="*/ 37524 h 345615"/>
                  <a:gd name="connsiteX29" fmla="*/ 165 w 268757"/>
                  <a:gd name="connsiteY29" fmla="*/ 45424 h 345615"/>
                  <a:gd name="connsiteX30" fmla="*/ 4115 w 268757"/>
                  <a:gd name="connsiteY30" fmla="*/ 345615 h 34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8757" h="345615">
                    <a:moveTo>
                      <a:pt x="4115" y="345615"/>
                    </a:moveTo>
                    <a:lnTo>
                      <a:pt x="152235" y="345615"/>
                    </a:lnTo>
                    <a:lnTo>
                      <a:pt x="171985" y="317966"/>
                    </a:lnTo>
                    <a:cubicBezTo>
                      <a:pt x="172643" y="292950"/>
                      <a:pt x="172741" y="267913"/>
                      <a:pt x="173960" y="242918"/>
                    </a:cubicBezTo>
                    <a:cubicBezTo>
                      <a:pt x="174061" y="240839"/>
                      <a:pt x="175363" y="238995"/>
                      <a:pt x="175935" y="236993"/>
                    </a:cubicBezTo>
                    <a:cubicBezTo>
                      <a:pt x="176778" y="234041"/>
                      <a:pt x="178307" y="226325"/>
                      <a:pt x="179885" y="223169"/>
                    </a:cubicBezTo>
                    <a:cubicBezTo>
                      <a:pt x="180947" y="221046"/>
                      <a:pt x="182518" y="219219"/>
                      <a:pt x="183835" y="217244"/>
                    </a:cubicBezTo>
                    <a:cubicBezTo>
                      <a:pt x="185813" y="209334"/>
                      <a:pt x="186281" y="207991"/>
                      <a:pt x="187785" y="199469"/>
                    </a:cubicBezTo>
                    <a:cubicBezTo>
                      <a:pt x="189177" y="191582"/>
                      <a:pt x="189201" y="183368"/>
                      <a:pt x="191734" y="175770"/>
                    </a:cubicBezTo>
                    <a:cubicBezTo>
                      <a:pt x="192392" y="173795"/>
                      <a:pt x="193257" y="171877"/>
                      <a:pt x="193709" y="169845"/>
                    </a:cubicBezTo>
                    <a:cubicBezTo>
                      <a:pt x="194578" y="165936"/>
                      <a:pt x="194899" y="161922"/>
                      <a:pt x="195684" y="157996"/>
                    </a:cubicBezTo>
                    <a:cubicBezTo>
                      <a:pt x="197742" y="147705"/>
                      <a:pt x="197124" y="152956"/>
                      <a:pt x="199634" y="144171"/>
                    </a:cubicBezTo>
                    <a:cubicBezTo>
                      <a:pt x="200380" y="141561"/>
                      <a:pt x="200540" y="138766"/>
                      <a:pt x="201609" y="136271"/>
                    </a:cubicBezTo>
                    <a:cubicBezTo>
                      <a:pt x="202544" y="134089"/>
                      <a:pt x="204497" y="132469"/>
                      <a:pt x="205559" y="130346"/>
                    </a:cubicBezTo>
                    <a:cubicBezTo>
                      <a:pt x="213733" y="113998"/>
                      <a:pt x="200168" y="135468"/>
                      <a:pt x="211484" y="118497"/>
                    </a:cubicBezTo>
                    <a:cubicBezTo>
                      <a:pt x="212142" y="116522"/>
                      <a:pt x="212448" y="114392"/>
                      <a:pt x="213459" y="112572"/>
                    </a:cubicBezTo>
                    <a:cubicBezTo>
                      <a:pt x="215764" y="108422"/>
                      <a:pt x="219858" y="105226"/>
                      <a:pt x="221359" y="100722"/>
                    </a:cubicBezTo>
                    <a:cubicBezTo>
                      <a:pt x="224085" y="92545"/>
                      <a:pt x="222179" y="96529"/>
                      <a:pt x="227283" y="88872"/>
                    </a:cubicBezTo>
                    <a:cubicBezTo>
                      <a:pt x="227575" y="86535"/>
                      <a:pt x="230490" y="62468"/>
                      <a:pt x="231233" y="59248"/>
                    </a:cubicBezTo>
                    <a:cubicBezTo>
                      <a:pt x="232169" y="55191"/>
                      <a:pt x="232239" y="50343"/>
                      <a:pt x="235183" y="47399"/>
                    </a:cubicBezTo>
                    <a:lnTo>
                      <a:pt x="241108" y="41474"/>
                    </a:lnTo>
                    <a:cubicBezTo>
                      <a:pt x="246072" y="26581"/>
                      <a:pt x="238798" y="44361"/>
                      <a:pt x="249008" y="31599"/>
                    </a:cubicBezTo>
                    <a:cubicBezTo>
                      <a:pt x="250309" y="29973"/>
                      <a:pt x="250052" y="27536"/>
                      <a:pt x="250983" y="25674"/>
                    </a:cubicBezTo>
                    <a:cubicBezTo>
                      <a:pt x="253991" y="19659"/>
                      <a:pt x="257973" y="16709"/>
                      <a:pt x="262832" y="11850"/>
                    </a:cubicBezTo>
                    <a:cubicBezTo>
                      <a:pt x="263490" y="9875"/>
                      <a:pt x="263876" y="7787"/>
                      <a:pt x="264807" y="5925"/>
                    </a:cubicBezTo>
                    <a:cubicBezTo>
                      <a:pt x="265869" y="3802"/>
                      <a:pt x="268757" y="0"/>
                      <a:pt x="268757" y="0"/>
                    </a:cubicBezTo>
                    <a:lnTo>
                      <a:pt x="35714" y="0"/>
                    </a:lnTo>
                    <a:lnTo>
                      <a:pt x="17939" y="15799"/>
                    </a:lnTo>
                    <a:cubicBezTo>
                      <a:pt x="10996" y="22742"/>
                      <a:pt x="1608" y="27420"/>
                      <a:pt x="165" y="37524"/>
                    </a:cubicBezTo>
                    <a:cubicBezTo>
                      <a:pt x="-207" y="40131"/>
                      <a:pt x="165" y="42791"/>
                      <a:pt x="165" y="45424"/>
                    </a:cubicBezTo>
                    <a:cubicBezTo>
                      <a:pt x="1482" y="145488"/>
                      <a:pt x="2798" y="245551"/>
                      <a:pt x="4115" y="34561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5667926" y="5551241"/>
                <a:ext cx="361951" cy="158718"/>
              </a:xfrm>
              <a:custGeom>
                <a:avLst/>
                <a:gdLst>
                  <a:gd name="connsiteX0" fmla="*/ 361415 w 361415"/>
                  <a:gd name="connsiteY0" fmla="*/ 157996 h 158179"/>
                  <a:gd name="connsiteX1" fmla="*/ 0 w 361415"/>
                  <a:gd name="connsiteY1" fmla="*/ 157996 h 158179"/>
                  <a:gd name="connsiteX2" fmla="*/ 0 w 361415"/>
                  <a:gd name="connsiteY2" fmla="*/ 51349 h 158179"/>
                  <a:gd name="connsiteX3" fmla="*/ 86898 w 361415"/>
                  <a:gd name="connsiteY3" fmla="*/ 51349 h 158179"/>
                  <a:gd name="connsiteX4" fmla="*/ 86898 w 361415"/>
                  <a:gd name="connsiteY4" fmla="*/ 0 h 158179"/>
                  <a:gd name="connsiteX5" fmla="*/ 353515 w 361415"/>
                  <a:gd name="connsiteY5" fmla="*/ 0 h 158179"/>
                  <a:gd name="connsiteX6" fmla="*/ 355490 w 361415"/>
                  <a:gd name="connsiteY6" fmla="*/ 23700 h 158179"/>
                  <a:gd name="connsiteX7" fmla="*/ 345616 w 361415"/>
                  <a:gd name="connsiteY7" fmla="*/ 47399 h 158179"/>
                  <a:gd name="connsiteX8" fmla="*/ 347591 w 361415"/>
                  <a:gd name="connsiteY8" fmla="*/ 61224 h 158179"/>
                  <a:gd name="connsiteX9" fmla="*/ 353515 w 361415"/>
                  <a:gd name="connsiteY9" fmla="*/ 67148 h 158179"/>
                  <a:gd name="connsiteX10" fmla="*/ 355490 w 361415"/>
                  <a:gd name="connsiteY10" fmla="*/ 94798 h 158179"/>
                  <a:gd name="connsiteX11" fmla="*/ 359440 w 361415"/>
                  <a:gd name="connsiteY11" fmla="*/ 156021 h 158179"/>
                  <a:gd name="connsiteX12" fmla="*/ 361415 w 361415"/>
                  <a:gd name="connsiteY12" fmla="*/ 157996 h 15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1415" h="158179">
                    <a:moveTo>
                      <a:pt x="361415" y="157996"/>
                    </a:moveTo>
                    <a:lnTo>
                      <a:pt x="0" y="157996"/>
                    </a:lnTo>
                    <a:lnTo>
                      <a:pt x="0" y="51349"/>
                    </a:lnTo>
                    <a:lnTo>
                      <a:pt x="86898" y="51349"/>
                    </a:lnTo>
                    <a:lnTo>
                      <a:pt x="86898" y="0"/>
                    </a:lnTo>
                    <a:lnTo>
                      <a:pt x="353515" y="0"/>
                    </a:lnTo>
                    <a:lnTo>
                      <a:pt x="355490" y="23700"/>
                    </a:lnTo>
                    <a:cubicBezTo>
                      <a:pt x="353759" y="27163"/>
                      <a:pt x="345616" y="40593"/>
                      <a:pt x="345616" y="47399"/>
                    </a:cubicBezTo>
                    <a:cubicBezTo>
                      <a:pt x="345616" y="52054"/>
                      <a:pt x="345862" y="56902"/>
                      <a:pt x="347591" y="61224"/>
                    </a:cubicBezTo>
                    <a:cubicBezTo>
                      <a:pt x="348628" y="63817"/>
                      <a:pt x="351540" y="65173"/>
                      <a:pt x="353515" y="67148"/>
                    </a:cubicBezTo>
                    <a:cubicBezTo>
                      <a:pt x="354173" y="76365"/>
                      <a:pt x="355029" y="85569"/>
                      <a:pt x="355490" y="94798"/>
                    </a:cubicBezTo>
                    <a:cubicBezTo>
                      <a:pt x="355885" y="102690"/>
                      <a:pt x="354441" y="138524"/>
                      <a:pt x="359440" y="156021"/>
                    </a:cubicBezTo>
                    <a:cubicBezTo>
                      <a:pt x="359844" y="157436"/>
                      <a:pt x="360757" y="158654"/>
                      <a:pt x="361415" y="157996"/>
                    </a:cubicBez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4913862" y="5383000"/>
                <a:ext cx="420688" cy="328545"/>
              </a:xfrm>
              <a:custGeom>
                <a:avLst/>
                <a:gdLst>
                  <a:gd name="connsiteX0" fmla="*/ 0 w 421119"/>
                  <a:gd name="connsiteY0" fmla="*/ 0 h 328594"/>
                  <a:gd name="connsiteX1" fmla="*/ 412732 w 421119"/>
                  <a:gd name="connsiteY1" fmla="*/ 1492 h 328594"/>
                  <a:gd name="connsiteX2" fmla="*/ 421119 w 421119"/>
                  <a:gd name="connsiteY2" fmla="*/ 328594 h 328594"/>
                  <a:gd name="connsiteX3" fmla="*/ 0 w 421119"/>
                  <a:gd name="connsiteY3" fmla="*/ 328594 h 328594"/>
                  <a:gd name="connsiteX4" fmla="*/ 0 w 421119"/>
                  <a:gd name="connsiteY4" fmla="*/ 0 h 328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1119" h="328594">
                    <a:moveTo>
                      <a:pt x="0" y="0"/>
                    </a:moveTo>
                    <a:lnTo>
                      <a:pt x="412732" y="1492"/>
                    </a:lnTo>
                    <a:lnTo>
                      <a:pt x="421119" y="328594"/>
                    </a:lnTo>
                    <a:lnTo>
                      <a:pt x="0" y="3285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4575724" y="5381413"/>
                <a:ext cx="338138" cy="330132"/>
              </a:xfrm>
              <a:custGeom>
                <a:avLst/>
                <a:gdLst>
                  <a:gd name="connsiteX0" fmla="*/ 0 w 337716"/>
                  <a:gd name="connsiteY0" fmla="*/ 0 h 329816"/>
                  <a:gd name="connsiteX1" fmla="*/ 337716 w 337716"/>
                  <a:gd name="connsiteY1" fmla="*/ 1222 h 329816"/>
                  <a:gd name="connsiteX2" fmla="*/ 337716 w 337716"/>
                  <a:gd name="connsiteY2" fmla="*/ 329816 h 329816"/>
                  <a:gd name="connsiteX3" fmla="*/ 0 w 337716"/>
                  <a:gd name="connsiteY3" fmla="*/ 329816 h 329816"/>
                  <a:gd name="connsiteX4" fmla="*/ 0 w 337716"/>
                  <a:gd name="connsiteY4" fmla="*/ 0 h 32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716" h="329816">
                    <a:moveTo>
                      <a:pt x="0" y="0"/>
                    </a:moveTo>
                    <a:lnTo>
                      <a:pt x="337716" y="1222"/>
                    </a:lnTo>
                    <a:lnTo>
                      <a:pt x="337716" y="329816"/>
                    </a:lnTo>
                    <a:lnTo>
                      <a:pt x="0" y="329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CE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5326613" y="5384587"/>
                <a:ext cx="347663" cy="326958"/>
              </a:xfrm>
              <a:custGeom>
                <a:avLst/>
                <a:gdLst>
                  <a:gd name="connsiteX0" fmla="*/ 0 w 347622"/>
                  <a:gd name="connsiteY0" fmla="*/ 0 h 327102"/>
                  <a:gd name="connsiteX1" fmla="*/ 341697 w 347622"/>
                  <a:gd name="connsiteY1" fmla="*/ 1236 h 327102"/>
                  <a:gd name="connsiteX2" fmla="*/ 341697 w 347622"/>
                  <a:gd name="connsiteY2" fmla="*/ 236254 h 327102"/>
                  <a:gd name="connsiteX3" fmla="*/ 347622 w 347622"/>
                  <a:gd name="connsiteY3" fmla="*/ 327102 h 327102"/>
                  <a:gd name="connsiteX4" fmla="*/ 8387 w 347622"/>
                  <a:gd name="connsiteY4" fmla="*/ 327102 h 327102"/>
                  <a:gd name="connsiteX5" fmla="*/ 0 w 347622"/>
                  <a:gd name="connsiteY5" fmla="*/ 0 h 32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622" h="327102">
                    <a:moveTo>
                      <a:pt x="0" y="0"/>
                    </a:moveTo>
                    <a:lnTo>
                      <a:pt x="341697" y="1236"/>
                    </a:lnTo>
                    <a:lnTo>
                      <a:pt x="341697" y="236254"/>
                    </a:lnTo>
                    <a:lnTo>
                      <a:pt x="347622" y="327102"/>
                    </a:lnTo>
                    <a:lnTo>
                      <a:pt x="8387" y="3271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4604299" y="4605285"/>
                <a:ext cx="555626" cy="349179"/>
              </a:xfrm>
              <a:custGeom>
                <a:avLst/>
                <a:gdLst>
                  <a:gd name="connsiteX0" fmla="*/ 5766 w 554801"/>
                  <a:gd name="connsiteY0" fmla="*/ 0 h 361416"/>
                  <a:gd name="connsiteX1" fmla="*/ 554801 w 554801"/>
                  <a:gd name="connsiteY1" fmla="*/ 15800 h 361416"/>
                  <a:gd name="connsiteX2" fmla="*/ 554801 w 554801"/>
                  <a:gd name="connsiteY2" fmla="*/ 361416 h 361416"/>
                  <a:gd name="connsiteX3" fmla="*/ 39340 w 554801"/>
                  <a:gd name="connsiteY3" fmla="*/ 357466 h 361416"/>
                  <a:gd name="connsiteX4" fmla="*/ 43290 w 554801"/>
                  <a:gd name="connsiteY4" fmla="*/ 339691 h 361416"/>
                  <a:gd name="connsiteX5" fmla="*/ 45265 w 554801"/>
                  <a:gd name="connsiteY5" fmla="*/ 329816 h 361416"/>
                  <a:gd name="connsiteX6" fmla="*/ 49215 w 554801"/>
                  <a:gd name="connsiteY6" fmla="*/ 317967 h 361416"/>
                  <a:gd name="connsiteX7" fmla="*/ 51190 w 554801"/>
                  <a:gd name="connsiteY7" fmla="*/ 300192 h 361416"/>
                  <a:gd name="connsiteX8" fmla="*/ 57115 w 554801"/>
                  <a:gd name="connsiteY8" fmla="*/ 296242 h 361416"/>
                  <a:gd name="connsiteX9" fmla="*/ 63039 w 554801"/>
                  <a:gd name="connsiteY9" fmla="*/ 290317 h 361416"/>
                  <a:gd name="connsiteX10" fmla="*/ 66989 w 554801"/>
                  <a:gd name="connsiteY10" fmla="*/ 284393 h 361416"/>
                  <a:gd name="connsiteX11" fmla="*/ 72914 w 554801"/>
                  <a:gd name="connsiteY11" fmla="*/ 282418 h 361416"/>
                  <a:gd name="connsiteX12" fmla="*/ 78839 w 554801"/>
                  <a:gd name="connsiteY12" fmla="*/ 278468 h 361416"/>
                  <a:gd name="connsiteX13" fmla="*/ 126238 w 554801"/>
                  <a:gd name="connsiteY13" fmla="*/ 276493 h 361416"/>
                  <a:gd name="connsiteX14" fmla="*/ 126238 w 554801"/>
                  <a:gd name="connsiteY14" fmla="*/ 104673 h 361416"/>
                  <a:gd name="connsiteX15" fmla="*/ 108463 w 554801"/>
                  <a:gd name="connsiteY15" fmla="*/ 102698 h 361416"/>
                  <a:gd name="connsiteX16" fmla="*/ 47240 w 554801"/>
                  <a:gd name="connsiteY16" fmla="*/ 104673 h 361416"/>
                  <a:gd name="connsiteX17" fmla="*/ 39340 w 554801"/>
                  <a:gd name="connsiteY17" fmla="*/ 82948 h 361416"/>
                  <a:gd name="connsiteX18" fmla="*/ 37365 w 554801"/>
                  <a:gd name="connsiteY18" fmla="*/ 75048 h 361416"/>
                  <a:gd name="connsiteX19" fmla="*/ 41315 w 554801"/>
                  <a:gd name="connsiteY19" fmla="*/ 69124 h 361416"/>
                  <a:gd name="connsiteX20" fmla="*/ 45265 w 554801"/>
                  <a:gd name="connsiteY20" fmla="*/ 59249 h 361416"/>
                  <a:gd name="connsiteX21" fmla="*/ 31440 w 554801"/>
                  <a:gd name="connsiteY21" fmla="*/ 57274 h 361416"/>
                  <a:gd name="connsiteX22" fmla="*/ 19591 w 554801"/>
                  <a:gd name="connsiteY22" fmla="*/ 51349 h 361416"/>
                  <a:gd name="connsiteX23" fmla="*/ 7741 w 554801"/>
                  <a:gd name="connsiteY23" fmla="*/ 43449 h 361416"/>
                  <a:gd name="connsiteX24" fmla="*/ 1816 w 554801"/>
                  <a:gd name="connsiteY24" fmla="*/ 35549 h 361416"/>
                  <a:gd name="connsiteX25" fmla="*/ 5766 w 554801"/>
                  <a:gd name="connsiteY25" fmla="*/ 0 h 361416"/>
                  <a:gd name="connsiteX0" fmla="*/ 4509 w 555519"/>
                  <a:gd name="connsiteY0" fmla="*/ 0 h 349567"/>
                  <a:gd name="connsiteX1" fmla="*/ 555519 w 555519"/>
                  <a:gd name="connsiteY1" fmla="*/ 3951 h 349567"/>
                  <a:gd name="connsiteX2" fmla="*/ 555519 w 555519"/>
                  <a:gd name="connsiteY2" fmla="*/ 349567 h 349567"/>
                  <a:gd name="connsiteX3" fmla="*/ 40058 w 555519"/>
                  <a:gd name="connsiteY3" fmla="*/ 345617 h 349567"/>
                  <a:gd name="connsiteX4" fmla="*/ 44008 w 555519"/>
                  <a:gd name="connsiteY4" fmla="*/ 327842 h 349567"/>
                  <a:gd name="connsiteX5" fmla="*/ 45983 w 555519"/>
                  <a:gd name="connsiteY5" fmla="*/ 317967 h 349567"/>
                  <a:gd name="connsiteX6" fmla="*/ 49933 w 555519"/>
                  <a:gd name="connsiteY6" fmla="*/ 306118 h 349567"/>
                  <a:gd name="connsiteX7" fmla="*/ 51908 w 555519"/>
                  <a:gd name="connsiteY7" fmla="*/ 288343 h 349567"/>
                  <a:gd name="connsiteX8" fmla="*/ 57833 w 555519"/>
                  <a:gd name="connsiteY8" fmla="*/ 284393 h 349567"/>
                  <a:gd name="connsiteX9" fmla="*/ 63757 w 555519"/>
                  <a:gd name="connsiteY9" fmla="*/ 278468 h 349567"/>
                  <a:gd name="connsiteX10" fmla="*/ 67707 w 555519"/>
                  <a:gd name="connsiteY10" fmla="*/ 272544 h 349567"/>
                  <a:gd name="connsiteX11" fmla="*/ 73632 w 555519"/>
                  <a:gd name="connsiteY11" fmla="*/ 270569 h 349567"/>
                  <a:gd name="connsiteX12" fmla="*/ 79557 w 555519"/>
                  <a:gd name="connsiteY12" fmla="*/ 266619 h 349567"/>
                  <a:gd name="connsiteX13" fmla="*/ 126956 w 555519"/>
                  <a:gd name="connsiteY13" fmla="*/ 264644 h 349567"/>
                  <a:gd name="connsiteX14" fmla="*/ 126956 w 555519"/>
                  <a:gd name="connsiteY14" fmla="*/ 92824 h 349567"/>
                  <a:gd name="connsiteX15" fmla="*/ 109181 w 555519"/>
                  <a:gd name="connsiteY15" fmla="*/ 90849 h 349567"/>
                  <a:gd name="connsiteX16" fmla="*/ 47958 w 555519"/>
                  <a:gd name="connsiteY16" fmla="*/ 92824 h 349567"/>
                  <a:gd name="connsiteX17" fmla="*/ 40058 w 555519"/>
                  <a:gd name="connsiteY17" fmla="*/ 71099 h 349567"/>
                  <a:gd name="connsiteX18" fmla="*/ 38083 w 555519"/>
                  <a:gd name="connsiteY18" fmla="*/ 63199 h 349567"/>
                  <a:gd name="connsiteX19" fmla="*/ 42033 w 555519"/>
                  <a:gd name="connsiteY19" fmla="*/ 57275 h 349567"/>
                  <a:gd name="connsiteX20" fmla="*/ 45983 w 555519"/>
                  <a:gd name="connsiteY20" fmla="*/ 47400 h 349567"/>
                  <a:gd name="connsiteX21" fmla="*/ 32158 w 555519"/>
                  <a:gd name="connsiteY21" fmla="*/ 45425 h 349567"/>
                  <a:gd name="connsiteX22" fmla="*/ 20309 w 555519"/>
                  <a:gd name="connsiteY22" fmla="*/ 39500 h 349567"/>
                  <a:gd name="connsiteX23" fmla="*/ 8459 w 555519"/>
                  <a:gd name="connsiteY23" fmla="*/ 31600 h 349567"/>
                  <a:gd name="connsiteX24" fmla="*/ 2534 w 555519"/>
                  <a:gd name="connsiteY24" fmla="*/ 23700 h 349567"/>
                  <a:gd name="connsiteX25" fmla="*/ 4509 w 555519"/>
                  <a:gd name="connsiteY25" fmla="*/ 0 h 349567"/>
                  <a:gd name="connsiteX0" fmla="*/ 4509 w 555519"/>
                  <a:gd name="connsiteY0" fmla="*/ 0 h 349567"/>
                  <a:gd name="connsiteX1" fmla="*/ 555519 w 555519"/>
                  <a:gd name="connsiteY1" fmla="*/ 3951 h 349567"/>
                  <a:gd name="connsiteX2" fmla="*/ 555519 w 555519"/>
                  <a:gd name="connsiteY2" fmla="*/ 349567 h 349567"/>
                  <a:gd name="connsiteX3" fmla="*/ 47958 w 555519"/>
                  <a:gd name="connsiteY3" fmla="*/ 345617 h 349567"/>
                  <a:gd name="connsiteX4" fmla="*/ 44008 w 555519"/>
                  <a:gd name="connsiteY4" fmla="*/ 327842 h 349567"/>
                  <a:gd name="connsiteX5" fmla="*/ 45983 w 555519"/>
                  <a:gd name="connsiteY5" fmla="*/ 317967 h 349567"/>
                  <a:gd name="connsiteX6" fmla="*/ 49933 w 555519"/>
                  <a:gd name="connsiteY6" fmla="*/ 306118 h 349567"/>
                  <a:gd name="connsiteX7" fmla="*/ 51908 w 555519"/>
                  <a:gd name="connsiteY7" fmla="*/ 288343 h 349567"/>
                  <a:gd name="connsiteX8" fmla="*/ 57833 w 555519"/>
                  <a:gd name="connsiteY8" fmla="*/ 284393 h 349567"/>
                  <a:gd name="connsiteX9" fmla="*/ 63757 w 555519"/>
                  <a:gd name="connsiteY9" fmla="*/ 278468 h 349567"/>
                  <a:gd name="connsiteX10" fmla="*/ 67707 w 555519"/>
                  <a:gd name="connsiteY10" fmla="*/ 272544 h 349567"/>
                  <a:gd name="connsiteX11" fmla="*/ 73632 w 555519"/>
                  <a:gd name="connsiteY11" fmla="*/ 270569 h 349567"/>
                  <a:gd name="connsiteX12" fmla="*/ 79557 w 555519"/>
                  <a:gd name="connsiteY12" fmla="*/ 266619 h 349567"/>
                  <a:gd name="connsiteX13" fmla="*/ 126956 w 555519"/>
                  <a:gd name="connsiteY13" fmla="*/ 264644 h 349567"/>
                  <a:gd name="connsiteX14" fmla="*/ 126956 w 555519"/>
                  <a:gd name="connsiteY14" fmla="*/ 92824 h 349567"/>
                  <a:gd name="connsiteX15" fmla="*/ 109181 w 555519"/>
                  <a:gd name="connsiteY15" fmla="*/ 90849 h 349567"/>
                  <a:gd name="connsiteX16" fmla="*/ 47958 w 555519"/>
                  <a:gd name="connsiteY16" fmla="*/ 92824 h 349567"/>
                  <a:gd name="connsiteX17" fmla="*/ 40058 w 555519"/>
                  <a:gd name="connsiteY17" fmla="*/ 71099 h 349567"/>
                  <a:gd name="connsiteX18" fmla="*/ 38083 w 555519"/>
                  <a:gd name="connsiteY18" fmla="*/ 63199 h 349567"/>
                  <a:gd name="connsiteX19" fmla="*/ 42033 w 555519"/>
                  <a:gd name="connsiteY19" fmla="*/ 57275 h 349567"/>
                  <a:gd name="connsiteX20" fmla="*/ 45983 w 555519"/>
                  <a:gd name="connsiteY20" fmla="*/ 47400 h 349567"/>
                  <a:gd name="connsiteX21" fmla="*/ 32158 w 555519"/>
                  <a:gd name="connsiteY21" fmla="*/ 45425 h 349567"/>
                  <a:gd name="connsiteX22" fmla="*/ 20309 w 555519"/>
                  <a:gd name="connsiteY22" fmla="*/ 39500 h 349567"/>
                  <a:gd name="connsiteX23" fmla="*/ 8459 w 555519"/>
                  <a:gd name="connsiteY23" fmla="*/ 31600 h 349567"/>
                  <a:gd name="connsiteX24" fmla="*/ 2534 w 555519"/>
                  <a:gd name="connsiteY24" fmla="*/ 23700 h 349567"/>
                  <a:gd name="connsiteX25" fmla="*/ 4509 w 555519"/>
                  <a:gd name="connsiteY25" fmla="*/ 0 h 34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5519" h="349567">
                    <a:moveTo>
                      <a:pt x="4509" y="0"/>
                    </a:moveTo>
                    <a:lnTo>
                      <a:pt x="555519" y="3951"/>
                    </a:lnTo>
                    <a:lnTo>
                      <a:pt x="555519" y="349567"/>
                    </a:lnTo>
                    <a:lnTo>
                      <a:pt x="47958" y="345617"/>
                    </a:lnTo>
                    <a:cubicBezTo>
                      <a:pt x="49275" y="339692"/>
                      <a:pt x="44337" y="332450"/>
                      <a:pt x="44008" y="327842"/>
                    </a:cubicBezTo>
                    <a:cubicBezTo>
                      <a:pt x="43679" y="323234"/>
                      <a:pt x="45100" y="321206"/>
                      <a:pt x="45983" y="317967"/>
                    </a:cubicBezTo>
                    <a:cubicBezTo>
                      <a:pt x="47078" y="313950"/>
                      <a:pt x="49933" y="306118"/>
                      <a:pt x="49933" y="306118"/>
                    </a:cubicBezTo>
                    <a:cubicBezTo>
                      <a:pt x="50591" y="300193"/>
                      <a:pt x="49871" y="293946"/>
                      <a:pt x="51908" y="288343"/>
                    </a:cubicBezTo>
                    <a:cubicBezTo>
                      <a:pt x="52719" y="286112"/>
                      <a:pt x="56010" y="285913"/>
                      <a:pt x="57833" y="284393"/>
                    </a:cubicBezTo>
                    <a:cubicBezTo>
                      <a:pt x="59978" y="282605"/>
                      <a:pt x="61969" y="280614"/>
                      <a:pt x="63757" y="278468"/>
                    </a:cubicBezTo>
                    <a:cubicBezTo>
                      <a:pt x="65276" y="276645"/>
                      <a:pt x="65854" y="274027"/>
                      <a:pt x="67707" y="272544"/>
                    </a:cubicBezTo>
                    <a:cubicBezTo>
                      <a:pt x="69333" y="271244"/>
                      <a:pt x="71770" y="271500"/>
                      <a:pt x="73632" y="270569"/>
                    </a:cubicBezTo>
                    <a:cubicBezTo>
                      <a:pt x="75755" y="269507"/>
                      <a:pt x="77434" y="267681"/>
                      <a:pt x="79557" y="266619"/>
                    </a:cubicBezTo>
                    <a:cubicBezTo>
                      <a:pt x="92250" y="260272"/>
                      <a:pt x="125546" y="264644"/>
                      <a:pt x="126956" y="264644"/>
                    </a:cubicBezTo>
                    <a:lnTo>
                      <a:pt x="126956" y="92824"/>
                    </a:lnTo>
                    <a:cubicBezTo>
                      <a:pt x="121031" y="92166"/>
                      <a:pt x="121360" y="91836"/>
                      <a:pt x="109181" y="90849"/>
                    </a:cubicBezTo>
                    <a:lnTo>
                      <a:pt x="47958" y="92824"/>
                    </a:lnTo>
                    <a:cubicBezTo>
                      <a:pt x="47387" y="91302"/>
                      <a:pt x="41559" y="76354"/>
                      <a:pt x="40058" y="71099"/>
                    </a:cubicBezTo>
                    <a:cubicBezTo>
                      <a:pt x="39312" y="68489"/>
                      <a:pt x="38741" y="65832"/>
                      <a:pt x="38083" y="63199"/>
                    </a:cubicBezTo>
                    <a:cubicBezTo>
                      <a:pt x="39400" y="61224"/>
                      <a:pt x="40355" y="58953"/>
                      <a:pt x="42033" y="57275"/>
                    </a:cubicBezTo>
                    <a:cubicBezTo>
                      <a:pt x="42809" y="56499"/>
                      <a:pt x="54744" y="51780"/>
                      <a:pt x="45983" y="47400"/>
                    </a:cubicBezTo>
                    <a:cubicBezTo>
                      <a:pt x="41819" y="45318"/>
                      <a:pt x="36766" y="46083"/>
                      <a:pt x="32158" y="45425"/>
                    </a:cubicBezTo>
                    <a:cubicBezTo>
                      <a:pt x="26219" y="43445"/>
                      <a:pt x="25414" y="43755"/>
                      <a:pt x="20309" y="39500"/>
                    </a:cubicBezTo>
                    <a:cubicBezTo>
                      <a:pt x="10448" y="31281"/>
                      <a:pt x="18871" y="35071"/>
                      <a:pt x="8459" y="31600"/>
                    </a:cubicBezTo>
                    <a:cubicBezTo>
                      <a:pt x="6484" y="28967"/>
                      <a:pt x="4006" y="26644"/>
                      <a:pt x="2534" y="23700"/>
                    </a:cubicBezTo>
                    <a:cubicBezTo>
                      <a:pt x="-878" y="16876"/>
                      <a:pt x="-1416" y="15469"/>
                      <a:pt x="4509" y="0"/>
                    </a:cubicBezTo>
                    <a:close/>
                  </a:path>
                </a:pathLst>
              </a:custGeom>
              <a:solidFill>
                <a:srgbClr val="E21E1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5147225" y="4610046"/>
                <a:ext cx="438151" cy="431712"/>
              </a:xfrm>
              <a:custGeom>
                <a:avLst/>
                <a:gdLst>
                  <a:gd name="connsiteX0" fmla="*/ 0 w 438438"/>
                  <a:gd name="connsiteY0" fmla="*/ 0 h 432513"/>
                  <a:gd name="connsiteX1" fmla="*/ 438438 w 438438"/>
                  <a:gd name="connsiteY1" fmla="*/ 0 h 432513"/>
                  <a:gd name="connsiteX2" fmla="*/ 438438 w 438438"/>
                  <a:gd name="connsiteY2" fmla="*/ 432513 h 432513"/>
                  <a:gd name="connsiteX3" fmla="*/ 11850 w 438438"/>
                  <a:gd name="connsiteY3" fmla="*/ 432513 h 432513"/>
                  <a:gd name="connsiteX4" fmla="*/ 0 w 438438"/>
                  <a:gd name="connsiteY4" fmla="*/ 0 h 43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438" h="432513">
                    <a:moveTo>
                      <a:pt x="0" y="0"/>
                    </a:moveTo>
                    <a:lnTo>
                      <a:pt x="438438" y="0"/>
                    </a:lnTo>
                    <a:lnTo>
                      <a:pt x="438438" y="432513"/>
                    </a:lnTo>
                    <a:lnTo>
                      <a:pt x="11850" y="4325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18" name="Oval 217"/>
            <p:cNvSpPr/>
            <p:nvPr/>
          </p:nvSpPr>
          <p:spPr bwMode="auto">
            <a:xfrm>
              <a:off x="2051941" y="4200525"/>
              <a:ext cx="80962" cy="793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1637265" y="4251882"/>
              <a:ext cx="8158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glow rad="127000">
                      <a:schemeClr val="bg1"/>
                    </a:glow>
                  </a:effectLst>
                </a:rPr>
                <a:t>Green Bay</a:t>
              </a:r>
            </a:p>
          </p:txBody>
        </p:sp>
        <p:sp>
          <p:nvSpPr>
            <p:cNvPr id="330" name="Oval 329"/>
            <p:cNvSpPr/>
            <p:nvPr/>
          </p:nvSpPr>
          <p:spPr bwMode="auto">
            <a:xfrm>
              <a:off x="1610137" y="4920578"/>
              <a:ext cx="80962" cy="793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1304123" y="4965404"/>
              <a:ext cx="7200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glow rad="127000">
                      <a:schemeClr val="bg1"/>
                    </a:glow>
                  </a:effectLst>
                </a:rPr>
                <a:t>Madison</a:t>
              </a:r>
            </a:p>
          </p:txBody>
        </p:sp>
        <p:sp>
          <p:nvSpPr>
            <p:cNvPr id="332" name="Oval 331"/>
            <p:cNvSpPr/>
            <p:nvPr/>
          </p:nvSpPr>
          <p:spPr bwMode="auto">
            <a:xfrm>
              <a:off x="2146214" y="4940968"/>
              <a:ext cx="80962" cy="793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2146006" y="4957065"/>
              <a:ext cx="8524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glow rad="127000">
                      <a:schemeClr val="bg1"/>
                    </a:glow>
                  </a:effectLst>
                </a:rPr>
                <a:t>Milwaukee</a:t>
              </a:r>
            </a:p>
          </p:txBody>
        </p:sp>
      </p:grpSp>
      <p:graphicFrame>
        <p:nvGraphicFramePr>
          <p:cNvPr id="277" name="Table 276"/>
          <p:cNvGraphicFramePr>
            <a:graphicFrameLocks noGrp="1"/>
          </p:cNvGraphicFramePr>
          <p:nvPr>
            <p:extLst/>
          </p:nvPr>
        </p:nvGraphicFramePr>
        <p:xfrm>
          <a:off x="386274" y="3966530"/>
          <a:ext cx="2651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3978908530"/>
                    </a:ext>
                  </a:extLst>
                </a:gridCol>
              </a:tblGrid>
              <a:tr h="27439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Candidate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Pct.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Votes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0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Trump/Pence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56.4%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331,898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0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Clinton/</a:t>
                      </a:r>
                      <a:r>
                        <a:rPr lang="en-US" sz="1100" dirty="0" err="1" smtClean="0">
                          <a:latin typeface="+mn-lt"/>
                        </a:rPr>
                        <a:t>Kaine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37.9%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222,446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3" name="Rectangle 282"/>
          <p:cNvSpPr/>
          <p:nvPr/>
        </p:nvSpPr>
        <p:spPr>
          <a:xfrm>
            <a:off x="386274" y="3695316"/>
            <a:ext cx="176053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  <a:ea typeface="ＭＳ Ｐゴシック" panose="020B0600070205080204" pitchFamily="34" charset="-128"/>
              </a:rPr>
              <a:t>Rural Turnout: 85%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3332830" y="3694571"/>
            <a:ext cx="18161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  <a:ea typeface="ＭＳ Ｐゴシック" panose="020B0600070205080204" pitchFamily="34" charset="-128"/>
              </a:rPr>
              <a:t>Urban Turnout: 83%</a:t>
            </a:r>
          </a:p>
        </p:txBody>
      </p:sp>
      <p:graphicFrame>
        <p:nvGraphicFramePr>
          <p:cNvPr id="285" name="Table 284"/>
          <p:cNvGraphicFramePr>
            <a:graphicFrameLocks noGrp="1"/>
          </p:cNvGraphicFramePr>
          <p:nvPr>
            <p:extLst/>
          </p:nvPr>
        </p:nvGraphicFramePr>
        <p:xfrm>
          <a:off x="3332830" y="3966530"/>
          <a:ext cx="2651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478698866"/>
                    </a:ext>
                  </a:extLst>
                </a:gridCol>
              </a:tblGrid>
              <a:tr h="27439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Candidate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Pct.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Votes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Clinton/</a:t>
                      </a:r>
                      <a:r>
                        <a:rPr lang="en-US" sz="1100" dirty="0" err="1" smtClean="0">
                          <a:latin typeface="+mn-lt"/>
                        </a:rPr>
                        <a:t>Kaine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48.6%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17" marR="91417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1,160,090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17" marR="91417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Trump/Pence</a:t>
                      </a: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44.9%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17" marR="91417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1,073,386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17" marR="91417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" name="Text Placeholder 18"/>
          <p:cNvSpPr txBox="1">
            <a:spLocks/>
          </p:cNvSpPr>
          <p:nvPr/>
        </p:nvSpPr>
        <p:spPr bwMode="auto">
          <a:xfrm>
            <a:off x="0" y="6316663"/>
            <a:ext cx="914400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</a:rPr>
              <a:t>Sources: National Journal Research, 2016; Associated Press, 2016; Wisconsin Secretary of State, “Recount Results by County,” 2016. </a:t>
            </a:r>
          </a:p>
        </p:txBody>
      </p:sp>
      <p:cxnSp>
        <p:nvCxnSpPr>
          <p:cNvPr id="287" name="Straight Connector 286"/>
          <p:cNvCxnSpPr/>
          <p:nvPr/>
        </p:nvCxnSpPr>
        <p:spPr>
          <a:xfrm flipV="1">
            <a:off x="7787261" y="4497128"/>
            <a:ext cx="158734" cy="71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Rectangle 287"/>
          <p:cNvSpPr/>
          <p:nvPr/>
        </p:nvSpPr>
        <p:spPr bwMode="auto">
          <a:xfrm>
            <a:off x="7197052" y="5072449"/>
            <a:ext cx="129157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effectLst>
                  <a:glow rad="127000">
                    <a:schemeClr val="bg1"/>
                  </a:glow>
                </a:effectLst>
              </a:rPr>
              <a:t>Waukesha County</a:t>
            </a:r>
            <a:endParaRPr lang="en-US" sz="1200" dirty="0">
              <a:effectLst>
                <a:glow rad="127000">
                  <a:schemeClr val="bg1"/>
                </a:glow>
              </a:effectLst>
            </a:endParaRPr>
          </a:p>
        </p:txBody>
      </p:sp>
      <p:graphicFrame>
        <p:nvGraphicFramePr>
          <p:cNvPr id="294" name="Table 293"/>
          <p:cNvGraphicFramePr>
            <a:graphicFrameLocks noGrp="1"/>
          </p:cNvGraphicFramePr>
          <p:nvPr>
            <p:extLst/>
          </p:nvPr>
        </p:nvGraphicFramePr>
        <p:xfrm>
          <a:off x="386274" y="1953714"/>
          <a:ext cx="3619710" cy="1468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8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43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92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Candidate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Votes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Pct.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30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Donald Trump/Mike Pence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1,405,284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47.2%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30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Hillary Clinton/Tim </a:t>
                      </a:r>
                      <a:r>
                        <a:rPr lang="en-US" sz="1100" dirty="0" err="1" smtClean="0">
                          <a:latin typeface="+mn-lt"/>
                        </a:rPr>
                        <a:t>Kaine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1,382,536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46.4%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230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Gary Johnson/Bill Weld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106,674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3.6%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30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Jill Stein/</a:t>
                      </a:r>
                      <a:r>
                        <a:rPr lang="en-US" sz="1100" dirty="0" err="1" smtClean="0">
                          <a:latin typeface="+mn-lt"/>
                        </a:rPr>
                        <a:t>Ajamu</a:t>
                      </a:r>
                      <a:r>
                        <a:rPr lang="en-US" sz="1100" dirty="0" smtClean="0">
                          <a:latin typeface="+mn-lt"/>
                        </a:rPr>
                        <a:t> Baraka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+mn-lt"/>
                        </a:rPr>
                        <a:t>31,072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1.1%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41" marR="91441" marT="45748" marB="45748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6" name="Rectangle 295"/>
          <p:cNvSpPr/>
          <p:nvPr/>
        </p:nvSpPr>
        <p:spPr>
          <a:xfrm>
            <a:off x="413341" y="5315225"/>
            <a:ext cx="2808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  <a:ea typeface="ＭＳ Ｐゴシック" panose="020B0600070205080204" pitchFamily="34" charset="-128"/>
              </a:rPr>
              <a:t>Final Real Clear Politics Average: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70ACE2"/>
                </a:solidFill>
                <a:latin typeface="+mj-lt"/>
                <a:ea typeface="ＭＳ Ｐゴシック" panose="020B0600070205080204" pitchFamily="34" charset="-128"/>
              </a:rPr>
              <a:t>Clinton +6.5</a:t>
            </a:r>
            <a:endParaRPr lang="en-US" sz="1200" b="1" dirty="0">
              <a:solidFill>
                <a:srgbClr val="70ACE2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3332830" y="5315225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  <a:ea typeface="ＭＳ Ｐゴシック" panose="020B0600070205080204" pitchFamily="34" charset="-128"/>
              </a:rPr>
              <a:t>Actual Result: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D76B63"/>
                </a:solidFill>
                <a:latin typeface="+mj-lt"/>
                <a:ea typeface="ＭＳ Ｐゴシック" panose="020B0600070205080204" pitchFamily="34" charset="-128"/>
              </a:rPr>
              <a:t>Trump +0.8</a:t>
            </a:r>
            <a:endParaRPr lang="en-US" sz="1200" b="1" dirty="0">
              <a:solidFill>
                <a:srgbClr val="D76B63"/>
              </a:solidFill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5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Georgia" charset="0"/>
                <a:ea typeface="ＭＳ Ｐゴシック" charset="-128"/>
                <a:cs typeface="MS PGothic" charset="-128"/>
              </a:rPr>
              <a:t>Incorrect expectations: turnout lower for key Dem groups and Trump pulled more votes from the Obama base</a:t>
            </a:r>
            <a:endParaRPr lang="en-US" altLang="en-US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109" name="TextBox 12"/>
          <p:cNvSpPr txBox="1">
            <a:spLocks noChangeArrowheads="1"/>
          </p:cNvSpPr>
          <p:nvPr/>
        </p:nvSpPr>
        <p:spPr bwMode="auto">
          <a:xfrm>
            <a:off x="8367996" y="233363"/>
            <a:ext cx="758542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TURNOUT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FreightSans Pro Book" pitchFamily="50" charset="0"/>
            </a:endParaRPr>
          </a:p>
        </p:txBody>
      </p:sp>
      <p:sp>
        <p:nvSpPr>
          <p:cNvPr id="113" name="Content Placeholder 17"/>
          <p:cNvSpPr>
            <a:spLocks noGrp="1"/>
          </p:cNvSpPr>
          <p:nvPr>
            <p:ph sz="quarter" idx="4294967295"/>
          </p:nvPr>
        </p:nvSpPr>
        <p:spPr>
          <a:xfrm>
            <a:off x="0" y="6626225"/>
            <a:ext cx="4572000" cy="231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June 20, 2017  |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Daniel Stublen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pic>
        <p:nvPicPr>
          <p:cNvPr id="17420" name="Picture 217" descr="NationalJournal_LC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3D1AA-A191-D249-943C-70548A6C11B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86" name="Text Placeholder 18"/>
          <p:cNvSpPr txBox="1">
            <a:spLocks/>
          </p:cNvSpPr>
          <p:nvPr/>
        </p:nvSpPr>
        <p:spPr bwMode="auto">
          <a:xfrm>
            <a:off x="0" y="6316663"/>
            <a:ext cx="914400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</a:rPr>
              <a:t>Sources: Michael McDonald, United States Election Project, Accessed June 20, 2017.</a:t>
            </a: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/>
          </p:nvPr>
        </p:nvGraphicFramePr>
        <p:xfrm>
          <a:off x="459181" y="2480266"/>
          <a:ext cx="5123544" cy="35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994">
                  <a:extLst>
                    <a:ext uri="{9D8B030D-6E8A-4147-A177-3AD203B41FA5}">
                      <a16:colId xmlns="" xmlns:a16="http://schemas.microsoft.com/office/drawing/2014/main" val="3021383198"/>
                    </a:ext>
                  </a:extLst>
                </a:gridCol>
                <a:gridCol w="13149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60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9257">
                  <a:extLst>
                    <a:ext uri="{9D8B030D-6E8A-4147-A177-3AD203B41FA5}">
                      <a16:colId xmlns="" xmlns:a16="http://schemas.microsoft.com/office/drawing/2014/main" val="3978908530"/>
                    </a:ext>
                  </a:extLst>
                </a:gridCol>
                <a:gridCol w="798286">
                  <a:extLst>
                    <a:ext uri="{9D8B030D-6E8A-4147-A177-3AD203B41FA5}">
                      <a16:colId xmlns="" xmlns:a16="http://schemas.microsoft.com/office/drawing/2014/main" val="588839370"/>
                    </a:ext>
                  </a:extLst>
                </a:gridCol>
              </a:tblGrid>
              <a:tr h="274394"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Group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2012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2016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Change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>
                    <a:lnB w="38100" cmpd="sng">
                      <a:noFill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9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Overall</a:t>
                      </a:r>
                      <a:endParaRPr lang="en-US" sz="1100" b="1" dirty="0"/>
                    </a:p>
                  </a:txBody>
                  <a:tcPr marL="91455" marR="91455" marT="45736" marB="45736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58.6%</a:t>
                      </a:r>
                      <a:endParaRPr lang="en-US" sz="1100" dirty="0"/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60.2%</a:t>
                      </a:r>
                      <a:endParaRPr lang="en-US" sz="1100" dirty="0"/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+1.6</a:t>
                      </a:r>
                      <a:endParaRPr lang="en-US" sz="1100" dirty="0"/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B2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9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Race</a:t>
                      </a:r>
                    </a:p>
                  </a:txBody>
                  <a:tcPr marL="91455" marR="91455" marT="45736" marB="45736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Non-Hispanic White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61.8%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64.7%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+2.9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B2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4927586"/>
                  </a:ext>
                </a:extLst>
              </a:tr>
              <a:tr h="365792">
                <a:tc vMerge="1">
                  <a:txBody>
                    <a:bodyPr/>
                    <a:lstStyle/>
                    <a:p>
                      <a:endParaRPr lang="en-US" sz="1100" dirty="0" smtClean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Non-Hispanic</a:t>
                      </a:r>
                      <a:r>
                        <a:rPr lang="en-US" sz="1100" baseline="0" dirty="0" smtClean="0">
                          <a:latin typeface="+mn-lt"/>
                        </a:rPr>
                        <a:t> Black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67.4%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59.9%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-7.5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777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92">
                <a:tc vMerge="1">
                  <a:txBody>
                    <a:bodyPr/>
                    <a:lstStyle/>
                    <a:p>
                      <a:endParaRPr lang="en-US" sz="1100" dirty="0" smtClean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Hispanic</a:t>
                      </a: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43.1%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44.9%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+1.8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B2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4421812"/>
                  </a:ext>
                </a:extLst>
              </a:tr>
              <a:tr h="365792">
                <a:tc vMerge="1">
                  <a:txBody>
                    <a:bodyPr/>
                    <a:lstStyle/>
                    <a:p>
                      <a:endParaRPr lang="en-US" sz="1100" dirty="0" smtClean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Other</a:t>
                      </a: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45.4%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46.3%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+0.9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B2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9028161"/>
                  </a:ext>
                </a:extLst>
              </a:tr>
              <a:tr h="365792"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n-lt"/>
                        </a:rPr>
                        <a:t>Age</a:t>
                      </a:r>
                    </a:p>
                  </a:txBody>
                  <a:tcPr marL="91455" marR="91455" marT="45736" marB="45736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18-29</a:t>
                      </a: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dirty="0">
                          <a:effectLst/>
                          <a:latin typeface="+mn-lt"/>
                        </a:rPr>
                        <a:t>40.9%</a:t>
                      </a:r>
                    </a:p>
                  </a:txBody>
                  <a:tcPr marL="28575" marR="28575" marT="19050" marB="1905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dirty="0">
                          <a:effectLst/>
                          <a:latin typeface="+mn-lt"/>
                        </a:rPr>
                        <a:t>43.4%</a:t>
                      </a:r>
                    </a:p>
                  </a:txBody>
                  <a:tcPr marL="28575" marR="28575" marT="19050" marB="1905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+2.5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B2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4398500"/>
                  </a:ext>
                </a:extLst>
              </a:tr>
              <a:tr h="365792">
                <a:tc vMerge="1">
                  <a:txBody>
                    <a:bodyPr/>
                    <a:lstStyle/>
                    <a:p>
                      <a:endParaRPr lang="en-US" sz="1100" dirty="0" smtClean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30-44</a:t>
                      </a: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dirty="0">
                          <a:effectLst/>
                          <a:latin typeface="+mn-lt"/>
                        </a:rPr>
                        <a:t>56.2%</a:t>
                      </a:r>
                    </a:p>
                  </a:txBody>
                  <a:tcPr marL="28575" marR="28575" marT="19050" marB="1905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dirty="0">
                          <a:effectLst/>
                          <a:latin typeface="+mn-lt"/>
                        </a:rPr>
                        <a:t>56.9%</a:t>
                      </a:r>
                    </a:p>
                  </a:txBody>
                  <a:tcPr marL="28575" marR="28575" marT="19050" marB="1905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+0.7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B2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4548220"/>
                  </a:ext>
                </a:extLst>
              </a:tr>
              <a:tr h="365792">
                <a:tc vMerge="1">
                  <a:txBody>
                    <a:bodyPr/>
                    <a:lstStyle/>
                    <a:p>
                      <a:endParaRPr lang="en-US" sz="1100" dirty="0" smtClean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45-59</a:t>
                      </a: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>
                          <a:effectLst/>
                          <a:latin typeface="+mn-lt"/>
                        </a:rPr>
                        <a:t>66.0%</a:t>
                      </a:r>
                    </a:p>
                  </a:txBody>
                  <a:tcPr marL="28575" marR="28575" marT="19050" marB="1905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dirty="0">
                          <a:effectLst/>
                          <a:latin typeface="+mn-lt"/>
                        </a:rPr>
                        <a:t>66.2%</a:t>
                      </a:r>
                    </a:p>
                  </a:txBody>
                  <a:tcPr marL="28575" marR="28575" marT="19050" marB="1905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+0.2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B2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600908"/>
                  </a:ext>
                </a:extLst>
              </a:tr>
              <a:tr h="365792">
                <a:tc vMerge="1">
                  <a:txBody>
                    <a:bodyPr/>
                    <a:lstStyle/>
                    <a:p>
                      <a:endParaRPr lang="en-US" sz="1100" dirty="0" smtClean="0">
                        <a:latin typeface="+mn-lt"/>
                      </a:endParaRPr>
                    </a:p>
                  </a:txBody>
                  <a:tcPr marL="91455" marR="91455" marT="45736" marB="45736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60+</a:t>
                      </a: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dirty="0">
                          <a:effectLst/>
                          <a:latin typeface="+mn-lt"/>
                        </a:rPr>
                        <a:t>71.2%</a:t>
                      </a:r>
                    </a:p>
                  </a:txBody>
                  <a:tcPr marL="28575" marR="28575" marT="19050" marB="1905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dirty="0">
                          <a:effectLst/>
                          <a:latin typeface="+mn-lt"/>
                        </a:rPr>
                        <a:t>71.4%</a:t>
                      </a:r>
                    </a:p>
                  </a:txBody>
                  <a:tcPr marL="28575" marR="28575" marT="19050" marB="1905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+mn-lt"/>
                        </a:rPr>
                        <a:t>+0.2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91455" marR="91455" marT="45736" marB="45736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B2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0006932"/>
                  </a:ext>
                </a:extLst>
              </a:tr>
            </a:tbl>
          </a:graphicData>
        </a:graphic>
      </p:graphicFrame>
      <p:sp>
        <p:nvSpPr>
          <p:cNvPr id="112" name="Rectangle 14"/>
          <p:cNvSpPr>
            <a:spLocks noChangeArrowheads="1"/>
          </p:cNvSpPr>
          <p:nvPr/>
        </p:nvSpPr>
        <p:spPr bwMode="auto">
          <a:xfrm>
            <a:off x="419100" y="1500188"/>
            <a:ext cx="822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7F7F7F"/>
                </a:solidFill>
              </a:rPr>
              <a:t>2016 election turnout by voting group</a:t>
            </a:r>
            <a:endParaRPr lang="en-US" altLang="en-US" sz="1600" b="1" dirty="0">
              <a:solidFill>
                <a:srgbClr val="7F7F7F"/>
              </a:solidFill>
            </a:endParaRPr>
          </a:p>
        </p:txBody>
      </p:sp>
      <p:sp>
        <p:nvSpPr>
          <p:cNvPr id="114" name="Rectangle 14"/>
          <p:cNvSpPr>
            <a:spLocks noChangeArrowheads="1"/>
          </p:cNvSpPr>
          <p:nvPr/>
        </p:nvSpPr>
        <p:spPr bwMode="auto">
          <a:xfrm>
            <a:off x="419100" y="1801813"/>
            <a:ext cx="82296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400" i="1" dirty="0" smtClean="0">
                <a:solidFill>
                  <a:srgbClr val="7F7F7F"/>
                </a:solidFill>
                <a:latin typeface="+mn-lt"/>
                <a:cs typeface="+mn-cs"/>
              </a:rPr>
              <a:t>Compared to 2012 results</a:t>
            </a:r>
            <a:endParaRPr lang="en-US" altLang="en-US" sz="1400" i="1" dirty="0">
              <a:solidFill>
                <a:srgbClr val="7F7F7F"/>
              </a:solidFill>
              <a:latin typeface="+mn-lt"/>
              <a:cs typeface="+mn-cs"/>
            </a:endParaRPr>
          </a:p>
        </p:txBody>
      </p:sp>
      <p:sp>
        <p:nvSpPr>
          <p:cNvPr id="122" name="TextBox 1"/>
          <p:cNvSpPr txBox="1">
            <a:spLocks noChangeArrowheads="1"/>
          </p:cNvSpPr>
          <p:nvPr/>
        </p:nvSpPr>
        <p:spPr bwMode="auto">
          <a:xfrm>
            <a:off x="457200" y="2136922"/>
            <a:ext cx="28921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A0B277"/>
                </a:solidFill>
                <a:latin typeface="Calibri Light" charset="0"/>
              </a:rPr>
              <a:t>■</a:t>
            </a:r>
            <a:r>
              <a:rPr lang="en-US" altLang="en-US" sz="1100" b="1" dirty="0">
                <a:latin typeface="Calibri Light" charset="0"/>
              </a:rPr>
              <a:t> </a:t>
            </a:r>
            <a:r>
              <a:rPr lang="en-US" altLang="en-US" sz="1100" dirty="0" smtClean="0">
                <a:latin typeface="Calibri Light" charset="0"/>
              </a:rPr>
              <a:t>Increase in turnout     </a:t>
            </a:r>
            <a:r>
              <a:rPr lang="en-US" altLang="en-US" sz="1100" b="1" dirty="0">
                <a:solidFill>
                  <a:srgbClr val="D27770"/>
                </a:solidFill>
                <a:latin typeface="Calibri Light" charset="0"/>
              </a:rPr>
              <a:t>■</a:t>
            </a:r>
            <a:r>
              <a:rPr lang="en-US" altLang="en-US" sz="1100" b="1" dirty="0">
                <a:latin typeface="Calibri Light" charset="0"/>
              </a:rPr>
              <a:t> </a:t>
            </a:r>
            <a:r>
              <a:rPr lang="en-US" altLang="en-US" sz="1100" dirty="0" smtClean="0">
                <a:latin typeface="Calibri Light" charset="0"/>
              </a:rPr>
              <a:t>Decrease in turnout</a:t>
            </a:r>
            <a:endParaRPr lang="en-US" altLang="en-US" sz="1100" dirty="0">
              <a:latin typeface="Calibri Light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6094186" y="2800589"/>
            <a:ext cx="2821214" cy="2499722"/>
          </a:xfrm>
          <a:prstGeom prst="rect">
            <a:avLst/>
          </a:prstGeom>
          <a:solidFill>
            <a:srgbClr val="E8D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50"/>
              </a:spcAft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Analysis</a:t>
            </a:r>
            <a:endParaRPr lang="en-US" sz="1100" b="1" dirty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Expected only 5% decrease in African American turnout</a:t>
            </a:r>
            <a:r>
              <a:rPr lang="en-US" sz="1100" dirty="0" smtClean="0">
                <a:solidFill>
                  <a:schemeClr val="tx1"/>
                </a:solidFill>
              </a:rPr>
              <a:t>, was actually 7.5%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Latinos did not turn out </a:t>
            </a:r>
            <a:r>
              <a:rPr lang="en-US" sz="1100" b="1" i="1" dirty="0" err="1" smtClean="0">
                <a:solidFill>
                  <a:schemeClr val="tx1"/>
                </a:solidFill>
              </a:rPr>
              <a:t>en</a:t>
            </a:r>
            <a:r>
              <a:rPr lang="en-US" sz="1100" b="1" i="1" dirty="0" smtClean="0">
                <a:solidFill>
                  <a:schemeClr val="tx1"/>
                </a:solidFill>
              </a:rPr>
              <a:t> masse</a:t>
            </a:r>
            <a:r>
              <a:rPr lang="en-US" sz="1100" dirty="0" smtClean="0">
                <a:solidFill>
                  <a:schemeClr val="tx1"/>
                </a:solidFill>
              </a:rPr>
              <a:t> as expected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Too many younger voters splintered off </a:t>
            </a:r>
            <a:r>
              <a:rPr lang="en-US" sz="1100" dirty="0" smtClean="0">
                <a:solidFill>
                  <a:schemeClr val="tx1"/>
                </a:solidFill>
              </a:rPr>
              <a:t>to Stein and Johnson or stayed home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Trump over-performed polls for </a:t>
            </a:r>
            <a:r>
              <a:rPr lang="en-US" sz="1100" b="1" dirty="0" smtClean="0">
                <a:solidFill>
                  <a:schemeClr val="tx1"/>
                </a:solidFill>
              </a:rPr>
              <a:t>white, moderate, suburban, college-educated women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Unexpectedly large turnout for Trump: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Small town and rural voters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White working class voters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White lower middle class voters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charset="0"/>
                <a:ea typeface="MS PGothic" charset="-128"/>
                <a:cs typeface="ＭＳ Ｐゴシック" charset="-128"/>
              </a:rPr>
              <a:t>Only five U.S. presidents have lost the popular vote </a:t>
            </a:r>
            <a:endParaRPr lang="en-US" altLang="en-US" dirty="0">
              <a:latin typeface="Georgia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b="1" smtClean="0">
              <a:solidFill>
                <a:schemeClr val="bg1"/>
              </a:solidFill>
              <a:latin typeface="FreightSans Pro Book" panose="02000606030000020004" pitchFamily="50" charset="0"/>
            </a:endParaRPr>
          </a:p>
        </p:txBody>
      </p:sp>
      <p:sp>
        <p:nvSpPr>
          <p:cNvPr id="113" name="Content Placeholder 17"/>
          <p:cNvSpPr>
            <a:spLocks noGrp="1"/>
          </p:cNvSpPr>
          <p:nvPr>
            <p:ph sz="quarter" idx="4294967295"/>
          </p:nvPr>
        </p:nvSpPr>
        <p:spPr>
          <a:xfrm>
            <a:off x="0" y="6626225"/>
            <a:ext cx="4572000" cy="231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anose="020B0600070205080204" pitchFamily="34" charset="-128"/>
              </a:rPr>
              <a:t>June 20, 2017  |  Madelaine Pisani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172" name="Text Placeholder 18"/>
          <p:cNvSpPr txBox="1">
            <a:spLocks/>
          </p:cNvSpPr>
          <p:nvPr/>
        </p:nvSpPr>
        <p:spPr bwMode="auto">
          <a:xfrm>
            <a:off x="0" y="6207125"/>
            <a:ext cx="9144000" cy="37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000" i="1">
              <a:solidFill>
                <a:srgbClr val="595959"/>
              </a:solidFill>
              <a:latin typeface="Calibri Light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000" i="1">
                <a:solidFill>
                  <a:srgbClr val="595959"/>
                </a:solidFill>
                <a:latin typeface="Calibri Light" charset="0"/>
              </a:rPr>
              <a:t>Source: Cook subscriber briefing, April 4, 2017; Charlie Cook, “Uphill climb for Democrats in 2018,” The Cook Political Report, December 2, 2016.</a:t>
            </a:r>
          </a:p>
        </p:txBody>
      </p: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419100" y="1500188"/>
            <a:ext cx="822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7F7F7F"/>
                </a:solidFill>
              </a:rPr>
              <a:t>Presidents who lost the popular vote </a:t>
            </a:r>
            <a:endParaRPr lang="en-US" altLang="en-US" sz="1600" b="1" dirty="0">
              <a:solidFill>
                <a:srgbClr val="7F7F7F"/>
              </a:solidFill>
            </a:endParaRPr>
          </a:p>
        </p:txBody>
      </p:sp>
      <p:pic>
        <p:nvPicPr>
          <p:cNvPr id="7174" name="Picture 217" descr="NationalJournal_LC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2"/>
          <p:cNvSpPr txBox="1">
            <a:spLocks noChangeArrowheads="1"/>
          </p:cNvSpPr>
          <p:nvPr/>
        </p:nvSpPr>
        <p:spPr bwMode="auto">
          <a:xfrm>
            <a:off x="7520008" y="233363"/>
            <a:ext cx="16065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 smtClean="0"/>
              <a:t>POPULAR VOTE HISTORY</a:t>
            </a:r>
            <a:endParaRPr lang="en-US" altLang="en-US" sz="900" dirty="0"/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23469E1-5179-6449-8EA4-C9BC5C1F80F2}" type="slidenum">
              <a:rPr lang="en-US" altLang="en-US" sz="1000">
                <a:solidFill>
                  <a:srgbClr val="3B3838"/>
                </a:solidFill>
                <a:latin typeface="Calibri Light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>
              <a:solidFill>
                <a:srgbClr val="3B3838"/>
              </a:solidFill>
              <a:latin typeface="Calibri Light" charset="0"/>
            </a:endParaRPr>
          </a:p>
        </p:txBody>
      </p:sp>
      <p:pic>
        <p:nvPicPr>
          <p:cNvPr id="717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071" y="2129691"/>
            <a:ext cx="615829" cy="615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1168" y="2181260"/>
            <a:ext cx="4222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1824: John Quincy Adams lost the popular vote to Andrew Jackson, but won the Electoral College.</a:t>
            </a: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r="10912"/>
          <a:stretch/>
        </p:blipFill>
        <p:spPr bwMode="auto">
          <a:xfrm>
            <a:off x="870071" y="2950676"/>
            <a:ext cx="615829" cy="620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070" y="3777976"/>
            <a:ext cx="615829" cy="615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069" y="4601066"/>
            <a:ext cx="615829" cy="615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068" y="5381930"/>
            <a:ext cx="615829" cy="615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11168" y="2980935"/>
            <a:ext cx="6175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1876</a:t>
            </a:r>
            <a:r>
              <a:rPr lang="en-US" sz="1400" dirty="0">
                <a:latin typeface="+mn-lt"/>
                <a:ea typeface="MS PGothic" panose="020B0600070205080204" pitchFamily="34" charset="-128"/>
              </a:rPr>
              <a:t>: Democratic candidate Samuel Tilden, despite winning the popular </a:t>
            </a: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vote, </a:t>
            </a:r>
            <a:r>
              <a:rPr lang="en-US" sz="1400" dirty="0">
                <a:latin typeface="+mn-lt"/>
                <a:ea typeface="MS PGothic" panose="020B0600070205080204" pitchFamily="34" charset="-128"/>
              </a:rPr>
              <a:t>was narrowly defeated </a:t>
            </a: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in the Electoral College by </a:t>
            </a:r>
            <a:r>
              <a:rPr lang="en-US" sz="1400" dirty="0">
                <a:latin typeface="+mn-lt"/>
                <a:ea typeface="MS PGothic" panose="020B0600070205080204" pitchFamily="34" charset="-128"/>
              </a:rPr>
              <a:t>Republican </a:t>
            </a: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Rutherford B. Hayes.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1168" y="3824280"/>
            <a:ext cx="6175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1888: </a:t>
            </a:r>
            <a:r>
              <a:rPr lang="en-US" sz="1400" dirty="0">
                <a:latin typeface="+mn-lt"/>
                <a:ea typeface="MS PGothic" panose="020B0600070205080204" pitchFamily="34" charset="-128"/>
              </a:rPr>
              <a:t>Democrat Grover Cleveland, winner of </a:t>
            </a: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the popular </a:t>
            </a:r>
            <a:r>
              <a:rPr lang="en-US" sz="1400" dirty="0">
                <a:latin typeface="+mn-lt"/>
                <a:ea typeface="MS PGothic" panose="020B0600070205080204" pitchFamily="34" charset="-128"/>
              </a:rPr>
              <a:t>vote, lost out to Benjamin Harrison in terms of </a:t>
            </a: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Electoral College votes</a:t>
            </a:r>
            <a:r>
              <a:rPr lang="en-US" sz="1400" dirty="0">
                <a:latin typeface="+mn-lt"/>
                <a:ea typeface="MS PGothic" panose="020B0600070205080204" pitchFamily="34" charset="-128"/>
              </a:rPr>
              <a:t>.</a:t>
            </a:r>
            <a:endParaRPr lang="en-US" sz="1400" dirty="0" smtClean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1168" y="4647370"/>
            <a:ext cx="4472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2000: George W. Bush won the Electoral College, but lost the popular vote to Al Gore.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1167" y="5412646"/>
            <a:ext cx="51900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  <a:ea typeface="MS PGothic" panose="020B0600070205080204" pitchFamily="34" charset="-128"/>
              </a:rPr>
              <a:t>2016: Hillary Clinton won the popular vote, but lost the Electoral College to Donald Trump. </a:t>
            </a:r>
          </a:p>
        </p:txBody>
      </p:sp>
    </p:spTree>
    <p:extLst>
      <p:ext uri="{BB962C8B-B14F-4D97-AF65-F5344CB8AC3E}">
        <p14:creationId xmlns:p14="http://schemas.microsoft.com/office/powerpoint/2010/main" val="14552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charset="0"/>
                <a:ea typeface="MS PGothic" charset="-128"/>
                <a:cs typeface="ＭＳ Ｐゴシック" charset="-128"/>
              </a:rPr>
              <a:t>President Trump’s disapproval rating hit 50% much earlier in his presidency than his predecessors </a:t>
            </a:r>
            <a:endParaRPr lang="en-US" altLang="en-US" dirty="0">
              <a:latin typeface="Georgia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b="1" smtClean="0">
              <a:solidFill>
                <a:schemeClr val="bg1"/>
              </a:solidFill>
              <a:latin typeface="FreightSans Pro Book" panose="02000606030000020004" pitchFamily="50" charset="0"/>
            </a:endParaRPr>
          </a:p>
        </p:txBody>
      </p:sp>
      <p:sp>
        <p:nvSpPr>
          <p:cNvPr id="113" name="Content Placeholder 17"/>
          <p:cNvSpPr>
            <a:spLocks noGrp="1"/>
          </p:cNvSpPr>
          <p:nvPr>
            <p:ph sz="quarter" idx="4294967295"/>
          </p:nvPr>
        </p:nvSpPr>
        <p:spPr>
          <a:xfrm>
            <a:off x="0" y="6626225"/>
            <a:ext cx="4572000" cy="231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anose="020B0600070205080204" pitchFamily="34" charset="-128"/>
              </a:rPr>
              <a:t>June 20, 2017  |  Madelaine Pisani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172" name="Text Placeholder 18"/>
          <p:cNvSpPr txBox="1">
            <a:spLocks/>
          </p:cNvSpPr>
          <p:nvPr/>
        </p:nvSpPr>
        <p:spPr bwMode="auto">
          <a:xfrm>
            <a:off x="0" y="6207125"/>
            <a:ext cx="9144000" cy="37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000" i="1">
              <a:solidFill>
                <a:srgbClr val="595959"/>
              </a:solidFill>
              <a:latin typeface="Calibri Light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000" i="1">
                <a:solidFill>
                  <a:srgbClr val="595959"/>
                </a:solidFill>
                <a:latin typeface="Calibri Light" charset="0"/>
              </a:rPr>
              <a:t>Source: Cook subscriber briefing, April 4, 2017; Charlie Cook, “Uphill climb for Democrats in 2018,” The Cook Political Report, December 2, 2016.</a:t>
            </a:r>
          </a:p>
        </p:txBody>
      </p: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419100" y="1500188"/>
            <a:ext cx="822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7F7F7F"/>
                </a:solidFill>
              </a:rPr>
              <a:t>Days until presidential disapproval hits 50% for the first time</a:t>
            </a:r>
            <a:endParaRPr lang="en-US" altLang="en-US" sz="1600" b="1" dirty="0">
              <a:solidFill>
                <a:srgbClr val="7F7F7F"/>
              </a:solidFill>
            </a:endParaRPr>
          </a:p>
        </p:txBody>
      </p:sp>
      <p:pic>
        <p:nvPicPr>
          <p:cNvPr id="7174" name="Picture 217" descr="NationalJournal_LC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2"/>
          <p:cNvSpPr txBox="1">
            <a:spLocks noChangeArrowheads="1"/>
          </p:cNvSpPr>
          <p:nvPr/>
        </p:nvSpPr>
        <p:spPr bwMode="auto">
          <a:xfrm>
            <a:off x="7260321" y="233363"/>
            <a:ext cx="18662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 smtClean="0"/>
              <a:t>PRESIDENTIAL DISAPPROVAL</a:t>
            </a:r>
            <a:endParaRPr lang="en-US" altLang="en-US" sz="900" dirty="0"/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23469E1-5179-6449-8EA4-C9BC5C1F80F2}" type="slidenum">
              <a:rPr lang="en-US" altLang="en-US" sz="1000">
                <a:solidFill>
                  <a:srgbClr val="3B3838"/>
                </a:solidFill>
                <a:latin typeface="Calibri Light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>
              <a:solidFill>
                <a:srgbClr val="3B3838"/>
              </a:solidFill>
              <a:latin typeface="Calibri Light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339410"/>
              </p:ext>
            </p:extLst>
          </p:nvPr>
        </p:nvGraphicFramePr>
        <p:xfrm>
          <a:off x="419100" y="2089547"/>
          <a:ext cx="8399722" cy="38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03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JPC 2015">
      <a:majorFont>
        <a:latin typeface="Georgia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Sept 2015.potx [Last saved by user]" id="{05A0779B-6B4A-4FB5-AF38-380C9E86D1DC}" vid="{9EDD7FE6-55FD-4C46-8B44-3BEC13B573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Sept 2015</Template>
  <TotalTime>23312</TotalTime>
  <Words>2402</Words>
  <Application>Microsoft Macintosh PowerPoint</Application>
  <PresentationFormat>On-screen Show (4:3)</PresentationFormat>
  <Paragraphs>575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FreightSans Pro Book</vt:lpstr>
      <vt:lpstr>Georgia</vt:lpstr>
      <vt:lpstr>Gill Sans MT</vt:lpstr>
      <vt:lpstr>ＭＳ Ｐゴシック</vt:lpstr>
      <vt:lpstr>Tahoma</vt:lpstr>
      <vt:lpstr>Office Theme</vt:lpstr>
      <vt:lpstr>Charlie Cook’s election analysis</vt:lpstr>
      <vt:lpstr>Roadmap</vt:lpstr>
      <vt:lpstr>It came down to three states:  Wisconsin, Michigan and Pennsylvania</vt:lpstr>
      <vt:lpstr>Michigan (surprise): Trump won by 10,704 votes</vt:lpstr>
      <vt:lpstr>Pennsylvania (big surprise): Trump won by 44,292 votes</vt:lpstr>
      <vt:lpstr>Wisconsin (huge surprise): Trump won by 22,748 votes</vt:lpstr>
      <vt:lpstr>Incorrect expectations: turnout lower for key Dem groups and Trump pulled more votes from the Obama base</vt:lpstr>
      <vt:lpstr>Only five U.S. presidents have lost the popular vote </vt:lpstr>
      <vt:lpstr>President Trump’s disapproval rating hit 50% much earlier in his presidency than his predecessors </vt:lpstr>
      <vt:lpstr>Trump was elected in an extremely polarized political climate</vt:lpstr>
      <vt:lpstr>Roadmap</vt:lpstr>
      <vt:lpstr>Midterm elections are usually a referendum on the president’s party</vt:lpstr>
      <vt:lpstr>The president’s party has lost seats in the House in 35 out of 38 midterm elections since the end of the Civil War</vt:lpstr>
      <vt:lpstr>Senate Democrats are over-exposed compared to Republicans with 25 seats facing an election in 2018 </vt:lpstr>
      <vt:lpstr>Democrats face Senate elections in 10 states that Trump won, 5 of which he won by 19 or more points</vt:lpstr>
      <vt:lpstr>Only one Senate Republican faces re-election  in a state that Clinton won in 2016</vt:lpstr>
      <vt:lpstr>Republicans have full ownership  of the federal government</vt:lpstr>
      <vt:lpstr>Most congressional Republicans have never served under a Republican president</vt:lpstr>
      <vt:lpstr>Republicans are stuck between Trump and a hard place  as he deviates from traditional conservative values</vt:lpstr>
      <vt:lpstr>Roadmap</vt:lpstr>
      <vt:lpstr>Potential 2020 presidential candidates</vt:lpstr>
    </vt:vector>
  </TitlesOfParts>
  <Company>Atlantic Media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Center</dc:title>
  <dc:creator>Bari, Afzal</dc:creator>
  <cp:lastModifiedBy>Microsoft Office User</cp:lastModifiedBy>
  <cp:revision>269</cp:revision>
  <cp:lastPrinted>2017-04-17T15:50:36Z</cp:lastPrinted>
  <dcterms:created xsi:type="dcterms:W3CDTF">2015-09-24T14:51:57Z</dcterms:created>
  <dcterms:modified xsi:type="dcterms:W3CDTF">2017-06-22T19:03:03Z</dcterms:modified>
</cp:coreProperties>
</file>