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ABE0"/>
    <a:srgbClr val="E21E1E"/>
    <a:srgbClr val="B12930"/>
    <a:srgbClr val="F6EECC"/>
    <a:srgbClr val="E0A39E"/>
    <a:srgbClr val="E3ADA9"/>
    <a:srgbClr val="AED0EE"/>
    <a:srgbClr val="FCDDA6"/>
    <a:srgbClr val="F9B53D"/>
    <a:srgbClr val="897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689"/>
  </p:normalViewPr>
  <p:slideViewPr>
    <p:cSldViewPr snapToGrid="0">
      <p:cViewPr varScale="1">
        <p:scale>
          <a:sx n="65" d="100"/>
          <a:sy n="65" d="100"/>
        </p:scale>
        <p:origin x="1872" y="78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6/21/2017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9826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59826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6/21/2017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charset="-128"/>
              <a:cs typeface="MS PGothic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9pPr>
          </a:lstStyle>
          <a:p>
            <a:fld id="{88C87FCC-277B-DB4B-A730-CE00B0F68DBA}" type="slidenum">
              <a:rPr lang="en-US" altLang="en-US">
                <a:latin typeface="Calibri" charset="0"/>
              </a:rPr>
              <a:pPr/>
              <a:t>0</a:t>
            </a:fld>
            <a:endParaRPr lang="en-US" alt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7596952" y="233363"/>
            <a:ext cx="1529586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REPUBLICAN FACTIONS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>
          <a:xfrm>
            <a:off x="228599" y="630238"/>
            <a:ext cx="8696325" cy="854075"/>
          </a:xfrm>
        </p:spPr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Opposing factions in the Republican Party threaten to impede its ability to form a majority in the House</a:t>
            </a:r>
            <a:endParaRPr lang="en-US" altLang="en-US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7" name="Rectangle 14"/>
          <p:cNvSpPr>
            <a:spLocks noChangeArrowheads="1"/>
          </p:cNvSpPr>
          <p:nvPr/>
        </p:nvSpPr>
        <p:spPr bwMode="auto">
          <a:xfrm>
            <a:off x="419100" y="1500188"/>
            <a:ext cx="8229600" cy="3397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If Dems maintain unity, GOP can only lose 23 votes</a:t>
            </a: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June 21, 2017  |  Daniel Stublen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11277" name="Picture 16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47" name="Table 5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223307"/>
              </p:ext>
            </p:extLst>
          </p:nvPr>
        </p:nvGraphicFramePr>
        <p:xfrm>
          <a:off x="797751" y="4567955"/>
          <a:ext cx="1947383" cy="1769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j-lt"/>
                      </a:endParaRPr>
                    </a:p>
                  </a:txBody>
                  <a:tcPr marL="91474" marR="91474" marT="45738" marB="4573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91474" marR="91474" marT="45738" marB="4573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+mn-lt"/>
                        </a:rPr>
                        <a:t>Republicans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91474" marR="91474" marT="45738" marB="4573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+mn-lt"/>
                        </a:rPr>
                        <a:t>241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91474" marR="91474" marT="45738" marB="4573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+mn-lt"/>
                        </a:rPr>
                        <a:t>Tuesday</a:t>
                      </a:r>
                      <a:r>
                        <a:rPr lang="en-US" sz="1100" baseline="0" dirty="0" smtClean="0">
                          <a:latin typeface="+mn-lt"/>
                        </a:rPr>
                        <a:t> Group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+mn-lt"/>
                        </a:rPr>
                        <a:t>~52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91474" marR="91474" marT="45738" marB="457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+mn-lt"/>
                        </a:rPr>
                        <a:t>   Freedom Caucus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latin typeface="+mn-lt"/>
                        </a:rPr>
                        <a:t>~30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91474" marR="91474" marT="45738" marB="457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</a:rPr>
                        <a:t>Democrats</a:t>
                      </a: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</a:rPr>
                        <a:t>194</a:t>
                      </a:r>
                    </a:p>
                  </a:txBody>
                  <a:tcPr marL="91474" marR="91474" marT="45738" marB="4573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</a:rPr>
                        <a:t>Vacancies</a:t>
                      </a: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</a:rPr>
                        <a:t>0</a:t>
                      </a:r>
                    </a:p>
                  </a:txBody>
                  <a:tcPr marL="91474" marR="91474" marT="45738" marB="4573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52" name="Text Placeholder 18"/>
          <p:cNvSpPr txBox="1">
            <a:spLocks/>
          </p:cNvSpPr>
          <p:nvPr/>
        </p:nvSpPr>
        <p:spPr bwMode="auto">
          <a:xfrm>
            <a:off x="0" y="6398016"/>
            <a:ext cx="9144000" cy="212334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National Journal Research, 2017. 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7824" y="5736971"/>
            <a:ext cx="3918227" cy="600164"/>
          </a:xfrm>
          <a:prstGeom prst="rect">
            <a:avLst/>
          </a:prstGeom>
          <a:solidFill>
            <a:srgbClr val="F6EECC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+mj-lt"/>
              </a:rPr>
              <a:t>Whip stats (no vacancies)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n-lt"/>
              </a:rPr>
              <a:t>Republicans hold a 47-seat lead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n-lt"/>
              </a:rPr>
              <a:t>A majority requires 218 votes (if all members cast a ballot)</a:t>
            </a:r>
          </a:p>
        </p:txBody>
      </p:sp>
      <p:sp>
        <p:nvSpPr>
          <p:cNvPr id="560" name="TextBox 559"/>
          <p:cNvSpPr txBox="1"/>
          <p:nvPr/>
        </p:nvSpPr>
        <p:spPr>
          <a:xfrm>
            <a:off x="4684846" y="1914212"/>
            <a:ext cx="4251960" cy="1869743"/>
          </a:xfrm>
          <a:prstGeom prst="rect">
            <a:avLst/>
          </a:prstGeom>
          <a:solidFill>
            <a:srgbClr val="F6EECC"/>
          </a:solidFill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 smtClean="0">
                <a:latin typeface="+mj-lt"/>
              </a:rPr>
              <a:t>More conservative caucuses</a:t>
            </a:r>
            <a:endParaRPr lang="en-US" sz="100" b="1" dirty="0" smtClean="0">
              <a:latin typeface="+mj-lt"/>
            </a:endParaRPr>
          </a:p>
          <a:p>
            <a:pPr indent="228600"/>
            <a:r>
              <a:rPr lang="en-US" sz="1100" b="1" dirty="0">
                <a:latin typeface="+mn-lt"/>
              </a:rPr>
              <a:t>Freedom Caucus </a:t>
            </a:r>
            <a:r>
              <a:rPr lang="en-US" sz="1100" dirty="0">
                <a:latin typeface="+mn-lt"/>
              </a:rPr>
              <a:t>(~30 members)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n-lt"/>
              </a:rPr>
              <a:t>Farthest-right group of Republicans</a:t>
            </a:r>
            <a:endParaRPr lang="en-US" sz="1100" dirty="0">
              <a:latin typeface="+mn-lt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n-lt"/>
              </a:rPr>
              <a:t>Chair, Mark Meadows (R-NC11)</a:t>
            </a:r>
          </a:p>
          <a:p>
            <a:pPr indent="228600"/>
            <a:r>
              <a:rPr lang="en-US" sz="1100" b="1" dirty="0" smtClean="0">
                <a:latin typeface="+mn-lt"/>
              </a:rPr>
              <a:t>House Liberty Caucus </a:t>
            </a:r>
            <a:r>
              <a:rPr lang="en-US" sz="1100" dirty="0" smtClean="0">
                <a:latin typeface="+mn-lt"/>
              </a:rPr>
              <a:t>(~35 members)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n-lt"/>
              </a:rPr>
              <a:t>Libertarian wing of the Republican party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n-lt"/>
              </a:rPr>
              <a:t>Chair, Justin Amash (R-MI03)</a:t>
            </a:r>
          </a:p>
          <a:p>
            <a:pPr indent="228600"/>
            <a:r>
              <a:rPr lang="en-US" sz="1100" b="1" dirty="0" smtClean="0">
                <a:latin typeface="+mn-lt"/>
              </a:rPr>
              <a:t>Republican </a:t>
            </a:r>
            <a:r>
              <a:rPr lang="en-US" sz="1100" b="1" dirty="0">
                <a:latin typeface="+mn-lt"/>
              </a:rPr>
              <a:t>Study </a:t>
            </a:r>
            <a:r>
              <a:rPr lang="en-US" sz="1100" b="1" dirty="0" smtClean="0">
                <a:latin typeface="+mn-lt"/>
              </a:rPr>
              <a:t>Committee </a:t>
            </a:r>
            <a:r>
              <a:rPr lang="en-US" sz="1100" dirty="0" smtClean="0">
                <a:latin typeface="+mn-lt"/>
              </a:rPr>
              <a:t>(~170 members)</a:t>
            </a:r>
            <a:endParaRPr lang="en-US" sz="1100" dirty="0">
              <a:latin typeface="+mn-lt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n-lt"/>
              </a:rPr>
              <a:t>S</a:t>
            </a:r>
            <a:r>
              <a:rPr lang="en-US" sz="1100" dirty="0" smtClean="0">
                <a:latin typeface="+mn-lt"/>
              </a:rPr>
              <a:t>trong conservatives, limited spending and traditional values</a:t>
            </a:r>
            <a:endParaRPr lang="en-US" sz="1100" dirty="0">
              <a:latin typeface="+mn-lt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n-lt"/>
              </a:rPr>
              <a:t>Chair, Mark Walker (R-NC06)</a:t>
            </a:r>
          </a:p>
        </p:txBody>
      </p:sp>
      <p:sp>
        <p:nvSpPr>
          <p:cNvPr id="562" name="TextBox 561"/>
          <p:cNvSpPr txBox="1"/>
          <p:nvPr/>
        </p:nvSpPr>
        <p:spPr>
          <a:xfrm>
            <a:off x="4678718" y="3879069"/>
            <a:ext cx="4251960" cy="1715854"/>
          </a:xfrm>
          <a:prstGeom prst="rect">
            <a:avLst/>
          </a:prstGeom>
          <a:solidFill>
            <a:srgbClr val="F6EECC"/>
          </a:solidFill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 smtClean="0">
                <a:latin typeface="+mj-lt"/>
              </a:rPr>
              <a:t>Moderate caucuses</a:t>
            </a:r>
          </a:p>
          <a:p>
            <a:endParaRPr lang="en-US" sz="100" b="1" dirty="0">
              <a:latin typeface="+mj-lt"/>
            </a:endParaRPr>
          </a:p>
          <a:p>
            <a:pPr indent="228600"/>
            <a:r>
              <a:rPr lang="en-US" sz="1100" b="1" dirty="0" smtClean="0">
                <a:latin typeface="+mn-lt"/>
              </a:rPr>
              <a:t>Tuesday Group </a:t>
            </a:r>
            <a:r>
              <a:rPr lang="en-US" sz="1100" dirty="0" smtClean="0">
                <a:latin typeface="+mn-lt"/>
              </a:rPr>
              <a:t>(~50 members)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n-lt"/>
              </a:rPr>
              <a:t>Moderate fiscal conservatism and more socially liberal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n-lt"/>
              </a:rPr>
              <a:t>Co-chairs, Charlie Dent (R-PA15), Elise Stefanik (R-NY21)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100" dirty="0"/>
              <a:t>Tom MacArthur (R-NJ03</a:t>
            </a:r>
            <a:r>
              <a:rPr lang="en-US" sz="1100" dirty="0" smtClean="0"/>
              <a:t>) recently resigned as co-chair after the contentious AHCA vote</a:t>
            </a:r>
            <a:endParaRPr lang="en-US" sz="1100" dirty="0" smtClean="0">
              <a:latin typeface="+mn-lt"/>
            </a:endParaRPr>
          </a:p>
          <a:p>
            <a:pPr indent="228600"/>
            <a:r>
              <a:rPr lang="en-US" sz="1100" b="1" dirty="0" smtClean="0">
                <a:latin typeface="+mn-lt"/>
              </a:rPr>
              <a:t>Republican Main Street Partnership </a:t>
            </a:r>
            <a:r>
              <a:rPr lang="en-US" sz="1100" dirty="0" smtClean="0">
                <a:latin typeface="+mn-lt"/>
              </a:rPr>
              <a:t>(65 representatives, 4 senators)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n-lt"/>
              </a:rPr>
              <a:t>More centrist, attempts to form bipartisan initiatives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n-lt"/>
              </a:rPr>
              <a:t>Chair, Amory “Amo” Houghton (R-NY29, retired)</a:t>
            </a:r>
          </a:p>
        </p:txBody>
      </p:sp>
      <p:sp>
        <p:nvSpPr>
          <p:cNvPr id="527" name="TextBox 13"/>
          <p:cNvSpPr txBox="1">
            <a:spLocks noChangeArrowheads="1"/>
          </p:cNvSpPr>
          <p:nvPr/>
        </p:nvSpPr>
        <p:spPr bwMode="auto">
          <a:xfrm>
            <a:off x="531620" y="1979395"/>
            <a:ext cx="11288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defTabSz="8001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Calibri Light" charset="0"/>
              </a:rPr>
              <a:t>Freedom Caucus</a:t>
            </a:r>
            <a:endParaRPr lang="en-US" altLang="en-US" sz="1100" b="1" dirty="0" smtClean="0">
              <a:latin typeface="Calibri Light" charset="0"/>
            </a:endParaRPr>
          </a:p>
        </p:txBody>
      </p:sp>
      <p:sp>
        <p:nvSpPr>
          <p:cNvPr id="530" name="Oval 529"/>
          <p:cNvSpPr/>
          <p:nvPr/>
        </p:nvSpPr>
        <p:spPr bwMode="auto">
          <a:xfrm>
            <a:off x="437050" y="2290682"/>
            <a:ext cx="118872" cy="118872"/>
          </a:xfrm>
          <a:prstGeom prst="ellipse">
            <a:avLst/>
          </a:prstGeom>
          <a:noFill/>
          <a:ln w="9525">
            <a:solidFill>
              <a:srgbClr val="D1777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1" name="Oval 530"/>
          <p:cNvSpPr/>
          <p:nvPr/>
        </p:nvSpPr>
        <p:spPr bwMode="auto">
          <a:xfrm>
            <a:off x="567612" y="2290682"/>
            <a:ext cx="118872" cy="118872"/>
          </a:xfrm>
          <a:prstGeom prst="ellipse">
            <a:avLst/>
          </a:prstGeom>
          <a:solidFill>
            <a:schemeClr val="bg1"/>
          </a:solidFill>
          <a:ln w="9525">
            <a:solidFill>
              <a:srgbClr val="6FABE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2" name="Oval 531"/>
          <p:cNvSpPr>
            <a:spLocks/>
          </p:cNvSpPr>
          <p:nvPr/>
        </p:nvSpPr>
        <p:spPr bwMode="auto">
          <a:xfrm rot="5400000" flipH="1" flipV="1">
            <a:off x="1707195" y="2050764"/>
            <a:ext cx="118872" cy="118872"/>
          </a:xfrm>
          <a:prstGeom prst="ellipse">
            <a:avLst/>
          </a:prstGeom>
          <a:solidFill>
            <a:srgbClr val="E21E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27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A80317"/>
              </a:solidFill>
            </a:endParaRPr>
          </a:p>
        </p:txBody>
      </p:sp>
      <p:sp>
        <p:nvSpPr>
          <p:cNvPr id="533" name="Oval 532"/>
          <p:cNvSpPr>
            <a:spLocks/>
          </p:cNvSpPr>
          <p:nvPr/>
        </p:nvSpPr>
        <p:spPr bwMode="auto">
          <a:xfrm rot="5400000" flipH="1" flipV="1">
            <a:off x="460968" y="2050764"/>
            <a:ext cx="118872" cy="118872"/>
          </a:xfrm>
          <a:prstGeom prst="ellipse">
            <a:avLst/>
          </a:prstGeom>
          <a:solidFill>
            <a:srgbClr val="B129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27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A80317"/>
              </a:solidFill>
            </a:endParaRPr>
          </a:p>
        </p:txBody>
      </p:sp>
      <p:sp>
        <p:nvSpPr>
          <p:cNvPr id="534" name="Oval 533"/>
          <p:cNvSpPr>
            <a:spLocks/>
          </p:cNvSpPr>
          <p:nvPr/>
        </p:nvSpPr>
        <p:spPr bwMode="auto">
          <a:xfrm rot="5400000" flipH="1" flipV="1">
            <a:off x="3326634" y="2050764"/>
            <a:ext cx="118872" cy="118872"/>
          </a:xfrm>
          <a:prstGeom prst="ellipse">
            <a:avLst/>
          </a:prstGeom>
          <a:solidFill>
            <a:srgbClr val="E0A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1271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A80317"/>
              </a:solidFill>
            </a:endParaRPr>
          </a:p>
        </p:txBody>
      </p:sp>
      <p:sp>
        <p:nvSpPr>
          <p:cNvPr id="535" name="TextBox 13"/>
          <p:cNvSpPr txBox="1">
            <a:spLocks noChangeArrowheads="1"/>
          </p:cNvSpPr>
          <p:nvPr/>
        </p:nvSpPr>
        <p:spPr bwMode="auto">
          <a:xfrm>
            <a:off x="1787921" y="1979395"/>
            <a:ext cx="1460656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defTabSz="8001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Calibri Light" charset="0"/>
              </a:rPr>
              <a:t>Moderate Republicans</a:t>
            </a:r>
          </a:p>
        </p:txBody>
      </p:sp>
      <p:sp>
        <p:nvSpPr>
          <p:cNvPr id="536" name="TextBox 13"/>
          <p:cNvSpPr txBox="1">
            <a:spLocks noChangeArrowheads="1"/>
          </p:cNvSpPr>
          <p:nvPr/>
        </p:nvSpPr>
        <p:spPr bwMode="auto">
          <a:xfrm>
            <a:off x="3404579" y="1979395"/>
            <a:ext cx="10422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defTabSz="8001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Calibri Light" charset="0"/>
              </a:rPr>
              <a:t>Tuesday Group</a:t>
            </a:r>
          </a:p>
        </p:txBody>
      </p:sp>
      <p:sp>
        <p:nvSpPr>
          <p:cNvPr id="537" name="TextBox 13"/>
          <p:cNvSpPr txBox="1">
            <a:spLocks noChangeArrowheads="1"/>
          </p:cNvSpPr>
          <p:nvPr/>
        </p:nvSpPr>
        <p:spPr bwMode="auto">
          <a:xfrm>
            <a:off x="698174" y="2217957"/>
            <a:ext cx="7409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defTabSz="8001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Calibri Light" charset="0"/>
              </a:rPr>
              <a:t>Vacancies</a:t>
            </a:r>
            <a:endParaRPr lang="en-US" altLang="en-US" sz="1100" dirty="0">
              <a:latin typeface="Calibri Light" charset="0"/>
            </a:endParaRPr>
          </a:p>
        </p:txBody>
      </p:sp>
      <p:grpSp>
        <p:nvGrpSpPr>
          <p:cNvPr id="503" name="Group 10"/>
          <p:cNvGrpSpPr>
            <a:grpSpLocks/>
          </p:cNvGrpSpPr>
          <p:nvPr/>
        </p:nvGrpSpPr>
        <p:grpSpPr bwMode="auto">
          <a:xfrm>
            <a:off x="2213015" y="2639438"/>
            <a:ext cx="281780" cy="1371999"/>
            <a:chOff x="4495792" y="1802631"/>
            <a:chExt cx="323410" cy="1545402"/>
          </a:xfrm>
        </p:grpSpPr>
        <p:cxnSp>
          <p:nvCxnSpPr>
            <p:cNvPr id="504" name="Straight Connector 503"/>
            <p:cNvCxnSpPr/>
            <p:nvPr/>
          </p:nvCxnSpPr>
          <p:spPr>
            <a:xfrm flipH="1">
              <a:off x="4661729" y="1802631"/>
              <a:ext cx="0" cy="17281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flipH="1">
              <a:off x="4661729" y="2115034"/>
              <a:ext cx="0" cy="11798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flipH="1">
              <a:off x="4661729" y="2367617"/>
              <a:ext cx="0" cy="22931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flipH="1">
              <a:off x="4661729" y="2729872"/>
              <a:ext cx="0" cy="11964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 flipH="1">
              <a:off x="4661729" y="2990762"/>
              <a:ext cx="0" cy="10967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Connector 540"/>
            <p:cNvCxnSpPr/>
            <p:nvPr/>
          </p:nvCxnSpPr>
          <p:spPr>
            <a:xfrm flipH="1">
              <a:off x="4660037" y="3240020"/>
              <a:ext cx="1693" cy="10801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2" name="Arc 541"/>
            <p:cNvSpPr/>
            <p:nvPr/>
          </p:nvSpPr>
          <p:spPr>
            <a:xfrm rot="10800000">
              <a:off x="4587229" y="1957170"/>
              <a:ext cx="231973" cy="176142"/>
            </a:xfrm>
            <a:prstGeom prst="arc">
              <a:avLst>
                <a:gd name="adj1" fmla="val 17762610"/>
                <a:gd name="adj2" fmla="val 3772334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3" name="Arc 542"/>
            <p:cNvSpPr/>
            <p:nvPr/>
          </p:nvSpPr>
          <p:spPr>
            <a:xfrm rot="10800000">
              <a:off x="4587228" y="2213075"/>
              <a:ext cx="231973" cy="174482"/>
            </a:xfrm>
            <a:prstGeom prst="arc">
              <a:avLst>
                <a:gd name="adj1" fmla="val 17762610"/>
                <a:gd name="adj2" fmla="val 3772334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4" name="Arc 543"/>
            <p:cNvSpPr/>
            <p:nvPr/>
          </p:nvSpPr>
          <p:spPr>
            <a:xfrm>
              <a:off x="4495794" y="2580318"/>
              <a:ext cx="231973" cy="174481"/>
            </a:xfrm>
            <a:prstGeom prst="arc">
              <a:avLst>
                <a:gd name="adj1" fmla="val 17762610"/>
                <a:gd name="adj2" fmla="val 3772334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5" name="Arc 544"/>
            <p:cNvSpPr/>
            <p:nvPr/>
          </p:nvSpPr>
          <p:spPr>
            <a:xfrm>
              <a:off x="4495792" y="2832900"/>
              <a:ext cx="231973" cy="174481"/>
            </a:xfrm>
            <a:prstGeom prst="arc">
              <a:avLst>
                <a:gd name="adj1" fmla="val 17762610"/>
                <a:gd name="adj2" fmla="val 3772334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1" name="Arc 550"/>
            <p:cNvSpPr/>
            <p:nvPr/>
          </p:nvSpPr>
          <p:spPr>
            <a:xfrm>
              <a:off x="4495799" y="3083823"/>
              <a:ext cx="231973" cy="174482"/>
            </a:xfrm>
            <a:prstGeom prst="arc">
              <a:avLst>
                <a:gd name="adj1" fmla="val 17762610"/>
                <a:gd name="adj2" fmla="val 3772334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54" name="Oval 553"/>
          <p:cNvSpPr/>
          <p:nvPr/>
        </p:nvSpPr>
        <p:spPr bwMode="auto">
          <a:xfrm rot="19848198">
            <a:off x="1575247" y="4152723"/>
            <a:ext cx="88516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5" name="Oval 554"/>
          <p:cNvSpPr/>
          <p:nvPr/>
        </p:nvSpPr>
        <p:spPr bwMode="auto">
          <a:xfrm rot="19848198">
            <a:off x="1505909" y="4261839"/>
            <a:ext cx="87041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6" name="Oval 555"/>
          <p:cNvSpPr/>
          <p:nvPr/>
        </p:nvSpPr>
        <p:spPr bwMode="auto">
          <a:xfrm rot="14405035">
            <a:off x="1454724" y="4378410"/>
            <a:ext cx="89992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7" name="Oval 556"/>
          <p:cNvSpPr/>
          <p:nvPr/>
        </p:nvSpPr>
        <p:spPr bwMode="auto">
          <a:xfrm rot="14405035">
            <a:off x="1386123" y="4617759"/>
            <a:ext cx="88516" cy="87040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8" name="Oval 557"/>
          <p:cNvSpPr/>
          <p:nvPr/>
        </p:nvSpPr>
        <p:spPr bwMode="auto">
          <a:xfrm rot="14405035">
            <a:off x="1366496" y="4735357"/>
            <a:ext cx="88516" cy="8704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9" name="Oval 558"/>
          <p:cNvSpPr/>
          <p:nvPr/>
        </p:nvSpPr>
        <p:spPr bwMode="auto">
          <a:xfrm>
            <a:off x="2426476" y="3817108"/>
            <a:ext cx="87041" cy="89992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1" name="Oval 560"/>
          <p:cNvSpPr/>
          <p:nvPr/>
        </p:nvSpPr>
        <p:spPr bwMode="auto">
          <a:xfrm>
            <a:off x="2547448" y="3839238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3" name="Oval 562"/>
          <p:cNvSpPr/>
          <p:nvPr/>
        </p:nvSpPr>
        <p:spPr bwMode="auto">
          <a:xfrm>
            <a:off x="2658094" y="3879069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4" name="Oval 563"/>
          <p:cNvSpPr/>
          <p:nvPr/>
        </p:nvSpPr>
        <p:spPr bwMode="auto">
          <a:xfrm>
            <a:off x="2764313" y="3930704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5" name="Oval 564"/>
          <p:cNvSpPr/>
          <p:nvPr/>
        </p:nvSpPr>
        <p:spPr bwMode="auto">
          <a:xfrm rot="1996807">
            <a:off x="2866106" y="4000041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6" name="Oval 565"/>
          <p:cNvSpPr/>
          <p:nvPr/>
        </p:nvSpPr>
        <p:spPr bwMode="auto">
          <a:xfrm rot="1996807">
            <a:off x="2956098" y="4081182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7" name="Oval 566"/>
          <p:cNvSpPr/>
          <p:nvPr/>
        </p:nvSpPr>
        <p:spPr bwMode="auto">
          <a:xfrm rot="1996807">
            <a:off x="3051302" y="4168566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8" name="Oval 567"/>
          <p:cNvSpPr/>
          <p:nvPr/>
        </p:nvSpPr>
        <p:spPr bwMode="auto">
          <a:xfrm rot="1996807">
            <a:off x="3106575" y="4262576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9" name="Oval 568"/>
          <p:cNvSpPr/>
          <p:nvPr/>
        </p:nvSpPr>
        <p:spPr bwMode="auto">
          <a:xfrm rot="1996807">
            <a:off x="3160711" y="4376934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0" name="Oval 569"/>
          <p:cNvSpPr/>
          <p:nvPr/>
        </p:nvSpPr>
        <p:spPr bwMode="auto">
          <a:xfrm rot="1996807">
            <a:off x="3202018" y="4496225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1" name="Oval 570"/>
          <p:cNvSpPr/>
          <p:nvPr/>
        </p:nvSpPr>
        <p:spPr bwMode="auto">
          <a:xfrm rot="1996807">
            <a:off x="3230049" y="4616284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2" name="Oval 571"/>
          <p:cNvSpPr/>
          <p:nvPr/>
        </p:nvSpPr>
        <p:spPr bwMode="auto">
          <a:xfrm rot="1996807">
            <a:off x="3245250" y="4734619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3" name="Oval 572"/>
          <p:cNvSpPr/>
          <p:nvPr/>
        </p:nvSpPr>
        <p:spPr bwMode="auto">
          <a:xfrm rot="14405035">
            <a:off x="1258674" y="4735357"/>
            <a:ext cx="88516" cy="8704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4" name="Oval 573"/>
          <p:cNvSpPr/>
          <p:nvPr/>
        </p:nvSpPr>
        <p:spPr bwMode="auto">
          <a:xfrm rot="14405035">
            <a:off x="1274741" y="4617021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5" name="Oval 574"/>
          <p:cNvSpPr/>
          <p:nvPr/>
        </p:nvSpPr>
        <p:spPr bwMode="auto">
          <a:xfrm rot="14405035">
            <a:off x="1389655" y="4263314"/>
            <a:ext cx="89991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6" name="Oval 575"/>
          <p:cNvSpPr/>
          <p:nvPr/>
        </p:nvSpPr>
        <p:spPr bwMode="auto">
          <a:xfrm rot="14405035">
            <a:off x="1445423" y="4154198"/>
            <a:ext cx="89992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7" name="Oval 576"/>
          <p:cNvSpPr/>
          <p:nvPr/>
        </p:nvSpPr>
        <p:spPr bwMode="auto">
          <a:xfrm>
            <a:off x="2247969" y="3696136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8" name="Oval 577"/>
          <p:cNvSpPr/>
          <p:nvPr/>
        </p:nvSpPr>
        <p:spPr bwMode="auto">
          <a:xfrm>
            <a:off x="2365990" y="3700562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9" name="Oval 578"/>
          <p:cNvSpPr/>
          <p:nvPr/>
        </p:nvSpPr>
        <p:spPr bwMode="auto">
          <a:xfrm>
            <a:off x="2486962" y="3712365"/>
            <a:ext cx="87040" cy="8999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0" name="Oval 579"/>
          <p:cNvSpPr/>
          <p:nvPr/>
        </p:nvSpPr>
        <p:spPr bwMode="auto">
          <a:xfrm>
            <a:off x="2597607" y="3737444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1" name="Oval 580"/>
          <p:cNvSpPr/>
          <p:nvPr/>
        </p:nvSpPr>
        <p:spPr bwMode="auto">
          <a:xfrm>
            <a:off x="2711203" y="3780227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2" name="Oval 581"/>
          <p:cNvSpPr/>
          <p:nvPr/>
        </p:nvSpPr>
        <p:spPr bwMode="auto">
          <a:xfrm>
            <a:off x="2815947" y="3834811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3" name="Oval 582"/>
          <p:cNvSpPr/>
          <p:nvPr/>
        </p:nvSpPr>
        <p:spPr bwMode="auto">
          <a:xfrm>
            <a:off x="2919216" y="3896773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4" name="Oval 583"/>
          <p:cNvSpPr/>
          <p:nvPr/>
        </p:nvSpPr>
        <p:spPr bwMode="auto">
          <a:xfrm>
            <a:off x="3010682" y="3970536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5" name="Oval 584"/>
          <p:cNvSpPr/>
          <p:nvPr/>
        </p:nvSpPr>
        <p:spPr bwMode="auto">
          <a:xfrm>
            <a:off x="3093297" y="4063478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6" name="Oval 585"/>
          <p:cNvSpPr/>
          <p:nvPr/>
        </p:nvSpPr>
        <p:spPr bwMode="auto">
          <a:xfrm>
            <a:off x="3168536" y="4153857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7" name="Oval 586"/>
          <p:cNvSpPr/>
          <p:nvPr/>
        </p:nvSpPr>
        <p:spPr bwMode="auto">
          <a:xfrm>
            <a:off x="3230498" y="4262576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8" name="Oval 587"/>
          <p:cNvSpPr/>
          <p:nvPr/>
        </p:nvSpPr>
        <p:spPr bwMode="auto">
          <a:xfrm>
            <a:off x="3272831" y="4376197"/>
            <a:ext cx="87041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9" name="Oval 588"/>
          <p:cNvSpPr/>
          <p:nvPr/>
        </p:nvSpPr>
        <p:spPr bwMode="auto">
          <a:xfrm>
            <a:off x="3314139" y="4496225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0" name="Oval 589"/>
          <p:cNvSpPr/>
          <p:nvPr/>
        </p:nvSpPr>
        <p:spPr bwMode="auto">
          <a:xfrm>
            <a:off x="3336268" y="4617021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1" name="Oval 590"/>
          <p:cNvSpPr/>
          <p:nvPr/>
        </p:nvSpPr>
        <p:spPr bwMode="auto">
          <a:xfrm>
            <a:off x="3352944" y="4733882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2" name="Oval 591"/>
          <p:cNvSpPr/>
          <p:nvPr/>
        </p:nvSpPr>
        <p:spPr bwMode="auto">
          <a:xfrm rot="14405035">
            <a:off x="1150850" y="4735357"/>
            <a:ext cx="88516" cy="87040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3" name="Oval 592"/>
          <p:cNvSpPr/>
          <p:nvPr/>
        </p:nvSpPr>
        <p:spPr bwMode="auto">
          <a:xfrm rot="14405035">
            <a:off x="1167784" y="4617021"/>
            <a:ext cx="89992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4" name="Oval 593"/>
          <p:cNvSpPr/>
          <p:nvPr/>
        </p:nvSpPr>
        <p:spPr bwMode="auto">
          <a:xfrm rot="14405035">
            <a:off x="1225319" y="4377672"/>
            <a:ext cx="89992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5" name="Oval 594"/>
          <p:cNvSpPr/>
          <p:nvPr/>
        </p:nvSpPr>
        <p:spPr bwMode="auto">
          <a:xfrm rot="14405035">
            <a:off x="1320025" y="4154198"/>
            <a:ext cx="89992" cy="87040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6" name="Oval 595"/>
          <p:cNvSpPr/>
          <p:nvPr/>
        </p:nvSpPr>
        <p:spPr bwMode="auto">
          <a:xfrm>
            <a:off x="2308454" y="3588442"/>
            <a:ext cx="87041" cy="8999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7" name="Oval 596"/>
          <p:cNvSpPr/>
          <p:nvPr/>
        </p:nvSpPr>
        <p:spPr bwMode="auto">
          <a:xfrm>
            <a:off x="2426476" y="3595818"/>
            <a:ext cx="87041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8" name="Oval 597"/>
          <p:cNvSpPr/>
          <p:nvPr/>
        </p:nvSpPr>
        <p:spPr bwMode="auto">
          <a:xfrm>
            <a:off x="2540072" y="3609096"/>
            <a:ext cx="87040" cy="8999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9" name="Oval 598"/>
          <p:cNvSpPr/>
          <p:nvPr/>
        </p:nvSpPr>
        <p:spPr bwMode="auto">
          <a:xfrm>
            <a:off x="2658094" y="3644502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0" name="Oval 599"/>
          <p:cNvSpPr/>
          <p:nvPr/>
        </p:nvSpPr>
        <p:spPr bwMode="auto">
          <a:xfrm>
            <a:off x="2767263" y="3687285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1" name="Oval 600"/>
          <p:cNvSpPr/>
          <p:nvPr/>
        </p:nvSpPr>
        <p:spPr bwMode="auto">
          <a:xfrm>
            <a:off x="2873483" y="3737444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2" name="Oval 601"/>
          <p:cNvSpPr/>
          <p:nvPr/>
        </p:nvSpPr>
        <p:spPr bwMode="auto">
          <a:xfrm>
            <a:off x="2972325" y="3803831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3" name="Oval 602"/>
          <p:cNvSpPr/>
          <p:nvPr/>
        </p:nvSpPr>
        <p:spPr bwMode="auto">
          <a:xfrm>
            <a:off x="3066742" y="3879069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4" name="Oval 603"/>
          <p:cNvSpPr/>
          <p:nvPr/>
        </p:nvSpPr>
        <p:spPr bwMode="auto">
          <a:xfrm>
            <a:off x="3150833" y="3963160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5" name="Oval 604"/>
          <p:cNvSpPr/>
          <p:nvPr/>
        </p:nvSpPr>
        <p:spPr bwMode="auto">
          <a:xfrm>
            <a:off x="3230498" y="4059052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6" name="Oval 605"/>
          <p:cNvSpPr/>
          <p:nvPr/>
        </p:nvSpPr>
        <p:spPr bwMode="auto">
          <a:xfrm>
            <a:off x="3292459" y="4153460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7" name="Oval 606"/>
          <p:cNvSpPr/>
          <p:nvPr/>
        </p:nvSpPr>
        <p:spPr bwMode="auto">
          <a:xfrm>
            <a:off x="3351470" y="4261839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8" name="Oval 607"/>
          <p:cNvSpPr/>
          <p:nvPr/>
        </p:nvSpPr>
        <p:spPr bwMode="auto">
          <a:xfrm>
            <a:off x="3390852" y="4377672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9" name="Oval 608"/>
          <p:cNvSpPr/>
          <p:nvPr/>
        </p:nvSpPr>
        <p:spPr bwMode="auto">
          <a:xfrm>
            <a:off x="3424784" y="4495488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0" name="Oval 609"/>
          <p:cNvSpPr/>
          <p:nvPr/>
        </p:nvSpPr>
        <p:spPr bwMode="auto">
          <a:xfrm>
            <a:off x="3445438" y="4617021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1" name="Oval 610"/>
          <p:cNvSpPr/>
          <p:nvPr/>
        </p:nvSpPr>
        <p:spPr bwMode="auto">
          <a:xfrm>
            <a:off x="3462114" y="4733882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ln>
                <a:solidFill>
                  <a:srgbClr val="D27770"/>
                </a:solidFill>
              </a:ln>
            </a:endParaRPr>
          </a:p>
        </p:txBody>
      </p:sp>
      <p:sp>
        <p:nvSpPr>
          <p:cNvPr id="612" name="Oval 611"/>
          <p:cNvSpPr/>
          <p:nvPr/>
        </p:nvSpPr>
        <p:spPr bwMode="auto">
          <a:xfrm>
            <a:off x="3571284" y="4733882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ln>
                <a:solidFill>
                  <a:srgbClr val="D27770"/>
                </a:solidFill>
              </a:ln>
            </a:endParaRPr>
          </a:p>
        </p:txBody>
      </p:sp>
      <p:sp>
        <p:nvSpPr>
          <p:cNvPr id="613" name="Oval 612"/>
          <p:cNvSpPr/>
          <p:nvPr/>
        </p:nvSpPr>
        <p:spPr bwMode="auto">
          <a:xfrm>
            <a:off x="3554608" y="4617021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4" name="Oval 613"/>
          <p:cNvSpPr/>
          <p:nvPr/>
        </p:nvSpPr>
        <p:spPr bwMode="auto">
          <a:xfrm>
            <a:off x="3532478" y="4495487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5" name="Oval 614"/>
          <p:cNvSpPr/>
          <p:nvPr/>
        </p:nvSpPr>
        <p:spPr bwMode="auto">
          <a:xfrm>
            <a:off x="3501498" y="4377672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6" name="Oval 615"/>
          <p:cNvSpPr/>
          <p:nvPr/>
        </p:nvSpPr>
        <p:spPr bwMode="auto">
          <a:xfrm>
            <a:off x="3466541" y="4261839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7" name="Oval 616"/>
          <p:cNvSpPr/>
          <p:nvPr/>
        </p:nvSpPr>
        <p:spPr bwMode="auto">
          <a:xfrm>
            <a:off x="3416381" y="4153460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8" name="Oval 617"/>
          <p:cNvSpPr/>
          <p:nvPr/>
        </p:nvSpPr>
        <p:spPr bwMode="auto">
          <a:xfrm>
            <a:off x="3355895" y="4051676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9" name="Oval 618"/>
          <p:cNvSpPr/>
          <p:nvPr/>
        </p:nvSpPr>
        <p:spPr bwMode="auto">
          <a:xfrm>
            <a:off x="3286558" y="3955783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0" name="Oval 619"/>
          <p:cNvSpPr/>
          <p:nvPr/>
        </p:nvSpPr>
        <p:spPr bwMode="auto">
          <a:xfrm>
            <a:off x="3205418" y="3861366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1" name="Oval 620"/>
          <p:cNvSpPr/>
          <p:nvPr/>
        </p:nvSpPr>
        <p:spPr bwMode="auto">
          <a:xfrm>
            <a:off x="3116901" y="3780227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2" name="Oval 621"/>
          <p:cNvSpPr/>
          <p:nvPr/>
        </p:nvSpPr>
        <p:spPr bwMode="auto">
          <a:xfrm>
            <a:off x="3025435" y="3703513"/>
            <a:ext cx="87041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3" name="Oval 622"/>
          <p:cNvSpPr/>
          <p:nvPr/>
        </p:nvSpPr>
        <p:spPr bwMode="auto">
          <a:xfrm>
            <a:off x="2926592" y="3644502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4" name="Oval 623"/>
          <p:cNvSpPr/>
          <p:nvPr/>
        </p:nvSpPr>
        <p:spPr bwMode="auto">
          <a:xfrm>
            <a:off x="2821848" y="3588442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5" name="Oval 624"/>
          <p:cNvSpPr/>
          <p:nvPr/>
        </p:nvSpPr>
        <p:spPr bwMode="auto">
          <a:xfrm>
            <a:off x="2711203" y="3545659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6" name="Oval 625"/>
          <p:cNvSpPr/>
          <p:nvPr/>
        </p:nvSpPr>
        <p:spPr bwMode="auto">
          <a:xfrm>
            <a:off x="2597607" y="3513203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7" name="Oval 626"/>
          <p:cNvSpPr/>
          <p:nvPr/>
        </p:nvSpPr>
        <p:spPr bwMode="auto">
          <a:xfrm>
            <a:off x="2481061" y="3491074"/>
            <a:ext cx="88516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8" name="Oval 627"/>
          <p:cNvSpPr/>
          <p:nvPr/>
        </p:nvSpPr>
        <p:spPr bwMode="auto">
          <a:xfrm>
            <a:off x="2368941" y="3474846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9" name="Oval 628"/>
          <p:cNvSpPr/>
          <p:nvPr/>
        </p:nvSpPr>
        <p:spPr bwMode="auto">
          <a:xfrm>
            <a:off x="2250919" y="3479272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0" name="Oval 629"/>
          <p:cNvSpPr/>
          <p:nvPr/>
        </p:nvSpPr>
        <p:spPr bwMode="auto">
          <a:xfrm rot="14405035">
            <a:off x="2129948" y="3491073"/>
            <a:ext cx="89992" cy="8704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1" name="Oval 630"/>
          <p:cNvSpPr/>
          <p:nvPr/>
        </p:nvSpPr>
        <p:spPr bwMode="auto">
          <a:xfrm rot="11904008">
            <a:off x="1158628" y="4262576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2" name="Oval 631"/>
          <p:cNvSpPr/>
          <p:nvPr/>
        </p:nvSpPr>
        <p:spPr bwMode="auto">
          <a:xfrm rot="10618562">
            <a:off x="1109511" y="4376934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3" name="Oval 632"/>
          <p:cNvSpPr/>
          <p:nvPr/>
        </p:nvSpPr>
        <p:spPr bwMode="auto">
          <a:xfrm rot="10618562">
            <a:off x="1056401" y="4616284"/>
            <a:ext cx="87040" cy="8999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4" name="Oval 633"/>
          <p:cNvSpPr/>
          <p:nvPr/>
        </p:nvSpPr>
        <p:spPr bwMode="auto">
          <a:xfrm rot="10618562">
            <a:off x="1042289" y="4734619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5" name="Oval 634"/>
          <p:cNvSpPr/>
          <p:nvPr/>
        </p:nvSpPr>
        <p:spPr bwMode="auto">
          <a:xfrm rot="14405035">
            <a:off x="2189696" y="3595080"/>
            <a:ext cx="88516" cy="8704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6" name="Oval 635"/>
          <p:cNvSpPr/>
          <p:nvPr/>
        </p:nvSpPr>
        <p:spPr bwMode="auto">
          <a:xfrm rot="14405035">
            <a:off x="2129948" y="3266833"/>
            <a:ext cx="89992" cy="8704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7" name="Oval 636"/>
          <p:cNvSpPr/>
          <p:nvPr/>
        </p:nvSpPr>
        <p:spPr bwMode="auto">
          <a:xfrm rot="14405035">
            <a:off x="2129210" y="3152501"/>
            <a:ext cx="89991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8" name="Oval 637"/>
          <p:cNvSpPr/>
          <p:nvPr/>
        </p:nvSpPr>
        <p:spPr bwMode="auto">
          <a:xfrm>
            <a:off x="2072412" y="3383379"/>
            <a:ext cx="87041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9" name="Oval 638"/>
          <p:cNvSpPr/>
          <p:nvPr/>
        </p:nvSpPr>
        <p:spPr bwMode="auto">
          <a:xfrm rot="19023228">
            <a:off x="1075130" y="415346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0" name="Oval 639"/>
          <p:cNvSpPr/>
          <p:nvPr/>
        </p:nvSpPr>
        <p:spPr bwMode="auto">
          <a:xfrm rot="19023228">
            <a:off x="1043853" y="4262576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1" name="Oval 640"/>
          <p:cNvSpPr/>
          <p:nvPr/>
        </p:nvSpPr>
        <p:spPr bwMode="auto">
          <a:xfrm rot="19023228">
            <a:off x="997390" y="4377672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2" name="Oval 641"/>
          <p:cNvSpPr/>
          <p:nvPr/>
        </p:nvSpPr>
        <p:spPr bwMode="auto">
          <a:xfrm rot="19023228">
            <a:off x="951657" y="4617021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3" name="Oval 642"/>
          <p:cNvSpPr/>
          <p:nvPr/>
        </p:nvSpPr>
        <p:spPr bwMode="auto">
          <a:xfrm rot="19023228">
            <a:off x="932990" y="4734619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4" name="Oval 643"/>
          <p:cNvSpPr/>
          <p:nvPr/>
        </p:nvSpPr>
        <p:spPr bwMode="auto">
          <a:xfrm rot="19023228">
            <a:off x="825166" y="4734619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5" name="Oval 644"/>
          <p:cNvSpPr/>
          <p:nvPr/>
        </p:nvSpPr>
        <p:spPr bwMode="auto">
          <a:xfrm rot="19023228">
            <a:off x="843963" y="4617021"/>
            <a:ext cx="87040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6" name="Oval 645"/>
          <p:cNvSpPr/>
          <p:nvPr/>
        </p:nvSpPr>
        <p:spPr bwMode="auto">
          <a:xfrm rot="19023228">
            <a:off x="886745" y="4377672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7" name="Oval 646"/>
          <p:cNvSpPr/>
          <p:nvPr/>
        </p:nvSpPr>
        <p:spPr bwMode="auto">
          <a:xfrm rot="19023228">
            <a:off x="927602" y="4262576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8" name="Oval 647"/>
          <p:cNvSpPr/>
          <p:nvPr/>
        </p:nvSpPr>
        <p:spPr bwMode="auto">
          <a:xfrm rot="19023228">
            <a:off x="958585" y="415346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9" name="Oval 648"/>
          <p:cNvSpPr/>
          <p:nvPr/>
        </p:nvSpPr>
        <p:spPr bwMode="auto">
          <a:xfrm rot="19023228">
            <a:off x="2014877" y="3283061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0" name="Oval 649"/>
          <p:cNvSpPr/>
          <p:nvPr/>
        </p:nvSpPr>
        <p:spPr bwMode="auto">
          <a:xfrm rot="19023228">
            <a:off x="717342" y="4734619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1" name="Oval 650"/>
          <p:cNvSpPr/>
          <p:nvPr/>
        </p:nvSpPr>
        <p:spPr bwMode="auto">
          <a:xfrm rot="19023228">
            <a:off x="734793" y="4616283"/>
            <a:ext cx="87040" cy="89992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3" name="Oval 652"/>
          <p:cNvSpPr/>
          <p:nvPr/>
        </p:nvSpPr>
        <p:spPr bwMode="auto">
          <a:xfrm rot="19023228">
            <a:off x="777575" y="4377672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4" name="Oval 653"/>
          <p:cNvSpPr/>
          <p:nvPr/>
        </p:nvSpPr>
        <p:spPr bwMode="auto">
          <a:xfrm rot="19023228">
            <a:off x="812826" y="4262576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5" name="Oval 654"/>
          <p:cNvSpPr/>
          <p:nvPr/>
        </p:nvSpPr>
        <p:spPr bwMode="auto">
          <a:xfrm rot="19023228">
            <a:off x="847939" y="415346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6" name="Oval 655"/>
          <p:cNvSpPr/>
          <p:nvPr/>
        </p:nvSpPr>
        <p:spPr bwMode="auto">
          <a:xfrm rot="19023228">
            <a:off x="1893905" y="3196021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7" name="Oval 656"/>
          <p:cNvSpPr/>
          <p:nvPr/>
        </p:nvSpPr>
        <p:spPr bwMode="auto">
          <a:xfrm rot="19023228">
            <a:off x="2011926" y="3172416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8" name="Oval 657"/>
          <p:cNvSpPr/>
          <p:nvPr/>
        </p:nvSpPr>
        <p:spPr bwMode="auto">
          <a:xfrm rot="19023228">
            <a:off x="2069461" y="3051445"/>
            <a:ext cx="87041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9" name="Oval 658"/>
          <p:cNvSpPr/>
          <p:nvPr/>
        </p:nvSpPr>
        <p:spPr bwMode="auto">
          <a:xfrm rot="19023228">
            <a:off x="1952915" y="3069148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0" name="Oval 659"/>
          <p:cNvSpPr/>
          <p:nvPr/>
        </p:nvSpPr>
        <p:spPr bwMode="auto">
          <a:xfrm rot="19023228">
            <a:off x="1836369" y="3101604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1" name="Oval 660"/>
          <p:cNvSpPr/>
          <p:nvPr/>
        </p:nvSpPr>
        <p:spPr bwMode="auto">
          <a:xfrm rot="19023228">
            <a:off x="731393" y="415346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2" name="Oval 661"/>
          <p:cNvSpPr/>
          <p:nvPr/>
        </p:nvSpPr>
        <p:spPr bwMode="auto">
          <a:xfrm rot="19023228">
            <a:off x="698050" y="4261838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3" name="Oval 662"/>
          <p:cNvSpPr/>
          <p:nvPr/>
        </p:nvSpPr>
        <p:spPr bwMode="auto">
          <a:xfrm rot="19023228">
            <a:off x="663980" y="4377672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4" name="Oval 663"/>
          <p:cNvSpPr/>
          <p:nvPr/>
        </p:nvSpPr>
        <p:spPr bwMode="auto">
          <a:xfrm rot="19023228">
            <a:off x="628573" y="4616283"/>
            <a:ext cx="87040" cy="89992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5" name="Oval 664"/>
          <p:cNvSpPr/>
          <p:nvPr/>
        </p:nvSpPr>
        <p:spPr bwMode="auto">
          <a:xfrm rot="19023228">
            <a:off x="519404" y="4617021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6" name="Oval 665"/>
          <p:cNvSpPr/>
          <p:nvPr/>
        </p:nvSpPr>
        <p:spPr bwMode="auto">
          <a:xfrm rot="19023228">
            <a:off x="554810" y="4376934"/>
            <a:ext cx="88516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7" name="Oval 666"/>
          <p:cNvSpPr/>
          <p:nvPr/>
        </p:nvSpPr>
        <p:spPr bwMode="auto">
          <a:xfrm rot="19023228">
            <a:off x="583275" y="4262576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8" name="Oval 667"/>
          <p:cNvSpPr/>
          <p:nvPr/>
        </p:nvSpPr>
        <p:spPr bwMode="auto">
          <a:xfrm rot="19023228">
            <a:off x="613372" y="4152722"/>
            <a:ext cx="88516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9" name="Oval 668"/>
          <p:cNvSpPr/>
          <p:nvPr/>
        </p:nvSpPr>
        <p:spPr bwMode="auto">
          <a:xfrm rot="19023228">
            <a:off x="1893905" y="2973255"/>
            <a:ext cx="88516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0" name="Oval 669"/>
          <p:cNvSpPr/>
          <p:nvPr/>
        </p:nvSpPr>
        <p:spPr bwMode="auto">
          <a:xfrm rot="19023228">
            <a:off x="2011926" y="2943749"/>
            <a:ext cx="88516" cy="89992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1" name="Oval 670"/>
          <p:cNvSpPr/>
          <p:nvPr/>
        </p:nvSpPr>
        <p:spPr bwMode="auto">
          <a:xfrm rot="19023228">
            <a:off x="2070937" y="2828679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2" name="Oval 671"/>
          <p:cNvSpPr/>
          <p:nvPr/>
        </p:nvSpPr>
        <p:spPr bwMode="auto">
          <a:xfrm rot="19023228">
            <a:off x="1952915" y="2844907"/>
            <a:ext cx="88516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3" name="Oval 672"/>
          <p:cNvSpPr/>
          <p:nvPr/>
        </p:nvSpPr>
        <p:spPr bwMode="auto">
          <a:xfrm rot="19023228">
            <a:off x="1836369" y="2874412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4" name="Oval 673"/>
          <p:cNvSpPr/>
          <p:nvPr/>
        </p:nvSpPr>
        <p:spPr bwMode="auto">
          <a:xfrm rot="19023228">
            <a:off x="542559" y="4020695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5" name="Oval 674"/>
          <p:cNvSpPr/>
          <p:nvPr/>
        </p:nvSpPr>
        <p:spPr bwMode="auto">
          <a:xfrm rot="19023228">
            <a:off x="498301" y="4153460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6" name="Oval 675"/>
          <p:cNvSpPr/>
          <p:nvPr/>
        </p:nvSpPr>
        <p:spPr bwMode="auto">
          <a:xfrm rot="19023228">
            <a:off x="468500" y="4262576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7" name="Oval 676"/>
          <p:cNvSpPr/>
          <p:nvPr/>
        </p:nvSpPr>
        <p:spPr bwMode="auto">
          <a:xfrm rot="19023228">
            <a:off x="445640" y="4376934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8" name="Oval 677"/>
          <p:cNvSpPr/>
          <p:nvPr/>
        </p:nvSpPr>
        <p:spPr bwMode="auto">
          <a:xfrm rot="19023228">
            <a:off x="411708" y="4617021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9" name="Oval 678"/>
          <p:cNvSpPr/>
          <p:nvPr/>
        </p:nvSpPr>
        <p:spPr bwMode="auto">
          <a:xfrm rot="19023228">
            <a:off x="305489" y="4616283"/>
            <a:ext cx="87041" cy="89992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0" name="Oval 679"/>
          <p:cNvSpPr/>
          <p:nvPr/>
        </p:nvSpPr>
        <p:spPr bwMode="auto">
          <a:xfrm rot="19023228">
            <a:off x="334995" y="4376935"/>
            <a:ext cx="88516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1" name="Oval 680"/>
          <p:cNvSpPr/>
          <p:nvPr/>
        </p:nvSpPr>
        <p:spPr bwMode="auto">
          <a:xfrm rot="19023228">
            <a:off x="353725" y="4261838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2" name="Oval 681"/>
          <p:cNvSpPr/>
          <p:nvPr/>
        </p:nvSpPr>
        <p:spPr bwMode="auto">
          <a:xfrm rot="19023228">
            <a:off x="386180" y="415346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3" name="Oval 682"/>
          <p:cNvSpPr/>
          <p:nvPr/>
        </p:nvSpPr>
        <p:spPr bwMode="auto">
          <a:xfrm rot="19023228">
            <a:off x="424537" y="4025121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4" name="Oval 683"/>
          <p:cNvSpPr/>
          <p:nvPr/>
        </p:nvSpPr>
        <p:spPr bwMode="auto">
          <a:xfrm rot="19023228">
            <a:off x="1780308" y="2769668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5" name="Oval 684"/>
          <p:cNvSpPr/>
          <p:nvPr/>
        </p:nvSpPr>
        <p:spPr bwMode="auto">
          <a:xfrm rot="19023228">
            <a:off x="1893905" y="2746064"/>
            <a:ext cx="88516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6" name="Oval 685"/>
          <p:cNvSpPr/>
          <p:nvPr/>
        </p:nvSpPr>
        <p:spPr bwMode="auto">
          <a:xfrm>
            <a:off x="3677503" y="4734619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ln>
                <a:solidFill>
                  <a:srgbClr val="D27770"/>
                </a:solidFill>
              </a:ln>
            </a:endParaRPr>
          </a:p>
        </p:txBody>
      </p:sp>
      <p:sp>
        <p:nvSpPr>
          <p:cNvPr id="687" name="Oval 686"/>
          <p:cNvSpPr/>
          <p:nvPr/>
        </p:nvSpPr>
        <p:spPr bwMode="auto">
          <a:xfrm>
            <a:off x="3665252" y="4616283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8" name="Oval 687"/>
          <p:cNvSpPr/>
          <p:nvPr/>
        </p:nvSpPr>
        <p:spPr bwMode="auto">
          <a:xfrm>
            <a:off x="3644599" y="4495487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9" name="Oval 688"/>
          <p:cNvSpPr/>
          <p:nvPr/>
        </p:nvSpPr>
        <p:spPr bwMode="auto">
          <a:xfrm>
            <a:off x="3618044" y="4376934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0" name="Oval 689"/>
          <p:cNvSpPr/>
          <p:nvPr/>
        </p:nvSpPr>
        <p:spPr bwMode="auto">
          <a:xfrm>
            <a:off x="3586037" y="4261839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1" name="Oval 690"/>
          <p:cNvSpPr/>
          <p:nvPr/>
        </p:nvSpPr>
        <p:spPr bwMode="auto">
          <a:xfrm>
            <a:off x="3538828" y="4151985"/>
            <a:ext cx="88516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2" name="Oval 691"/>
          <p:cNvSpPr/>
          <p:nvPr/>
        </p:nvSpPr>
        <p:spPr bwMode="auto">
          <a:xfrm>
            <a:off x="3484244" y="4048726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3" name="Oval 692"/>
          <p:cNvSpPr/>
          <p:nvPr/>
        </p:nvSpPr>
        <p:spPr bwMode="auto">
          <a:xfrm>
            <a:off x="3416381" y="3946932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4" name="Oval 693"/>
          <p:cNvSpPr/>
          <p:nvPr/>
        </p:nvSpPr>
        <p:spPr bwMode="auto">
          <a:xfrm>
            <a:off x="3342618" y="3855465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5" name="Oval 694"/>
          <p:cNvSpPr/>
          <p:nvPr/>
        </p:nvSpPr>
        <p:spPr bwMode="auto">
          <a:xfrm>
            <a:off x="3261478" y="3766949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6" name="Oval 695"/>
          <p:cNvSpPr/>
          <p:nvPr/>
        </p:nvSpPr>
        <p:spPr bwMode="auto">
          <a:xfrm>
            <a:off x="3172962" y="3684334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7" name="Oval 696"/>
          <p:cNvSpPr/>
          <p:nvPr/>
        </p:nvSpPr>
        <p:spPr bwMode="auto">
          <a:xfrm>
            <a:off x="3077070" y="3609096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8" name="Oval 697"/>
          <p:cNvSpPr/>
          <p:nvPr/>
        </p:nvSpPr>
        <p:spPr bwMode="auto">
          <a:xfrm>
            <a:off x="2979702" y="3548609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9" name="Oval 698"/>
          <p:cNvSpPr/>
          <p:nvPr/>
        </p:nvSpPr>
        <p:spPr bwMode="auto">
          <a:xfrm>
            <a:off x="2874957" y="3495500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0" name="Oval 699"/>
          <p:cNvSpPr/>
          <p:nvPr/>
        </p:nvSpPr>
        <p:spPr bwMode="auto">
          <a:xfrm>
            <a:off x="2764313" y="3448291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1" name="Oval 700"/>
          <p:cNvSpPr/>
          <p:nvPr/>
        </p:nvSpPr>
        <p:spPr bwMode="auto">
          <a:xfrm>
            <a:off x="2658094" y="3414360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2" name="Oval 701"/>
          <p:cNvSpPr/>
          <p:nvPr/>
        </p:nvSpPr>
        <p:spPr bwMode="auto">
          <a:xfrm>
            <a:off x="2540072" y="3386330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7AD6"/>
              </a:solidFill>
            </a:endParaRPr>
          </a:p>
        </p:txBody>
      </p:sp>
      <p:sp>
        <p:nvSpPr>
          <p:cNvPr id="703" name="Oval 702"/>
          <p:cNvSpPr/>
          <p:nvPr/>
        </p:nvSpPr>
        <p:spPr bwMode="auto">
          <a:xfrm>
            <a:off x="2422051" y="3374528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4" name="Oval 703"/>
          <p:cNvSpPr/>
          <p:nvPr/>
        </p:nvSpPr>
        <p:spPr bwMode="auto">
          <a:xfrm>
            <a:off x="2305504" y="3364201"/>
            <a:ext cx="88516" cy="8999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5" name="Oval 704"/>
          <p:cNvSpPr/>
          <p:nvPr/>
        </p:nvSpPr>
        <p:spPr bwMode="auto">
          <a:xfrm>
            <a:off x="2188958" y="3374528"/>
            <a:ext cx="88516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6" name="Oval 705"/>
          <p:cNvSpPr/>
          <p:nvPr/>
        </p:nvSpPr>
        <p:spPr bwMode="auto">
          <a:xfrm>
            <a:off x="2252394" y="3256506"/>
            <a:ext cx="87041" cy="89992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7" name="Oval 706"/>
          <p:cNvSpPr/>
          <p:nvPr/>
        </p:nvSpPr>
        <p:spPr bwMode="auto">
          <a:xfrm>
            <a:off x="2365990" y="3256506"/>
            <a:ext cx="87040" cy="89992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8" name="Oval 707"/>
          <p:cNvSpPr/>
          <p:nvPr/>
        </p:nvSpPr>
        <p:spPr bwMode="auto">
          <a:xfrm>
            <a:off x="2481061" y="3266834"/>
            <a:ext cx="88516" cy="8999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9" name="Oval 708"/>
          <p:cNvSpPr/>
          <p:nvPr/>
        </p:nvSpPr>
        <p:spPr bwMode="auto">
          <a:xfrm>
            <a:off x="2593182" y="3283061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0" name="Oval 709"/>
          <p:cNvSpPr/>
          <p:nvPr/>
        </p:nvSpPr>
        <p:spPr bwMode="auto">
          <a:xfrm>
            <a:off x="2711203" y="3309616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1" name="Oval 710"/>
          <p:cNvSpPr/>
          <p:nvPr/>
        </p:nvSpPr>
        <p:spPr bwMode="auto">
          <a:xfrm>
            <a:off x="2821848" y="3349449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2" name="Oval 711"/>
          <p:cNvSpPr/>
          <p:nvPr/>
        </p:nvSpPr>
        <p:spPr bwMode="auto">
          <a:xfrm>
            <a:off x="2926592" y="3398132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3" name="Oval 712"/>
          <p:cNvSpPr/>
          <p:nvPr/>
        </p:nvSpPr>
        <p:spPr bwMode="auto">
          <a:xfrm>
            <a:off x="3032812" y="3451242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4" name="Oval 713"/>
          <p:cNvSpPr/>
          <p:nvPr/>
        </p:nvSpPr>
        <p:spPr bwMode="auto">
          <a:xfrm>
            <a:off x="3136080" y="3513203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5" name="Oval 714"/>
          <p:cNvSpPr/>
          <p:nvPr/>
        </p:nvSpPr>
        <p:spPr bwMode="auto">
          <a:xfrm>
            <a:off x="3230498" y="3584016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6" name="Oval 715"/>
          <p:cNvSpPr/>
          <p:nvPr/>
        </p:nvSpPr>
        <p:spPr bwMode="auto">
          <a:xfrm>
            <a:off x="3317538" y="3666631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7" name="Oval 716"/>
          <p:cNvSpPr/>
          <p:nvPr/>
        </p:nvSpPr>
        <p:spPr bwMode="auto">
          <a:xfrm>
            <a:off x="3398678" y="3750722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8" name="Oval 717"/>
          <p:cNvSpPr/>
          <p:nvPr/>
        </p:nvSpPr>
        <p:spPr bwMode="auto">
          <a:xfrm>
            <a:off x="3473916" y="3842188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9" name="Oval 718"/>
          <p:cNvSpPr/>
          <p:nvPr/>
        </p:nvSpPr>
        <p:spPr bwMode="auto">
          <a:xfrm>
            <a:off x="3541779" y="3936605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0" name="Oval 719"/>
          <p:cNvSpPr/>
          <p:nvPr/>
        </p:nvSpPr>
        <p:spPr bwMode="auto">
          <a:xfrm>
            <a:off x="3603740" y="4041349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1" name="Oval 720"/>
          <p:cNvSpPr/>
          <p:nvPr/>
        </p:nvSpPr>
        <p:spPr bwMode="auto">
          <a:xfrm>
            <a:off x="3658325" y="4153460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2" name="Oval 721"/>
          <p:cNvSpPr/>
          <p:nvPr/>
        </p:nvSpPr>
        <p:spPr bwMode="auto">
          <a:xfrm>
            <a:off x="3699633" y="4262576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3" name="Oval 722"/>
          <p:cNvSpPr/>
          <p:nvPr/>
        </p:nvSpPr>
        <p:spPr bwMode="auto">
          <a:xfrm>
            <a:off x="3730164" y="4376934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4" name="Oval 723"/>
          <p:cNvSpPr/>
          <p:nvPr/>
        </p:nvSpPr>
        <p:spPr bwMode="auto">
          <a:xfrm>
            <a:off x="3755244" y="4495488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5" name="Oval 724"/>
          <p:cNvSpPr/>
          <p:nvPr/>
        </p:nvSpPr>
        <p:spPr bwMode="auto">
          <a:xfrm>
            <a:off x="3774422" y="4616283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6" name="Oval 725"/>
          <p:cNvSpPr/>
          <p:nvPr/>
        </p:nvSpPr>
        <p:spPr bwMode="auto">
          <a:xfrm>
            <a:off x="3786673" y="4733882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7" name="Oval 726"/>
          <p:cNvSpPr/>
          <p:nvPr/>
        </p:nvSpPr>
        <p:spPr bwMode="auto">
          <a:xfrm>
            <a:off x="3894368" y="4734619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8" name="Oval 727"/>
          <p:cNvSpPr/>
          <p:nvPr/>
        </p:nvSpPr>
        <p:spPr bwMode="auto">
          <a:xfrm>
            <a:off x="3877691" y="4617021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9" name="Oval 728"/>
          <p:cNvSpPr/>
          <p:nvPr/>
        </p:nvSpPr>
        <p:spPr bwMode="auto">
          <a:xfrm>
            <a:off x="3861463" y="4495487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0" name="Oval 729"/>
          <p:cNvSpPr/>
          <p:nvPr/>
        </p:nvSpPr>
        <p:spPr bwMode="auto">
          <a:xfrm>
            <a:off x="3837859" y="4376934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1" name="Oval 730"/>
          <p:cNvSpPr/>
          <p:nvPr/>
        </p:nvSpPr>
        <p:spPr bwMode="auto">
          <a:xfrm>
            <a:off x="3807327" y="4262576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2" name="Oval 731"/>
          <p:cNvSpPr/>
          <p:nvPr/>
        </p:nvSpPr>
        <p:spPr bwMode="auto">
          <a:xfrm>
            <a:off x="3767596" y="4146120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3" name="Oval 732"/>
          <p:cNvSpPr/>
          <p:nvPr/>
        </p:nvSpPr>
        <p:spPr bwMode="auto">
          <a:xfrm>
            <a:off x="3717336" y="4025121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4" name="Oval 733"/>
          <p:cNvSpPr/>
          <p:nvPr/>
        </p:nvSpPr>
        <p:spPr bwMode="auto">
          <a:xfrm>
            <a:off x="3655375" y="3920377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5" name="Oval 734"/>
          <p:cNvSpPr/>
          <p:nvPr/>
        </p:nvSpPr>
        <p:spPr bwMode="auto">
          <a:xfrm>
            <a:off x="3587513" y="3812683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6" name="Oval 735"/>
          <p:cNvSpPr/>
          <p:nvPr/>
        </p:nvSpPr>
        <p:spPr bwMode="auto">
          <a:xfrm>
            <a:off x="3518174" y="3719740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7" name="Oval 736"/>
          <p:cNvSpPr/>
          <p:nvPr/>
        </p:nvSpPr>
        <p:spPr bwMode="auto">
          <a:xfrm>
            <a:off x="3434085" y="3626799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8" name="Oval 737"/>
          <p:cNvSpPr/>
          <p:nvPr/>
        </p:nvSpPr>
        <p:spPr bwMode="auto">
          <a:xfrm>
            <a:off x="3347043" y="3545659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9" name="Oval 738"/>
          <p:cNvSpPr/>
          <p:nvPr/>
        </p:nvSpPr>
        <p:spPr bwMode="auto">
          <a:xfrm>
            <a:off x="3255577" y="3467470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0" name="Oval 739"/>
          <p:cNvSpPr/>
          <p:nvPr/>
        </p:nvSpPr>
        <p:spPr bwMode="auto">
          <a:xfrm>
            <a:off x="3158209" y="3398132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1" name="Oval 740"/>
          <p:cNvSpPr/>
          <p:nvPr/>
        </p:nvSpPr>
        <p:spPr bwMode="auto">
          <a:xfrm>
            <a:off x="3053465" y="3333220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2" name="Oval 741"/>
          <p:cNvSpPr/>
          <p:nvPr/>
        </p:nvSpPr>
        <p:spPr bwMode="auto">
          <a:xfrm>
            <a:off x="2945770" y="3281586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3" name="Oval 742"/>
          <p:cNvSpPr/>
          <p:nvPr/>
        </p:nvSpPr>
        <p:spPr bwMode="auto">
          <a:xfrm>
            <a:off x="2835126" y="3235853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4" name="Oval 743"/>
          <p:cNvSpPr/>
          <p:nvPr/>
        </p:nvSpPr>
        <p:spPr bwMode="auto">
          <a:xfrm>
            <a:off x="2718579" y="3200446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5" name="Oval 744"/>
          <p:cNvSpPr/>
          <p:nvPr/>
        </p:nvSpPr>
        <p:spPr bwMode="auto">
          <a:xfrm>
            <a:off x="2489913" y="3151763"/>
            <a:ext cx="87040" cy="8999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6" name="Oval 745"/>
          <p:cNvSpPr/>
          <p:nvPr/>
        </p:nvSpPr>
        <p:spPr bwMode="auto">
          <a:xfrm>
            <a:off x="2368941" y="3147336"/>
            <a:ext cx="87040" cy="89992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7" name="Oval 746"/>
          <p:cNvSpPr/>
          <p:nvPr/>
        </p:nvSpPr>
        <p:spPr bwMode="auto">
          <a:xfrm>
            <a:off x="2247969" y="3145862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8" name="Oval 747"/>
          <p:cNvSpPr/>
          <p:nvPr/>
        </p:nvSpPr>
        <p:spPr bwMode="auto">
          <a:xfrm>
            <a:off x="2191909" y="3038167"/>
            <a:ext cx="87040" cy="89992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9" name="Oval 748"/>
          <p:cNvSpPr/>
          <p:nvPr/>
        </p:nvSpPr>
        <p:spPr bwMode="auto">
          <a:xfrm>
            <a:off x="2318204" y="3035216"/>
            <a:ext cx="88516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0" name="Oval 749"/>
          <p:cNvSpPr/>
          <p:nvPr/>
        </p:nvSpPr>
        <p:spPr bwMode="auto">
          <a:xfrm>
            <a:off x="2426476" y="3039642"/>
            <a:ext cx="87041" cy="91467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1" name="Oval 750"/>
          <p:cNvSpPr/>
          <p:nvPr/>
        </p:nvSpPr>
        <p:spPr bwMode="auto">
          <a:xfrm>
            <a:off x="2776115" y="3103078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2" name="Oval 751"/>
          <p:cNvSpPr/>
          <p:nvPr/>
        </p:nvSpPr>
        <p:spPr bwMode="auto">
          <a:xfrm>
            <a:off x="2888235" y="3138485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3" name="Oval 752"/>
          <p:cNvSpPr/>
          <p:nvPr/>
        </p:nvSpPr>
        <p:spPr bwMode="auto">
          <a:xfrm>
            <a:off x="3001831" y="3182743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4" name="Oval 753"/>
          <p:cNvSpPr/>
          <p:nvPr/>
        </p:nvSpPr>
        <p:spPr bwMode="auto">
          <a:xfrm>
            <a:off x="3109526" y="3238803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5" name="Oval 754"/>
          <p:cNvSpPr/>
          <p:nvPr/>
        </p:nvSpPr>
        <p:spPr bwMode="auto">
          <a:xfrm>
            <a:off x="3209844" y="3305191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6" name="Oval 755"/>
          <p:cNvSpPr/>
          <p:nvPr/>
        </p:nvSpPr>
        <p:spPr bwMode="auto">
          <a:xfrm>
            <a:off x="3307212" y="3370102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7" name="Oval 756"/>
          <p:cNvSpPr/>
          <p:nvPr/>
        </p:nvSpPr>
        <p:spPr bwMode="auto">
          <a:xfrm>
            <a:off x="3404579" y="3445341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8" name="Oval 757"/>
          <p:cNvSpPr/>
          <p:nvPr/>
        </p:nvSpPr>
        <p:spPr bwMode="auto">
          <a:xfrm>
            <a:off x="3491620" y="3526481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9" name="Oval 758"/>
          <p:cNvSpPr/>
          <p:nvPr/>
        </p:nvSpPr>
        <p:spPr bwMode="auto">
          <a:xfrm>
            <a:off x="3575710" y="3617947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0" name="Oval 759"/>
          <p:cNvSpPr/>
          <p:nvPr/>
        </p:nvSpPr>
        <p:spPr bwMode="auto">
          <a:xfrm>
            <a:off x="3647998" y="3707938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1" name="Oval 760"/>
          <p:cNvSpPr/>
          <p:nvPr/>
        </p:nvSpPr>
        <p:spPr bwMode="auto">
          <a:xfrm>
            <a:off x="3717336" y="3808257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2" name="Oval 761"/>
          <p:cNvSpPr/>
          <p:nvPr/>
        </p:nvSpPr>
        <p:spPr bwMode="auto">
          <a:xfrm>
            <a:off x="3780772" y="3915952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3" name="Oval 762"/>
          <p:cNvSpPr/>
          <p:nvPr/>
        </p:nvSpPr>
        <p:spPr bwMode="auto">
          <a:xfrm>
            <a:off x="2129947" y="2934898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4" name="Oval 763"/>
          <p:cNvSpPr/>
          <p:nvPr/>
        </p:nvSpPr>
        <p:spPr bwMode="auto">
          <a:xfrm>
            <a:off x="2263799" y="2920144"/>
            <a:ext cx="88516" cy="89992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5" name="Oval 764"/>
          <p:cNvSpPr/>
          <p:nvPr/>
        </p:nvSpPr>
        <p:spPr bwMode="auto">
          <a:xfrm>
            <a:off x="2486962" y="2933423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6" name="Oval 765"/>
          <p:cNvSpPr/>
          <p:nvPr/>
        </p:nvSpPr>
        <p:spPr bwMode="auto">
          <a:xfrm>
            <a:off x="2833650" y="3004236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7" name="Oval 766"/>
          <p:cNvSpPr/>
          <p:nvPr/>
        </p:nvSpPr>
        <p:spPr bwMode="auto">
          <a:xfrm>
            <a:off x="2945770" y="3045543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8" name="Oval 767"/>
          <p:cNvSpPr/>
          <p:nvPr/>
        </p:nvSpPr>
        <p:spPr bwMode="auto">
          <a:xfrm>
            <a:off x="3053465" y="3092752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9" name="Oval 768"/>
          <p:cNvSpPr/>
          <p:nvPr/>
        </p:nvSpPr>
        <p:spPr bwMode="auto">
          <a:xfrm>
            <a:off x="3158209" y="3139961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0" name="Oval 769"/>
          <p:cNvSpPr/>
          <p:nvPr/>
        </p:nvSpPr>
        <p:spPr bwMode="auto">
          <a:xfrm>
            <a:off x="3261478" y="3207823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1" name="Oval 770"/>
          <p:cNvSpPr/>
          <p:nvPr/>
        </p:nvSpPr>
        <p:spPr bwMode="auto">
          <a:xfrm>
            <a:off x="3363272" y="3275685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2" name="Oval 771"/>
          <p:cNvSpPr/>
          <p:nvPr/>
        </p:nvSpPr>
        <p:spPr bwMode="auto">
          <a:xfrm>
            <a:off x="3457689" y="3352399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3" name="Oval 772"/>
          <p:cNvSpPr/>
          <p:nvPr/>
        </p:nvSpPr>
        <p:spPr bwMode="auto">
          <a:xfrm>
            <a:off x="3541779" y="3432064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4" name="Oval 773"/>
          <p:cNvSpPr/>
          <p:nvPr/>
        </p:nvSpPr>
        <p:spPr bwMode="auto">
          <a:xfrm>
            <a:off x="3625869" y="3514679"/>
            <a:ext cx="88516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5" name="Oval 774"/>
          <p:cNvSpPr/>
          <p:nvPr/>
        </p:nvSpPr>
        <p:spPr bwMode="auto">
          <a:xfrm>
            <a:off x="3704058" y="3604670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6" name="Oval 775"/>
          <p:cNvSpPr/>
          <p:nvPr/>
        </p:nvSpPr>
        <p:spPr bwMode="auto">
          <a:xfrm>
            <a:off x="3776347" y="3703513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7" name="Oval 776"/>
          <p:cNvSpPr/>
          <p:nvPr/>
        </p:nvSpPr>
        <p:spPr bwMode="auto">
          <a:xfrm>
            <a:off x="3844209" y="3808257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8" name="Oval 777"/>
          <p:cNvSpPr/>
          <p:nvPr/>
        </p:nvSpPr>
        <p:spPr bwMode="auto">
          <a:xfrm>
            <a:off x="3898794" y="3908575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9" name="Oval 778"/>
          <p:cNvSpPr/>
          <p:nvPr/>
        </p:nvSpPr>
        <p:spPr bwMode="auto">
          <a:xfrm>
            <a:off x="3833882" y="4020695"/>
            <a:ext cx="88516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0" name="Oval 779"/>
          <p:cNvSpPr/>
          <p:nvPr/>
        </p:nvSpPr>
        <p:spPr bwMode="auto">
          <a:xfrm>
            <a:off x="3959280" y="4020695"/>
            <a:ext cx="87040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1" name="Oval 780"/>
          <p:cNvSpPr/>
          <p:nvPr/>
        </p:nvSpPr>
        <p:spPr bwMode="auto">
          <a:xfrm>
            <a:off x="3998558" y="4141417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2" name="Oval 781"/>
          <p:cNvSpPr/>
          <p:nvPr/>
        </p:nvSpPr>
        <p:spPr bwMode="auto">
          <a:xfrm>
            <a:off x="3878878" y="4143663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3" name="Oval 782"/>
          <p:cNvSpPr/>
          <p:nvPr/>
        </p:nvSpPr>
        <p:spPr bwMode="auto">
          <a:xfrm>
            <a:off x="3923874" y="4261839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4" name="Oval 783"/>
          <p:cNvSpPr/>
          <p:nvPr/>
        </p:nvSpPr>
        <p:spPr bwMode="auto">
          <a:xfrm>
            <a:off x="4034518" y="4261839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5" name="Oval 784"/>
          <p:cNvSpPr/>
          <p:nvPr/>
        </p:nvSpPr>
        <p:spPr bwMode="auto">
          <a:xfrm>
            <a:off x="4059149" y="4377672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6" name="Oval 785"/>
          <p:cNvSpPr/>
          <p:nvPr/>
        </p:nvSpPr>
        <p:spPr bwMode="auto">
          <a:xfrm>
            <a:off x="3948504" y="4376197"/>
            <a:ext cx="87041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7" name="Oval 786"/>
          <p:cNvSpPr/>
          <p:nvPr/>
        </p:nvSpPr>
        <p:spPr bwMode="auto">
          <a:xfrm>
            <a:off x="3975059" y="4495487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8" name="Oval 787"/>
          <p:cNvSpPr/>
          <p:nvPr/>
        </p:nvSpPr>
        <p:spPr bwMode="auto">
          <a:xfrm>
            <a:off x="4078327" y="4495487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9" name="Oval 788"/>
          <p:cNvSpPr/>
          <p:nvPr/>
        </p:nvSpPr>
        <p:spPr bwMode="auto">
          <a:xfrm>
            <a:off x="3989811" y="4617021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0" name="Oval 789"/>
          <p:cNvSpPr/>
          <p:nvPr/>
        </p:nvSpPr>
        <p:spPr bwMode="auto">
          <a:xfrm>
            <a:off x="4096031" y="4617021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1" name="Oval 790"/>
          <p:cNvSpPr/>
          <p:nvPr/>
        </p:nvSpPr>
        <p:spPr bwMode="auto">
          <a:xfrm>
            <a:off x="4002062" y="4733882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2" name="Oval 791"/>
          <p:cNvSpPr/>
          <p:nvPr/>
        </p:nvSpPr>
        <p:spPr bwMode="auto">
          <a:xfrm>
            <a:off x="2191909" y="2815402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3" name="Oval 792"/>
          <p:cNvSpPr/>
          <p:nvPr/>
        </p:nvSpPr>
        <p:spPr bwMode="auto">
          <a:xfrm>
            <a:off x="2318204" y="2810975"/>
            <a:ext cx="88516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4" name="Oval 793"/>
          <p:cNvSpPr/>
          <p:nvPr/>
        </p:nvSpPr>
        <p:spPr bwMode="auto">
          <a:xfrm>
            <a:off x="2426476" y="2815402"/>
            <a:ext cx="87041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5" name="Oval 794"/>
          <p:cNvSpPr/>
          <p:nvPr/>
        </p:nvSpPr>
        <p:spPr bwMode="auto">
          <a:xfrm>
            <a:off x="2540072" y="2828679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6" name="Oval 795"/>
          <p:cNvSpPr/>
          <p:nvPr/>
        </p:nvSpPr>
        <p:spPr bwMode="auto">
          <a:xfrm>
            <a:off x="2888235" y="2911294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7" name="Oval 796"/>
          <p:cNvSpPr/>
          <p:nvPr/>
        </p:nvSpPr>
        <p:spPr bwMode="auto">
          <a:xfrm>
            <a:off x="3001831" y="2949651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8" name="Oval 797"/>
          <p:cNvSpPr/>
          <p:nvPr/>
        </p:nvSpPr>
        <p:spPr bwMode="auto">
          <a:xfrm>
            <a:off x="3109526" y="2996859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9" name="Oval 798"/>
          <p:cNvSpPr/>
          <p:nvPr/>
        </p:nvSpPr>
        <p:spPr bwMode="auto">
          <a:xfrm>
            <a:off x="3211319" y="3051445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00" name="Oval 799"/>
          <p:cNvSpPr/>
          <p:nvPr/>
        </p:nvSpPr>
        <p:spPr bwMode="auto">
          <a:xfrm>
            <a:off x="3317538" y="3108979"/>
            <a:ext cx="87041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01" name="Oval 800"/>
          <p:cNvSpPr/>
          <p:nvPr/>
        </p:nvSpPr>
        <p:spPr bwMode="auto">
          <a:xfrm>
            <a:off x="3414906" y="3181268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02" name="Oval 801"/>
          <p:cNvSpPr/>
          <p:nvPr/>
        </p:nvSpPr>
        <p:spPr bwMode="auto">
          <a:xfrm>
            <a:off x="3512273" y="3250605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03" name="Oval 802"/>
          <p:cNvSpPr/>
          <p:nvPr/>
        </p:nvSpPr>
        <p:spPr bwMode="auto">
          <a:xfrm>
            <a:off x="3603740" y="3327319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04" name="Oval 803"/>
          <p:cNvSpPr/>
          <p:nvPr/>
        </p:nvSpPr>
        <p:spPr bwMode="auto">
          <a:xfrm>
            <a:off x="3680454" y="3420262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05" name="Oval 804"/>
          <p:cNvSpPr/>
          <p:nvPr/>
        </p:nvSpPr>
        <p:spPr bwMode="auto">
          <a:xfrm>
            <a:off x="3761594" y="3507302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06" name="Oval 805"/>
          <p:cNvSpPr/>
          <p:nvPr/>
        </p:nvSpPr>
        <p:spPr bwMode="auto">
          <a:xfrm>
            <a:off x="3838308" y="3600244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07" name="Oval 806"/>
          <p:cNvSpPr/>
          <p:nvPr/>
        </p:nvSpPr>
        <p:spPr bwMode="auto">
          <a:xfrm>
            <a:off x="3906170" y="3700562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08" name="Oval 807"/>
          <p:cNvSpPr/>
          <p:nvPr/>
        </p:nvSpPr>
        <p:spPr bwMode="auto">
          <a:xfrm>
            <a:off x="3969607" y="3800881"/>
            <a:ext cx="87041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09" name="Oval 808"/>
          <p:cNvSpPr/>
          <p:nvPr/>
        </p:nvSpPr>
        <p:spPr bwMode="auto">
          <a:xfrm>
            <a:off x="4022716" y="3908575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10" name="Oval 809"/>
          <p:cNvSpPr/>
          <p:nvPr/>
        </p:nvSpPr>
        <p:spPr bwMode="auto">
          <a:xfrm>
            <a:off x="4069925" y="4020695"/>
            <a:ext cx="88516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11" name="Oval 810"/>
          <p:cNvSpPr/>
          <p:nvPr/>
        </p:nvSpPr>
        <p:spPr bwMode="auto">
          <a:xfrm>
            <a:off x="4114920" y="4138510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12" name="Oval 811"/>
          <p:cNvSpPr/>
          <p:nvPr/>
        </p:nvSpPr>
        <p:spPr bwMode="auto">
          <a:xfrm>
            <a:off x="4148114" y="4261838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13" name="Oval 812"/>
          <p:cNvSpPr/>
          <p:nvPr/>
        </p:nvSpPr>
        <p:spPr bwMode="auto">
          <a:xfrm>
            <a:off x="4169794" y="4376197"/>
            <a:ext cx="88516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14" name="Oval 813"/>
          <p:cNvSpPr/>
          <p:nvPr/>
        </p:nvSpPr>
        <p:spPr bwMode="auto">
          <a:xfrm>
            <a:off x="4194874" y="4495487"/>
            <a:ext cx="87040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15" name="Oval 814"/>
          <p:cNvSpPr/>
          <p:nvPr/>
        </p:nvSpPr>
        <p:spPr bwMode="auto">
          <a:xfrm>
            <a:off x="4199299" y="4617021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16" name="Oval 815"/>
          <p:cNvSpPr/>
          <p:nvPr/>
        </p:nvSpPr>
        <p:spPr bwMode="auto">
          <a:xfrm>
            <a:off x="4213026" y="4734619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17" name="Oval 816"/>
          <p:cNvSpPr/>
          <p:nvPr/>
        </p:nvSpPr>
        <p:spPr bwMode="auto">
          <a:xfrm>
            <a:off x="4312896" y="4616283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18" name="Oval 817"/>
          <p:cNvSpPr/>
          <p:nvPr/>
        </p:nvSpPr>
        <p:spPr bwMode="auto">
          <a:xfrm>
            <a:off x="2019302" y="2723935"/>
            <a:ext cx="88516" cy="8999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19" name="Oval 818"/>
          <p:cNvSpPr/>
          <p:nvPr/>
        </p:nvSpPr>
        <p:spPr bwMode="auto">
          <a:xfrm>
            <a:off x="2129947" y="2710657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20" name="Oval 819"/>
          <p:cNvSpPr/>
          <p:nvPr/>
        </p:nvSpPr>
        <p:spPr bwMode="auto">
          <a:xfrm>
            <a:off x="2247969" y="2703281"/>
            <a:ext cx="87040" cy="8999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21" name="Oval 820"/>
          <p:cNvSpPr/>
          <p:nvPr/>
        </p:nvSpPr>
        <p:spPr bwMode="auto">
          <a:xfrm>
            <a:off x="2368941" y="2698855"/>
            <a:ext cx="87040" cy="89992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22" name="Oval 821"/>
          <p:cNvSpPr/>
          <p:nvPr/>
        </p:nvSpPr>
        <p:spPr bwMode="auto">
          <a:xfrm>
            <a:off x="2485487" y="2703281"/>
            <a:ext cx="87041" cy="8999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23" name="Oval 822"/>
          <p:cNvSpPr/>
          <p:nvPr/>
        </p:nvSpPr>
        <p:spPr bwMode="auto">
          <a:xfrm>
            <a:off x="2594697" y="2714957"/>
            <a:ext cx="87041" cy="89992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824" name="Group 823"/>
          <p:cNvGrpSpPr/>
          <p:nvPr/>
        </p:nvGrpSpPr>
        <p:grpSpPr>
          <a:xfrm rot="17918104">
            <a:off x="2461278" y="2885771"/>
            <a:ext cx="437131" cy="87041"/>
            <a:chOff x="4055641" y="2515659"/>
            <a:chExt cx="437131" cy="87041"/>
          </a:xfrm>
        </p:grpSpPr>
        <p:sp>
          <p:nvSpPr>
            <p:cNvPr id="1032" name="Oval 1031"/>
            <p:cNvSpPr/>
            <p:nvPr/>
          </p:nvSpPr>
          <p:spPr bwMode="auto">
            <a:xfrm rot="3501589">
              <a:off x="4056378" y="2514922"/>
              <a:ext cx="87041" cy="88516"/>
            </a:xfrm>
            <a:prstGeom prst="ellipse">
              <a:avLst/>
            </a:prstGeom>
            <a:solidFill>
              <a:srgbClr val="6FABE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1033" name="Oval 1032"/>
            <p:cNvSpPr/>
            <p:nvPr/>
          </p:nvSpPr>
          <p:spPr bwMode="auto">
            <a:xfrm rot="3501589">
              <a:off x="4172091" y="2514922"/>
              <a:ext cx="87041" cy="88516"/>
            </a:xfrm>
            <a:prstGeom prst="ellipse">
              <a:avLst/>
            </a:prstGeom>
            <a:solidFill>
              <a:srgbClr val="6FABE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1034" name="Oval 1033"/>
            <p:cNvSpPr/>
            <p:nvPr/>
          </p:nvSpPr>
          <p:spPr bwMode="auto">
            <a:xfrm rot="3501589">
              <a:off x="4287805" y="2514922"/>
              <a:ext cx="87040" cy="88516"/>
            </a:xfrm>
            <a:prstGeom prst="ellipse">
              <a:avLst/>
            </a:prstGeom>
            <a:solidFill>
              <a:srgbClr val="6FABE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1035" name="Oval 1034"/>
            <p:cNvSpPr/>
            <p:nvPr/>
          </p:nvSpPr>
          <p:spPr bwMode="auto">
            <a:xfrm rot="3501589">
              <a:off x="4404255" y="2514184"/>
              <a:ext cx="87041" cy="89992"/>
            </a:xfrm>
            <a:prstGeom prst="ellipse">
              <a:avLst/>
            </a:prstGeom>
            <a:solidFill>
              <a:srgbClr val="6FABE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825" name="Group 824"/>
          <p:cNvGrpSpPr/>
          <p:nvPr/>
        </p:nvGrpSpPr>
        <p:grpSpPr>
          <a:xfrm rot="17946692">
            <a:off x="2490780" y="2970391"/>
            <a:ext cx="548906" cy="88517"/>
            <a:chOff x="4297364" y="2519676"/>
            <a:chExt cx="548906" cy="88517"/>
          </a:xfrm>
        </p:grpSpPr>
        <p:sp>
          <p:nvSpPr>
            <p:cNvPr id="1027" name="Oval 1026"/>
            <p:cNvSpPr/>
            <p:nvPr/>
          </p:nvSpPr>
          <p:spPr bwMode="auto">
            <a:xfrm rot="3613536">
              <a:off x="4298101" y="2519676"/>
              <a:ext cx="87041" cy="88516"/>
            </a:xfrm>
            <a:prstGeom prst="ellipse">
              <a:avLst/>
            </a:prstGeom>
            <a:solidFill>
              <a:srgbClr val="6FABE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1028" name="Oval 1027"/>
            <p:cNvSpPr/>
            <p:nvPr/>
          </p:nvSpPr>
          <p:spPr bwMode="auto">
            <a:xfrm rot="3613536">
              <a:off x="4412462" y="2519676"/>
              <a:ext cx="87040" cy="88516"/>
            </a:xfrm>
            <a:prstGeom prst="ellipse">
              <a:avLst/>
            </a:prstGeom>
            <a:solidFill>
              <a:srgbClr val="6FABE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1029" name="Oval 1028"/>
            <p:cNvSpPr/>
            <p:nvPr/>
          </p:nvSpPr>
          <p:spPr bwMode="auto">
            <a:xfrm rot="3613536">
              <a:off x="4527559" y="2518939"/>
              <a:ext cx="87041" cy="89991"/>
            </a:xfrm>
            <a:prstGeom prst="ellipse">
              <a:avLst/>
            </a:prstGeom>
            <a:solidFill>
              <a:srgbClr val="6FABE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1030" name="Oval 1029"/>
            <p:cNvSpPr/>
            <p:nvPr/>
          </p:nvSpPr>
          <p:spPr bwMode="auto">
            <a:xfrm rot="3613536">
              <a:off x="4642657" y="2518939"/>
              <a:ext cx="88516" cy="89991"/>
            </a:xfrm>
            <a:prstGeom prst="ellipse">
              <a:avLst/>
            </a:prstGeom>
            <a:solidFill>
              <a:srgbClr val="6FABE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1031" name="Oval 1030"/>
            <p:cNvSpPr/>
            <p:nvPr/>
          </p:nvSpPr>
          <p:spPr bwMode="auto">
            <a:xfrm rot="3613536">
              <a:off x="4757754" y="2519676"/>
              <a:ext cx="88516" cy="88516"/>
            </a:xfrm>
            <a:prstGeom prst="ellipse">
              <a:avLst/>
            </a:prstGeom>
            <a:solidFill>
              <a:srgbClr val="6FABE0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826" name="Oval 825"/>
          <p:cNvSpPr/>
          <p:nvPr/>
        </p:nvSpPr>
        <p:spPr bwMode="auto">
          <a:xfrm>
            <a:off x="2942820" y="2803599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27" name="Oval 826"/>
          <p:cNvSpPr/>
          <p:nvPr/>
        </p:nvSpPr>
        <p:spPr bwMode="auto">
          <a:xfrm>
            <a:off x="3053465" y="2852283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28" name="Oval 827"/>
          <p:cNvSpPr/>
          <p:nvPr/>
        </p:nvSpPr>
        <p:spPr bwMode="auto">
          <a:xfrm>
            <a:off x="3168536" y="2899491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29" name="Oval 828"/>
          <p:cNvSpPr/>
          <p:nvPr/>
        </p:nvSpPr>
        <p:spPr bwMode="auto">
          <a:xfrm>
            <a:off x="3267379" y="2952601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30" name="Oval 829"/>
          <p:cNvSpPr/>
          <p:nvPr/>
        </p:nvSpPr>
        <p:spPr bwMode="auto">
          <a:xfrm>
            <a:off x="3373598" y="3010137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31" name="Oval 830"/>
          <p:cNvSpPr/>
          <p:nvPr/>
        </p:nvSpPr>
        <p:spPr bwMode="auto">
          <a:xfrm>
            <a:off x="3473916" y="3083900"/>
            <a:ext cx="87041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32" name="Oval 831"/>
          <p:cNvSpPr/>
          <p:nvPr/>
        </p:nvSpPr>
        <p:spPr bwMode="auto">
          <a:xfrm>
            <a:off x="3563908" y="3151763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33" name="Oval 832"/>
          <p:cNvSpPr/>
          <p:nvPr/>
        </p:nvSpPr>
        <p:spPr bwMode="auto">
          <a:xfrm>
            <a:off x="3655375" y="3235853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34" name="Oval 833"/>
          <p:cNvSpPr/>
          <p:nvPr/>
        </p:nvSpPr>
        <p:spPr bwMode="auto">
          <a:xfrm>
            <a:off x="3736514" y="3316993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35" name="Oval 834"/>
          <p:cNvSpPr/>
          <p:nvPr/>
        </p:nvSpPr>
        <p:spPr bwMode="auto">
          <a:xfrm>
            <a:off x="3817654" y="3402558"/>
            <a:ext cx="87040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36" name="Oval 835"/>
          <p:cNvSpPr/>
          <p:nvPr/>
        </p:nvSpPr>
        <p:spPr bwMode="auto">
          <a:xfrm>
            <a:off x="3894368" y="3498450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37" name="Oval 836"/>
          <p:cNvSpPr/>
          <p:nvPr/>
        </p:nvSpPr>
        <p:spPr bwMode="auto">
          <a:xfrm>
            <a:off x="3965181" y="3595818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38" name="Oval 837"/>
          <p:cNvSpPr/>
          <p:nvPr/>
        </p:nvSpPr>
        <p:spPr bwMode="auto">
          <a:xfrm>
            <a:off x="4025667" y="3697612"/>
            <a:ext cx="88516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39" name="Oval 838"/>
          <p:cNvSpPr/>
          <p:nvPr/>
        </p:nvSpPr>
        <p:spPr bwMode="auto">
          <a:xfrm>
            <a:off x="4087628" y="3800881"/>
            <a:ext cx="87041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40" name="Oval 839"/>
          <p:cNvSpPr/>
          <p:nvPr/>
        </p:nvSpPr>
        <p:spPr bwMode="auto">
          <a:xfrm>
            <a:off x="4140738" y="3908575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41" name="Oval 840"/>
          <p:cNvSpPr/>
          <p:nvPr/>
        </p:nvSpPr>
        <p:spPr bwMode="auto">
          <a:xfrm>
            <a:off x="4189422" y="4020695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42" name="Oval 841"/>
          <p:cNvSpPr/>
          <p:nvPr/>
        </p:nvSpPr>
        <p:spPr bwMode="auto">
          <a:xfrm>
            <a:off x="4227779" y="4135052"/>
            <a:ext cx="87040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43" name="Oval 842"/>
          <p:cNvSpPr/>
          <p:nvPr/>
        </p:nvSpPr>
        <p:spPr bwMode="auto">
          <a:xfrm>
            <a:off x="4258759" y="4261839"/>
            <a:ext cx="87041" cy="89991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44" name="Oval 843"/>
          <p:cNvSpPr/>
          <p:nvPr/>
        </p:nvSpPr>
        <p:spPr bwMode="auto">
          <a:xfrm>
            <a:off x="4281914" y="4376197"/>
            <a:ext cx="87041" cy="91467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45" name="Oval 844"/>
          <p:cNvSpPr/>
          <p:nvPr/>
        </p:nvSpPr>
        <p:spPr bwMode="auto">
          <a:xfrm>
            <a:off x="4298143" y="4495487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46" name="Oval 845"/>
          <p:cNvSpPr/>
          <p:nvPr/>
        </p:nvSpPr>
        <p:spPr bwMode="auto">
          <a:xfrm>
            <a:off x="2188958" y="3817108"/>
            <a:ext cx="88516" cy="89992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47" name="Oval 846"/>
          <p:cNvSpPr/>
          <p:nvPr/>
        </p:nvSpPr>
        <p:spPr bwMode="auto">
          <a:xfrm>
            <a:off x="2072412" y="3837762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48" name="Oval 847"/>
          <p:cNvSpPr/>
          <p:nvPr/>
        </p:nvSpPr>
        <p:spPr bwMode="auto">
          <a:xfrm>
            <a:off x="1958816" y="3879069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49" name="Oval 848"/>
          <p:cNvSpPr/>
          <p:nvPr/>
        </p:nvSpPr>
        <p:spPr bwMode="auto">
          <a:xfrm rot="19848198">
            <a:off x="1657862" y="4073805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50" name="Oval 849"/>
          <p:cNvSpPr/>
          <p:nvPr/>
        </p:nvSpPr>
        <p:spPr bwMode="auto">
          <a:xfrm rot="14405035">
            <a:off x="1454724" y="4378410"/>
            <a:ext cx="89992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51" name="Oval 850"/>
          <p:cNvSpPr/>
          <p:nvPr/>
        </p:nvSpPr>
        <p:spPr bwMode="auto">
          <a:xfrm rot="14405035">
            <a:off x="1386123" y="4617759"/>
            <a:ext cx="88516" cy="87040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52" name="Oval 851"/>
          <p:cNvSpPr/>
          <p:nvPr/>
        </p:nvSpPr>
        <p:spPr bwMode="auto">
          <a:xfrm rot="14405035">
            <a:off x="1274741" y="4617021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53" name="Oval 852"/>
          <p:cNvSpPr/>
          <p:nvPr/>
        </p:nvSpPr>
        <p:spPr bwMode="auto">
          <a:xfrm rot="14405035">
            <a:off x="1445423" y="4154198"/>
            <a:ext cx="89992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54" name="Oval 853"/>
          <p:cNvSpPr/>
          <p:nvPr/>
        </p:nvSpPr>
        <p:spPr bwMode="auto">
          <a:xfrm rot="14405035">
            <a:off x="1519923" y="4064216"/>
            <a:ext cx="8999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55" name="Oval 854"/>
          <p:cNvSpPr/>
          <p:nvPr/>
        </p:nvSpPr>
        <p:spPr bwMode="auto">
          <a:xfrm rot="14405035">
            <a:off x="1599589" y="3980125"/>
            <a:ext cx="88516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56" name="Oval 855"/>
          <p:cNvSpPr/>
          <p:nvPr/>
        </p:nvSpPr>
        <p:spPr bwMode="auto">
          <a:xfrm rot="14405035">
            <a:off x="1902018" y="3785390"/>
            <a:ext cx="89992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57" name="Oval 856"/>
          <p:cNvSpPr/>
          <p:nvPr/>
        </p:nvSpPr>
        <p:spPr bwMode="auto">
          <a:xfrm rot="14405035">
            <a:off x="2015614" y="3741132"/>
            <a:ext cx="89992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58" name="Oval 857"/>
          <p:cNvSpPr/>
          <p:nvPr/>
        </p:nvSpPr>
        <p:spPr bwMode="auto">
          <a:xfrm rot="14405035">
            <a:off x="2130685" y="3714576"/>
            <a:ext cx="88516" cy="87041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59" name="Oval 858"/>
          <p:cNvSpPr/>
          <p:nvPr/>
        </p:nvSpPr>
        <p:spPr bwMode="auto">
          <a:xfrm rot="14405035">
            <a:off x="1167784" y="4617021"/>
            <a:ext cx="89992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60" name="Oval 859"/>
          <p:cNvSpPr/>
          <p:nvPr/>
        </p:nvSpPr>
        <p:spPr bwMode="auto">
          <a:xfrm rot="14405035">
            <a:off x="1225319" y="4377672"/>
            <a:ext cx="89992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61" name="Oval 860"/>
          <p:cNvSpPr/>
          <p:nvPr/>
        </p:nvSpPr>
        <p:spPr bwMode="auto">
          <a:xfrm rot="14405035">
            <a:off x="1320025" y="4154198"/>
            <a:ext cx="89992" cy="87040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62" name="Oval 861"/>
          <p:cNvSpPr/>
          <p:nvPr/>
        </p:nvSpPr>
        <p:spPr bwMode="auto">
          <a:xfrm rot="14405035">
            <a:off x="1383462" y="4059052"/>
            <a:ext cx="89991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63" name="Oval 862"/>
          <p:cNvSpPr/>
          <p:nvPr/>
        </p:nvSpPr>
        <p:spPr bwMode="auto">
          <a:xfrm rot="14405035">
            <a:off x="1460176" y="3966110"/>
            <a:ext cx="89992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64" name="Oval 863"/>
          <p:cNvSpPr/>
          <p:nvPr/>
        </p:nvSpPr>
        <p:spPr bwMode="auto">
          <a:xfrm rot="14405035">
            <a:off x="1549430" y="3881282"/>
            <a:ext cx="88516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65" name="Oval 864"/>
          <p:cNvSpPr/>
          <p:nvPr/>
        </p:nvSpPr>
        <p:spPr bwMode="auto">
          <a:xfrm rot="14405035">
            <a:off x="1847434" y="3683596"/>
            <a:ext cx="88516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66" name="Oval 865"/>
          <p:cNvSpPr/>
          <p:nvPr/>
        </p:nvSpPr>
        <p:spPr bwMode="auto">
          <a:xfrm rot="14405035">
            <a:off x="1958079" y="3640814"/>
            <a:ext cx="89992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67" name="Oval 866"/>
          <p:cNvSpPr/>
          <p:nvPr/>
        </p:nvSpPr>
        <p:spPr bwMode="auto">
          <a:xfrm rot="14405035">
            <a:off x="2071674" y="3612784"/>
            <a:ext cx="8999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68" name="Oval 867"/>
          <p:cNvSpPr/>
          <p:nvPr/>
        </p:nvSpPr>
        <p:spPr bwMode="auto">
          <a:xfrm rot="14405035">
            <a:off x="2017827" y="3513203"/>
            <a:ext cx="89991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69" name="Oval 868"/>
          <p:cNvSpPr/>
          <p:nvPr/>
        </p:nvSpPr>
        <p:spPr bwMode="auto">
          <a:xfrm rot="14405035">
            <a:off x="1902018" y="3547872"/>
            <a:ext cx="8999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70" name="Oval 869"/>
          <p:cNvSpPr/>
          <p:nvPr/>
        </p:nvSpPr>
        <p:spPr bwMode="auto">
          <a:xfrm rot="14405035">
            <a:off x="1794324" y="3590654"/>
            <a:ext cx="88516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71" name="Oval 870"/>
          <p:cNvSpPr/>
          <p:nvPr/>
        </p:nvSpPr>
        <p:spPr bwMode="auto">
          <a:xfrm rot="13119589">
            <a:off x="1488205" y="3780227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72" name="Oval 871"/>
          <p:cNvSpPr/>
          <p:nvPr/>
        </p:nvSpPr>
        <p:spPr bwMode="auto">
          <a:xfrm rot="13119589">
            <a:off x="1402640" y="3864317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73" name="Oval 872"/>
          <p:cNvSpPr/>
          <p:nvPr/>
        </p:nvSpPr>
        <p:spPr bwMode="auto">
          <a:xfrm rot="11904008">
            <a:off x="1324451" y="3957259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74" name="Oval 873"/>
          <p:cNvSpPr/>
          <p:nvPr/>
        </p:nvSpPr>
        <p:spPr bwMode="auto">
          <a:xfrm rot="11904008">
            <a:off x="1256589" y="4051676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75" name="Oval 874"/>
          <p:cNvSpPr/>
          <p:nvPr/>
        </p:nvSpPr>
        <p:spPr bwMode="auto">
          <a:xfrm rot="10618562">
            <a:off x="1109511" y="4376934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76" name="Oval 875"/>
          <p:cNvSpPr/>
          <p:nvPr/>
        </p:nvSpPr>
        <p:spPr bwMode="auto">
          <a:xfrm rot="10618562">
            <a:off x="1056401" y="4616284"/>
            <a:ext cx="87040" cy="8999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77" name="Oval 876"/>
          <p:cNvSpPr/>
          <p:nvPr/>
        </p:nvSpPr>
        <p:spPr bwMode="auto">
          <a:xfrm>
            <a:off x="1960291" y="3411410"/>
            <a:ext cx="88516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78" name="Oval 877"/>
          <p:cNvSpPr/>
          <p:nvPr/>
        </p:nvSpPr>
        <p:spPr bwMode="auto">
          <a:xfrm>
            <a:off x="1846696" y="3448291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79" name="Oval 878"/>
          <p:cNvSpPr/>
          <p:nvPr/>
        </p:nvSpPr>
        <p:spPr bwMode="auto">
          <a:xfrm rot="20755409">
            <a:off x="1739001" y="3488124"/>
            <a:ext cx="87041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80" name="Oval 879"/>
          <p:cNvSpPr/>
          <p:nvPr/>
        </p:nvSpPr>
        <p:spPr bwMode="auto">
          <a:xfrm rot="19867819">
            <a:off x="1440997" y="3681383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81" name="Oval 880"/>
          <p:cNvSpPr/>
          <p:nvPr/>
        </p:nvSpPr>
        <p:spPr bwMode="auto">
          <a:xfrm rot="19867819">
            <a:off x="1353956" y="3763998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82" name="Oval 881"/>
          <p:cNvSpPr/>
          <p:nvPr/>
        </p:nvSpPr>
        <p:spPr bwMode="auto">
          <a:xfrm rot="19867819">
            <a:off x="1269866" y="3851040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83" name="Oval 882"/>
          <p:cNvSpPr/>
          <p:nvPr/>
        </p:nvSpPr>
        <p:spPr bwMode="auto">
          <a:xfrm rot="19023228">
            <a:off x="1196102" y="3945457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84" name="Oval 883"/>
          <p:cNvSpPr/>
          <p:nvPr/>
        </p:nvSpPr>
        <p:spPr bwMode="auto">
          <a:xfrm rot="19023228">
            <a:off x="1075130" y="415346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85" name="Oval 884"/>
          <p:cNvSpPr/>
          <p:nvPr/>
        </p:nvSpPr>
        <p:spPr bwMode="auto">
          <a:xfrm rot="19023228">
            <a:off x="997390" y="4377672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86" name="Oval 885"/>
          <p:cNvSpPr/>
          <p:nvPr/>
        </p:nvSpPr>
        <p:spPr bwMode="auto">
          <a:xfrm rot="19023228">
            <a:off x="951657" y="4617021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87" name="Oval 886"/>
          <p:cNvSpPr/>
          <p:nvPr/>
        </p:nvSpPr>
        <p:spPr bwMode="auto">
          <a:xfrm rot="19023228">
            <a:off x="843963" y="4617021"/>
            <a:ext cx="87040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88" name="Oval 887"/>
          <p:cNvSpPr/>
          <p:nvPr/>
        </p:nvSpPr>
        <p:spPr bwMode="auto">
          <a:xfrm rot="19023228">
            <a:off x="886745" y="4377672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89" name="Oval 888"/>
          <p:cNvSpPr/>
          <p:nvPr/>
        </p:nvSpPr>
        <p:spPr bwMode="auto">
          <a:xfrm rot="19023228">
            <a:off x="958585" y="415346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0" name="Oval 889"/>
          <p:cNvSpPr/>
          <p:nvPr/>
        </p:nvSpPr>
        <p:spPr bwMode="auto">
          <a:xfrm rot="19023228">
            <a:off x="1013169" y="4044299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1" name="Oval 890"/>
          <p:cNvSpPr/>
          <p:nvPr/>
        </p:nvSpPr>
        <p:spPr bwMode="auto">
          <a:xfrm rot="19023228">
            <a:off x="1140042" y="3837762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2" name="Oval 891"/>
          <p:cNvSpPr/>
          <p:nvPr/>
        </p:nvSpPr>
        <p:spPr bwMode="auto">
          <a:xfrm rot="19023228">
            <a:off x="1216756" y="3749246"/>
            <a:ext cx="88516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3" name="Oval 892"/>
          <p:cNvSpPr/>
          <p:nvPr/>
        </p:nvSpPr>
        <p:spPr bwMode="auto">
          <a:xfrm rot="19023228">
            <a:off x="1297896" y="3663680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4" name="Oval 893"/>
          <p:cNvSpPr/>
          <p:nvPr/>
        </p:nvSpPr>
        <p:spPr bwMode="auto">
          <a:xfrm rot="19023228">
            <a:off x="1397328" y="3568638"/>
            <a:ext cx="87041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5" name="Oval 894"/>
          <p:cNvSpPr/>
          <p:nvPr/>
        </p:nvSpPr>
        <p:spPr bwMode="auto">
          <a:xfrm rot="19023228">
            <a:off x="1685891" y="3395181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6" name="Oval 895"/>
          <p:cNvSpPr/>
          <p:nvPr/>
        </p:nvSpPr>
        <p:spPr bwMode="auto">
          <a:xfrm rot="19023228">
            <a:off x="1787685" y="3347973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7" name="Oval 896"/>
          <p:cNvSpPr/>
          <p:nvPr/>
        </p:nvSpPr>
        <p:spPr bwMode="auto">
          <a:xfrm rot="19023228">
            <a:off x="1901280" y="3306665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8" name="Oval 897"/>
          <p:cNvSpPr/>
          <p:nvPr/>
        </p:nvSpPr>
        <p:spPr bwMode="auto">
          <a:xfrm rot="19023228">
            <a:off x="734793" y="4616283"/>
            <a:ext cx="87040" cy="89992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9" name="Oval 898"/>
          <p:cNvSpPr/>
          <p:nvPr/>
        </p:nvSpPr>
        <p:spPr bwMode="auto">
          <a:xfrm rot="19023228">
            <a:off x="777575" y="4377672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00" name="Oval 899"/>
          <p:cNvSpPr/>
          <p:nvPr/>
        </p:nvSpPr>
        <p:spPr bwMode="auto">
          <a:xfrm rot="19023228">
            <a:off x="847939" y="415346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01" name="Oval 900"/>
          <p:cNvSpPr/>
          <p:nvPr/>
        </p:nvSpPr>
        <p:spPr bwMode="auto">
          <a:xfrm rot="19023228">
            <a:off x="894811" y="4036122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02" name="Oval 901"/>
          <p:cNvSpPr/>
          <p:nvPr/>
        </p:nvSpPr>
        <p:spPr bwMode="auto">
          <a:xfrm rot="19023228">
            <a:off x="967739" y="3915953"/>
            <a:ext cx="88516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03" name="Oval 902"/>
          <p:cNvSpPr/>
          <p:nvPr/>
        </p:nvSpPr>
        <p:spPr bwMode="auto">
          <a:xfrm rot="19023228">
            <a:off x="1098735" y="371974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04" name="Oval 903"/>
          <p:cNvSpPr/>
          <p:nvPr/>
        </p:nvSpPr>
        <p:spPr bwMode="auto">
          <a:xfrm rot="19023228">
            <a:off x="1178399" y="3626799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05" name="Oval 904"/>
          <p:cNvSpPr/>
          <p:nvPr/>
        </p:nvSpPr>
        <p:spPr bwMode="auto">
          <a:xfrm rot="19023228">
            <a:off x="1262490" y="3545659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06" name="Oval 905"/>
          <p:cNvSpPr/>
          <p:nvPr/>
        </p:nvSpPr>
        <p:spPr bwMode="auto">
          <a:xfrm rot="19023228">
            <a:off x="1358382" y="3464520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07" name="Oval 906"/>
          <p:cNvSpPr/>
          <p:nvPr/>
        </p:nvSpPr>
        <p:spPr bwMode="auto">
          <a:xfrm rot="19023228">
            <a:off x="1666713" y="3280111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08" name="Oval 907"/>
          <p:cNvSpPr/>
          <p:nvPr/>
        </p:nvSpPr>
        <p:spPr bwMode="auto">
          <a:xfrm rot="19023228">
            <a:off x="1777358" y="3235853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09" name="Oval 908"/>
          <p:cNvSpPr/>
          <p:nvPr/>
        </p:nvSpPr>
        <p:spPr bwMode="auto">
          <a:xfrm rot="19023228">
            <a:off x="1725724" y="3135534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10" name="Oval 909"/>
          <p:cNvSpPr/>
          <p:nvPr/>
        </p:nvSpPr>
        <p:spPr bwMode="auto">
          <a:xfrm rot="19023228">
            <a:off x="1613604" y="3184219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11" name="Oval 910"/>
          <p:cNvSpPr/>
          <p:nvPr/>
        </p:nvSpPr>
        <p:spPr bwMode="auto">
          <a:xfrm rot="19023228">
            <a:off x="1305272" y="3365676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12" name="Oval 911"/>
          <p:cNvSpPr/>
          <p:nvPr/>
        </p:nvSpPr>
        <p:spPr bwMode="auto">
          <a:xfrm rot="19023228">
            <a:off x="1210855" y="3449767"/>
            <a:ext cx="88516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13" name="Oval 912"/>
          <p:cNvSpPr/>
          <p:nvPr/>
        </p:nvSpPr>
        <p:spPr bwMode="auto">
          <a:xfrm rot="19023228">
            <a:off x="1123815" y="3526481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14" name="Oval 913"/>
          <p:cNvSpPr/>
          <p:nvPr/>
        </p:nvSpPr>
        <p:spPr bwMode="auto">
          <a:xfrm rot="19023228">
            <a:off x="1041200" y="3616472"/>
            <a:ext cx="88516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15" name="Oval 914"/>
          <p:cNvSpPr/>
          <p:nvPr/>
        </p:nvSpPr>
        <p:spPr bwMode="auto">
          <a:xfrm rot="19023228">
            <a:off x="893673" y="3808257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16" name="Oval 915"/>
          <p:cNvSpPr/>
          <p:nvPr/>
        </p:nvSpPr>
        <p:spPr bwMode="auto">
          <a:xfrm rot="19023228">
            <a:off x="837613" y="3917426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17" name="Oval 916"/>
          <p:cNvSpPr/>
          <p:nvPr/>
        </p:nvSpPr>
        <p:spPr bwMode="auto">
          <a:xfrm rot="19023228">
            <a:off x="773839" y="4034647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18" name="Oval 917"/>
          <p:cNvSpPr/>
          <p:nvPr/>
        </p:nvSpPr>
        <p:spPr bwMode="auto">
          <a:xfrm rot="19023228">
            <a:off x="731393" y="415346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19" name="Oval 918"/>
          <p:cNvSpPr/>
          <p:nvPr/>
        </p:nvSpPr>
        <p:spPr bwMode="auto">
          <a:xfrm rot="19023228">
            <a:off x="663980" y="4377672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20" name="Oval 919"/>
          <p:cNvSpPr/>
          <p:nvPr/>
        </p:nvSpPr>
        <p:spPr bwMode="auto">
          <a:xfrm rot="19023228">
            <a:off x="628573" y="4616283"/>
            <a:ext cx="87040" cy="89992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21" name="Oval 920"/>
          <p:cNvSpPr/>
          <p:nvPr/>
        </p:nvSpPr>
        <p:spPr bwMode="auto">
          <a:xfrm rot="19023228">
            <a:off x="519404" y="4617021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22" name="Oval 921"/>
          <p:cNvSpPr/>
          <p:nvPr/>
        </p:nvSpPr>
        <p:spPr bwMode="auto">
          <a:xfrm rot="19023228">
            <a:off x="554810" y="4376934"/>
            <a:ext cx="88516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23" name="Oval 922"/>
          <p:cNvSpPr/>
          <p:nvPr/>
        </p:nvSpPr>
        <p:spPr bwMode="auto">
          <a:xfrm rot="19023228">
            <a:off x="613372" y="4152722"/>
            <a:ext cx="88516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24" name="Oval 923"/>
          <p:cNvSpPr/>
          <p:nvPr/>
        </p:nvSpPr>
        <p:spPr bwMode="auto">
          <a:xfrm rot="19023228">
            <a:off x="657630" y="4028746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25" name="Oval 924"/>
          <p:cNvSpPr/>
          <p:nvPr/>
        </p:nvSpPr>
        <p:spPr bwMode="auto">
          <a:xfrm rot="19023228">
            <a:off x="713690" y="3913001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26" name="Oval 925"/>
          <p:cNvSpPr/>
          <p:nvPr/>
        </p:nvSpPr>
        <p:spPr bwMode="auto">
          <a:xfrm rot="19023228">
            <a:off x="772701" y="3802355"/>
            <a:ext cx="88516" cy="91467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27" name="Oval 926"/>
          <p:cNvSpPr/>
          <p:nvPr/>
        </p:nvSpPr>
        <p:spPr bwMode="auto">
          <a:xfrm rot="19023228">
            <a:off x="836137" y="3703513"/>
            <a:ext cx="88516" cy="91467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28" name="Oval 927"/>
          <p:cNvSpPr/>
          <p:nvPr/>
        </p:nvSpPr>
        <p:spPr bwMode="auto">
          <a:xfrm rot="19023228">
            <a:off x="986614" y="3514679"/>
            <a:ext cx="88516" cy="91467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29" name="Oval 928"/>
          <p:cNvSpPr/>
          <p:nvPr/>
        </p:nvSpPr>
        <p:spPr bwMode="auto">
          <a:xfrm rot="19023228">
            <a:off x="1067754" y="3427637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30" name="Oval 929"/>
          <p:cNvSpPr/>
          <p:nvPr/>
        </p:nvSpPr>
        <p:spPr bwMode="auto">
          <a:xfrm rot="19023228">
            <a:off x="1159221" y="3349449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31" name="Oval 930"/>
          <p:cNvSpPr/>
          <p:nvPr/>
        </p:nvSpPr>
        <p:spPr bwMode="auto">
          <a:xfrm rot="19023228">
            <a:off x="1252162" y="3268308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32" name="Oval 931"/>
          <p:cNvSpPr/>
          <p:nvPr/>
        </p:nvSpPr>
        <p:spPr bwMode="auto">
          <a:xfrm rot="19023228">
            <a:off x="1556068" y="3086851"/>
            <a:ext cx="88516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33" name="Oval 932"/>
          <p:cNvSpPr/>
          <p:nvPr/>
        </p:nvSpPr>
        <p:spPr bwMode="auto">
          <a:xfrm rot="19023228">
            <a:off x="1666713" y="3039642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34" name="Oval 933"/>
          <p:cNvSpPr/>
          <p:nvPr/>
        </p:nvSpPr>
        <p:spPr bwMode="auto">
          <a:xfrm rot="19023228">
            <a:off x="1780308" y="3002760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35" name="Oval 934"/>
          <p:cNvSpPr/>
          <p:nvPr/>
        </p:nvSpPr>
        <p:spPr bwMode="auto">
          <a:xfrm rot="19023228">
            <a:off x="1724248" y="2905393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36" name="Oval 935"/>
          <p:cNvSpPr/>
          <p:nvPr/>
        </p:nvSpPr>
        <p:spPr bwMode="auto">
          <a:xfrm rot="19023228">
            <a:off x="1612128" y="2943749"/>
            <a:ext cx="87041" cy="91467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37" name="Oval 936"/>
          <p:cNvSpPr/>
          <p:nvPr/>
        </p:nvSpPr>
        <p:spPr bwMode="auto">
          <a:xfrm rot="19023228">
            <a:off x="1502958" y="2993909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38" name="Oval 937"/>
          <p:cNvSpPr/>
          <p:nvPr/>
        </p:nvSpPr>
        <p:spPr bwMode="auto">
          <a:xfrm rot="19023228">
            <a:off x="1200529" y="3175367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39" name="Oval 938"/>
          <p:cNvSpPr/>
          <p:nvPr/>
        </p:nvSpPr>
        <p:spPr bwMode="auto">
          <a:xfrm rot="19023228">
            <a:off x="1104636" y="3252081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40" name="Oval 939"/>
          <p:cNvSpPr/>
          <p:nvPr/>
        </p:nvSpPr>
        <p:spPr bwMode="auto">
          <a:xfrm rot="19023228">
            <a:off x="1011694" y="3325844"/>
            <a:ext cx="88516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41" name="Oval 940"/>
          <p:cNvSpPr/>
          <p:nvPr/>
        </p:nvSpPr>
        <p:spPr bwMode="auto">
          <a:xfrm rot="19023228">
            <a:off x="933504" y="3415835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42" name="Oval 941"/>
          <p:cNvSpPr/>
          <p:nvPr/>
        </p:nvSpPr>
        <p:spPr bwMode="auto">
          <a:xfrm rot="19023228">
            <a:off x="778602" y="3597294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43" name="Oval 942"/>
          <p:cNvSpPr/>
          <p:nvPr/>
        </p:nvSpPr>
        <p:spPr bwMode="auto">
          <a:xfrm rot="19023228">
            <a:off x="706313" y="3697612"/>
            <a:ext cx="87041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44" name="Oval 943"/>
          <p:cNvSpPr/>
          <p:nvPr/>
        </p:nvSpPr>
        <p:spPr bwMode="auto">
          <a:xfrm rot="19023228">
            <a:off x="650253" y="3800881"/>
            <a:ext cx="87041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45" name="Oval 944"/>
          <p:cNvSpPr/>
          <p:nvPr/>
        </p:nvSpPr>
        <p:spPr bwMode="auto">
          <a:xfrm rot="19023228">
            <a:off x="588292" y="3908575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46" name="Oval 945"/>
          <p:cNvSpPr/>
          <p:nvPr/>
        </p:nvSpPr>
        <p:spPr bwMode="auto">
          <a:xfrm rot="19023228">
            <a:off x="537796" y="4025458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47" name="Oval 946"/>
          <p:cNvSpPr/>
          <p:nvPr/>
        </p:nvSpPr>
        <p:spPr bwMode="auto">
          <a:xfrm rot="19023228">
            <a:off x="498301" y="4153460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48" name="Oval 947"/>
          <p:cNvSpPr/>
          <p:nvPr/>
        </p:nvSpPr>
        <p:spPr bwMode="auto">
          <a:xfrm rot="19023228">
            <a:off x="445640" y="4376934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49" name="Oval 948"/>
          <p:cNvSpPr/>
          <p:nvPr/>
        </p:nvSpPr>
        <p:spPr bwMode="auto">
          <a:xfrm rot="19023228">
            <a:off x="411708" y="4617021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50" name="Oval 949"/>
          <p:cNvSpPr/>
          <p:nvPr/>
        </p:nvSpPr>
        <p:spPr bwMode="auto">
          <a:xfrm rot="19023228">
            <a:off x="305489" y="4616283"/>
            <a:ext cx="87041" cy="89992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51" name="Oval 950"/>
          <p:cNvSpPr/>
          <p:nvPr/>
        </p:nvSpPr>
        <p:spPr bwMode="auto">
          <a:xfrm rot="14405035">
            <a:off x="1298159" y="4494718"/>
            <a:ext cx="91467" cy="8704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52" name="Oval 951"/>
          <p:cNvSpPr/>
          <p:nvPr/>
        </p:nvSpPr>
        <p:spPr bwMode="auto">
          <a:xfrm rot="14405035">
            <a:off x="1192678" y="4494718"/>
            <a:ext cx="89992" cy="8704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53" name="Oval 952"/>
          <p:cNvSpPr/>
          <p:nvPr/>
        </p:nvSpPr>
        <p:spPr bwMode="auto">
          <a:xfrm rot="10618562">
            <a:off x="1079082" y="4493980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54" name="Oval 953"/>
          <p:cNvSpPr/>
          <p:nvPr/>
        </p:nvSpPr>
        <p:spPr bwMode="auto">
          <a:xfrm rot="19023228">
            <a:off x="968437" y="4493980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55" name="Oval 954"/>
          <p:cNvSpPr/>
          <p:nvPr/>
        </p:nvSpPr>
        <p:spPr bwMode="auto">
          <a:xfrm rot="19023228">
            <a:off x="859267" y="4493980"/>
            <a:ext cx="87040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56" name="Oval 955"/>
          <p:cNvSpPr/>
          <p:nvPr/>
        </p:nvSpPr>
        <p:spPr bwMode="auto">
          <a:xfrm rot="19023228">
            <a:off x="751572" y="4493980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57" name="Oval 956"/>
          <p:cNvSpPr/>
          <p:nvPr/>
        </p:nvSpPr>
        <p:spPr bwMode="auto">
          <a:xfrm rot="19023228">
            <a:off x="642402" y="4493243"/>
            <a:ext cx="87041" cy="8999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58" name="Oval 957"/>
          <p:cNvSpPr/>
          <p:nvPr/>
        </p:nvSpPr>
        <p:spPr bwMode="auto">
          <a:xfrm rot="19023228">
            <a:off x="531758" y="4493980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59" name="Oval 958"/>
          <p:cNvSpPr/>
          <p:nvPr/>
        </p:nvSpPr>
        <p:spPr bwMode="auto">
          <a:xfrm rot="19023228">
            <a:off x="424063" y="4493980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60" name="Oval 959"/>
          <p:cNvSpPr/>
          <p:nvPr/>
        </p:nvSpPr>
        <p:spPr bwMode="auto">
          <a:xfrm rot="19023228">
            <a:off x="311942" y="4493980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61" name="Oval 960"/>
          <p:cNvSpPr/>
          <p:nvPr/>
        </p:nvSpPr>
        <p:spPr bwMode="auto">
          <a:xfrm rot="14405035">
            <a:off x="1298159" y="4494718"/>
            <a:ext cx="91467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62" name="Oval 961"/>
          <p:cNvSpPr/>
          <p:nvPr/>
        </p:nvSpPr>
        <p:spPr bwMode="auto">
          <a:xfrm rot="14405035">
            <a:off x="1192678" y="4494718"/>
            <a:ext cx="89992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63" name="Oval 962"/>
          <p:cNvSpPr/>
          <p:nvPr/>
        </p:nvSpPr>
        <p:spPr bwMode="auto">
          <a:xfrm rot="10618562">
            <a:off x="1079082" y="4493980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64" name="Oval 963"/>
          <p:cNvSpPr/>
          <p:nvPr/>
        </p:nvSpPr>
        <p:spPr bwMode="auto">
          <a:xfrm rot="19023228">
            <a:off x="968437" y="4493980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65" name="Oval 964"/>
          <p:cNvSpPr/>
          <p:nvPr/>
        </p:nvSpPr>
        <p:spPr bwMode="auto">
          <a:xfrm rot="19023228">
            <a:off x="859267" y="4493980"/>
            <a:ext cx="87040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66" name="Oval 965"/>
          <p:cNvSpPr/>
          <p:nvPr/>
        </p:nvSpPr>
        <p:spPr bwMode="auto">
          <a:xfrm rot="19023228">
            <a:off x="751572" y="4493980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67" name="Oval 966"/>
          <p:cNvSpPr/>
          <p:nvPr/>
        </p:nvSpPr>
        <p:spPr bwMode="auto">
          <a:xfrm rot="19023228">
            <a:off x="642402" y="4493243"/>
            <a:ext cx="87041" cy="8999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68" name="Oval 967"/>
          <p:cNvSpPr/>
          <p:nvPr/>
        </p:nvSpPr>
        <p:spPr bwMode="auto">
          <a:xfrm rot="19023228">
            <a:off x="531758" y="4493980"/>
            <a:ext cx="88516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69" name="Oval 968"/>
          <p:cNvSpPr/>
          <p:nvPr/>
        </p:nvSpPr>
        <p:spPr bwMode="auto">
          <a:xfrm rot="19023228">
            <a:off x="424063" y="4493980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70" name="Oval 969"/>
          <p:cNvSpPr/>
          <p:nvPr/>
        </p:nvSpPr>
        <p:spPr bwMode="auto">
          <a:xfrm rot="19023228">
            <a:off x="311942" y="4493980"/>
            <a:ext cx="87041" cy="88516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71" name="Oval 970"/>
          <p:cNvSpPr/>
          <p:nvPr/>
        </p:nvSpPr>
        <p:spPr bwMode="auto">
          <a:xfrm rot="19023228">
            <a:off x="334995" y="4376935"/>
            <a:ext cx="88516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72" name="Oval 971"/>
          <p:cNvSpPr/>
          <p:nvPr/>
        </p:nvSpPr>
        <p:spPr bwMode="auto">
          <a:xfrm rot="19023228">
            <a:off x="386180" y="4153460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73" name="Oval 972"/>
          <p:cNvSpPr/>
          <p:nvPr/>
        </p:nvSpPr>
        <p:spPr bwMode="auto">
          <a:xfrm rot="19023228">
            <a:off x="429300" y="4020358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74" name="Oval 973"/>
          <p:cNvSpPr/>
          <p:nvPr/>
        </p:nvSpPr>
        <p:spPr bwMode="auto">
          <a:xfrm rot="19023228">
            <a:off x="473221" y="3907100"/>
            <a:ext cx="87041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75" name="Oval 974"/>
          <p:cNvSpPr/>
          <p:nvPr/>
        </p:nvSpPr>
        <p:spPr bwMode="auto">
          <a:xfrm rot="19023228">
            <a:off x="521905" y="3800881"/>
            <a:ext cx="88516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76" name="Oval 975"/>
          <p:cNvSpPr/>
          <p:nvPr/>
        </p:nvSpPr>
        <p:spPr bwMode="auto">
          <a:xfrm rot="19023228">
            <a:off x="583866" y="3697612"/>
            <a:ext cx="88516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77" name="Oval 976"/>
          <p:cNvSpPr/>
          <p:nvPr/>
        </p:nvSpPr>
        <p:spPr bwMode="auto">
          <a:xfrm rot="19023228">
            <a:off x="648778" y="3595818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78" name="Oval 977"/>
          <p:cNvSpPr/>
          <p:nvPr/>
        </p:nvSpPr>
        <p:spPr bwMode="auto">
          <a:xfrm rot="19023228">
            <a:off x="718115" y="3489599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79" name="Oval 978"/>
          <p:cNvSpPr/>
          <p:nvPr/>
        </p:nvSpPr>
        <p:spPr bwMode="auto">
          <a:xfrm rot="14392377">
            <a:off x="1352096" y="4378410"/>
            <a:ext cx="88516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80" name="Oval 979"/>
          <p:cNvSpPr/>
          <p:nvPr/>
        </p:nvSpPr>
        <p:spPr bwMode="auto">
          <a:xfrm rot="14392377">
            <a:off x="1274141" y="4262576"/>
            <a:ext cx="89992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81" name="Oval 980"/>
          <p:cNvSpPr/>
          <p:nvPr/>
        </p:nvSpPr>
        <p:spPr bwMode="auto">
          <a:xfrm rot="11891350">
            <a:off x="1207838" y="4152724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82" name="Oval 981"/>
          <p:cNvSpPr/>
          <p:nvPr/>
        </p:nvSpPr>
        <p:spPr bwMode="auto">
          <a:xfrm rot="19010570">
            <a:off x="1135935" y="4040928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83" name="Oval 982"/>
          <p:cNvSpPr/>
          <p:nvPr/>
        </p:nvSpPr>
        <p:spPr bwMode="auto">
          <a:xfrm rot="19010570">
            <a:off x="1078752" y="3933512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84" name="Oval 983"/>
          <p:cNvSpPr/>
          <p:nvPr/>
        </p:nvSpPr>
        <p:spPr bwMode="auto">
          <a:xfrm rot="19010570">
            <a:off x="1026568" y="3826095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85" name="Oval 984"/>
          <p:cNvSpPr/>
          <p:nvPr/>
        </p:nvSpPr>
        <p:spPr bwMode="auto">
          <a:xfrm rot="19010570">
            <a:off x="973049" y="3717302"/>
            <a:ext cx="88516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86" name="Oval 985"/>
          <p:cNvSpPr/>
          <p:nvPr/>
        </p:nvSpPr>
        <p:spPr bwMode="auto">
          <a:xfrm rot="19010570">
            <a:off x="910993" y="3608608"/>
            <a:ext cx="87041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87" name="Oval 986"/>
          <p:cNvSpPr/>
          <p:nvPr/>
        </p:nvSpPr>
        <p:spPr bwMode="auto">
          <a:xfrm rot="19010570">
            <a:off x="848200" y="3499912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88" name="Oval 987"/>
          <p:cNvSpPr/>
          <p:nvPr/>
        </p:nvSpPr>
        <p:spPr bwMode="auto">
          <a:xfrm rot="14392377">
            <a:off x="1414148" y="4494718"/>
            <a:ext cx="88516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89" name="Oval 988"/>
          <p:cNvSpPr/>
          <p:nvPr/>
        </p:nvSpPr>
        <p:spPr bwMode="auto">
          <a:xfrm rot="19010570">
            <a:off x="785407" y="3391218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90" name="Oval 989"/>
          <p:cNvSpPr/>
          <p:nvPr/>
        </p:nvSpPr>
        <p:spPr bwMode="auto">
          <a:xfrm rot="19023228">
            <a:off x="874494" y="3309616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91" name="Oval 990"/>
          <p:cNvSpPr/>
          <p:nvPr/>
        </p:nvSpPr>
        <p:spPr bwMode="auto">
          <a:xfrm rot="19023228">
            <a:off x="958585" y="3227001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92" name="Oval 991"/>
          <p:cNvSpPr/>
          <p:nvPr/>
        </p:nvSpPr>
        <p:spPr bwMode="auto">
          <a:xfrm rot="19023228">
            <a:off x="1050051" y="3148812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93" name="Oval 992"/>
          <p:cNvSpPr/>
          <p:nvPr/>
        </p:nvSpPr>
        <p:spPr bwMode="auto">
          <a:xfrm rot="19023228">
            <a:off x="1142993" y="3080950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94" name="Oval 993"/>
          <p:cNvSpPr/>
          <p:nvPr/>
        </p:nvSpPr>
        <p:spPr bwMode="auto">
          <a:xfrm rot="19865044">
            <a:off x="1753154" y="3991554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95" name="Oval 994"/>
          <p:cNvSpPr/>
          <p:nvPr/>
        </p:nvSpPr>
        <p:spPr bwMode="auto">
          <a:xfrm rot="14421881">
            <a:off x="1692069" y="3899906"/>
            <a:ext cx="89992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96" name="Oval 995"/>
          <p:cNvSpPr/>
          <p:nvPr/>
        </p:nvSpPr>
        <p:spPr bwMode="auto">
          <a:xfrm rot="14421881">
            <a:off x="1639776" y="3800639"/>
            <a:ext cx="91467" cy="8704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97" name="Oval 996"/>
          <p:cNvSpPr/>
          <p:nvPr/>
        </p:nvSpPr>
        <p:spPr bwMode="auto">
          <a:xfrm rot="13136435">
            <a:off x="1586388" y="3699811"/>
            <a:ext cx="87041" cy="91467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98" name="Oval 997"/>
          <p:cNvSpPr/>
          <p:nvPr/>
        </p:nvSpPr>
        <p:spPr bwMode="auto">
          <a:xfrm rot="20772255">
            <a:off x="1543245" y="3598868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99" name="Oval 998"/>
          <p:cNvSpPr/>
          <p:nvPr/>
        </p:nvSpPr>
        <p:spPr bwMode="auto">
          <a:xfrm rot="19040074">
            <a:off x="1495436" y="3500051"/>
            <a:ext cx="87040" cy="91467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00" name="Oval 999"/>
          <p:cNvSpPr/>
          <p:nvPr/>
        </p:nvSpPr>
        <p:spPr bwMode="auto">
          <a:xfrm rot="19040074">
            <a:off x="1448186" y="3400729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01" name="Oval 1000"/>
          <p:cNvSpPr/>
          <p:nvPr/>
        </p:nvSpPr>
        <p:spPr bwMode="auto">
          <a:xfrm rot="19040074">
            <a:off x="1396500" y="3299734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02" name="Oval 1001"/>
          <p:cNvSpPr/>
          <p:nvPr/>
        </p:nvSpPr>
        <p:spPr bwMode="auto">
          <a:xfrm rot="19040074">
            <a:off x="1346890" y="3205671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03" name="Oval 1002"/>
          <p:cNvSpPr/>
          <p:nvPr/>
        </p:nvSpPr>
        <p:spPr bwMode="auto">
          <a:xfrm rot="19040074">
            <a:off x="1296990" y="3108876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04" name="Oval 1003"/>
          <p:cNvSpPr/>
          <p:nvPr/>
        </p:nvSpPr>
        <p:spPr bwMode="auto">
          <a:xfrm rot="19040074">
            <a:off x="1245546" y="3006920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05" name="Oval 1004"/>
          <p:cNvSpPr/>
          <p:nvPr/>
        </p:nvSpPr>
        <p:spPr bwMode="auto">
          <a:xfrm rot="21592625">
            <a:off x="1856921" y="3932496"/>
            <a:ext cx="87040" cy="89991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06" name="Oval 1005"/>
          <p:cNvSpPr/>
          <p:nvPr/>
        </p:nvSpPr>
        <p:spPr bwMode="auto">
          <a:xfrm rot="14397660">
            <a:off x="1801152" y="3836236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07" name="Oval 1006"/>
          <p:cNvSpPr/>
          <p:nvPr/>
        </p:nvSpPr>
        <p:spPr bwMode="auto">
          <a:xfrm rot="14397660">
            <a:off x="1753428" y="3740204"/>
            <a:ext cx="89992" cy="87040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08" name="Oval 1007"/>
          <p:cNvSpPr/>
          <p:nvPr/>
        </p:nvSpPr>
        <p:spPr bwMode="auto">
          <a:xfrm rot="13112214">
            <a:off x="1693593" y="3643367"/>
            <a:ext cx="88516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09" name="Oval 1008"/>
          <p:cNvSpPr/>
          <p:nvPr/>
        </p:nvSpPr>
        <p:spPr bwMode="auto">
          <a:xfrm rot="20748034">
            <a:off x="1647129" y="3549316"/>
            <a:ext cx="87040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10" name="Oval 1009"/>
          <p:cNvSpPr/>
          <p:nvPr/>
        </p:nvSpPr>
        <p:spPr bwMode="auto">
          <a:xfrm rot="19015853">
            <a:off x="1597117" y="3448932"/>
            <a:ext cx="87040" cy="91467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11" name="Oval 1010"/>
          <p:cNvSpPr/>
          <p:nvPr/>
        </p:nvSpPr>
        <p:spPr bwMode="auto">
          <a:xfrm rot="19015853">
            <a:off x="1545612" y="3347046"/>
            <a:ext cx="87041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12" name="Oval 1011"/>
          <p:cNvSpPr/>
          <p:nvPr/>
        </p:nvSpPr>
        <p:spPr bwMode="auto">
          <a:xfrm rot="19015853">
            <a:off x="1496192" y="3249315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13" name="Oval 1012"/>
          <p:cNvSpPr/>
          <p:nvPr/>
        </p:nvSpPr>
        <p:spPr bwMode="auto">
          <a:xfrm rot="19015853">
            <a:off x="1447362" y="3152022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14" name="Oval 1013"/>
          <p:cNvSpPr/>
          <p:nvPr/>
        </p:nvSpPr>
        <p:spPr bwMode="auto">
          <a:xfrm rot="19015853">
            <a:off x="1397942" y="3053553"/>
            <a:ext cx="87041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15" name="Oval 1014"/>
          <p:cNvSpPr/>
          <p:nvPr/>
        </p:nvSpPr>
        <p:spPr bwMode="auto">
          <a:xfrm rot="19015853">
            <a:off x="1348227" y="2955967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16" name="Oval 1015"/>
          <p:cNvSpPr/>
          <p:nvPr/>
        </p:nvSpPr>
        <p:spPr bwMode="auto">
          <a:xfrm rot="19023228">
            <a:off x="1449848" y="2893590"/>
            <a:ext cx="88516" cy="89992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17" name="Oval 1016"/>
          <p:cNvSpPr/>
          <p:nvPr/>
        </p:nvSpPr>
        <p:spPr bwMode="auto">
          <a:xfrm rot="19023228">
            <a:off x="1557543" y="2846382"/>
            <a:ext cx="88516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18" name="Oval 1017"/>
          <p:cNvSpPr/>
          <p:nvPr/>
        </p:nvSpPr>
        <p:spPr bwMode="auto">
          <a:xfrm rot="19023228">
            <a:off x="1669664" y="2803599"/>
            <a:ext cx="87040" cy="88516"/>
          </a:xfrm>
          <a:prstGeom prst="ellipse">
            <a:avLst/>
          </a:prstGeom>
          <a:solidFill>
            <a:srgbClr val="E21E1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19" name="Oval 1018"/>
          <p:cNvSpPr/>
          <p:nvPr/>
        </p:nvSpPr>
        <p:spPr bwMode="auto">
          <a:xfrm>
            <a:off x="2305504" y="3808257"/>
            <a:ext cx="88516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20" name="Oval 1019"/>
          <p:cNvSpPr/>
          <p:nvPr/>
        </p:nvSpPr>
        <p:spPr bwMode="auto">
          <a:xfrm>
            <a:off x="2383694" y="2924571"/>
            <a:ext cx="87040" cy="88516"/>
          </a:xfrm>
          <a:prstGeom prst="ellipse">
            <a:avLst/>
          </a:prstGeom>
          <a:solidFill>
            <a:srgbClr val="E0A39E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21" name="Oval 1020"/>
          <p:cNvSpPr/>
          <p:nvPr/>
        </p:nvSpPr>
        <p:spPr bwMode="auto">
          <a:xfrm>
            <a:off x="4106807" y="4734619"/>
            <a:ext cx="88516" cy="88516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22" name="Oval 1021"/>
          <p:cNvSpPr/>
          <p:nvPr/>
        </p:nvSpPr>
        <p:spPr bwMode="auto">
          <a:xfrm>
            <a:off x="280146" y="4733882"/>
            <a:ext cx="88516" cy="8999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23" name="Oval 1022"/>
          <p:cNvSpPr/>
          <p:nvPr/>
        </p:nvSpPr>
        <p:spPr bwMode="auto">
          <a:xfrm>
            <a:off x="389445" y="4733882"/>
            <a:ext cx="88516" cy="8999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24" name="Oval 1023"/>
          <p:cNvSpPr/>
          <p:nvPr/>
        </p:nvSpPr>
        <p:spPr bwMode="auto">
          <a:xfrm>
            <a:off x="498744" y="4733882"/>
            <a:ext cx="88516" cy="8999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25" name="Oval 1024"/>
          <p:cNvSpPr/>
          <p:nvPr/>
        </p:nvSpPr>
        <p:spPr bwMode="auto">
          <a:xfrm>
            <a:off x="608043" y="4733882"/>
            <a:ext cx="88516" cy="89991"/>
          </a:xfrm>
          <a:prstGeom prst="ellipse">
            <a:avLst/>
          </a:prstGeom>
          <a:solidFill>
            <a:srgbClr val="B1293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26" name="Oval 1025"/>
          <p:cNvSpPr/>
          <p:nvPr/>
        </p:nvSpPr>
        <p:spPr bwMode="auto">
          <a:xfrm>
            <a:off x="4318463" y="4733881"/>
            <a:ext cx="88516" cy="89992"/>
          </a:xfrm>
          <a:prstGeom prst="ellipse">
            <a:avLst/>
          </a:prstGeom>
          <a:solidFill>
            <a:srgbClr val="6FABE0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36" name="TextBox 1035"/>
          <p:cNvSpPr txBox="1"/>
          <p:nvPr/>
        </p:nvSpPr>
        <p:spPr>
          <a:xfrm>
            <a:off x="2446122" y="2278956"/>
            <a:ext cx="1280160" cy="3657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dirty="0" smtClean="0">
                <a:latin typeface="+mn-lt"/>
              </a:rPr>
              <a:t>Majority line (218)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356118" y="2512436"/>
            <a:ext cx="177315" cy="139842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9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13501</TotalTime>
  <Words>232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Calibri Light</vt:lpstr>
      <vt:lpstr>FreightSans Pro Book</vt:lpstr>
      <vt:lpstr>Georgia</vt:lpstr>
      <vt:lpstr>Office Theme</vt:lpstr>
      <vt:lpstr>Opposing factions in the Republican Party threaten to impede its ability to form a majority in the House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Stublen, Daniel</cp:lastModifiedBy>
  <cp:revision>366</cp:revision>
  <cp:lastPrinted>2017-03-30T16:05:24Z</cp:lastPrinted>
  <dcterms:created xsi:type="dcterms:W3CDTF">2015-09-24T14:51:57Z</dcterms:created>
  <dcterms:modified xsi:type="dcterms:W3CDTF">2017-06-21T16:17:59Z</dcterms:modified>
</cp:coreProperties>
</file>