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D27770"/>
    <a:srgbClr val="A0B277"/>
    <a:srgbClr val="70ACE2"/>
    <a:srgbClr val="E8DCBC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74"/>
    <p:restoredTop sz="94689"/>
  </p:normalViewPr>
  <p:slideViewPr>
    <p:cSldViewPr snapToGrid="0">
      <p:cViewPr varScale="1">
        <p:scale>
          <a:sx n="69" d="100"/>
          <a:sy n="69" d="100"/>
        </p:scale>
        <p:origin x="822" y="66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6/16/2017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6/16/2017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  <a:cs typeface="MS PGothic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ＭＳ Ｐゴシック" charset="-128"/>
                <a:cs typeface="ＭＳ Ｐゴシック" charset="-128"/>
              </a:defRPr>
            </a:lvl9pPr>
          </a:lstStyle>
          <a:p>
            <a:fld id="{88C87FCC-277B-DB4B-A730-CE00B0F68DBA}" type="slidenum">
              <a:rPr lang="en-US" altLang="en-US">
                <a:latin typeface="Calibri" charset="0"/>
              </a:rPr>
              <a:pPr/>
              <a:t>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2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12"/>
          <p:cNvSpPr txBox="1">
            <a:spLocks noChangeArrowheads="1"/>
          </p:cNvSpPr>
          <p:nvPr/>
        </p:nvSpPr>
        <p:spPr bwMode="auto">
          <a:xfrm>
            <a:off x="7734810" y="233363"/>
            <a:ext cx="1391728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cs typeface="+mn-cs"/>
              </a:rPr>
              <a:t>INTERNET FREEDOM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How important is Internet freedom?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7" name="Rectangle 14"/>
          <p:cNvSpPr>
            <a:spLocks noChangeArrowheads="1"/>
          </p:cNvSpPr>
          <p:nvPr/>
        </p:nvSpPr>
        <p:spPr bwMode="auto">
          <a:xfrm>
            <a:off x="419100" y="1500188"/>
            <a:ext cx="8229600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National responses </a:t>
            </a: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to </a:t>
            </a:r>
            <a:r>
              <a:rPr lang="en-US" altLang="en-US" sz="1600" b="1" dirty="0" smtClean="0">
                <a:solidFill>
                  <a:srgbClr val="7F7F7F"/>
                </a:solidFill>
                <a:latin typeface="+mj-lt"/>
                <a:cs typeface="+mn-cs"/>
              </a:rPr>
              <a:t>lack of state censorship on the Internet</a:t>
            </a: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June 16, 2017|  Mariana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Goldlust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11277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18"/>
          <p:cNvSpPr txBox="1">
            <a:spLocks/>
          </p:cNvSpPr>
          <p:nvPr/>
        </p:nvSpPr>
        <p:spPr bwMode="auto">
          <a:xfrm>
            <a:off x="0" y="6207125"/>
            <a:ext cx="9144000" cy="374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Source: Pew Research Center</a:t>
            </a:r>
            <a:r>
              <a:rPr lang="en-US" sz="1000" i="1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1000" i="1" dirty="0" smtClean="0">
                <a:latin typeface="+mn-lt"/>
              </a:rPr>
              <a:t>2017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  <a:endParaRPr lang="en-US" sz="10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320040" y="2338301"/>
            <a:ext cx="8711870" cy="3513224"/>
            <a:chOff x="767577" y="2001096"/>
            <a:chExt cx="11532510" cy="4646534"/>
          </a:xfrm>
        </p:grpSpPr>
        <p:grpSp>
          <p:nvGrpSpPr>
            <p:cNvPr id="17" name="Group 16"/>
            <p:cNvGrpSpPr/>
            <p:nvPr/>
          </p:nvGrpSpPr>
          <p:grpSpPr>
            <a:xfrm>
              <a:off x="767577" y="2001096"/>
              <a:ext cx="9983502" cy="4646534"/>
              <a:chOff x="265683" y="811471"/>
              <a:chExt cx="10491810" cy="5591873"/>
            </a:xfrm>
            <a:solidFill>
              <a:schemeClr val="accent1"/>
            </a:solidFill>
          </p:grpSpPr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 rot="730076">
                <a:off x="5065634" y="3000832"/>
                <a:ext cx="431691" cy="337408"/>
              </a:xfrm>
              <a:custGeom>
                <a:avLst/>
                <a:gdLst>
                  <a:gd name="T0" fmla="*/ 2147483647 w 10000"/>
                  <a:gd name="T1" fmla="*/ 2147483647 h 10009"/>
                  <a:gd name="T2" fmla="*/ 2147483647 w 10000"/>
                  <a:gd name="T3" fmla="*/ 2147483647 h 10009"/>
                  <a:gd name="T4" fmla="*/ 2147483647 w 10000"/>
                  <a:gd name="T5" fmla="*/ 2147483647 h 10009"/>
                  <a:gd name="T6" fmla="*/ 2147483647 w 10000"/>
                  <a:gd name="T7" fmla="*/ 2147483647 h 10009"/>
                  <a:gd name="T8" fmla="*/ 2147483647 w 10000"/>
                  <a:gd name="T9" fmla="*/ 2147483647 h 10009"/>
                  <a:gd name="T10" fmla="*/ 2147483647 w 10000"/>
                  <a:gd name="T11" fmla="*/ 2147483647 h 10009"/>
                  <a:gd name="T12" fmla="*/ 2147483647 w 10000"/>
                  <a:gd name="T13" fmla="*/ 161364554 h 10009"/>
                  <a:gd name="T14" fmla="*/ 2147483647 w 10000"/>
                  <a:gd name="T15" fmla="*/ 2147483647 h 10009"/>
                  <a:gd name="T16" fmla="*/ 2147483647 w 10000"/>
                  <a:gd name="T17" fmla="*/ 161364554 h 10009"/>
                  <a:gd name="T18" fmla="*/ 2147483647 w 10000"/>
                  <a:gd name="T19" fmla="*/ 2147483647 h 10009"/>
                  <a:gd name="T20" fmla="*/ 0 w 10000"/>
                  <a:gd name="T21" fmla="*/ 2147483647 h 10009"/>
                  <a:gd name="T22" fmla="*/ 2147483647 w 10000"/>
                  <a:gd name="T23" fmla="*/ 2147483647 h 10009"/>
                  <a:gd name="T24" fmla="*/ 2147483647 w 10000"/>
                  <a:gd name="T25" fmla="*/ 2147483647 h 10009"/>
                  <a:gd name="T26" fmla="*/ 2147483647 w 10000"/>
                  <a:gd name="T27" fmla="*/ 2147483647 h 10009"/>
                  <a:gd name="T28" fmla="*/ 2147483647 w 10000"/>
                  <a:gd name="T29" fmla="*/ 2147483647 h 10009"/>
                  <a:gd name="T30" fmla="*/ 2147483647 w 10000"/>
                  <a:gd name="T31" fmla="*/ 2147483647 h 10009"/>
                  <a:gd name="T32" fmla="*/ 2147483647 w 10000"/>
                  <a:gd name="T33" fmla="*/ 2147483647 h 10009"/>
                  <a:gd name="T34" fmla="*/ 2147483647 w 10000"/>
                  <a:gd name="T35" fmla="*/ 2147483647 h 10009"/>
                  <a:gd name="T36" fmla="*/ 2147483647 w 10000"/>
                  <a:gd name="T37" fmla="*/ 2147483647 h 10009"/>
                  <a:gd name="T38" fmla="*/ 2147483647 w 10000"/>
                  <a:gd name="T39" fmla="*/ 2147483647 h 10009"/>
                  <a:gd name="T40" fmla="*/ 2147483647 w 10000"/>
                  <a:gd name="T41" fmla="*/ 2147483647 h 10009"/>
                  <a:gd name="T42" fmla="*/ 2147483647 w 10000"/>
                  <a:gd name="T43" fmla="*/ 2147483647 h 10009"/>
                  <a:gd name="T44" fmla="*/ 2147483647 w 10000"/>
                  <a:gd name="T45" fmla="*/ 2147483647 h 10009"/>
                  <a:gd name="T46" fmla="*/ 2147483647 w 10000"/>
                  <a:gd name="T47" fmla="*/ 2147483647 h 10009"/>
                  <a:gd name="T48" fmla="*/ 2147483647 w 10000"/>
                  <a:gd name="T49" fmla="*/ 2147483647 h 10009"/>
                  <a:gd name="T50" fmla="*/ 2147483647 w 10000"/>
                  <a:gd name="T51" fmla="*/ 2147483647 h 10009"/>
                  <a:gd name="T52" fmla="*/ 2147483647 w 10000"/>
                  <a:gd name="T53" fmla="*/ 2147483647 h 10009"/>
                  <a:gd name="T54" fmla="*/ 2147483647 w 10000"/>
                  <a:gd name="T55" fmla="*/ 2147483647 h 10009"/>
                  <a:gd name="T56" fmla="*/ 2147483647 w 10000"/>
                  <a:gd name="T57" fmla="*/ 2147483647 h 10009"/>
                  <a:gd name="T58" fmla="*/ 2147483647 w 10000"/>
                  <a:gd name="T59" fmla="*/ 2147483647 h 10009"/>
                  <a:gd name="T60" fmla="*/ 2147483647 w 10000"/>
                  <a:gd name="T61" fmla="*/ 2147483647 h 10009"/>
                  <a:gd name="T62" fmla="*/ 2147483647 w 10000"/>
                  <a:gd name="T63" fmla="*/ 2147483647 h 10009"/>
                  <a:gd name="T64" fmla="*/ 2147483647 w 10000"/>
                  <a:gd name="T65" fmla="*/ 2147483647 h 10009"/>
                  <a:gd name="T66" fmla="*/ 2147483647 w 10000"/>
                  <a:gd name="T67" fmla="*/ 2147483647 h 10009"/>
                  <a:gd name="T68" fmla="*/ 2147483647 w 10000"/>
                  <a:gd name="T69" fmla="*/ 2147483647 h 10009"/>
                  <a:gd name="T70" fmla="*/ 2147483647 w 10000"/>
                  <a:gd name="T71" fmla="*/ 2147483647 h 10009"/>
                  <a:gd name="T72" fmla="*/ 2147483647 w 10000"/>
                  <a:gd name="T73" fmla="*/ 2147483647 h 10009"/>
                  <a:gd name="T74" fmla="*/ 2147483647 w 10000"/>
                  <a:gd name="T75" fmla="*/ 2147483647 h 10009"/>
                  <a:gd name="T76" fmla="*/ 2147483647 w 10000"/>
                  <a:gd name="T77" fmla="*/ 2147483647 h 10009"/>
                  <a:gd name="T78" fmla="*/ 2147483647 w 10000"/>
                  <a:gd name="T79" fmla="*/ 2147483647 h 10009"/>
                  <a:gd name="T80" fmla="*/ 2147483647 w 10000"/>
                  <a:gd name="T81" fmla="*/ 2147483647 h 1000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0000" h="10009">
                    <a:moveTo>
                      <a:pt x="9121" y="1479"/>
                    </a:moveTo>
                    <a:cubicBezTo>
                      <a:pt x="8949" y="1545"/>
                      <a:pt x="8960" y="1470"/>
                      <a:pt x="8734" y="1437"/>
                    </a:cubicBezTo>
                    <a:cubicBezTo>
                      <a:pt x="8508" y="1404"/>
                      <a:pt x="8010" y="1295"/>
                      <a:pt x="7765" y="1279"/>
                    </a:cubicBezTo>
                    <a:cubicBezTo>
                      <a:pt x="7520" y="1263"/>
                      <a:pt x="7390" y="1332"/>
                      <a:pt x="7261" y="1342"/>
                    </a:cubicBezTo>
                    <a:cubicBezTo>
                      <a:pt x="7132" y="1353"/>
                      <a:pt x="7098" y="1443"/>
                      <a:pt x="6991" y="1342"/>
                    </a:cubicBezTo>
                    <a:cubicBezTo>
                      <a:pt x="6884" y="1241"/>
                      <a:pt x="6742" y="937"/>
                      <a:pt x="6618" y="734"/>
                    </a:cubicBezTo>
                    <a:cubicBezTo>
                      <a:pt x="5577" y="492"/>
                      <a:pt x="4284" y="74"/>
                      <a:pt x="3495" y="9"/>
                    </a:cubicBezTo>
                    <a:cubicBezTo>
                      <a:pt x="2706" y="-56"/>
                      <a:pt x="2420" y="231"/>
                      <a:pt x="1882" y="342"/>
                    </a:cubicBezTo>
                    <a:lnTo>
                      <a:pt x="1345" y="9"/>
                    </a:lnTo>
                    <a:lnTo>
                      <a:pt x="806" y="342"/>
                    </a:lnTo>
                    <a:cubicBezTo>
                      <a:pt x="806" y="342"/>
                      <a:pt x="268" y="1009"/>
                      <a:pt x="0" y="1009"/>
                    </a:cubicBezTo>
                    <a:lnTo>
                      <a:pt x="538" y="2676"/>
                    </a:lnTo>
                    <a:lnTo>
                      <a:pt x="1076" y="2009"/>
                    </a:lnTo>
                    <a:lnTo>
                      <a:pt x="2151" y="2342"/>
                    </a:lnTo>
                    <a:lnTo>
                      <a:pt x="2421" y="2676"/>
                    </a:lnTo>
                    <a:lnTo>
                      <a:pt x="2688" y="3009"/>
                    </a:lnTo>
                    <a:cubicBezTo>
                      <a:pt x="2600" y="3342"/>
                      <a:pt x="2510" y="3676"/>
                      <a:pt x="2421" y="4009"/>
                    </a:cubicBezTo>
                    <a:cubicBezTo>
                      <a:pt x="2330" y="4565"/>
                      <a:pt x="2241" y="5120"/>
                      <a:pt x="2151" y="5676"/>
                    </a:cubicBezTo>
                    <a:cubicBezTo>
                      <a:pt x="2062" y="6009"/>
                      <a:pt x="1971" y="6343"/>
                      <a:pt x="1882" y="6676"/>
                    </a:cubicBezTo>
                    <a:lnTo>
                      <a:pt x="1882" y="7342"/>
                    </a:lnTo>
                    <a:cubicBezTo>
                      <a:pt x="1882" y="7482"/>
                      <a:pt x="1889" y="7241"/>
                      <a:pt x="1884" y="7517"/>
                    </a:cubicBezTo>
                    <a:cubicBezTo>
                      <a:pt x="1879" y="7793"/>
                      <a:pt x="1882" y="7594"/>
                      <a:pt x="1882" y="7676"/>
                    </a:cubicBezTo>
                    <a:lnTo>
                      <a:pt x="1882" y="8009"/>
                    </a:lnTo>
                    <a:cubicBezTo>
                      <a:pt x="1792" y="8342"/>
                      <a:pt x="1703" y="8676"/>
                      <a:pt x="1613" y="9009"/>
                    </a:cubicBezTo>
                    <a:lnTo>
                      <a:pt x="2151" y="9009"/>
                    </a:lnTo>
                    <a:lnTo>
                      <a:pt x="3227" y="10009"/>
                    </a:lnTo>
                    <a:lnTo>
                      <a:pt x="4840" y="9342"/>
                    </a:lnTo>
                    <a:lnTo>
                      <a:pt x="6453" y="9009"/>
                    </a:lnTo>
                    <a:lnTo>
                      <a:pt x="7261" y="7676"/>
                    </a:lnTo>
                    <a:lnTo>
                      <a:pt x="8067" y="6342"/>
                    </a:lnTo>
                    <a:cubicBezTo>
                      <a:pt x="8067" y="6120"/>
                      <a:pt x="7941" y="6082"/>
                      <a:pt x="8067" y="5676"/>
                    </a:cubicBezTo>
                    <a:cubicBezTo>
                      <a:pt x="8193" y="5270"/>
                      <a:pt x="8503" y="4112"/>
                      <a:pt x="8822" y="3908"/>
                    </a:cubicBezTo>
                    <a:cubicBezTo>
                      <a:pt x="9185" y="3676"/>
                      <a:pt x="9126" y="3756"/>
                      <a:pt x="9189" y="3701"/>
                    </a:cubicBezTo>
                    <a:cubicBezTo>
                      <a:pt x="9252" y="3646"/>
                      <a:pt x="9284" y="3569"/>
                      <a:pt x="9318" y="3593"/>
                    </a:cubicBezTo>
                    <a:cubicBezTo>
                      <a:pt x="9388" y="3534"/>
                      <a:pt x="9296" y="3577"/>
                      <a:pt x="9415" y="3493"/>
                    </a:cubicBezTo>
                    <a:cubicBezTo>
                      <a:pt x="9534" y="3409"/>
                      <a:pt x="9908" y="3137"/>
                      <a:pt x="9969" y="2847"/>
                    </a:cubicBezTo>
                    <a:cubicBezTo>
                      <a:pt x="10030" y="2557"/>
                      <a:pt x="10018" y="1949"/>
                      <a:pt x="9783" y="1752"/>
                    </a:cubicBezTo>
                    <a:cubicBezTo>
                      <a:pt x="9774" y="1701"/>
                      <a:pt x="9763" y="1649"/>
                      <a:pt x="9754" y="1598"/>
                    </a:cubicBezTo>
                    <a:cubicBezTo>
                      <a:pt x="9738" y="1593"/>
                      <a:pt x="9576" y="1599"/>
                      <a:pt x="9561" y="1594"/>
                    </a:cubicBezTo>
                    <a:lnTo>
                      <a:pt x="9121" y="1479"/>
                    </a:lnTo>
                    <a:close/>
                  </a:path>
                </a:pathLst>
              </a:custGeom>
              <a:solidFill>
                <a:srgbClr val="ADDAE8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 rot="926903">
                <a:off x="5077044" y="3023579"/>
                <a:ext cx="108398" cy="236943"/>
              </a:xfrm>
              <a:custGeom>
                <a:avLst/>
                <a:gdLst>
                  <a:gd name="T0" fmla="*/ 426029799 w 10000"/>
                  <a:gd name="T1" fmla="*/ 2147483647 h 10437"/>
                  <a:gd name="T2" fmla="*/ 426029799 w 10000"/>
                  <a:gd name="T3" fmla="*/ 2147483647 h 10437"/>
                  <a:gd name="T4" fmla="*/ 441127138 w 10000"/>
                  <a:gd name="T5" fmla="*/ 2147483647 h 10437"/>
                  <a:gd name="T6" fmla="*/ 486896829 w 10000"/>
                  <a:gd name="T7" fmla="*/ 2147483647 h 10437"/>
                  <a:gd name="T8" fmla="*/ 486896829 w 10000"/>
                  <a:gd name="T9" fmla="*/ 2147483647 h 10437"/>
                  <a:gd name="T10" fmla="*/ 505393367 w 10000"/>
                  <a:gd name="T11" fmla="*/ 2147483647 h 10437"/>
                  <a:gd name="T12" fmla="*/ 547757218 w 10000"/>
                  <a:gd name="T13" fmla="*/ 2147483647 h 10437"/>
                  <a:gd name="T14" fmla="*/ 556948788 w 10000"/>
                  <a:gd name="T15" fmla="*/ 2147483647 h 10437"/>
                  <a:gd name="T16" fmla="*/ 608617535 w 10000"/>
                  <a:gd name="T17" fmla="*/ 2147483647 h 10437"/>
                  <a:gd name="T18" fmla="*/ 547757218 w 10000"/>
                  <a:gd name="T19" fmla="*/ 2147483647 h 10437"/>
                  <a:gd name="T20" fmla="*/ 486896829 w 10000"/>
                  <a:gd name="T21" fmla="*/ 1175804211 h 10437"/>
                  <a:gd name="T22" fmla="*/ 304309174 w 10000"/>
                  <a:gd name="T23" fmla="*/ 0 h 10437"/>
                  <a:gd name="T24" fmla="*/ 182587736 w 10000"/>
                  <a:gd name="T25" fmla="*/ 1175804211 h 10437"/>
                  <a:gd name="T26" fmla="*/ 121720705 w 10000"/>
                  <a:gd name="T27" fmla="*/ 2147483647 h 10437"/>
                  <a:gd name="T28" fmla="*/ 75167108 w 10000"/>
                  <a:gd name="T29" fmla="*/ 2147483647 h 10437"/>
                  <a:gd name="T30" fmla="*/ 121720705 w 10000"/>
                  <a:gd name="T31" fmla="*/ 2147483647 h 10437"/>
                  <a:gd name="T32" fmla="*/ 121720705 w 10000"/>
                  <a:gd name="T33" fmla="*/ 2147483647 h 10437"/>
                  <a:gd name="T34" fmla="*/ 13937767 w 10000"/>
                  <a:gd name="T35" fmla="*/ 2147483647 h 10437"/>
                  <a:gd name="T36" fmla="*/ 0 w 10000"/>
                  <a:gd name="T37" fmla="*/ 2147483647 h 10437"/>
                  <a:gd name="T38" fmla="*/ 39560971 w 10000"/>
                  <a:gd name="T39" fmla="*/ 2147483647 h 10437"/>
                  <a:gd name="T40" fmla="*/ 121720705 w 10000"/>
                  <a:gd name="T41" fmla="*/ 2147483647 h 10437"/>
                  <a:gd name="T42" fmla="*/ 68959129 w 10000"/>
                  <a:gd name="T43" fmla="*/ 2147483647 h 10437"/>
                  <a:gd name="T44" fmla="*/ 394566826 w 10000"/>
                  <a:gd name="T45" fmla="*/ 2147483647 h 10437"/>
                  <a:gd name="T46" fmla="*/ 436863210 w 10000"/>
                  <a:gd name="T47" fmla="*/ 2147483647 h 10437"/>
                  <a:gd name="T48" fmla="*/ 426029799 w 10000"/>
                  <a:gd name="T49" fmla="*/ 2147483647 h 10437"/>
                  <a:gd name="T50" fmla="*/ 426029799 w 10000"/>
                  <a:gd name="T51" fmla="*/ 2147483647 h 1043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0000" h="10437">
                    <a:moveTo>
                      <a:pt x="7000" y="8110"/>
                    </a:moveTo>
                    <a:lnTo>
                      <a:pt x="7000" y="7638"/>
                    </a:lnTo>
                    <a:cubicBezTo>
                      <a:pt x="7083" y="7334"/>
                      <a:pt x="7165" y="7030"/>
                      <a:pt x="7248" y="6726"/>
                    </a:cubicBezTo>
                    <a:lnTo>
                      <a:pt x="8000" y="5748"/>
                    </a:lnTo>
                    <a:lnTo>
                      <a:pt x="8000" y="5276"/>
                    </a:lnTo>
                    <a:cubicBezTo>
                      <a:pt x="8101" y="4899"/>
                      <a:pt x="8203" y="4522"/>
                      <a:pt x="8304" y="4145"/>
                    </a:cubicBezTo>
                    <a:lnTo>
                      <a:pt x="9000" y="3386"/>
                    </a:lnTo>
                    <a:cubicBezTo>
                      <a:pt x="9050" y="3079"/>
                      <a:pt x="9101" y="2772"/>
                      <a:pt x="9151" y="2465"/>
                    </a:cubicBezTo>
                    <a:lnTo>
                      <a:pt x="10000" y="1496"/>
                    </a:lnTo>
                    <a:lnTo>
                      <a:pt x="9000" y="1024"/>
                    </a:lnTo>
                    <a:lnTo>
                      <a:pt x="8000" y="472"/>
                    </a:lnTo>
                    <a:lnTo>
                      <a:pt x="5000" y="0"/>
                    </a:lnTo>
                    <a:lnTo>
                      <a:pt x="3000" y="472"/>
                    </a:lnTo>
                    <a:lnTo>
                      <a:pt x="2000" y="1024"/>
                    </a:lnTo>
                    <a:lnTo>
                      <a:pt x="1235" y="1429"/>
                    </a:lnTo>
                    <a:lnTo>
                      <a:pt x="2000" y="2913"/>
                    </a:lnTo>
                    <a:lnTo>
                      <a:pt x="2000" y="4803"/>
                    </a:lnTo>
                    <a:lnTo>
                      <a:pt x="229" y="6206"/>
                    </a:lnTo>
                    <a:cubicBezTo>
                      <a:pt x="153" y="6526"/>
                      <a:pt x="76" y="6845"/>
                      <a:pt x="0" y="7165"/>
                    </a:cubicBezTo>
                    <a:lnTo>
                      <a:pt x="650" y="7719"/>
                    </a:lnTo>
                    <a:lnTo>
                      <a:pt x="2000" y="7638"/>
                    </a:lnTo>
                    <a:lnTo>
                      <a:pt x="1133" y="10397"/>
                    </a:lnTo>
                    <a:lnTo>
                      <a:pt x="6483" y="10437"/>
                    </a:lnTo>
                    <a:cubicBezTo>
                      <a:pt x="6656" y="10000"/>
                      <a:pt x="7005" y="9867"/>
                      <a:pt x="7178" y="9430"/>
                    </a:cubicBezTo>
                    <a:cubicBezTo>
                      <a:pt x="7119" y="9305"/>
                      <a:pt x="7059" y="9180"/>
                      <a:pt x="7000" y="9055"/>
                    </a:cubicBezTo>
                    <a:lnTo>
                      <a:pt x="7000" y="811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5712220" y="2873830"/>
                <a:ext cx="228207" cy="100465"/>
              </a:xfrm>
              <a:custGeom>
                <a:avLst/>
                <a:gdLst>
                  <a:gd name="T0" fmla="*/ 2147483647 w 10000"/>
                  <a:gd name="T1" fmla="*/ 230353942 h 10000"/>
                  <a:gd name="T2" fmla="*/ 2147483647 w 10000"/>
                  <a:gd name="T3" fmla="*/ 153542679 h 10000"/>
                  <a:gd name="T4" fmla="*/ 2147483647 w 10000"/>
                  <a:gd name="T5" fmla="*/ 153542679 h 10000"/>
                  <a:gd name="T6" fmla="*/ 2147483647 w 10000"/>
                  <a:gd name="T7" fmla="*/ 76771339 h 10000"/>
                  <a:gd name="T8" fmla="*/ 2147483647 w 10000"/>
                  <a:gd name="T9" fmla="*/ 38383015 h 10000"/>
                  <a:gd name="T10" fmla="*/ 2147483647 w 10000"/>
                  <a:gd name="T11" fmla="*/ 38383015 h 10000"/>
                  <a:gd name="T12" fmla="*/ 2147483647 w 10000"/>
                  <a:gd name="T13" fmla="*/ 0 h 10000"/>
                  <a:gd name="T14" fmla="*/ 2147483647 w 10000"/>
                  <a:gd name="T15" fmla="*/ 38383015 h 10000"/>
                  <a:gd name="T16" fmla="*/ 2147483647 w 10000"/>
                  <a:gd name="T17" fmla="*/ 38383015 h 10000"/>
                  <a:gd name="T18" fmla="*/ 2147483647 w 10000"/>
                  <a:gd name="T19" fmla="*/ 76771339 h 10000"/>
                  <a:gd name="T20" fmla="*/ 2147483647 w 10000"/>
                  <a:gd name="T21" fmla="*/ 115154355 h 10000"/>
                  <a:gd name="T22" fmla="*/ 2147483647 w 10000"/>
                  <a:gd name="T23" fmla="*/ 191925686 h 10000"/>
                  <a:gd name="T24" fmla="*/ 2147483647 w 10000"/>
                  <a:gd name="T25" fmla="*/ 230353942 h 10000"/>
                  <a:gd name="T26" fmla="*/ 2147483647 w 10000"/>
                  <a:gd name="T27" fmla="*/ 230353942 h 10000"/>
                  <a:gd name="T28" fmla="*/ 2147483647 w 10000"/>
                  <a:gd name="T29" fmla="*/ 268737521 h 10000"/>
                  <a:gd name="T30" fmla="*/ 2147483647 w 10000"/>
                  <a:gd name="T31" fmla="*/ 268737521 h 10000"/>
                  <a:gd name="T32" fmla="*/ 1048843394 w 10000"/>
                  <a:gd name="T33" fmla="*/ 268737521 h 10000"/>
                  <a:gd name="T34" fmla="*/ 0 w 10000"/>
                  <a:gd name="T35" fmla="*/ 268737521 h 10000"/>
                  <a:gd name="T36" fmla="*/ 1048843394 w 10000"/>
                  <a:gd name="T37" fmla="*/ 307125281 h 10000"/>
                  <a:gd name="T38" fmla="*/ 2147483647 w 10000"/>
                  <a:gd name="T39" fmla="*/ 383896612 h 10000"/>
                  <a:gd name="T40" fmla="*/ 2147483647 w 10000"/>
                  <a:gd name="T41" fmla="*/ 422280200 h 10000"/>
                  <a:gd name="T42" fmla="*/ 2147483647 w 10000"/>
                  <a:gd name="T43" fmla="*/ 383896612 h 10000"/>
                  <a:gd name="T44" fmla="*/ 2147483647 w 10000"/>
                  <a:gd name="T45" fmla="*/ 383896612 h 10000"/>
                  <a:gd name="T46" fmla="*/ 2147483647 w 10000"/>
                  <a:gd name="T47" fmla="*/ 422280200 h 10000"/>
                  <a:gd name="T48" fmla="*/ 2147483647 w 10000"/>
                  <a:gd name="T49" fmla="*/ 422280200 h 10000"/>
                  <a:gd name="T50" fmla="*/ 2147483647 w 10000"/>
                  <a:gd name="T51" fmla="*/ 422280200 h 10000"/>
                  <a:gd name="T52" fmla="*/ 2147483647 w 10000"/>
                  <a:gd name="T53" fmla="*/ 345508860 h 10000"/>
                  <a:gd name="T54" fmla="*/ 2147483647 w 10000"/>
                  <a:gd name="T55" fmla="*/ 345508860 h 10000"/>
                  <a:gd name="T56" fmla="*/ 2147483647 w 10000"/>
                  <a:gd name="T57" fmla="*/ 230353942 h 1000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000" h="10000">
                    <a:moveTo>
                      <a:pt x="9583" y="5455"/>
                    </a:moveTo>
                    <a:lnTo>
                      <a:pt x="10000" y="3636"/>
                    </a:lnTo>
                    <a:lnTo>
                      <a:pt x="9583" y="1818"/>
                    </a:lnTo>
                    <a:lnTo>
                      <a:pt x="9583" y="909"/>
                    </a:lnTo>
                    <a:lnTo>
                      <a:pt x="9167" y="909"/>
                    </a:lnTo>
                    <a:lnTo>
                      <a:pt x="7500" y="0"/>
                    </a:lnTo>
                    <a:lnTo>
                      <a:pt x="7083" y="909"/>
                    </a:lnTo>
                    <a:lnTo>
                      <a:pt x="5833" y="909"/>
                    </a:lnTo>
                    <a:lnTo>
                      <a:pt x="5417" y="1818"/>
                    </a:lnTo>
                    <a:lnTo>
                      <a:pt x="4583" y="2727"/>
                    </a:lnTo>
                    <a:lnTo>
                      <a:pt x="5000" y="4545"/>
                    </a:lnTo>
                    <a:cubicBezTo>
                      <a:pt x="5000" y="4545"/>
                      <a:pt x="5000" y="5455"/>
                      <a:pt x="4583" y="5455"/>
                    </a:cubicBezTo>
                    <a:lnTo>
                      <a:pt x="4167" y="5455"/>
                    </a:lnTo>
                    <a:lnTo>
                      <a:pt x="2500" y="6364"/>
                    </a:lnTo>
                    <a:lnTo>
                      <a:pt x="1667" y="6364"/>
                    </a:lnTo>
                    <a:lnTo>
                      <a:pt x="417" y="6364"/>
                    </a:lnTo>
                    <a:lnTo>
                      <a:pt x="0" y="6364"/>
                    </a:lnTo>
                    <a:lnTo>
                      <a:pt x="417" y="7273"/>
                    </a:lnTo>
                    <a:lnTo>
                      <a:pt x="1250" y="9091"/>
                    </a:lnTo>
                    <a:lnTo>
                      <a:pt x="1667" y="10000"/>
                    </a:lnTo>
                    <a:lnTo>
                      <a:pt x="2083" y="9091"/>
                    </a:lnTo>
                    <a:lnTo>
                      <a:pt x="3750" y="9091"/>
                    </a:lnTo>
                    <a:lnTo>
                      <a:pt x="5417" y="10000"/>
                    </a:lnTo>
                    <a:lnTo>
                      <a:pt x="5833" y="10000"/>
                    </a:lnTo>
                    <a:lnTo>
                      <a:pt x="7500" y="10000"/>
                    </a:lnTo>
                    <a:lnTo>
                      <a:pt x="8750" y="8182"/>
                    </a:lnTo>
                    <a:lnTo>
                      <a:pt x="9167" y="8182"/>
                    </a:lnTo>
                    <a:cubicBezTo>
                      <a:pt x="9306" y="7273"/>
                      <a:pt x="9444" y="6364"/>
                      <a:pt x="9583" y="5455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 rot="471028">
                <a:off x="5320465" y="2748723"/>
                <a:ext cx="365131" cy="350677"/>
              </a:xfrm>
              <a:custGeom>
                <a:avLst/>
                <a:gdLst>
                  <a:gd name="T0" fmla="*/ 2147483647 w 10043"/>
                  <a:gd name="T1" fmla="*/ 2147483647 h 10000"/>
                  <a:gd name="T2" fmla="*/ 2147483647 w 10043"/>
                  <a:gd name="T3" fmla="*/ 2147483647 h 10000"/>
                  <a:gd name="T4" fmla="*/ 2147483647 w 10043"/>
                  <a:gd name="T5" fmla="*/ 2147483647 h 10000"/>
                  <a:gd name="T6" fmla="*/ 2147483647 w 10043"/>
                  <a:gd name="T7" fmla="*/ 2147483647 h 10000"/>
                  <a:gd name="T8" fmla="*/ 2147483647 w 10043"/>
                  <a:gd name="T9" fmla="*/ 2147483647 h 10000"/>
                  <a:gd name="T10" fmla="*/ 2147483647 w 10043"/>
                  <a:gd name="T11" fmla="*/ 2147483647 h 10000"/>
                  <a:gd name="T12" fmla="*/ 2147483647 w 10043"/>
                  <a:gd name="T13" fmla="*/ 2147483647 h 10000"/>
                  <a:gd name="T14" fmla="*/ 2147483647 w 10043"/>
                  <a:gd name="T15" fmla="*/ 2147483647 h 10000"/>
                  <a:gd name="T16" fmla="*/ 2147483647 w 10043"/>
                  <a:gd name="T17" fmla="*/ 2147483647 h 10000"/>
                  <a:gd name="T18" fmla="*/ 2147483647 w 10043"/>
                  <a:gd name="T19" fmla="*/ 2147483647 h 10000"/>
                  <a:gd name="T20" fmla="*/ 2147483647 w 10043"/>
                  <a:gd name="T21" fmla="*/ 2147483647 h 10000"/>
                  <a:gd name="T22" fmla="*/ 2147483647 w 10043"/>
                  <a:gd name="T23" fmla="*/ 2147483647 h 10000"/>
                  <a:gd name="T24" fmla="*/ 2147483647 w 10043"/>
                  <a:gd name="T25" fmla="*/ 2147483647 h 10000"/>
                  <a:gd name="T26" fmla="*/ 2147483647 w 10043"/>
                  <a:gd name="T27" fmla="*/ 2147483647 h 10000"/>
                  <a:gd name="T28" fmla="*/ 2147483647 w 10043"/>
                  <a:gd name="T29" fmla="*/ 2147483647 h 10000"/>
                  <a:gd name="T30" fmla="*/ 2147483647 w 10043"/>
                  <a:gd name="T31" fmla="*/ 2147483647 h 10000"/>
                  <a:gd name="T32" fmla="*/ 2147483647 w 10043"/>
                  <a:gd name="T33" fmla="*/ 2147483647 h 10000"/>
                  <a:gd name="T34" fmla="*/ 2147483647 w 10043"/>
                  <a:gd name="T35" fmla="*/ 2147483647 h 10000"/>
                  <a:gd name="T36" fmla="*/ 2147483647 w 10043"/>
                  <a:gd name="T37" fmla="*/ 2147483647 h 10000"/>
                  <a:gd name="T38" fmla="*/ 2147483647 w 10043"/>
                  <a:gd name="T39" fmla="*/ 2147483647 h 10000"/>
                  <a:gd name="T40" fmla="*/ 2147483647 w 10043"/>
                  <a:gd name="T41" fmla="*/ 0 h 10000"/>
                  <a:gd name="T42" fmla="*/ 2147483647 w 10043"/>
                  <a:gd name="T43" fmla="*/ 2147483647 h 10000"/>
                  <a:gd name="T44" fmla="*/ 2147483647 w 10043"/>
                  <a:gd name="T45" fmla="*/ 2147483647 h 10000"/>
                  <a:gd name="T46" fmla="*/ 2147483647 w 10043"/>
                  <a:gd name="T47" fmla="*/ 2147483647 h 10000"/>
                  <a:gd name="T48" fmla="*/ 2147483647 w 10043"/>
                  <a:gd name="T49" fmla="*/ 2147483647 h 10000"/>
                  <a:gd name="T50" fmla="*/ 2147483647 w 10043"/>
                  <a:gd name="T51" fmla="*/ 2147483647 h 10000"/>
                  <a:gd name="T52" fmla="*/ 2147483647 w 10043"/>
                  <a:gd name="T53" fmla="*/ 2147483647 h 10000"/>
                  <a:gd name="T54" fmla="*/ 2147483647 w 10043"/>
                  <a:gd name="T55" fmla="*/ 2147483647 h 10000"/>
                  <a:gd name="T56" fmla="*/ 2147483647 w 10043"/>
                  <a:gd name="T57" fmla="*/ 2147483647 h 10000"/>
                  <a:gd name="T58" fmla="*/ 2147483647 w 10043"/>
                  <a:gd name="T59" fmla="*/ 2147483647 h 10000"/>
                  <a:gd name="T60" fmla="*/ 2147483647 w 10043"/>
                  <a:gd name="T61" fmla="*/ 2147483647 h 10000"/>
                  <a:gd name="T62" fmla="*/ 2147483647 w 10043"/>
                  <a:gd name="T63" fmla="*/ 2147483647 h 10000"/>
                  <a:gd name="T64" fmla="*/ 2147483647 w 10043"/>
                  <a:gd name="T65" fmla="*/ 2147483647 h 10000"/>
                  <a:gd name="T66" fmla="*/ 852645632 w 10043"/>
                  <a:gd name="T67" fmla="*/ 2147483647 h 10000"/>
                  <a:gd name="T68" fmla="*/ 2147483647 w 10043"/>
                  <a:gd name="T69" fmla="*/ 2147483647 h 10000"/>
                  <a:gd name="T70" fmla="*/ 2147483647 w 10043"/>
                  <a:gd name="T71" fmla="*/ 2147483647 h 10000"/>
                  <a:gd name="T72" fmla="*/ 2147483647 w 10043"/>
                  <a:gd name="T73" fmla="*/ 2147483647 h 10000"/>
                  <a:gd name="T74" fmla="*/ 2147483647 w 10043"/>
                  <a:gd name="T75" fmla="*/ 2147483647 h 10000"/>
                  <a:gd name="T76" fmla="*/ 2147483647 w 10043"/>
                  <a:gd name="T77" fmla="*/ 2147483647 h 10000"/>
                  <a:gd name="T78" fmla="*/ 2147483647 w 10043"/>
                  <a:gd name="T79" fmla="*/ 2147483647 h 10000"/>
                  <a:gd name="T80" fmla="*/ 2147483647 w 10043"/>
                  <a:gd name="T81" fmla="*/ 2147483647 h 10000"/>
                  <a:gd name="T82" fmla="*/ 2147483647 w 10043"/>
                  <a:gd name="T83" fmla="*/ 2147483647 h 10000"/>
                  <a:gd name="T84" fmla="*/ 2147483647 w 10043"/>
                  <a:gd name="T85" fmla="*/ 2147483647 h 10000"/>
                  <a:gd name="T86" fmla="*/ 2147483647 w 10043"/>
                  <a:gd name="T87" fmla="*/ 2147483647 h 10000"/>
                  <a:gd name="T88" fmla="*/ 2147483647 w 10043"/>
                  <a:gd name="T89" fmla="*/ 2147483647 h 10000"/>
                  <a:gd name="T90" fmla="*/ 2147483647 w 10043"/>
                  <a:gd name="T91" fmla="*/ 2147483647 h 10000"/>
                  <a:gd name="T92" fmla="*/ 2147483647 w 10043"/>
                  <a:gd name="T93" fmla="*/ 2147483647 h 10000"/>
                  <a:gd name="T94" fmla="*/ 2147483647 w 10043"/>
                  <a:gd name="T95" fmla="*/ 2147483647 h 10000"/>
                  <a:gd name="T96" fmla="*/ 2147483647 w 10043"/>
                  <a:gd name="T97" fmla="*/ 2147483647 h 10000"/>
                  <a:gd name="T98" fmla="*/ 2147483647 w 10043"/>
                  <a:gd name="T99" fmla="*/ 2147483647 h 10000"/>
                  <a:gd name="T100" fmla="*/ 2147483647 w 10043"/>
                  <a:gd name="T101" fmla="*/ 2147483647 h 10000"/>
                  <a:gd name="T102" fmla="*/ 2147483647 w 10043"/>
                  <a:gd name="T103" fmla="*/ 2147483647 h 10000"/>
                  <a:gd name="T104" fmla="*/ 2147483647 w 10043"/>
                  <a:gd name="T105" fmla="*/ 2147483647 h 10000"/>
                  <a:gd name="T106" fmla="*/ 2147483647 w 10043"/>
                  <a:gd name="T107" fmla="*/ 2147483647 h 10000"/>
                  <a:gd name="T108" fmla="*/ 2147483647 w 10043"/>
                  <a:gd name="T109" fmla="*/ 2147483647 h 10000"/>
                  <a:gd name="T110" fmla="*/ 2147483647 w 10043"/>
                  <a:gd name="T111" fmla="*/ 2147483647 h 10000"/>
                  <a:gd name="T112" fmla="*/ 2147483647 w 10043"/>
                  <a:gd name="T113" fmla="*/ 2147483647 h 10000"/>
                  <a:gd name="T114" fmla="*/ 2147483647 w 10043"/>
                  <a:gd name="T115" fmla="*/ 2147483647 h 10000"/>
                  <a:gd name="T116" fmla="*/ 2147483647 w 10043"/>
                  <a:gd name="T117" fmla="*/ 2147483647 h 10000"/>
                  <a:gd name="T118" fmla="*/ 2147483647 w 10043"/>
                  <a:gd name="T119" fmla="*/ 2147483647 h 10000"/>
                  <a:gd name="T120" fmla="*/ 2147483647 w 10043"/>
                  <a:gd name="T121" fmla="*/ 2147483647 h 1000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0043" h="10000">
                    <a:moveTo>
                      <a:pt x="9119" y="7195"/>
                    </a:moveTo>
                    <a:cubicBezTo>
                      <a:pt x="9204" y="7033"/>
                      <a:pt x="9249" y="6746"/>
                      <a:pt x="9276" y="6559"/>
                    </a:cubicBezTo>
                    <a:cubicBezTo>
                      <a:pt x="9302" y="6372"/>
                      <a:pt x="9276" y="6235"/>
                      <a:pt x="9276" y="6074"/>
                    </a:cubicBezTo>
                    <a:cubicBezTo>
                      <a:pt x="9191" y="5911"/>
                      <a:pt x="9105" y="5750"/>
                      <a:pt x="9020" y="5588"/>
                    </a:cubicBezTo>
                    <a:cubicBezTo>
                      <a:pt x="8849" y="5588"/>
                      <a:pt x="8579" y="5641"/>
                      <a:pt x="8508" y="5588"/>
                    </a:cubicBezTo>
                    <a:cubicBezTo>
                      <a:pt x="8437" y="5534"/>
                      <a:pt x="8566" y="5375"/>
                      <a:pt x="8596" y="5268"/>
                    </a:cubicBezTo>
                    <a:cubicBezTo>
                      <a:pt x="8822" y="4969"/>
                      <a:pt x="9120" y="4562"/>
                      <a:pt x="9276" y="4373"/>
                    </a:cubicBezTo>
                    <a:cubicBezTo>
                      <a:pt x="9431" y="4183"/>
                      <a:pt x="9446" y="4210"/>
                      <a:pt x="9531" y="4129"/>
                    </a:cubicBezTo>
                    <a:lnTo>
                      <a:pt x="9531" y="3158"/>
                    </a:lnTo>
                    <a:lnTo>
                      <a:pt x="10043" y="2672"/>
                    </a:lnTo>
                    <a:lnTo>
                      <a:pt x="9276" y="2429"/>
                    </a:lnTo>
                    <a:lnTo>
                      <a:pt x="8764" y="2186"/>
                    </a:lnTo>
                    <a:lnTo>
                      <a:pt x="7996" y="1943"/>
                    </a:lnTo>
                    <a:lnTo>
                      <a:pt x="7741" y="1700"/>
                    </a:lnTo>
                    <a:lnTo>
                      <a:pt x="7229" y="1457"/>
                    </a:lnTo>
                    <a:lnTo>
                      <a:pt x="6717" y="1215"/>
                    </a:lnTo>
                    <a:lnTo>
                      <a:pt x="6461" y="729"/>
                    </a:lnTo>
                    <a:lnTo>
                      <a:pt x="5950" y="486"/>
                    </a:lnTo>
                    <a:lnTo>
                      <a:pt x="5694" y="0"/>
                    </a:lnTo>
                    <a:lnTo>
                      <a:pt x="5182" y="243"/>
                    </a:lnTo>
                    <a:lnTo>
                      <a:pt x="4671" y="1215"/>
                    </a:lnTo>
                    <a:cubicBezTo>
                      <a:pt x="4586" y="1296"/>
                      <a:pt x="4545" y="1311"/>
                      <a:pt x="4415" y="1457"/>
                    </a:cubicBezTo>
                    <a:cubicBezTo>
                      <a:pt x="4285" y="1603"/>
                      <a:pt x="4129" y="1996"/>
                      <a:pt x="3890" y="2092"/>
                    </a:cubicBezTo>
                    <a:cubicBezTo>
                      <a:pt x="3651" y="2188"/>
                      <a:pt x="3168" y="2108"/>
                      <a:pt x="2979" y="2034"/>
                    </a:cubicBezTo>
                    <a:cubicBezTo>
                      <a:pt x="2790" y="1960"/>
                      <a:pt x="2862" y="1718"/>
                      <a:pt x="2757" y="1649"/>
                    </a:cubicBezTo>
                    <a:cubicBezTo>
                      <a:pt x="2652" y="1580"/>
                      <a:pt x="2418" y="1522"/>
                      <a:pt x="2348" y="1621"/>
                    </a:cubicBezTo>
                    <a:cubicBezTo>
                      <a:pt x="2279" y="1720"/>
                      <a:pt x="2337" y="2029"/>
                      <a:pt x="2340" y="2245"/>
                    </a:cubicBezTo>
                    <a:cubicBezTo>
                      <a:pt x="2343" y="2461"/>
                      <a:pt x="2491" y="2803"/>
                      <a:pt x="2368" y="2915"/>
                    </a:cubicBezTo>
                    <a:cubicBezTo>
                      <a:pt x="2245" y="3027"/>
                      <a:pt x="1781" y="2985"/>
                      <a:pt x="1601" y="2915"/>
                    </a:cubicBezTo>
                    <a:cubicBezTo>
                      <a:pt x="1421" y="2845"/>
                      <a:pt x="1442" y="2545"/>
                      <a:pt x="1289" y="2497"/>
                    </a:cubicBezTo>
                    <a:cubicBezTo>
                      <a:pt x="1136" y="2449"/>
                      <a:pt x="893" y="2584"/>
                      <a:pt x="684" y="2625"/>
                    </a:cubicBezTo>
                    <a:cubicBezTo>
                      <a:pt x="475" y="2666"/>
                      <a:pt x="131" y="2638"/>
                      <a:pt x="33" y="2742"/>
                    </a:cubicBezTo>
                    <a:cubicBezTo>
                      <a:pt x="-65" y="2846"/>
                      <a:pt x="82" y="3088"/>
                      <a:pt x="94" y="3251"/>
                    </a:cubicBezTo>
                    <a:cubicBezTo>
                      <a:pt x="106" y="3414"/>
                      <a:pt x="-17" y="3533"/>
                      <a:pt x="105" y="3720"/>
                    </a:cubicBezTo>
                    <a:cubicBezTo>
                      <a:pt x="228" y="3907"/>
                      <a:pt x="584" y="4264"/>
                      <a:pt x="833" y="4373"/>
                    </a:cubicBezTo>
                    <a:cubicBezTo>
                      <a:pt x="1082" y="4481"/>
                      <a:pt x="1345" y="4373"/>
                      <a:pt x="1601" y="4373"/>
                    </a:cubicBezTo>
                    <a:lnTo>
                      <a:pt x="1856" y="4616"/>
                    </a:lnTo>
                    <a:lnTo>
                      <a:pt x="1856" y="4859"/>
                    </a:lnTo>
                    <a:lnTo>
                      <a:pt x="2112" y="5345"/>
                    </a:lnTo>
                    <a:cubicBezTo>
                      <a:pt x="2197" y="5588"/>
                      <a:pt x="2283" y="5831"/>
                      <a:pt x="2368" y="6074"/>
                    </a:cubicBezTo>
                    <a:lnTo>
                      <a:pt x="2624" y="6316"/>
                    </a:lnTo>
                    <a:cubicBezTo>
                      <a:pt x="2624" y="6559"/>
                      <a:pt x="2696" y="6675"/>
                      <a:pt x="2624" y="7045"/>
                    </a:cubicBezTo>
                    <a:cubicBezTo>
                      <a:pt x="2551" y="7414"/>
                      <a:pt x="2272" y="8240"/>
                      <a:pt x="2188" y="8533"/>
                    </a:cubicBezTo>
                    <a:cubicBezTo>
                      <a:pt x="2104" y="8826"/>
                      <a:pt x="2064" y="8649"/>
                      <a:pt x="2118" y="8804"/>
                    </a:cubicBezTo>
                    <a:cubicBezTo>
                      <a:pt x="2173" y="8958"/>
                      <a:pt x="2390" y="9351"/>
                      <a:pt x="2516" y="9462"/>
                    </a:cubicBezTo>
                    <a:cubicBezTo>
                      <a:pt x="2643" y="9574"/>
                      <a:pt x="2734" y="9472"/>
                      <a:pt x="2880" y="9474"/>
                    </a:cubicBezTo>
                    <a:cubicBezTo>
                      <a:pt x="3025" y="9476"/>
                      <a:pt x="3220" y="9474"/>
                      <a:pt x="3391" y="9474"/>
                    </a:cubicBezTo>
                    <a:lnTo>
                      <a:pt x="4159" y="9717"/>
                    </a:lnTo>
                    <a:lnTo>
                      <a:pt x="4671" y="9717"/>
                    </a:lnTo>
                    <a:lnTo>
                      <a:pt x="5438" y="9960"/>
                    </a:lnTo>
                    <a:cubicBezTo>
                      <a:pt x="5609" y="9960"/>
                      <a:pt x="5793" y="10051"/>
                      <a:pt x="5950" y="9960"/>
                    </a:cubicBezTo>
                    <a:cubicBezTo>
                      <a:pt x="6106" y="9870"/>
                      <a:pt x="6222" y="9506"/>
                      <a:pt x="6375" y="9413"/>
                    </a:cubicBezTo>
                    <a:cubicBezTo>
                      <a:pt x="6529" y="9321"/>
                      <a:pt x="6594" y="9367"/>
                      <a:pt x="6869" y="9401"/>
                    </a:cubicBezTo>
                    <a:cubicBezTo>
                      <a:pt x="7143" y="9436"/>
                      <a:pt x="7722" y="9569"/>
                      <a:pt x="8022" y="9625"/>
                    </a:cubicBezTo>
                    <a:cubicBezTo>
                      <a:pt x="8322" y="9682"/>
                      <a:pt x="8393" y="9858"/>
                      <a:pt x="8668" y="9743"/>
                    </a:cubicBezTo>
                    <a:cubicBezTo>
                      <a:pt x="8942" y="9628"/>
                      <a:pt x="9580" y="8937"/>
                      <a:pt x="9665" y="8937"/>
                    </a:cubicBezTo>
                    <a:lnTo>
                      <a:pt x="9079" y="8091"/>
                    </a:lnTo>
                    <a:cubicBezTo>
                      <a:pt x="9008" y="7886"/>
                      <a:pt x="8985" y="7957"/>
                      <a:pt x="8942" y="7836"/>
                    </a:cubicBezTo>
                    <a:cubicBezTo>
                      <a:pt x="8899" y="7714"/>
                      <a:pt x="9114" y="7387"/>
                      <a:pt x="9119" y="7195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5630445" y="2959130"/>
                <a:ext cx="372738" cy="377214"/>
              </a:xfrm>
              <a:custGeom>
                <a:avLst/>
                <a:gdLst>
                  <a:gd name="T0" fmla="*/ 2147483647 w 154"/>
                  <a:gd name="T1" fmla="*/ 2147483647 h 154"/>
                  <a:gd name="T2" fmla="*/ 2147483647 w 154"/>
                  <a:gd name="T3" fmla="*/ 0 h 154"/>
                  <a:gd name="T4" fmla="*/ 2147483647 w 154"/>
                  <a:gd name="T5" fmla="*/ 0 h 154"/>
                  <a:gd name="T6" fmla="*/ 2147483647 w 154"/>
                  <a:gd name="T7" fmla="*/ 2147483647 h 154"/>
                  <a:gd name="T8" fmla="*/ 2147483647 w 154"/>
                  <a:gd name="T9" fmla="*/ 2147483647 h 154"/>
                  <a:gd name="T10" fmla="*/ 2147483647 w 154"/>
                  <a:gd name="T11" fmla="*/ 2147483647 h 154"/>
                  <a:gd name="T12" fmla="*/ 2147483647 w 154"/>
                  <a:gd name="T13" fmla="*/ 2147483647 h 154"/>
                  <a:gd name="T14" fmla="*/ 2147483647 w 154"/>
                  <a:gd name="T15" fmla="*/ 2147483647 h 154"/>
                  <a:gd name="T16" fmla="*/ 2147483647 w 154"/>
                  <a:gd name="T17" fmla="*/ 2147483647 h 154"/>
                  <a:gd name="T18" fmla="*/ 2147483647 w 154"/>
                  <a:gd name="T19" fmla="*/ 2147483647 h 154"/>
                  <a:gd name="T20" fmla="*/ 2147483647 w 154"/>
                  <a:gd name="T21" fmla="*/ 2147483647 h 154"/>
                  <a:gd name="T22" fmla="*/ 0 w 154"/>
                  <a:gd name="T23" fmla="*/ 2147483647 h 154"/>
                  <a:gd name="T24" fmla="*/ 2147483647 w 154"/>
                  <a:gd name="T25" fmla="*/ 2147483647 h 154"/>
                  <a:gd name="T26" fmla="*/ 2147483647 w 154"/>
                  <a:gd name="T27" fmla="*/ 2147483647 h 154"/>
                  <a:gd name="T28" fmla="*/ 2147483647 w 154"/>
                  <a:gd name="T29" fmla="*/ 2147483647 h 154"/>
                  <a:gd name="T30" fmla="*/ 2147483647 w 154"/>
                  <a:gd name="T31" fmla="*/ 2147483647 h 154"/>
                  <a:gd name="T32" fmla="*/ 2147483647 w 154"/>
                  <a:gd name="T33" fmla="*/ 2147483647 h 154"/>
                  <a:gd name="T34" fmla="*/ 2147483647 w 154"/>
                  <a:gd name="T35" fmla="*/ 2147483647 h 154"/>
                  <a:gd name="T36" fmla="*/ 2147483647 w 154"/>
                  <a:gd name="T37" fmla="*/ 2147483647 h 154"/>
                  <a:gd name="T38" fmla="*/ 2147483647 w 154"/>
                  <a:gd name="T39" fmla="*/ 2147483647 h 154"/>
                  <a:gd name="T40" fmla="*/ 2147483647 w 154"/>
                  <a:gd name="T41" fmla="*/ 2147483647 h 154"/>
                  <a:gd name="T42" fmla="*/ 2147483647 w 154"/>
                  <a:gd name="T43" fmla="*/ 2147483647 h 154"/>
                  <a:gd name="T44" fmla="*/ 2147483647 w 154"/>
                  <a:gd name="T45" fmla="*/ 2147483647 h 154"/>
                  <a:gd name="T46" fmla="*/ 2147483647 w 154"/>
                  <a:gd name="T47" fmla="*/ 2147483647 h 154"/>
                  <a:gd name="T48" fmla="*/ 2147483647 w 154"/>
                  <a:gd name="T49" fmla="*/ 2147483647 h 154"/>
                  <a:gd name="T50" fmla="*/ 2147483647 w 154"/>
                  <a:gd name="T51" fmla="*/ 2147483647 h 154"/>
                  <a:gd name="T52" fmla="*/ 2147483647 w 154"/>
                  <a:gd name="T53" fmla="*/ 2147483647 h 154"/>
                  <a:gd name="T54" fmla="*/ 2147483647 w 154"/>
                  <a:gd name="T55" fmla="*/ 2147483647 h 154"/>
                  <a:gd name="T56" fmla="*/ 2147483647 w 154"/>
                  <a:gd name="T57" fmla="*/ 2147483647 h 154"/>
                  <a:gd name="T58" fmla="*/ 2147483647 w 154"/>
                  <a:gd name="T59" fmla="*/ 2147483647 h 154"/>
                  <a:gd name="T60" fmla="*/ 2147483647 w 154"/>
                  <a:gd name="T61" fmla="*/ 2147483647 h 154"/>
                  <a:gd name="T62" fmla="*/ 2147483647 w 154"/>
                  <a:gd name="T63" fmla="*/ 2147483647 h 154"/>
                  <a:gd name="T64" fmla="*/ 2147483647 w 154"/>
                  <a:gd name="T65" fmla="*/ 2147483647 h 154"/>
                  <a:gd name="T66" fmla="*/ 2147483647 w 154"/>
                  <a:gd name="T67" fmla="*/ 2147483647 h 15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54" h="154">
                    <a:moveTo>
                      <a:pt x="87" y="4"/>
                    </a:moveTo>
                    <a:lnTo>
                      <a:pt x="71" y="0"/>
                    </a:lnTo>
                    <a:lnTo>
                      <a:pt x="54" y="0"/>
                    </a:lnTo>
                    <a:lnTo>
                      <a:pt x="50" y="4"/>
                    </a:lnTo>
                    <a:lnTo>
                      <a:pt x="46" y="4"/>
                    </a:lnTo>
                    <a:lnTo>
                      <a:pt x="37" y="8"/>
                    </a:lnTo>
                    <a:lnTo>
                      <a:pt x="25" y="12"/>
                    </a:lnTo>
                    <a:lnTo>
                      <a:pt x="21" y="8"/>
                    </a:lnTo>
                    <a:lnTo>
                      <a:pt x="8" y="16"/>
                    </a:lnTo>
                    <a:lnTo>
                      <a:pt x="4" y="16"/>
                    </a:lnTo>
                    <a:lnTo>
                      <a:pt x="4" y="25"/>
                    </a:lnTo>
                    <a:lnTo>
                      <a:pt x="0" y="33"/>
                    </a:lnTo>
                    <a:lnTo>
                      <a:pt x="4" y="45"/>
                    </a:lnTo>
                    <a:lnTo>
                      <a:pt x="12" y="54"/>
                    </a:lnTo>
                    <a:lnTo>
                      <a:pt x="21" y="45"/>
                    </a:lnTo>
                    <a:lnTo>
                      <a:pt x="42" y="54"/>
                    </a:lnTo>
                    <a:lnTo>
                      <a:pt x="54" y="78"/>
                    </a:lnTo>
                    <a:lnTo>
                      <a:pt x="67" y="95"/>
                    </a:lnTo>
                    <a:lnTo>
                      <a:pt x="96" y="112"/>
                    </a:lnTo>
                    <a:lnTo>
                      <a:pt x="114" y="126"/>
                    </a:lnTo>
                    <a:lnTo>
                      <a:pt x="106" y="154"/>
                    </a:lnTo>
                    <a:lnTo>
                      <a:pt x="133" y="133"/>
                    </a:lnTo>
                    <a:lnTo>
                      <a:pt x="133" y="120"/>
                    </a:lnTo>
                    <a:lnTo>
                      <a:pt x="146" y="124"/>
                    </a:lnTo>
                    <a:lnTo>
                      <a:pt x="154" y="124"/>
                    </a:lnTo>
                    <a:lnTo>
                      <a:pt x="133" y="104"/>
                    </a:lnTo>
                    <a:lnTo>
                      <a:pt x="117" y="91"/>
                    </a:lnTo>
                    <a:lnTo>
                      <a:pt x="104" y="87"/>
                    </a:lnTo>
                    <a:lnTo>
                      <a:pt x="87" y="58"/>
                    </a:lnTo>
                    <a:lnTo>
                      <a:pt x="79" y="41"/>
                    </a:lnTo>
                    <a:lnTo>
                      <a:pt x="83" y="25"/>
                    </a:lnTo>
                    <a:lnTo>
                      <a:pt x="87" y="25"/>
                    </a:lnTo>
                    <a:lnTo>
                      <a:pt x="87" y="16"/>
                    </a:lnTo>
                    <a:lnTo>
                      <a:pt x="87" y="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5620937" y="2591393"/>
                <a:ext cx="239617" cy="348781"/>
              </a:xfrm>
              <a:custGeom>
                <a:avLst/>
                <a:gdLst>
                  <a:gd name="T0" fmla="*/ 2147483647 w 10045"/>
                  <a:gd name="T1" fmla="*/ 2147483647 h 10019"/>
                  <a:gd name="T2" fmla="*/ 2147483647 w 10045"/>
                  <a:gd name="T3" fmla="*/ 2147483647 h 10019"/>
                  <a:gd name="T4" fmla="*/ 2147483647 w 10045"/>
                  <a:gd name="T5" fmla="*/ 2147483647 h 10019"/>
                  <a:gd name="T6" fmla="*/ 2147483647 w 10045"/>
                  <a:gd name="T7" fmla="*/ 2147483647 h 10019"/>
                  <a:gd name="T8" fmla="*/ 2147483647 w 10045"/>
                  <a:gd name="T9" fmla="*/ 2147483647 h 10019"/>
                  <a:gd name="T10" fmla="*/ 1081275730 w 10045"/>
                  <a:gd name="T11" fmla="*/ 2147483647 h 10019"/>
                  <a:gd name="T12" fmla="*/ 1081275730 w 10045"/>
                  <a:gd name="T13" fmla="*/ 2147483647 h 10019"/>
                  <a:gd name="T14" fmla="*/ 2147483647 w 10045"/>
                  <a:gd name="T15" fmla="*/ 2147483647 h 10019"/>
                  <a:gd name="T16" fmla="*/ 1081275730 w 10045"/>
                  <a:gd name="T17" fmla="*/ 2147483647 h 10019"/>
                  <a:gd name="T18" fmla="*/ 0 w 10045"/>
                  <a:gd name="T19" fmla="*/ 2147483647 h 10019"/>
                  <a:gd name="T20" fmla="*/ 2147483647 w 10045"/>
                  <a:gd name="T21" fmla="*/ 2147483647 h 10019"/>
                  <a:gd name="T22" fmla="*/ 2147483647 w 10045"/>
                  <a:gd name="T23" fmla="*/ 2147483647 h 10019"/>
                  <a:gd name="T24" fmla="*/ 2147483647 w 10045"/>
                  <a:gd name="T25" fmla="*/ 2147483647 h 10019"/>
                  <a:gd name="T26" fmla="*/ 2147483647 w 10045"/>
                  <a:gd name="T27" fmla="*/ 2147483647 h 10019"/>
                  <a:gd name="T28" fmla="*/ 2147483647 w 10045"/>
                  <a:gd name="T29" fmla="*/ 2147483647 h 10019"/>
                  <a:gd name="T30" fmla="*/ 2147483647 w 10045"/>
                  <a:gd name="T31" fmla="*/ 2147483647 h 10019"/>
                  <a:gd name="T32" fmla="*/ 2147483647 w 10045"/>
                  <a:gd name="T33" fmla="*/ 2147483647 h 10019"/>
                  <a:gd name="T34" fmla="*/ 2147483647 w 10045"/>
                  <a:gd name="T35" fmla="*/ 2147483647 h 10019"/>
                  <a:gd name="T36" fmla="*/ 2147483647 w 10045"/>
                  <a:gd name="T37" fmla="*/ 2147483647 h 10019"/>
                  <a:gd name="T38" fmla="*/ 2147483647 w 10045"/>
                  <a:gd name="T39" fmla="*/ 2147483647 h 10019"/>
                  <a:gd name="T40" fmla="*/ 2147483647 w 10045"/>
                  <a:gd name="T41" fmla="*/ 2147483647 h 10019"/>
                  <a:gd name="T42" fmla="*/ 2147483647 w 10045"/>
                  <a:gd name="T43" fmla="*/ 2147483647 h 10019"/>
                  <a:gd name="T44" fmla="*/ 2147483647 w 10045"/>
                  <a:gd name="T45" fmla="*/ 2147483647 h 10019"/>
                  <a:gd name="T46" fmla="*/ 2147483647 w 10045"/>
                  <a:gd name="T47" fmla="*/ 2147483647 h 10019"/>
                  <a:gd name="T48" fmla="*/ 2147483647 w 10045"/>
                  <a:gd name="T49" fmla="*/ 2147483647 h 10019"/>
                  <a:gd name="T50" fmla="*/ 2147483647 w 10045"/>
                  <a:gd name="T51" fmla="*/ 2147483647 h 10019"/>
                  <a:gd name="T52" fmla="*/ 2147483647 w 10045"/>
                  <a:gd name="T53" fmla="*/ 2147483647 h 10019"/>
                  <a:gd name="T54" fmla="*/ 2147483647 w 10045"/>
                  <a:gd name="T55" fmla="*/ 2147483647 h 10019"/>
                  <a:gd name="T56" fmla="*/ 2147483647 w 10045"/>
                  <a:gd name="T57" fmla="*/ 2147483647 h 10019"/>
                  <a:gd name="T58" fmla="*/ 2147483647 w 10045"/>
                  <a:gd name="T59" fmla="*/ 2147483647 h 10019"/>
                  <a:gd name="T60" fmla="*/ 2147483647 w 10045"/>
                  <a:gd name="T61" fmla="*/ 2147483647 h 10019"/>
                  <a:gd name="T62" fmla="*/ 2147483647 w 10045"/>
                  <a:gd name="T63" fmla="*/ 2147483647 h 10019"/>
                  <a:gd name="T64" fmla="*/ 2147483647 w 10045"/>
                  <a:gd name="T65" fmla="*/ 2147483647 h 10019"/>
                  <a:gd name="T66" fmla="*/ 2147483647 w 10045"/>
                  <a:gd name="T67" fmla="*/ 2147483647 h 10019"/>
                  <a:gd name="T68" fmla="*/ 2147483647 w 10045"/>
                  <a:gd name="T69" fmla="*/ 2147483647 h 10019"/>
                  <a:gd name="T70" fmla="*/ 2147483647 w 10045"/>
                  <a:gd name="T71" fmla="*/ 2147483647 h 10019"/>
                  <a:gd name="T72" fmla="*/ 2147483647 w 10045"/>
                  <a:gd name="T73" fmla="*/ 2147483647 h 10019"/>
                  <a:gd name="T74" fmla="*/ 2147483647 w 10045"/>
                  <a:gd name="T75" fmla="*/ 2147483647 h 10019"/>
                  <a:gd name="T76" fmla="*/ 2147483647 w 10045"/>
                  <a:gd name="T77" fmla="*/ 2147483647 h 10019"/>
                  <a:gd name="T78" fmla="*/ 2147483647 w 10045"/>
                  <a:gd name="T79" fmla="*/ 2147483647 h 10019"/>
                  <a:gd name="T80" fmla="*/ 2147483647 w 10045"/>
                  <a:gd name="T81" fmla="*/ 2147483647 h 10019"/>
                  <a:gd name="T82" fmla="*/ 2147483647 w 10045"/>
                  <a:gd name="T83" fmla="*/ 2147483647 h 10019"/>
                  <a:gd name="T84" fmla="*/ 2147483647 w 10045"/>
                  <a:gd name="T85" fmla="*/ 2147483647 h 10019"/>
                  <a:gd name="T86" fmla="*/ 2147483647 w 10045"/>
                  <a:gd name="T87" fmla="*/ 2147483647 h 10019"/>
                  <a:gd name="T88" fmla="*/ 2147483647 w 10045"/>
                  <a:gd name="T89" fmla="*/ 2147483647 h 10019"/>
                  <a:gd name="T90" fmla="*/ 2147483647 w 10045"/>
                  <a:gd name="T91" fmla="*/ 2147483647 h 10019"/>
                  <a:gd name="T92" fmla="*/ 2147483647 w 10045"/>
                  <a:gd name="T93" fmla="*/ 2147483647 h 10019"/>
                  <a:gd name="T94" fmla="*/ 2147483647 w 10045"/>
                  <a:gd name="T95" fmla="*/ 2147483647 h 10019"/>
                  <a:gd name="T96" fmla="*/ 2147483647 w 10045"/>
                  <a:gd name="T97" fmla="*/ 2147483647 h 10019"/>
                  <a:gd name="T98" fmla="*/ 2147483647 w 10045"/>
                  <a:gd name="T99" fmla="*/ 2147483647 h 10019"/>
                  <a:gd name="T100" fmla="*/ 2147483647 w 10045"/>
                  <a:gd name="T101" fmla="*/ 2147483647 h 10019"/>
                  <a:gd name="T102" fmla="*/ 2147483647 w 10045"/>
                  <a:gd name="T103" fmla="*/ 0 h 10019"/>
                  <a:gd name="T104" fmla="*/ 2147483647 w 10045"/>
                  <a:gd name="T105" fmla="*/ 2147483647 h 10019"/>
                  <a:gd name="T106" fmla="*/ 2147483647 w 10045"/>
                  <a:gd name="T107" fmla="*/ 2147483647 h 10019"/>
                  <a:gd name="T108" fmla="*/ 2147483647 w 10045"/>
                  <a:gd name="T109" fmla="*/ 2147483647 h 10019"/>
                  <a:gd name="T110" fmla="*/ 2147483647 w 10045"/>
                  <a:gd name="T111" fmla="*/ 2147483647 h 10019"/>
                  <a:gd name="T112" fmla="*/ 2147483647 w 10045"/>
                  <a:gd name="T113" fmla="*/ 2147483647 h 10019"/>
                  <a:gd name="T114" fmla="*/ 2147483647 w 10045"/>
                  <a:gd name="T115" fmla="*/ 2147483647 h 10019"/>
                  <a:gd name="T116" fmla="*/ 2147483647 w 10045"/>
                  <a:gd name="T117" fmla="*/ 2147483647 h 10019"/>
                  <a:gd name="T118" fmla="*/ 2147483647 w 10045"/>
                  <a:gd name="T119" fmla="*/ 2147483647 h 1001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0045" h="10019">
                    <a:moveTo>
                      <a:pt x="1724" y="2609"/>
                    </a:moveTo>
                    <a:lnTo>
                      <a:pt x="1379" y="3132"/>
                    </a:lnTo>
                    <a:lnTo>
                      <a:pt x="1379" y="3915"/>
                    </a:lnTo>
                    <a:lnTo>
                      <a:pt x="690" y="4436"/>
                    </a:lnTo>
                    <a:lnTo>
                      <a:pt x="690" y="5219"/>
                    </a:lnTo>
                    <a:lnTo>
                      <a:pt x="345" y="5741"/>
                    </a:lnTo>
                    <a:lnTo>
                      <a:pt x="690" y="6263"/>
                    </a:lnTo>
                    <a:lnTo>
                      <a:pt x="345" y="6786"/>
                    </a:lnTo>
                    <a:lnTo>
                      <a:pt x="0" y="7306"/>
                    </a:lnTo>
                    <a:lnTo>
                      <a:pt x="1034" y="7568"/>
                    </a:lnTo>
                    <a:lnTo>
                      <a:pt x="1724" y="7829"/>
                    </a:lnTo>
                    <a:cubicBezTo>
                      <a:pt x="2069" y="7916"/>
                      <a:pt x="2675" y="8005"/>
                      <a:pt x="2759" y="8090"/>
                    </a:cubicBezTo>
                    <a:cubicBezTo>
                      <a:pt x="2843" y="8175"/>
                      <a:pt x="2382" y="8117"/>
                      <a:pt x="2230" y="8339"/>
                    </a:cubicBezTo>
                    <a:cubicBezTo>
                      <a:pt x="2078" y="8560"/>
                      <a:pt x="1874" y="9189"/>
                      <a:pt x="1848" y="9422"/>
                    </a:cubicBezTo>
                    <a:cubicBezTo>
                      <a:pt x="1822" y="9656"/>
                      <a:pt x="1806" y="9700"/>
                      <a:pt x="2073" y="9738"/>
                    </a:cubicBezTo>
                    <a:cubicBezTo>
                      <a:pt x="2340" y="9777"/>
                      <a:pt x="3104" y="9626"/>
                      <a:pt x="3448" y="9656"/>
                    </a:cubicBezTo>
                    <a:cubicBezTo>
                      <a:pt x="3792" y="9686"/>
                      <a:pt x="3969" y="9858"/>
                      <a:pt x="4138" y="9917"/>
                    </a:cubicBezTo>
                    <a:cubicBezTo>
                      <a:pt x="4307" y="9976"/>
                      <a:pt x="4368" y="9999"/>
                      <a:pt x="4463" y="10013"/>
                    </a:cubicBezTo>
                    <a:cubicBezTo>
                      <a:pt x="4558" y="10027"/>
                      <a:pt x="4532" y="10015"/>
                      <a:pt x="4708" y="9999"/>
                    </a:cubicBezTo>
                    <a:cubicBezTo>
                      <a:pt x="4884" y="9983"/>
                      <a:pt x="5267" y="9931"/>
                      <a:pt x="5517" y="9917"/>
                    </a:cubicBezTo>
                    <a:cubicBezTo>
                      <a:pt x="5767" y="9903"/>
                      <a:pt x="5977" y="9917"/>
                      <a:pt x="6207" y="9917"/>
                    </a:cubicBezTo>
                    <a:cubicBezTo>
                      <a:pt x="6667" y="9830"/>
                      <a:pt x="7228" y="9704"/>
                      <a:pt x="7586" y="9656"/>
                    </a:cubicBezTo>
                    <a:cubicBezTo>
                      <a:pt x="7944" y="9608"/>
                      <a:pt x="8185" y="9677"/>
                      <a:pt x="8353" y="9629"/>
                    </a:cubicBezTo>
                    <a:cubicBezTo>
                      <a:pt x="8521" y="9581"/>
                      <a:pt x="8604" y="9494"/>
                      <a:pt x="8597" y="9368"/>
                    </a:cubicBezTo>
                    <a:cubicBezTo>
                      <a:pt x="8590" y="9242"/>
                      <a:pt x="8278" y="8989"/>
                      <a:pt x="8312" y="8872"/>
                    </a:cubicBezTo>
                    <a:cubicBezTo>
                      <a:pt x="8346" y="8755"/>
                      <a:pt x="8653" y="8734"/>
                      <a:pt x="8802" y="8668"/>
                    </a:cubicBezTo>
                    <a:cubicBezTo>
                      <a:pt x="8951" y="8602"/>
                      <a:pt x="9106" y="8518"/>
                      <a:pt x="9207" y="8474"/>
                    </a:cubicBezTo>
                    <a:cubicBezTo>
                      <a:pt x="9308" y="8430"/>
                      <a:pt x="9462" y="8479"/>
                      <a:pt x="9408" y="8406"/>
                    </a:cubicBezTo>
                    <a:cubicBezTo>
                      <a:pt x="9354" y="8333"/>
                      <a:pt x="9101" y="8223"/>
                      <a:pt x="8882" y="8035"/>
                    </a:cubicBezTo>
                    <a:cubicBezTo>
                      <a:pt x="8663" y="7847"/>
                      <a:pt x="8352" y="7492"/>
                      <a:pt x="8092" y="7279"/>
                    </a:cubicBezTo>
                    <a:cubicBezTo>
                      <a:pt x="7832" y="7066"/>
                      <a:pt x="7487" y="6889"/>
                      <a:pt x="7321" y="6759"/>
                    </a:cubicBezTo>
                    <a:cubicBezTo>
                      <a:pt x="7155" y="6629"/>
                      <a:pt x="7054" y="6580"/>
                      <a:pt x="7098" y="6497"/>
                    </a:cubicBezTo>
                    <a:cubicBezTo>
                      <a:pt x="7142" y="6414"/>
                      <a:pt x="7390" y="6345"/>
                      <a:pt x="7586" y="6263"/>
                    </a:cubicBezTo>
                    <a:cubicBezTo>
                      <a:pt x="7782" y="6181"/>
                      <a:pt x="8026" y="6082"/>
                      <a:pt x="8276" y="6002"/>
                    </a:cubicBezTo>
                    <a:cubicBezTo>
                      <a:pt x="8526" y="5922"/>
                      <a:pt x="8900" y="5853"/>
                      <a:pt x="9086" y="5782"/>
                    </a:cubicBezTo>
                    <a:cubicBezTo>
                      <a:pt x="9272" y="5711"/>
                      <a:pt x="9238" y="5584"/>
                      <a:pt x="9390" y="5577"/>
                    </a:cubicBezTo>
                    <a:cubicBezTo>
                      <a:pt x="9542" y="5570"/>
                      <a:pt x="9898" y="5757"/>
                      <a:pt x="10000" y="5741"/>
                    </a:cubicBezTo>
                    <a:cubicBezTo>
                      <a:pt x="10102" y="5725"/>
                      <a:pt x="10000" y="5568"/>
                      <a:pt x="10000" y="5481"/>
                    </a:cubicBezTo>
                    <a:lnTo>
                      <a:pt x="10000" y="4697"/>
                    </a:lnTo>
                    <a:cubicBezTo>
                      <a:pt x="9655" y="4697"/>
                      <a:pt x="9655" y="3654"/>
                      <a:pt x="9655" y="3654"/>
                    </a:cubicBezTo>
                    <a:lnTo>
                      <a:pt x="9655" y="2871"/>
                    </a:lnTo>
                    <a:lnTo>
                      <a:pt x="9655" y="2609"/>
                    </a:lnTo>
                    <a:lnTo>
                      <a:pt x="9310" y="1827"/>
                    </a:lnTo>
                    <a:lnTo>
                      <a:pt x="9310" y="1305"/>
                    </a:lnTo>
                    <a:lnTo>
                      <a:pt x="7931" y="783"/>
                    </a:lnTo>
                    <a:lnTo>
                      <a:pt x="6552" y="1305"/>
                    </a:lnTo>
                    <a:cubicBezTo>
                      <a:pt x="6552" y="1305"/>
                      <a:pt x="6207" y="1305"/>
                      <a:pt x="5862" y="1044"/>
                    </a:cubicBezTo>
                    <a:lnTo>
                      <a:pt x="5862" y="522"/>
                    </a:lnTo>
                    <a:lnTo>
                      <a:pt x="4828" y="261"/>
                    </a:lnTo>
                    <a:lnTo>
                      <a:pt x="4138" y="0"/>
                    </a:lnTo>
                    <a:lnTo>
                      <a:pt x="3793" y="261"/>
                    </a:lnTo>
                    <a:lnTo>
                      <a:pt x="3448" y="1305"/>
                    </a:lnTo>
                    <a:lnTo>
                      <a:pt x="3103" y="1827"/>
                    </a:lnTo>
                    <a:lnTo>
                      <a:pt x="2414" y="1827"/>
                    </a:lnTo>
                    <a:lnTo>
                      <a:pt x="1724" y="1827"/>
                    </a:lnTo>
                    <a:lnTo>
                      <a:pt x="1724" y="2088"/>
                    </a:lnTo>
                    <a:lnTo>
                      <a:pt x="1724" y="2609"/>
                    </a:lnTo>
                    <a:close/>
                  </a:path>
                </a:pathLst>
              </a:custGeom>
              <a:solidFill>
                <a:srgbClr val="ADDAE8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5590510" y="2663424"/>
                <a:ext cx="91283" cy="121315"/>
              </a:xfrm>
              <a:custGeom>
                <a:avLst/>
                <a:gdLst>
                  <a:gd name="T0" fmla="*/ 2147483647 w 66"/>
                  <a:gd name="T1" fmla="*/ 2147483647 h 90"/>
                  <a:gd name="T2" fmla="*/ 2147483647 w 66"/>
                  <a:gd name="T3" fmla="*/ 2147483647 h 90"/>
                  <a:gd name="T4" fmla="*/ 2147483647 w 66"/>
                  <a:gd name="T5" fmla="*/ 2147483647 h 90"/>
                  <a:gd name="T6" fmla="*/ 2147483647 w 66"/>
                  <a:gd name="T7" fmla="*/ 2147483647 h 90"/>
                  <a:gd name="T8" fmla="*/ 2147483647 w 66"/>
                  <a:gd name="T9" fmla="*/ 2147483647 h 90"/>
                  <a:gd name="T10" fmla="*/ 2147483647 w 66"/>
                  <a:gd name="T11" fmla="*/ 2147483647 h 90"/>
                  <a:gd name="T12" fmla="*/ 2147483647 w 66"/>
                  <a:gd name="T13" fmla="*/ 2147483647 h 90"/>
                  <a:gd name="T14" fmla="*/ 2147483647 w 66"/>
                  <a:gd name="T15" fmla="*/ 2147483647 h 90"/>
                  <a:gd name="T16" fmla="*/ 2147483647 w 66"/>
                  <a:gd name="T17" fmla="*/ 2147483647 h 90"/>
                  <a:gd name="T18" fmla="*/ 2147483647 w 66"/>
                  <a:gd name="T19" fmla="*/ 2147483647 h 90"/>
                  <a:gd name="T20" fmla="*/ 2147483647 w 66"/>
                  <a:gd name="T21" fmla="*/ 0 h 90"/>
                  <a:gd name="T22" fmla="*/ 2147483647 w 66"/>
                  <a:gd name="T23" fmla="*/ 2147483647 h 90"/>
                  <a:gd name="T24" fmla="*/ 2147483647 w 66"/>
                  <a:gd name="T25" fmla="*/ 2147483647 h 90"/>
                  <a:gd name="T26" fmla="*/ 2147483647 w 66"/>
                  <a:gd name="T27" fmla="*/ 2147483647 h 90"/>
                  <a:gd name="T28" fmla="*/ 2147483647 w 66"/>
                  <a:gd name="T29" fmla="*/ 2147483647 h 90"/>
                  <a:gd name="T30" fmla="*/ 2147483647 w 66"/>
                  <a:gd name="T31" fmla="*/ 2147483647 h 90"/>
                  <a:gd name="T32" fmla="*/ 0 w 66"/>
                  <a:gd name="T33" fmla="*/ 2147483647 h 90"/>
                  <a:gd name="T34" fmla="*/ 2147483647 w 66"/>
                  <a:gd name="T35" fmla="*/ 2147483647 h 90"/>
                  <a:gd name="T36" fmla="*/ 2147483647 w 66"/>
                  <a:gd name="T37" fmla="*/ 2147483647 h 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6" h="90">
                    <a:moveTo>
                      <a:pt x="18" y="72"/>
                    </a:moveTo>
                    <a:lnTo>
                      <a:pt x="30" y="78"/>
                    </a:lnTo>
                    <a:lnTo>
                      <a:pt x="36" y="84"/>
                    </a:lnTo>
                    <a:lnTo>
                      <a:pt x="42" y="90"/>
                    </a:lnTo>
                    <a:lnTo>
                      <a:pt x="48" y="78"/>
                    </a:lnTo>
                    <a:lnTo>
                      <a:pt x="48" y="60"/>
                    </a:lnTo>
                    <a:lnTo>
                      <a:pt x="60" y="48"/>
                    </a:lnTo>
                    <a:lnTo>
                      <a:pt x="60" y="30"/>
                    </a:lnTo>
                    <a:lnTo>
                      <a:pt x="66" y="18"/>
                    </a:lnTo>
                    <a:lnTo>
                      <a:pt x="66" y="6"/>
                    </a:lnTo>
                    <a:lnTo>
                      <a:pt x="66" y="0"/>
                    </a:lnTo>
                    <a:lnTo>
                      <a:pt x="54" y="6"/>
                    </a:lnTo>
                    <a:lnTo>
                      <a:pt x="36" y="12"/>
                    </a:lnTo>
                    <a:lnTo>
                      <a:pt x="36" y="30"/>
                    </a:lnTo>
                    <a:lnTo>
                      <a:pt x="24" y="18"/>
                    </a:lnTo>
                    <a:lnTo>
                      <a:pt x="12" y="54"/>
                    </a:lnTo>
                    <a:lnTo>
                      <a:pt x="0" y="66"/>
                    </a:lnTo>
                    <a:lnTo>
                      <a:pt x="6" y="72"/>
                    </a:lnTo>
                    <a:lnTo>
                      <a:pt x="18" y="7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 rot="20966185">
                <a:off x="6046924" y="3180909"/>
                <a:ext cx="190172" cy="195242"/>
              </a:xfrm>
              <a:custGeom>
                <a:avLst/>
                <a:gdLst>
                  <a:gd name="T0" fmla="*/ 2147483647 w 9874"/>
                  <a:gd name="T1" fmla="*/ 861456484 h 10000"/>
                  <a:gd name="T2" fmla="*/ 2147483647 w 9874"/>
                  <a:gd name="T3" fmla="*/ 573160271 h 10000"/>
                  <a:gd name="T4" fmla="*/ 2147483647 w 9874"/>
                  <a:gd name="T5" fmla="*/ 571945092 h 10000"/>
                  <a:gd name="T6" fmla="*/ 2147483647 w 9874"/>
                  <a:gd name="T7" fmla="*/ 0 h 10000"/>
                  <a:gd name="T8" fmla="*/ 2147483647 w 9874"/>
                  <a:gd name="T9" fmla="*/ 350414474 h 10000"/>
                  <a:gd name="T10" fmla="*/ 2147483647 w 9874"/>
                  <a:gd name="T11" fmla="*/ 1282208266 h 10000"/>
                  <a:gd name="T12" fmla="*/ 1792679761 w 9874"/>
                  <a:gd name="T13" fmla="*/ 1861231051 h 10000"/>
                  <a:gd name="T14" fmla="*/ 1792679761 w 9874"/>
                  <a:gd name="T15" fmla="*/ 2147483647 h 10000"/>
                  <a:gd name="T16" fmla="*/ 1194741583 w 9874"/>
                  <a:gd name="T17" fmla="*/ 2147483647 h 10000"/>
                  <a:gd name="T18" fmla="*/ 0 w 9874"/>
                  <a:gd name="T19" fmla="*/ 2147483647 h 10000"/>
                  <a:gd name="T20" fmla="*/ 1194741583 w 9874"/>
                  <a:gd name="T21" fmla="*/ 2147483647 h 10000"/>
                  <a:gd name="T22" fmla="*/ 2147483647 w 9874"/>
                  <a:gd name="T23" fmla="*/ 2147483647 h 10000"/>
                  <a:gd name="T24" fmla="*/ 2147483647 w 9874"/>
                  <a:gd name="T25" fmla="*/ 2147483647 h 10000"/>
                  <a:gd name="T26" fmla="*/ 2147483647 w 9874"/>
                  <a:gd name="T27" fmla="*/ 2147483647 h 10000"/>
                  <a:gd name="T28" fmla="*/ 2147483647 w 9874"/>
                  <a:gd name="T29" fmla="*/ 2147483647 h 10000"/>
                  <a:gd name="T30" fmla="*/ 2147483647 w 9874"/>
                  <a:gd name="T31" fmla="*/ 2147483647 h 10000"/>
                  <a:gd name="T32" fmla="*/ 2147483647 w 9874"/>
                  <a:gd name="T33" fmla="*/ 2147483647 h 10000"/>
                  <a:gd name="T34" fmla="*/ 2147483647 w 9874"/>
                  <a:gd name="T35" fmla="*/ 2147483647 h 10000"/>
                  <a:gd name="T36" fmla="*/ 2147483647 w 9874"/>
                  <a:gd name="T37" fmla="*/ 2147483647 h 10000"/>
                  <a:gd name="T38" fmla="*/ 2147483647 w 9874"/>
                  <a:gd name="T39" fmla="*/ 2147483647 h 10000"/>
                  <a:gd name="T40" fmla="*/ 2147483647 w 9874"/>
                  <a:gd name="T41" fmla="*/ 2147483647 h 10000"/>
                  <a:gd name="T42" fmla="*/ 2147483647 w 9874"/>
                  <a:gd name="T43" fmla="*/ 2147483647 h 10000"/>
                  <a:gd name="T44" fmla="*/ 2147483647 w 9874"/>
                  <a:gd name="T45" fmla="*/ 2083902531 h 10000"/>
                  <a:gd name="T46" fmla="*/ 2147483647 w 9874"/>
                  <a:gd name="T47" fmla="*/ 1331460655 h 10000"/>
                  <a:gd name="T48" fmla="*/ 2147483647 w 9874"/>
                  <a:gd name="T49" fmla="*/ 1056034845 h 10000"/>
                  <a:gd name="T50" fmla="*/ 2147483647 w 9874"/>
                  <a:gd name="T51" fmla="*/ 861456484 h 1000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874" h="10000">
                    <a:moveTo>
                      <a:pt x="9677" y="735"/>
                    </a:moveTo>
                    <a:lnTo>
                      <a:pt x="9874" y="489"/>
                    </a:lnTo>
                    <a:lnTo>
                      <a:pt x="9223" y="488"/>
                    </a:lnTo>
                    <a:lnTo>
                      <a:pt x="8813" y="0"/>
                    </a:lnTo>
                    <a:lnTo>
                      <a:pt x="5802" y="299"/>
                    </a:lnTo>
                    <a:lnTo>
                      <a:pt x="3889" y="1094"/>
                    </a:lnTo>
                    <a:lnTo>
                      <a:pt x="1667" y="1588"/>
                    </a:lnTo>
                    <a:lnTo>
                      <a:pt x="1667" y="2083"/>
                    </a:lnTo>
                    <a:lnTo>
                      <a:pt x="1111" y="3073"/>
                    </a:lnTo>
                    <a:lnTo>
                      <a:pt x="0" y="4062"/>
                    </a:lnTo>
                    <a:lnTo>
                      <a:pt x="1111" y="5547"/>
                    </a:lnTo>
                    <a:lnTo>
                      <a:pt x="3333" y="6042"/>
                    </a:lnTo>
                    <a:lnTo>
                      <a:pt x="2222" y="7031"/>
                    </a:lnTo>
                    <a:lnTo>
                      <a:pt x="2222" y="9010"/>
                    </a:lnTo>
                    <a:lnTo>
                      <a:pt x="4445" y="10000"/>
                    </a:lnTo>
                    <a:lnTo>
                      <a:pt x="5555" y="9010"/>
                    </a:lnTo>
                    <a:lnTo>
                      <a:pt x="5555" y="8021"/>
                    </a:lnTo>
                    <a:lnTo>
                      <a:pt x="7777" y="7031"/>
                    </a:lnTo>
                    <a:lnTo>
                      <a:pt x="5555" y="5052"/>
                    </a:lnTo>
                    <a:lnTo>
                      <a:pt x="5555" y="4062"/>
                    </a:lnTo>
                    <a:lnTo>
                      <a:pt x="4445" y="2578"/>
                    </a:lnTo>
                    <a:lnTo>
                      <a:pt x="7777" y="2083"/>
                    </a:lnTo>
                    <a:lnTo>
                      <a:pt x="9152" y="1778"/>
                    </a:lnTo>
                    <a:lnTo>
                      <a:pt x="9179" y="1136"/>
                    </a:lnTo>
                    <a:lnTo>
                      <a:pt x="9413" y="901"/>
                    </a:lnTo>
                    <a:lnTo>
                      <a:pt x="9677" y="73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6035513" y="2877621"/>
                <a:ext cx="245322" cy="200928"/>
              </a:xfrm>
              <a:custGeom>
                <a:avLst/>
                <a:gdLst>
                  <a:gd name="T0" fmla="*/ 2147483647 w 10000"/>
                  <a:gd name="T1" fmla="*/ 2147483647 h 10000"/>
                  <a:gd name="T2" fmla="*/ 2147483647 w 10000"/>
                  <a:gd name="T3" fmla="*/ 2147483647 h 10000"/>
                  <a:gd name="T4" fmla="*/ 2147483647 w 10000"/>
                  <a:gd name="T5" fmla="*/ 2147483647 h 10000"/>
                  <a:gd name="T6" fmla="*/ 2147483647 w 10000"/>
                  <a:gd name="T7" fmla="*/ 0 h 10000"/>
                  <a:gd name="T8" fmla="*/ 2147483647 w 10000"/>
                  <a:gd name="T9" fmla="*/ 962987830 h 10000"/>
                  <a:gd name="T10" fmla="*/ 2147483647 w 10000"/>
                  <a:gd name="T11" fmla="*/ 1505821189 h 10000"/>
                  <a:gd name="T12" fmla="*/ 2147483647 w 10000"/>
                  <a:gd name="T13" fmla="*/ 962987830 h 10000"/>
                  <a:gd name="T14" fmla="*/ 2147483647 w 10000"/>
                  <a:gd name="T15" fmla="*/ 2147483647 h 10000"/>
                  <a:gd name="T16" fmla="*/ 1839321513 w 10000"/>
                  <a:gd name="T17" fmla="*/ 2147483647 h 10000"/>
                  <a:gd name="T18" fmla="*/ 1728171895 w 10000"/>
                  <a:gd name="T19" fmla="*/ 2147483647 h 10000"/>
                  <a:gd name="T20" fmla="*/ 1513069159 w 10000"/>
                  <a:gd name="T21" fmla="*/ 2147483647 h 10000"/>
                  <a:gd name="T22" fmla="*/ 7214134 w 10000"/>
                  <a:gd name="T23" fmla="*/ 2147483647 h 10000"/>
                  <a:gd name="T24" fmla="*/ 2147483647 w 10000"/>
                  <a:gd name="T25" fmla="*/ 2147483647 h 10000"/>
                  <a:gd name="T26" fmla="*/ 2147483647 w 10000"/>
                  <a:gd name="T27" fmla="*/ 2147483647 h 10000"/>
                  <a:gd name="T28" fmla="*/ 2147483647 w 10000"/>
                  <a:gd name="T29" fmla="*/ 2147483647 h 10000"/>
                  <a:gd name="T30" fmla="*/ 2147483647 w 10000"/>
                  <a:gd name="T31" fmla="*/ 2147483647 h 10000"/>
                  <a:gd name="T32" fmla="*/ 2147483647 w 10000"/>
                  <a:gd name="T33" fmla="*/ 2147483647 h 10000"/>
                  <a:gd name="T34" fmla="*/ 2147483647 w 10000"/>
                  <a:gd name="T35" fmla="*/ 2147483647 h 10000"/>
                  <a:gd name="T36" fmla="*/ 2147483647 w 10000"/>
                  <a:gd name="T37" fmla="*/ 2147483647 h 10000"/>
                  <a:gd name="T38" fmla="*/ 2147483647 w 10000"/>
                  <a:gd name="T39" fmla="*/ 2147483647 h 10000"/>
                  <a:gd name="T40" fmla="*/ 2147483647 w 10000"/>
                  <a:gd name="T41" fmla="*/ 2147483647 h 1000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000" h="10000">
                    <a:moveTo>
                      <a:pt x="8952" y="4746"/>
                    </a:moveTo>
                    <a:cubicBezTo>
                      <a:pt x="8952" y="4746"/>
                      <a:pt x="9789" y="4438"/>
                      <a:pt x="9789" y="4036"/>
                    </a:cubicBezTo>
                    <a:cubicBezTo>
                      <a:pt x="10125" y="3229"/>
                      <a:pt x="10054" y="3000"/>
                      <a:pt x="9628" y="2328"/>
                    </a:cubicBezTo>
                    <a:cubicBezTo>
                      <a:pt x="9201" y="1655"/>
                      <a:pt x="8028" y="776"/>
                      <a:pt x="7229" y="0"/>
                    </a:cubicBezTo>
                    <a:cubicBezTo>
                      <a:pt x="6677" y="239"/>
                      <a:pt x="6358" y="529"/>
                      <a:pt x="5576" y="715"/>
                    </a:cubicBezTo>
                    <a:cubicBezTo>
                      <a:pt x="4794" y="901"/>
                      <a:pt x="3551" y="983"/>
                      <a:pt x="2539" y="1118"/>
                    </a:cubicBezTo>
                    <a:lnTo>
                      <a:pt x="2201" y="715"/>
                    </a:lnTo>
                    <a:lnTo>
                      <a:pt x="1188" y="2730"/>
                    </a:lnTo>
                    <a:cubicBezTo>
                      <a:pt x="963" y="3268"/>
                      <a:pt x="631" y="4031"/>
                      <a:pt x="513" y="4343"/>
                    </a:cubicBezTo>
                    <a:cubicBezTo>
                      <a:pt x="396" y="4654"/>
                      <a:pt x="496" y="4524"/>
                      <a:pt x="482" y="4603"/>
                    </a:cubicBezTo>
                    <a:cubicBezTo>
                      <a:pt x="467" y="4681"/>
                      <a:pt x="503" y="4723"/>
                      <a:pt x="422" y="4817"/>
                    </a:cubicBezTo>
                    <a:cubicBezTo>
                      <a:pt x="342" y="4911"/>
                      <a:pt x="-28" y="5153"/>
                      <a:pt x="2" y="5165"/>
                    </a:cubicBezTo>
                    <a:cubicBezTo>
                      <a:pt x="871" y="6361"/>
                      <a:pt x="1309" y="7628"/>
                      <a:pt x="1789" y="8230"/>
                    </a:cubicBezTo>
                    <a:cubicBezTo>
                      <a:pt x="2266" y="8832"/>
                      <a:pt x="2645" y="8558"/>
                      <a:pt x="2875" y="8776"/>
                    </a:cubicBezTo>
                    <a:cubicBezTo>
                      <a:pt x="3105" y="8994"/>
                      <a:pt x="2722" y="9336"/>
                      <a:pt x="3174" y="9539"/>
                    </a:cubicBezTo>
                    <a:cubicBezTo>
                      <a:pt x="3626" y="9742"/>
                      <a:pt x="4682" y="10053"/>
                      <a:pt x="5588" y="9993"/>
                    </a:cubicBezTo>
                    <a:cubicBezTo>
                      <a:pt x="6494" y="9933"/>
                      <a:pt x="8055" y="9717"/>
                      <a:pt x="8615" y="9179"/>
                    </a:cubicBezTo>
                    <a:cubicBezTo>
                      <a:pt x="9175" y="8641"/>
                      <a:pt x="8840" y="7567"/>
                      <a:pt x="8952" y="6761"/>
                    </a:cubicBezTo>
                    <a:lnTo>
                      <a:pt x="9628" y="6358"/>
                    </a:lnTo>
                    <a:cubicBezTo>
                      <a:pt x="9591" y="6168"/>
                      <a:pt x="9555" y="5977"/>
                      <a:pt x="9518" y="5787"/>
                    </a:cubicBezTo>
                    <a:cubicBezTo>
                      <a:pt x="9629" y="5384"/>
                      <a:pt x="8840" y="5149"/>
                      <a:pt x="8952" y="4746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5788289" y="2784739"/>
                <a:ext cx="190172" cy="98569"/>
              </a:xfrm>
              <a:custGeom>
                <a:avLst/>
                <a:gdLst>
                  <a:gd name="T0" fmla="*/ 2147483647 w 10569"/>
                  <a:gd name="T1" fmla="*/ 218132199 h 10092"/>
                  <a:gd name="T2" fmla="*/ 2147483647 w 10569"/>
                  <a:gd name="T3" fmla="*/ 122706788 h 10092"/>
                  <a:gd name="T4" fmla="*/ 2147483647 w 10569"/>
                  <a:gd name="T5" fmla="*/ 61371189 h 10092"/>
                  <a:gd name="T6" fmla="*/ 2147483647 w 10569"/>
                  <a:gd name="T7" fmla="*/ 0 h 10092"/>
                  <a:gd name="T8" fmla="*/ 2147483647 w 10569"/>
                  <a:gd name="T9" fmla="*/ 30665321 h 10092"/>
                  <a:gd name="T10" fmla="*/ 2147483647 w 10569"/>
                  <a:gd name="T11" fmla="*/ 0 h 10092"/>
                  <a:gd name="T12" fmla="*/ 2097951320 w 10569"/>
                  <a:gd name="T13" fmla="*/ 30665321 h 10092"/>
                  <a:gd name="T14" fmla="*/ 1401434486 w 10569"/>
                  <a:gd name="T15" fmla="*/ 61371189 h 10092"/>
                  <a:gd name="T16" fmla="*/ 704917667 w 10569"/>
                  <a:gd name="T17" fmla="*/ 92041467 h 10092"/>
                  <a:gd name="T18" fmla="*/ 8448222 w 10569"/>
                  <a:gd name="T19" fmla="*/ 122706788 h 10092"/>
                  <a:gd name="T20" fmla="*/ 357065685 w 10569"/>
                  <a:gd name="T21" fmla="*/ 164160932 h 10092"/>
                  <a:gd name="T22" fmla="*/ 1012965140 w 10569"/>
                  <a:gd name="T23" fmla="*/ 220119984 h 10092"/>
                  <a:gd name="T24" fmla="*/ 1750099564 w 10569"/>
                  <a:gd name="T25" fmla="*/ 306784830 h 10092"/>
                  <a:gd name="T26" fmla="*/ 2097951320 w 10569"/>
                  <a:gd name="T27" fmla="*/ 337490632 h 10092"/>
                  <a:gd name="T28" fmla="*/ 2147483647 w 10569"/>
                  <a:gd name="T29" fmla="*/ 371544855 h 10092"/>
                  <a:gd name="T30" fmla="*/ 2147483647 w 10569"/>
                  <a:gd name="T31" fmla="*/ 367936564 h 10092"/>
                  <a:gd name="T32" fmla="*/ 2147483647 w 10569"/>
                  <a:gd name="T33" fmla="*/ 337230696 h 10092"/>
                  <a:gd name="T34" fmla="*/ 2147483647 w 10569"/>
                  <a:gd name="T35" fmla="*/ 346435062 h 10092"/>
                  <a:gd name="T36" fmla="*/ 2147483647 w 10569"/>
                  <a:gd name="T37" fmla="*/ 347321125 h 10092"/>
                  <a:gd name="T38" fmla="*/ 2147483647 w 10569"/>
                  <a:gd name="T39" fmla="*/ 353615522 h 10092"/>
                  <a:gd name="T40" fmla="*/ 2147483647 w 10569"/>
                  <a:gd name="T41" fmla="*/ 369740943 h 10092"/>
                  <a:gd name="T42" fmla="*/ 2147483647 w 10569"/>
                  <a:gd name="T43" fmla="*/ 344411753 h 10092"/>
                  <a:gd name="T44" fmla="*/ 2147483647 w 10569"/>
                  <a:gd name="T45" fmla="*/ 359211597 h 1009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569" h="10092">
                    <a:moveTo>
                      <a:pt x="10569" y="5925"/>
                    </a:moveTo>
                    <a:cubicBezTo>
                      <a:pt x="10249" y="5077"/>
                      <a:pt x="8682" y="4197"/>
                      <a:pt x="7738" y="3333"/>
                    </a:cubicBezTo>
                    <a:lnTo>
                      <a:pt x="5920" y="1667"/>
                    </a:lnTo>
                    <a:lnTo>
                      <a:pt x="4102" y="0"/>
                    </a:lnTo>
                    <a:lnTo>
                      <a:pt x="4102" y="833"/>
                    </a:lnTo>
                    <a:lnTo>
                      <a:pt x="3193" y="0"/>
                    </a:lnTo>
                    <a:lnTo>
                      <a:pt x="2738" y="833"/>
                    </a:lnTo>
                    <a:lnTo>
                      <a:pt x="1829" y="1667"/>
                    </a:lnTo>
                    <a:lnTo>
                      <a:pt x="920" y="2500"/>
                    </a:lnTo>
                    <a:cubicBezTo>
                      <a:pt x="617" y="2778"/>
                      <a:pt x="87" y="3007"/>
                      <a:pt x="11" y="3333"/>
                    </a:cubicBezTo>
                    <a:cubicBezTo>
                      <a:pt x="-65" y="3659"/>
                      <a:pt x="248" y="4018"/>
                      <a:pt x="466" y="4459"/>
                    </a:cubicBezTo>
                    <a:cubicBezTo>
                      <a:pt x="684" y="4900"/>
                      <a:pt x="1019" y="5333"/>
                      <a:pt x="1322" y="5979"/>
                    </a:cubicBezTo>
                    <a:cubicBezTo>
                      <a:pt x="1625" y="6625"/>
                      <a:pt x="2048" y="7802"/>
                      <a:pt x="2284" y="8333"/>
                    </a:cubicBezTo>
                    <a:cubicBezTo>
                      <a:pt x="2520" y="8864"/>
                      <a:pt x="2583" y="8874"/>
                      <a:pt x="2738" y="9167"/>
                    </a:cubicBezTo>
                    <a:cubicBezTo>
                      <a:pt x="2893" y="9460"/>
                      <a:pt x="3217" y="10092"/>
                      <a:pt x="3217" y="10092"/>
                    </a:cubicBezTo>
                    <a:cubicBezTo>
                      <a:pt x="4581" y="10092"/>
                      <a:pt x="4900" y="9994"/>
                      <a:pt x="4900" y="9994"/>
                    </a:cubicBezTo>
                    <a:cubicBezTo>
                      <a:pt x="4785" y="9440"/>
                      <a:pt x="5654" y="9714"/>
                      <a:pt x="5539" y="9160"/>
                    </a:cubicBezTo>
                    <a:cubicBezTo>
                      <a:pt x="5853" y="9260"/>
                      <a:pt x="6250" y="9364"/>
                      <a:pt x="6402" y="9410"/>
                    </a:cubicBezTo>
                    <a:cubicBezTo>
                      <a:pt x="6554" y="9456"/>
                      <a:pt x="6377" y="9434"/>
                      <a:pt x="6453" y="9434"/>
                    </a:cubicBezTo>
                    <a:cubicBezTo>
                      <a:pt x="6529" y="9434"/>
                      <a:pt x="6505" y="9504"/>
                      <a:pt x="6723" y="9605"/>
                    </a:cubicBezTo>
                    <a:cubicBezTo>
                      <a:pt x="6941" y="9707"/>
                      <a:pt x="7421" y="10085"/>
                      <a:pt x="7759" y="10043"/>
                    </a:cubicBezTo>
                    <a:cubicBezTo>
                      <a:pt x="8097" y="10001"/>
                      <a:pt x="8436" y="9626"/>
                      <a:pt x="8753" y="9355"/>
                    </a:cubicBezTo>
                    <a:cubicBezTo>
                      <a:pt x="9070" y="9084"/>
                      <a:pt x="8347" y="9964"/>
                      <a:pt x="10391" y="9757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5923311" y="2887099"/>
                <a:ext cx="165451" cy="113733"/>
              </a:xfrm>
              <a:custGeom>
                <a:avLst/>
                <a:gdLst>
                  <a:gd name="T0" fmla="*/ 2147483647 w 9980"/>
                  <a:gd name="T1" fmla="*/ 0 h 10000"/>
                  <a:gd name="T2" fmla="*/ 2147483647 w 9980"/>
                  <a:gd name="T3" fmla="*/ 120347451 h 10000"/>
                  <a:gd name="T4" fmla="*/ 2048295641 w 9980"/>
                  <a:gd name="T5" fmla="*/ 174854502 h 10000"/>
                  <a:gd name="T6" fmla="*/ 1295790420 w 9980"/>
                  <a:gd name="T7" fmla="*/ 229369258 h 10000"/>
                  <a:gd name="T8" fmla="*/ 794318046 w 9980"/>
                  <a:gd name="T9" fmla="*/ 209556601 h 10000"/>
                  <a:gd name="T10" fmla="*/ 543839063 w 9980"/>
                  <a:gd name="T11" fmla="*/ 174854502 h 10000"/>
                  <a:gd name="T12" fmla="*/ 292843180 w 9980"/>
                  <a:gd name="T13" fmla="*/ 283793289 h 10000"/>
                  <a:gd name="T14" fmla="*/ 41849789 w 9980"/>
                  <a:gd name="T15" fmla="*/ 447321156 h 10000"/>
                  <a:gd name="T16" fmla="*/ 11224449 w 9980"/>
                  <a:gd name="T17" fmla="*/ 470376980 h 10000"/>
                  <a:gd name="T18" fmla="*/ 159185930 w 9980"/>
                  <a:gd name="T19" fmla="*/ 536612402 h 10000"/>
                  <a:gd name="T20" fmla="*/ 838699122 w 9980"/>
                  <a:gd name="T21" fmla="*/ 744424260 h 10000"/>
                  <a:gd name="T22" fmla="*/ 1841683506 w 9980"/>
                  <a:gd name="T23" fmla="*/ 792279756 h 10000"/>
                  <a:gd name="T24" fmla="*/ 2147483647 w 9980"/>
                  <a:gd name="T25" fmla="*/ 746169002 h 10000"/>
                  <a:gd name="T26" fmla="*/ 2147483647 w 9980"/>
                  <a:gd name="T27" fmla="*/ 678509460 h 10000"/>
                  <a:gd name="T28" fmla="*/ 2147483647 w 9980"/>
                  <a:gd name="T29" fmla="*/ 678509460 h 10000"/>
                  <a:gd name="T30" fmla="*/ 2147483647 w 9980"/>
                  <a:gd name="T31" fmla="*/ 610766908 h 10000"/>
                  <a:gd name="T32" fmla="*/ 2147483647 w 9980"/>
                  <a:gd name="T33" fmla="*/ 392815010 h 10000"/>
                  <a:gd name="T34" fmla="*/ 2147483647 w 9980"/>
                  <a:gd name="T35" fmla="*/ 120347451 h 10000"/>
                  <a:gd name="T36" fmla="*/ 2147483647 w 9980"/>
                  <a:gd name="T37" fmla="*/ 9902428 h 10000"/>
                  <a:gd name="T38" fmla="*/ 2147483647 w 9980"/>
                  <a:gd name="T39" fmla="*/ 26306802 h 10000"/>
                  <a:gd name="T40" fmla="*/ 2147483647 w 9980"/>
                  <a:gd name="T41" fmla="*/ 0 h 1000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9980" h="10000">
                    <a:moveTo>
                      <a:pt x="7338" y="0"/>
                    </a:moveTo>
                    <a:cubicBezTo>
                      <a:pt x="6885" y="506"/>
                      <a:pt x="6535" y="1151"/>
                      <a:pt x="5980" y="1519"/>
                    </a:cubicBezTo>
                    <a:cubicBezTo>
                      <a:pt x="5426" y="1887"/>
                      <a:pt x="4670" y="1978"/>
                      <a:pt x="4015" y="2207"/>
                    </a:cubicBezTo>
                    <a:cubicBezTo>
                      <a:pt x="2540" y="2895"/>
                      <a:pt x="2950" y="2822"/>
                      <a:pt x="2540" y="2895"/>
                    </a:cubicBezTo>
                    <a:cubicBezTo>
                      <a:pt x="2130" y="2968"/>
                      <a:pt x="1557" y="2645"/>
                      <a:pt x="1557" y="2645"/>
                    </a:cubicBezTo>
                    <a:cubicBezTo>
                      <a:pt x="1066" y="1958"/>
                      <a:pt x="1230" y="2051"/>
                      <a:pt x="1066" y="2207"/>
                    </a:cubicBezTo>
                    <a:cubicBezTo>
                      <a:pt x="902" y="2363"/>
                      <a:pt x="574" y="3582"/>
                      <a:pt x="574" y="3582"/>
                    </a:cubicBezTo>
                    <a:cubicBezTo>
                      <a:pt x="409" y="4270"/>
                      <a:pt x="174" y="5254"/>
                      <a:pt x="82" y="5646"/>
                    </a:cubicBezTo>
                    <a:cubicBezTo>
                      <a:pt x="-10" y="6038"/>
                      <a:pt x="-16" y="5749"/>
                      <a:pt x="22" y="5937"/>
                    </a:cubicBezTo>
                    <a:cubicBezTo>
                      <a:pt x="60" y="6125"/>
                      <a:pt x="42" y="6197"/>
                      <a:pt x="312" y="6773"/>
                    </a:cubicBezTo>
                    <a:cubicBezTo>
                      <a:pt x="583" y="7349"/>
                      <a:pt x="1094" y="8858"/>
                      <a:pt x="1644" y="9396"/>
                    </a:cubicBezTo>
                    <a:cubicBezTo>
                      <a:pt x="2194" y="9934"/>
                      <a:pt x="3153" y="9997"/>
                      <a:pt x="3610" y="10000"/>
                    </a:cubicBezTo>
                    <a:cubicBezTo>
                      <a:pt x="4068" y="10003"/>
                      <a:pt x="3989" y="9657"/>
                      <a:pt x="4389" y="9418"/>
                    </a:cubicBezTo>
                    <a:cubicBezTo>
                      <a:pt x="4788" y="9179"/>
                      <a:pt x="5720" y="8707"/>
                      <a:pt x="6009" y="8564"/>
                    </a:cubicBezTo>
                    <a:cubicBezTo>
                      <a:pt x="6298" y="8421"/>
                      <a:pt x="5883" y="8706"/>
                      <a:pt x="6124" y="8564"/>
                    </a:cubicBezTo>
                    <a:cubicBezTo>
                      <a:pt x="6364" y="8422"/>
                      <a:pt x="7069" y="8310"/>
                      <a:pt x="7455" y="7709"/>
                    </a:cubicBezTo>
                    <a:cubicBezTo>
                      <a:pt x="7841" y="7109"/>
                      <a:pt x="8111" y="5875"/>
                      <a:pt x="8438" y="4958"/>
                    </a:cubicBezTo>
                    <a:cubicBezTo>
                      <a:pt x="8929" y="3812"/>
                      <a:pt x="9701" y="2324"/>
                      <a:pt x="9913" y="1519"/>
                    </a:cubicBezTo>
                    <a:cubicBezTo>
                      <a:pt x="10125" y="713"/>
                      <a:pt x="9778" y="589"/>
                      <a:pt x="9710" y="125"/>
                    </a:cubicBezTo>
                    <a:lnTo>
                      <a:pt x="9128" y="332"/>
                    </a:lnTo>
                    <a:lnTo>
                      <a:pt x="7338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5929017" y="2839710"/>
                <a:ext cx="159745" cy="83404"/>
              </a:xfrm>
              <a:custGeom>
                <a:avLst/>
                <a:gdLst>
                  <a:gd name="T0" fmla="*/ 2147483647 w 10000"/>
                  <a:gd name="T1" fmla="*/ 11717197 h 9595"/>
                  <a:gd name="T2" fmla="*/ 2117831042 w 10000"/>
                  <a:gd name="T3" fmla="*/ 1864984 h 9595"/>
                  <a:gd name="T4" fmla="*/ 1670018673 w 10000"/>
                  <a:gd name="T5" fmla="*/ 1985706 h 9595"/>
                  <a:gd name="T6" fmla="*/ 1192608324 w 10000"/>
                  <a:gd name="T7" fmla="*/ 11717197 h 9595"/>
                  <a:gd name="T8" fmla="*/ 954346452 w 10000"/>
                  <a:gd name="T9" fmla="*/ 56295023 h 9595"/>
                  <a:gd name="T10" fmla="*/ 0 w 10000"/>
                  <a:gd name="T11" fmla="*/ 100895271 h 9595"/>
                  <a:gd name="T12" fmla="*/ 238705181 w 10000"/>
                  <a:gd name="T13" fmla="*/ 145472777 h 9595"/>
                  <a:gd name="T14" fmla="*/ 413599734 w 10000"/>
                  <a:gd name="T15" fmla="*/ 172255509 h 9595"/>
                  <a:gd name="T16" fmla="*/ 852527046 w 10000"/>
                  <a:gd name="T17" fmla="*/ 192499706 h 9595"/>
                  <a:gd name="T18" fmla="*/ 1872358309 w 10000"/>
                  <a:gd name="T19" fmla="*/ 165736637 h 9595"/>
                  <a:gd name="T20" fmla="*/ 2147483647 w 10000"/>
                  <a:gd name="T21" fmla="*/ 153539079 h 9595"/>
                  <a:gd name="T22" fmla="*/ 2147483647 w 10000"/>
                  <a:gd name="T23" fmla="*/ 109902201 h 9595"/>
                  <a:gd name="T24" fmla="*/ 2147483647 w 10000"/>
                  <a:gd name="T25" fmla="*/ 118909553 h 9595"/>
                  <a:gd name="T26" fmla="*/ 2147483647 w 10000"/>
                  <a:gd name="T27" fmla="*/ 99771804 h 9595"/>
                  <a:gd name="T28" fmla="*/ 2147483647 w 10000"/>
                  <a:gd name="T29" fmla="*/ 78603679 h 9595"/>
                  <a:gd name="T30" fmla="*/ 2147483647 w 10000"/>
                  <a:gd name="T31" fmla="*/ 43215616 h 9595"/>
                  <a:gd name="T32" fmla="*/ 2147483647 w 10000"/>
                  <a:gd name="T33" fmla="*/ 24356051 h 9595"/>
                  <a:gd name="T34" fmla="*/ 2147483647 w 10000"/>
                  <a:gd name="T35" fmla="*/ 11717197 h 9595"/>
                  <a:gd name="T36" fmla="*/ 2147483647 w 10000"/>
                  <a:gd name="T37" fmla="*/ 11717197 h 95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000" h="9595">
                    <a:moveTo>
                      <a:pt x="6210" y="584"/>
                    </a:moveTo>
                    <a:cubicBezTo>
                      <a:pt x="5554" y="325"/>
                      <a:pt x="5389" y="258"/>
                      <a:pt x="5013" y="93"/>
                    </a:cubicBezTo>
                    <a:cubicBezTo>
                      <a:pt x="4637" y="-72"/>
                      <a:pt x="4318" y="17"/>
                      <a:pt x="3953" y="99"/>
                    </a:cubicBezTo>
                    <a:lnTo>
                      <a:pt x="2823" y="584"/>
                    </a:lnTo>
                    <a:lnTo>
                      <a:pt x="2259" y="2806"/>
                    </a:lnTo>
                    <a:lnTo>
                      <a:pt x="0" y="5029"/>
                    </a:lnTo>
                    <a:lnTo>
                      <a:pt x="565" y="7251"/>
                    </a:lnTo>
                    <a:lnTo>
                      <a:pt x="979" y="8586"/>
                    </a:lnTo>
                    <a:lnTo>
                      <a:pt x="2018" y="9595"/>
                    </a:lnTo>
                    <a:lnTo>
                      <a:pt x="4432" y="8261"/>
                    </a:lnTo>
                    <a:lnTo>
                      <a:pt x="6240" y="7653"/>
                    </a:lnTo>
                    <a:lnTo>
                      <a:pt x="7130" y="5478"/>
                    </a:lnTo>
                    <a:lnTo>
                      <a:pt x="9214" y="5927"/>
                    </a:lnTo>
                    <a:lnTo>
                      <a:pt x="9803" y="4973"/>
                    </a:lnTo>
                    <a:cubicBezTo>
                      <a:pt x="9735" y="4622"/>
                      <a:pt x="9905" y="4270"/>
                      <a:pt x="9837" y="3918"/>
                    </a:cubicBezTo>
                    <a:cubicBezTo>
                      <a:pt x="9758" y="2807"/>
                      <a:pt x="10067" y="3265"/>
                      <a:pt x="9987" y="2154"/>
                    </a:cubicBezTo>
                    <a:cubicBezTo>
                      <a:pt x="9527" y="1653"/>
                      <a:pt x="9037" y="1714"/>
                      <a:pt x="8578" y="1214"/>
                    </a:cubicBezTo>
                    <a:cubicBezTo>
                      <a:pt x="8542" y="1004"/>
                      <a:pt x="8505" y="794"/>
                      <a:pt x="8469" y="584"/>
                    </a:cubicBezTo>
                    <a:lnTo>
                      <a:pt x="6210" y="58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6107779" y="3055802"/>
                <a:ext cx="218698" cy="168705"/>
              </a:xfrm>
              <a:custGeom>
                <a:avLst/>
                <a:gdLst>
                  <a:gd name="T0" fmla="*/ 2147483647 w 10000"/>
                  <a:gd name="T1" fmla="*/ 293810106 h 10000"/>
                  <a:gd name="T2" fmla="*/ 1846282842 w 10000"/>
                  <a:gd name="T3" fmla="*/ 293810106 h 10000"/>
                  <a:gd name="T4" fmla="*/ 0 w 10000"/>
                  <a:gd name="T5" fmla="*/ 0 h 10000"/>
                  <a:gd name="T6" fmla="*/ 0 w 10000"/>
                  <a:gd name="T7" fmla="*/ 587019553 h 10000"/>
                  <a:gd name="T8" fmla="*/ 924200281 w 10000"/>
                  <a:gd name="T9" fmla="*/ 1468447271 h 10000"/>
                  <a:gd name="T10" fmla="*/ 1379187541 w 10000"/>
                  <a:gd name="T11" fmla="*/ 2147483647 h 10000"/>
                  <a:gd name="T12" fmla="*/ 924200281 w 10000"/>
                  <a:gd name="T13" fmla="*/ 2147483647 h 10000"/>
                  <a:gd name="T14" fmla="*/ 1846282842 w 10000"/>
                  <a:gd name="T15" fmla="*/ 2147483647 h 10000"/>
                  <a:gd name="T16" fmla="*/ 2147483647 w 10000"/>
                  <a:gd name="T17" fmla="*/ 2147483647 h 10000"/>
                  <a:gd name="T18" fmla="*/ 2147483647 w 10000"/>
                  <a:gd name="T19" fmla="*/ 2147483647 h 10000"/>
                  <a:gd name="T20" fmla="*/ 2147483647 w 10000"/>
                  <a:gd name="T21" fmla="*/ 2147483647 h 10000"/>
                  <a:gd name="T22" fmla="*/ 2147483647 w 10000"/>
                  <a:gd name="T23" fmla="*/ 2147483647 h 10000"/>
                  <a:gd name="T24" fmla="*/ 2147483647 w 10000"/>
                  <a:gd name="T25" fmla="*/ 2147483647 h 10000"/>
                  <a:gd name="T26" fmla="*/ 2147483647 w 10000"/>
                  <a:gd name="T27" fmla="*/ 2147483647 h 10000"/>
                  <a:gd name="T28" fmla="*/ 2147483647 w 10000"/>
                  <a:gd name="T29" fmla="*/ 2147483647 h 10000"/>
                  <a:gd name="T30" fmla="*/ 2147483647 w 10000"/>
                  <a:gd name="T31" fmla="*/ 2147483647 h 10000"/>
                  <a:gd name="T32" fmla="*/ 2147483647 w 10000"/>
                  <a:gd name="T33" fmla="*/ 2147483647 h 10000"/>
                  <a:gd name="T34" fmla="*/ 2147483647 w 10000"/>
                  <a:gd name="T35" fmla="*/ 2147483647 h 10000"/>
                  <a:gd name="T36" fmla="*/ 2147483647 w 10000"/>
                  <a:gd name="T37" fmla="*/ 2147483647 h 10000"/>
                  <a:gd name="T38" fmla="*/ 2147483647 w 10000"/>
                  <a:gd name="T39" fmla="*/ 2147483647 h 10000"/>
                  <a:gd name="T40" fmla="*/ 2147483647 w 10000"/>
                  <a:gd name="T41" fmla="*/ 1761659502 h 10000"/>
                  <a:gd name="T42" fmla="*/ 2147483647 w 10000"/>
                  <a:gd name="T43" fmla="*/ 587019553 h 10000"/>
                  <a:gd name="T44" fmla="*/ 2147483647 w 10000"/>
                  <a:gd name="T45" fmla="*/ 0 h 10000"/>
                  <a:gd name="T46" fmla="*/ 2147483647 w 10000"/>
                  <a:gd name="T47" fmla="*/ 293810106 h 100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000" h="10000">
                    <a:moveTo>
                      <a:pt x="3636" y="522"/>
                    </a:moveTo>
                    <a:lnTo>
                      <a:pt x="909" y="522"/>
                    </a:lnTo>
                    <a:lnTo>
                      <a:pt x="0" y="0"/>
                    </a:lnTo>
                    <a:lnTo>
                      <a:pt x="0" y="1043"/>
                    </a:lnTo>
                    <a:lnTo>
                      <a:pt x="455" y="2609"/>
                    </a:lnTo>
                    <a:cubicBezTo>
                      <a:pt x="530" y="3171"/>
                      <a:pt x="604" y="3733"/>
                      <a:pt x="679" y="4295"/>
                    </a:cubicBezTo>
                    <a:cubicBezTo>
                      <a:pt x="604" y="4631"/>
                      <a:pt x="530" y="4968"/>
                      <a:pt x="455" y="5304"/>
                    </a:cubicBezTo>
                    <a:lnTo>
                      <a:pt x="909" y="6348"/>
                    </a:lnTo>
                    <a:lnTo>
                      <a:pt x="1598" y="7682"/>
                    </a:lnTo>
                    <a:cubicBezTo>
                      <a:pt x="2779" y="7328"/>
                      <a:pt x="2976" y="7157"/>
                      <a:pt x="4110" y="6712"/>
                    </a:cubicBezTo>
                    <a:lnTo>
                      <a:pt x="4448" y="7069"/>
                    </a:lnTo>
                    <a:lnTo>
                      <a:pt x="5010" y="7076"/>
                    </a:lnTo>
                    <a:cubicBezTo>
                      <a:pt x="5007" y="7181"/>
                      <a:pt x="5003" y="7286"/>
                      <a:pt x="5000" y="7391"/>
                    </a:cubicBezTo>
                    <a:lnTo>
                      <a:pt x="4545" y="7913"/>
                    </a:lnTo>
                    <a:lnTo>
                      <a:pt x="5000" y="10000"/>
                    </a:lnTo>
                    <a:lnTo>
                      <a:pt x="6818" y="8435"/>
                    </a:lnTo>
                    <a:lnTo>
                      <a:pt x="8636" y="8435"/>
                    </a:lnTo>
                    <a:lnTo>
                      <a:pt x="9545" y="6870"/>
                    </a:lnTo>
                    <a:lnTo>
                      <a:pt x="10000" y="6870"/>
                    </a:lnTo>
                    <a:lnTo>
                      <a:pt x="7273" y="5826"/>
                    </a:lnTo>
                    <a:cubicBezTo>
                      <a:pt x="7121" y="4927"/>
                      <a:pt x="6970" y="4029"/>
                      <a:pt x="6818" y="3130"/>
                    </a:cubicBezTo>
                    <a:lnTo>
                      <a:pt x="8636" y="1043"/>
                    </a:lnTo>
                    <a:lnTo>
                      <a:pt x="5909" y="0"/>
                    </a:lnTo>
                    <a:lnTo>
                      <a:pt x="3636" y="52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5620937" y="2919323"/>
                <a:ext cx="136924" cy="77718"/>
              </a:xfrm>
              <a:custGeom>
                <a:avLst/>
                <a:gdLst>
                  <a:gd name="T0" fmla="*/ 1523412940 w 10000"/>
                  <a:gd name="T1" fmla="*/ 20703172 h 11466"/>
                  <a:gd name="T2" fmla="*/ 1384973249 w 10000"/>
                  <a:gd name="T3" fmla="*/ 13260037 h 11466"/>
                  <a:gd name="T4" fmla="*/ 1107889269 w 10000"/>
                  <a:gd name="T5" fmla="*/ 5816929 h 11466"/>
                  <a:gd name="T6" fmla="*/ 705952907 w 10000"/>
                  <a:gd name="T7" fmla="*/ 11598732 h 11466"/>
                  <a:gd name="T8" fmla="*/ 629180878 w 10000"/>
                  <a:gd name="T9" fmla="*/ 0 h 11466"/>
                  <a:gd name="T10" fmla="*/ 415505657 w 10000"/>
                  <a:gd name="T11" fmla="*/ 11182239 h 11466"/>
                  <a:gd name="T12" fmla="*/ 0 w 10000"/>
                  <a:gd name="T13" fmla="*/ 35589387 h 11466"/>
                  <a:gd name="T14" fmla="*/ 0 w 10000"/>
                  <a:gd name="T15" fmla="*/ 50474506 h 11466"/>
                  <a:gd name="T16" fmla="*/ 277065955 w 10000"/>
                  <a:gd name="T17" fmla="*/ 50474506 h 11466"/>
                  <a:gd name="T18" fmla="*/ 408729233 w 10000"/>
                  <a:gd name="T19" fmla="*/ 68272305 h 11466"/>
                  <a:gd name="T20" fmla="*/ 553945349 w 10000"/>
                  <a:gd name="T21" fmla="*/ 65360750 h 11466"/>
                  <a:gd name="T22" fmla="*/ 860112323 w 10000"/>
                  <a:gd name="T23" fmla="*/ 53797304 h 11466"/>
                  <a:gd name="T24" fmla="*/ 1019100903 w 10000"/>
                  <a:gd name="T25" fmla="*/ 60412870 h 11466"/>
                  <a:gd name="T26" fmla="*/ 1523412940 w 10000"/>
                  <a:gd name="T27" fmla="*/ 50474506 h 11466"/>
                  <a:gd name="T28" fmla="*/ 1800478906 w 10000"/>
                  <a:gd name="T29" fmla="*/ 43031399 h 11466"/>
                  <a:gd name="T30" fmla="*/ 1938918597 w 10000"/>
                  <a:gd name="T31" fmla="*/ 43031399 h 11466"/>
                  <a:gd name="T32" fmla="*/ 1800478906 w 10000"/>
                  <a:gd name="T33" fmla="*/ 35589387 h 11466"/>
                  <a:gd name="T34" fmla="*/ 1523412940 w 10000"/>
                  <a:gd name="T35" fmla="*/ 20703172 h 114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000" h="11466">
                    <a:moveTo>
                      <a:pt x="7857" y="3477"/>
                    </a:moveTo>
                    <a:lnTo>
                      <a:pt x="7143" y="2227"/>
                    </a:lnTo>
                    <a:lnTo>
                      <a:pt x="5714" y="977"/>
                    </a:lnTo>
                    <a:lnTo>
                      <a:pt x="3641" y="1948"/>
                    </a:lnTo>
                    <a:cubicBezTo>
                      <a:pt x="3532" y="1206"/>
                      <a:pt x="3354" y="742"/>
                      <a:pt x="3245" y="0"/>
                    </a:cubicBezTo>
                    <a:lnTo>
                      <a:pt x="2143" y="1878"/>
                    </a:lnTo>
                    <a:lnTo>
                      <a:pt x="0" y="5977"/>
                    </a:lnTo>
                    <a:lnTo>
                      <a:pt x="0" y="8477"/>
                    </a:lnTo>
                    <a:lnTo>
                      <a:pt x="1429" y="8477"/>
                    </a:lnTo>
                    <a:lnTo>
                      <a:pt x="2108" y="11466"/>
                    </a:lnTo>
                    <a:lnTo>
                      <a:pt x="2857" y="10977"/>
                    </a:lnTo>
                    <a:lnTo>
                      <a:pt x="4436" y="9035"/>
                    </a:lnTo>
                    <a:lnTo>
                      <a:pt x="5256" y="10146"/>
                    </a:lnTo>
                    <a:lnTo>
                      <a:pt x="7857" y="8477"/>
                    </a:lnTo>
                    <a:lnTo>
                      <a:pt x="9286" y="7227"/>
                    </a:lnTo>
                    <a:lnTo>
                      <a:pt x="10000" y="7227"/>
                    </a:lnTo>
                    <a:lnTo>
                      <a:pt x="9286" y="5977"/>
                    </a:lnTo>
                    <a:lnTo>
                      <a:pt x="7857" y="347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5552475" y="2744932"/>
                <a:ext cx="85577" cy="89091"/>
              </a:xfrm>
              <a:custGeom>
                <a:avLst/>
                <a:gdLst>
                  <a:gd name="T0" fmla="*/ 43091458 w 10056"/>
                  <a:gd name="T1" fmla="*/ 105833347 h 10000"/>
                  <a:gd name="T2" fmla="*/ 60516545 w 10056"/>
                  <a:gd name="T3" fmla="*/ 148181948 h 10000"/>
                  <a:gd name="T4" fmla="*/ 95382098 w 10056"/>
                  <a:gd name="T5" fmla="*/ 169343381 h 10000"/>
                  <a:gd name="T6" fmla="*/ 127165973 w 10056"/>
                  <a:gd name="T7" fmla="*/ 196710131 h 10000"/>
                  <a:gd name="T8" fmla="*/ 159904912 w 10056"/>
                  <a:gd name="T9" fmla="*/ 231533339 h 10000"/>
                  <a:gd name="T10" fmla="*/ 180375846 w 10056"/>
                  <a:gd name="T11" fmla="*/ 174299266 h 10000"/>
                  <a:gd name="T12" fmla="*/ 168237950 w 10056"/>
                  <a:gd name="T13" fmla="*/ 131951061 h 10000"/>
                  <a:gd name="T14" fmla="*/ 181386826 w 10056"/>
                  <a:gd name="T15" fmla="*/ 75990916 h 10000"/>
                  <a:gd name="T16" fmla="*/ 155827284 w 10056"/>
                  <a:gd name="T17" fmla="*/ 54825744 h 10000"/>
                  <a:gd name="T18" fmla="*/ 130232265 w 10056"/>
                  <a:gd name="T19" fmla="*/ 42323709 h 10000"/>
                  <a:gd name="T20" fmla="*/ 95382098 w 10056"/>
                  <a:gd name="T21" fmla="*/ 21161829 h 10000"/>
                  <a:gd name="T22" fmla="*/ 60516545 w 10056"/>
                  <a:gd name="T23" fmla="*/ 21161829 h 10000"/>
                  <a:gd name="T24" fmla="*/ 43091458 w 10056"/>
                  <a:gd name="T25" fmla="*/ 0 h 10000"/>
                  <a:gd name="T26" fmla="*/ 8243820 w 10056"/>
                  <a:gd name="T27" fmla="*/ 21161829 h 10000"/>
                  <a:gd name="T28" fmla="*/ 0 w 10056"/>
                  <a:gd name="T29" fmla="*/ 22481897 h 10000"/>
                  <a:gd name="T30" fmla="*/ 16414107 w 10056"/>
                  <a:gd name="T31" fmla="*/ 79716022 h 10000"/>
                  <a:gd name="T32" fmla="*/ 43091458 w 10056"/>
                  <a:gd name="T33" fmla="*/ 105833347 h 100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0056" h="10000">
                    <a:moveTo>
                      <a:pt x="2389" y="4571"/>
                    </a:moveTo>
                    <a:lnTo>
                      <a:pt x="3355" y="6400"/>
                    </a:lnTo>
                    <a:lnTo>
                      <a:pt x="5288" y="7314"/>
                    </a:lnTo>
                    <a:lnTo>
                      <a:pt x="7050" y="8496"/>
                    </a:lnTo>
                    <a:lnTo>
                      <a:pt x="8865" y="10000"/>
                    </a:lnTo>
                    <a:cubicBezTo>
                      <a:pt x="8961" y="9105"/>
                      <a:pt x="9904" y="8423"/>
                      <a:pt x="10000" y="7528"/>
                    </a:cubicBezTo>
                    <a:lnTo>
                      <a:pt x="9327" y="5699"/>
                    </a:lnTo>
                    <a:cubicBezTo>
                      <a:pt x="9382" y="4965"/>
                      <a:pt x="10001" y="4016"/>
                      <a:pt x="10056" y="3282"/>
                    </a:cubicBezTo>
                    <a:lnTo>
                      <a:pt x="8639" y="2368"/>
                    </a:lnTo>
                    <a:lnTo>
                      <a:pt x="7220" y="1828"/>
                    </a:lnTo>
                    <a:lnTo>
                      <a:pt x="5288" y="914"/>
                    </a:lnTo>
                    <a:lnTo>
                      <a:pt x="3355" y="914"/>
                    </a:lnTo>
                    <a:lnTo>
                      <a:pt x="2389" y="0"/>
                    </a:lnTo>
                    <a:lnTo>
                      <a:pt x="457" y="914"/>
                    </a:lnTo>
                    <a:lnTo>
                      <a:pt x="0" y="971"/>
                    </a:lnTo>
                    <a:cubicBezTo>
                      <a:pt x="152" y="1866"/>
                      <a:pt x="757" y="2548"/>
                      <a:pt x="910" y="3443"/>
                    </a:cubicBezTo>
                    <a:lnTo>
                      <a:pt x="2389" y="457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 rot="21133526">
                <a:off x="5830127" y="2955339"/>
                <a:ext cx="106497" cy="56867"/>
              </a:xfrm>
              <a:custGeom>
                <a:avLst/>
                <a:gdLst>
                  <a:gd name="T0" fmla="*/ 0 w 1912593"/>
                  <a:gd name="T1" fmla="*/ 0 h 1229193"/>
                  <a:gd name="T2" fmla="*/ 0 w 1912593"/>
                  <a:gd name="T3" fmla="*/ 0 h 1229193"/>
                  <a:gd name="T4" fmla="*/ 0 w 1912593"/>
                  <a:gd name="T5" fmla="*/ 0 h 1229193"/>
                  <a:gd name="T6" fmla="*/ 0 w 1912593"/>
                  <a:gd name="T7" fmla="*/ 0 h 1229193"/>
                  <a:gd name="T8" fmla="*/ 0 w 1912593"/>
                  <a:gd name="T9" fmla="*/ 0 h 1229193"/>
                  <a:gd name="T10" fmla="*/ 0 w 1912593"/>
                  <a:gd name="T11" fmla="*/ 0 h 1229193"/>
                  <a:gd name="T12" fmla="*/ 0 w 1912593"/>
                  <a:gd name="T13" fmla="*/ 0 h 1229193"/>
                  <a:gd name="T14" fmla="*/ 0 w 1912593"/>
                  <a:gd name="T15" fmla="*/ 0 h 1229193"/>
                  <a:gd name="T16" fmla="*/ 0 w 1912593"/>
                  <a:gd name="T17" fmla="*/ 0 h 122919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12593" h="1229193">
                    <a:moveTo>
                      <a:pt x="0" y="233280"/>
                    </a:moveTo>
                    <a:lnTo>
                      <a:pt x="83793" y="1154242"/>
                    </a:lnTo>
                    <a:lnTo>
                      <a:pt x="1103124" y="1229193"/>
                    </a:lnTo>
                    <a:lnTo>
                      <a:pt x="1912593" y="314793"/>
                    </a:lnTo>
                    <a:lnTo>
                      <a:pt x="1792672" y="0"/>
                    </a:lnTo>
                    <a:lnTo>
                      <a:pt x="1124055" y="252554"/>
                    </a:lnTo>
                    <a:cubicBezTo>
                      <a:pt x="892871" y="224853"/>
                      <a:pt x="379360" y="273001"/>
                      <a:pt x="148176" y="245300"/>
                    </a:cubicBezTo>
                    <a:lnTo>
                      <a:pt x="128763" y="242675"/>
                    </a:lnTo>
                    <a:lnTo>
                      <a:pt x="0" y="23328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5835832" y="2966712"/>
                <a:ext cx="171155" cy="178182"/>
              </a:xfrm>
              <a:custGeom>
                <a:avLst/>
                <a:gdLst>
                  <a:gd name="T0" fmla="*/ 0 w 3644175"/>
                  <a:gd name="T1" fmla="*/ 0 h 3780713"/>
                  <a:gd name="T2" fmla="*/ 0 w 3644175"/>
                  <a:gd name="T3" fmla="*/ 0 h 3780713"/>
                  <a:gd name="T4" fmla="*/ 0 w 3644175"/>
                  <a:gd name="T5" fmla="*/ 0 h 3780713"/>
                  <a:gd name="T6" fmla="*/ 0 w 3644175"/>
                  <a:gd name="T7" fmla="*/ 0 h 3780713"/>
                  <a:gd name="T8" fmla="*/ 0 w 3644175"/>
                  <a:gd name="T9" fmla="*/ 0 h 3780713"/>
                  <a:gd name="T10" fmla="*/ 0 w 3644175"/>
                  <a:gd name="T11" fmla="*/ 0 h 3780713"/>
                  <a:gd name="T12" fmla="*/ 0 w 3644175"/>
                  <a:gd name="T13" fmla="*/ 0 h 3780713"/>
                  <a:gd name="T14" fmla="*/ 0 w 3644175"/>
                  <a:gd name="T15" fmla="*/ 0 h 3780713"/>
                  <a:gd name="T16" fmla="*/ 0 w 3644175"/>
                  <a:gd name="T17" fmla="*/ 0 h 3780713"/>
                  <a:gd name="T18" fmla="*/ 0 w 3644175"/>
                  <a:gd name="T19" fmla="*/ 0 h 3780713"/>
                  <a:gd name="T20" fmla="*/ 0 w 3644175"/>
                  <a:gd name="T21" fmla="*/ 0 h 3780713"/>
                  <a:gd name="T22" fmla="*/ 0 w 3644175"/>
                  <a:gd name="T23" fmla="*/ 0 h 3780713"/>
                  <a:gd name="T24" fmla="*/ 0 w 3644175"/>
                  <a:gd name="T25" fmla="*/ 0 h 3780713"/>
                  <a:gd name="T26" fmla="*/ 0 w 3644175"/>
                  <a:gd name="T27" fmla="*/ 0 h 3780713"/>
                  <a:gd name="T28" fmla="*/ 0 w 3644175"/>
                  <a:gd name="T29" fmla="*/ 0 h 3780713"/>
                  <a:gd name="T30" fmla="*/ 0 w 3644175"/>
                  <a:gd name="T31" fmla="*/ 0 h 3780713"/>
                  <a:gd name="T32" fmla="*/ 0 w 3644175"/>
                  <a:gd name="T33" fmla="*/ 0 h 3780713"/>
                  <a:gd name="T34" fmla="*/ 0 w 3644175"/>
                  <a:gd name="T35" fmla="*/ 0 h 3780713"/>
                  <a:gd name="T36" fmla="*/ 0 w 3644175"/>
                  <a:gd name="T37" fmla="*/ 0 h 3780713"/>
                  <a:gd name="T38" fmla="*/ 0 w 3644175"/>
                  <a:gd name="T39" fmla="*/ 0 h 378071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644175" h="3780713">
                    <a:moveTo>
                      <a:pt x="2018109" y="0"/>
                    </a:moveTo>
                    <a:lnTo>
                      <a:pt x="1131347" y="970851"/>
                    </a:lnTo>
                    <a:lnTo>
                      <a:pt x="106496" y="992543"/>
                    </a:lnTo>
                    <a:lnTo>
                      <a:pt x="0" y="1285960"/>
                    </a:lnTo>
                    <a:lnTo>
                      <a:pt x="250657" y="1838746"/>
                    </a:lnTo>
                    <a:lnTo>
                      <a:pt x="476240" y="1522355"/>
                    </a:lnTo>
                    <a:lnTo>
                      <a:pt x="637449" y="1360281"/>
                    </a:lnTo>
                    <a:lnTo>
                      <a:pt x="900975" y="1622129"/>
                    </a:lnTo>
                    <a:lnTo>
                      <a:pt x="1125827" y="2401618"/>
                    </a:lnTo>
                    <a:lnTo>
                      <a:pt x="1614428" y="2951232"/>
                    </a:lnTo>
                    <a:cubicBezTo>
                      <a:pt x="2156362" y="3074631"/>
                      <a:pt x="2677783" y="3504219"/>
                      <a:pt x="3209460" y="3780713"/>
                    </a:cubicBezTo>
                    <a:lnTo>
                      <a:pt x="1455611" y="1667100"/>
                    </a:lnTo>
                    <a:lnTo>
                      <a:pt x="1543203" y="1366330"/>
                    </a:lnTo>
                    <a:lnTo>
                      <a:pt x="1755414" y="1517198"/>
                    </a:lnTo>
                    <a:lnTo>
                      <a:pt x="3644175" y="1622129"/>
                    </a:lnTo>
                    <a:lnTo>
                      <a:pt x="3394079" y="610450"/>
                    </a:lnTo>
                    <a:lnTo>
                      <a:pt x="3170007" y="750786"/>
                    </a:lnTo>
                    <a:lnTo>
                      <a:pt x="2480463" y="641709"/>
                    </a:lnTo>
                    <a:lnTo>
                      <a:pt x="2078068" y="137463"/>
                    </a:lnTo>
                    <a:lnTo>
                      <a:pt x="2018109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5906196" y="3029265"/>
                <a:ext cx="117907" cy="117524"/>
              </a:xfrm>
              <a:custGeom>
                <a:avLst/>
                <a:gdLst>
                  <a:gd name="T0" fmla="*/ 0 w 2398426"/>
                  <a:gd name="T1" fmla="*/ 0 h 2488994"/>
                  <a:gd name="T2" fmla="*/ 0 w 2398426"/>
                  <a:gd name="T3" fmla="*/ 0 h 2488994"/>
                  <a:gd name="T4" fmla="*/ 0 w 2398426"/>
                  <a:gd name="T5" fmla="*/ 0 h 2488994"/>
                  <a:gd name="T6" fmla="*/ 0 w 2398426"/>
                  <a:gd name="T7" fmla="*/ 0 h 2488994"/>
                  <a:gd name="T8" fmla="*/ 0 w 2398426"/>
                  <a:gd name="T9" fmla="*/ 0 h 2488994"/>
                  <a:gd name="T10" fmla="*/ 0 w 2398426"/>
                  <a:gd name="T11" fmla="*/ 0 h 2488994"/>
                  <a:gd name="T12" fmla="*/ 0 w 2398426"/>
                  <a:gd name="T13" fmla="*/ 0 h 2488994"/>
                  <a:gd name="T14" fmla="*/ 0 w 2398426"/>
                  <a:gd name="T15" fmla="*/ 0 h 248899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398426" h="2488994">
                    <a:moveTo>
                      <a:pt x="2113613" y="269822"/>
                    </a:moveTo>
                    <a:lnTo>
                      <a:pt x="254833" y="149901"/>
                    </a:lnTo>
                    <a:lnTo>
                      <a:pt x="74951" y="0"/>
                    </a:lnTo>
                    <a:lnTo>
                      <a:pt x="0" y="329783"/>
                    </a:lnTo>
                    <a:lnTo>
                      <a:pt x="1691048" y="2488994"/>
                    </a:lnTo>
                    <a:lnTo>
                      <a:pt x="2177788" y="1556144"/>
                    </a:lnTo>
                    <a:lnTo>
                      <a:pt x="2398426" y="1439055"/>
                    </a:lnTo>
                    <a:lnTo>
                      <a:pt x="2113613" y="26982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 rot="286500">
                <a:off x="5991773" y="3101296"/>
                <a:ext cx="53248" cy="70136"/>
              </a:xfrm>
              <a:custGeom>
                <a:avLst/>
                <a:gdLst>
                  <a:gd name="T0" fmla="*/ 0 w 1259245"/>
                  <a:gd name="T1" fmla="*/ 0 h 1506961"/>
                  <a:gd name="T2" fmla="*/ 0 w 1259245"/>
                  <a:gd name="T3" fmla="*/ 0 h 1506961"/>
                  <a:gd name="T4" fmla="*/ 0 w 1259245"/>
                  <a:gd name="T5" fmla="*/ 0 h 1506961"/>
                  <a:gd name="T6" fmla="*/ 0 w 1259245"/>
                  <a:gd name="T7" fmla="*/ 0 h 1506961"/>
                  <a:gd name="T8" fmla="*/ 0 w 1259245"/>
                  <a:gd name="T9" fmla="*/ 0 h 15069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59245" h="1506961">
                    <a:moveTo>
                      <a:pt x="459998" y="0"/>
                    </a:moveTo>
                    <a:lnTo>
                      <a:pt x="0" y="967315"/>
                    </a:lnTo>
                    <a:lnTo>
                      <a:pt x="599606" y="1506961"/>
                    </a:lnTo>
                    <a:lnTo>
                      <a:pt x="1259243" y="571259"/>
                    </a:lnTo>
                    <a:lnTo>
                      <a:pt x="459998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5993675" y="2979980"/>
                <a:ext cx="85577" cy="68240"/>
              </a:xfrm>
              <a:custGeom>
                <a:avLst/>
                <a:gdLst>
                  <a:gd name="T0" fmla="*/ 0 w 1678899"/>
                  <a:gd name="T1" fmla="*/ 0 h 1259174"/>
                  <a:gd name="T2" fmla="*/ 0 w 1678899"/>
                  <a:gd name="T3" fmla="*/ 0 h 1259174"/>
                  <a:gd name="T4" fmla="*/ 0 w 1678899"/>
                  <a:gd name="T5" fmla="*/ 0 h 1259174"/>
                  <a:gd name="T6" fmla="*/ 0 w 1678899"/>
                  <a:gd name="T7" fmla="*/ 0 h 1259174"/>
                  <a:gd name="T8" fmla="*/ 0 w 1678899"/>
                  <a:gd name="T9" fmla="*/ 0 h 1259174"/>
                  <a:gd name="T10" fmla="*/ 0 w 1678899"/>
                  <a:gd name="T11" fmla="*/ 0 h 125917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78899" h="1259174">
                    <a:moveTo>
                      <a:pt x="209862" y="1154242"/>
                    </a:moveTo>
                    <a:lnTo>
                      <a:pt x="1678899" y="1259174"/>
                    </a:lnTo>
                    <a:lnTo>
                      <a:pt x="1663908" y="899410"/>
                    </a:lnTo>
                    <a:lnTo>
                      <a:pt x="854439" y="0"/>
                    </a:lnTo>
                    <a:lnTo>
                      <a:pt x="0" y="269823"/>
                    </a:lnTo>
                    <a:lnTo>
                      <a:pt x="209862" y="115424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6008889" y="3042534"/>
                <a:ext cx="119808" cy="115628"/>
              </a:xfrm>
              <a:custGeom>
                <a:avLst/>
                <a:gdLst>
                  <a:gd name="T0" fmla="*/ 0 w 2578308"/>
                  <a:gd name="T1" fmla="*/ 0 h 2368446"/>
                  <a:gd name="T2" fmla="*/ 0 w 2578308"/>
                  <a:gd name="T3" fmla="*/ 0 h 2368446"/>
                  <a:gd name="T4" fmla="*/ 0 w 2578308"/>
                  <a:gd name="T5" fmla="*/ 0 h 2368446"/>
                  <a:gd name="T6" fmla="*/ 0 w 2578308"/>
                  <a:gd name="T7" fmla="*/ 0 h 2368446"/>
                  <a:gd name="T8" fmla="*/ 0 w 2578308"/>
                  <a:gd name="T9" fmla="*/ 0 h 2368446"/>
                  <a:gd name="T10" fmla="*/ 0 w 2578308"/>
                  <a:gd name="T11" fmla="*/ 0 h 2368446"/>
                  <a:gd name="T12" fmla="*/ 0 w 2578308"/>
                  <a:gd name="T13" fmla="*/ 0 h 2368446"/>
                  <a:gd name="T14" fmla="*/ 0 w 2578308"/>
                  <a:gd name="T15" fmla="*/ 0 h 2368446"/>
                  <a:gd name="T16" fmla="*/ 0 w 2578308"/>
                  <a:gd name="T17" fmla="*/ 0 h 2368446"/>
                  <a:gd name="T18" fmla="*/ 0 w 2578308"/>
                  <a:gd name="T19" fmla="*/ 0 h 2368446"/>
                  <a:gd name="T20" fmla="*/ 0 w 2578308"/>
                  <a:gd name="T21" fmla="*/ 0 h 2368446"/>
                  <a:gd name="T22" fmla="*/ 0 w 2578308"/>
                  <a:gd name="T23" fmla="*/ 0 h 236844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78308" h="2368446">
                    <a:moveTo>
                      <a:pt x="0" y="0"/>
                    </a:moveTo>
                    <a:lnTo>
                      <a:pt x="254833" y="1154242"/>
                    </a:lnTo>
                    <a:lnTo>
                      <a:pt x="104931" y="1259173"/>
                    </a:lnTo>
                    <a:lnTo>
                      <a:pt x="855821" y="1873287"/>
                    </a:lnTo>
                    <a:lnTo>
                      <a:pt x="1111621" y="1524299"/>
                    </a:lnTo>
                    <a:lnTo>
                      <a:pt x="1734645" y="2033965"/>
                    </a:lnTo>
                    <a:lnTo>
                      <a:pt x="1633928" y="2368446"/>
                    </a:lnTo>
                    <a:lnTo>
                      <a:pt x="2338465" y="2263514"/>
                    </a:lnTo>
                    <a:lnTo>
                      <a:pt x="2578308" y="1514006"/>
                    </a:lnTo>
                    <a:lnTo>
                      <a:pt x="2113613" y="224852"/>
                    </a:lnTo>
                    <a:lnTo>
                      <a:pt x="1439056" y="1499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6041218" y="3114565"/>
                <a:ext cx="47544" cy="58761"/>
              </a:xfrm>
              <a:custGeom>
                <a:avLst/>
                <a:gdLst>
                  <a:gd name="T0" fmla="*/ 0 w 1097536"/>
                  <a:gd name="T1" fmla="*/ 0 h 1184223"/>
                  <a:gd name="T2" fmla="*/ 0 w 1097536"/>
                  <a:gd name="T3" fmla="*/ 0 h 1184223"/>
                  <a:gd name="T4" fmla="*/ 0 w 1097536"/>
                  <a:gd name="T5" fmla="*/ 0 h 1184223"/>
                  <a:gd name="T6" fmla="*/ 0 w 1097536"/>
                  <a:gd name="T7" fmla="*/ 0 h 1184223"/>
                  <a:gd name="T8" fmla="*/ 0 w 1097536"/>
                  <a:gd name="T9" fmla="*/ 0 h 1184223"/>
                  <a:gd name="T10" fmla="*/ 0 w 1097536"/>
                  <a:gd name="T11" fmla="*/ 0 h 11842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97536" h="1184223">
                    <a:moveTo>
                      <a:pt x="482939" y="0"/>
                    </a:moveTo>
                    <a:lnTo>
                      <a:pt x="0" y="416160"/>
                    </a:lnTo>
                    <a:lnTo>
                      <a:pt x="452959" y="1184223"/>
                    </a:lnTo>
                    <a:lnTo>
                      <a:pt x="1067555" y="824459"/>
                    </a:lnTo>
                    <a:lnTo>
                      <a:pt x="1097536" y="509666"/>
                    </a:lnTo>
                    <a:lnTo>
                      <a:pt x="482939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6062137" y="3146789"/>
                <a:ext cx="77970" cy="72031"/>
              </a:xfrm>
              <a:custGeom>
                <a:avLst/>
                <a:gdLst>
                  <a:gd name="T0" fmla="*/ 0 w 1852882"/>
                  <a:gd name="T1" fmla="*/ 0 h 1521018"/>
                  <a:gd name="T2" fmla="*/ 0 w 1852882"/>
                  <a:gd name="T3" fmla="*/ 0 h 1521018"/>
                  <a:gd name="T4" fmla="*/ 0 w 1852882"/>
                  <a:gd name="T5" fmla="*/ 0 h 1521018"/>
                  <a:gd name="T6" fmla="*/ 0 w 1852882"/>
                  <a:gd name="T7" fmla="*/ 0 h 1521018"/>
                  <a:gd name="T8" fmla="*/ 0 w 1852882"/>
                  <a:gd name="T9" fmla="*/ 0 h 1521018"/>
                  <a:gd name="T10" fmla="*/ 0 w 1852882"/>
                  <a:gd name="T11" fmla="*/ 0 h 1521018"/>
                  <a:gd name="T12" fmla="*/ 0 w 1852882"/>
                  <a:gd name="T13" fmla="*/ 0 h 1521018"/>
                  <a:gd name="T14" fmla="*/ 0 w 1852882"/>
                  <a:gd name="T15" fmla="*/ 0 h 1521018"/>
                  <a:gd name="T16" fmla="*/ 0 w 1852882"/>
                  <a:gd name="T17" fmla="*/ 0 h 1521018"/>
                  <a:gd name="T18" fmla="*/ 0 w 1852882"/>
                  <a:gd name="T19" fmla="*/ 0 h 1521018"/>
                  <a:gd name="T20" fmla="*/ 0 w 1852882"/>
                  <a:gd name="T21" fmla="*/ 0 h 152101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52882" h="1521018">
                    <a:moveTo>
                      <a:pt x="0" y="507061"/>
                    </a:moveTo>
                    <a:lnTo>
                      <a:pt x="0" y="1211599"/>
                    </a:lnTo>
                    <a:lnTo>
                      <a:pt x="435424" y="1521018"/>
                    </a:lnTo>
                    <a:lnTo>
                      <a:pt x="839449" y="1391481"/>
                    </a:lnTo>
                    <a:lnTo>
                      <a:pt x="1763339" y="952692"/>
                    </a:lnTo>
                    <a:lnTo>
                      <a:pt x="1852882" y="743963"/>
                    </a:lnTo>
                    <a:lnTo>
                      <a:pt x="1756379" y="372784"/>
                    </a:lnTo>
                    <a:lnTo>
                      <a:pt x="1563372" y="307281"/>
                    </a:lnTo>
                    <a:lnTo>
                      <a:pt x="1370668" y="0"/>
                    </a:lnTo>
                    <a:lnTo>
                      <a:pt x="644577" y="177278"/>
                    </a:lnTo>
                    <a:lnTo>
                      <a:pt x="0" y="50706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6" name="Freeform 75"/>
              <p:cNvSpPr>
                <a:spLocks/>
              </p:cNvSpPr>
              <p:nvPr/>
            </p:nvSpPr>
            <p:spPr bwMode="auto">
              <a:xfrm>
                <a:off x="6014594" y="3135416"/>
                <a:ext cx="64659" cy="130794"/>
              </a:xfrm>
              <a:custGeom>
                <a:avLst/>
                <a:gdLst>
                  <a:gd name="T0" fmla="*/ 0 w 444747"/>
                  <a:gd name="T1" fmla="*/ 6 h 900169"/>
                  <a:gd name="T2" fmla="*/ 3 w 444747"/>
                  <a:gd name="T3" fmla="*/ 8 h 900169"/>
                  <a:gd name="T4" fmla="*/ 3 w 444747"/>
                  <a:gd name="T5" fmla="*/ 19 h 900169"/>
                  <a:gd name="T6" fmla="*/ 7 w 444747"/>
                  <a:gd name="T7" fmla="*/ 24 h 900169"/>
                  <a:gd name="T8" fmla="*/ 8 w 444747"/>
                  <a:gd name="T9" fmla="*/ 22 h 900169"/>
                  <a:gd name="T10" fmla="*/ 10 w 444747"/>
                  <a:gd name="T11" fmla="*/ 18 h 900169"/>
                  <a:gd name="T12" fmla="*/ 9 w 444747"/>
                  <a:gd name="T13" fmla="*/ 16 h 900169"/>
                  <a:gd name="T14" fmla="*/ 12 w 444747"/>
                  <a:gd name="T15" fmla="*/ 15 h 900169"/>
                  <a:gd name="T16" fmla="*/ 8 w 444747"/>
                  <a:gd name="T17" fmla="*/ 13 h 900169"/>
                  <a:gd name="T18" fmla="*/ 8 w 444747"/>
                  <a:gd name="T19" fmla="*/ 7 h 900169"/>
                  <a:gd name="T20" fmla="*/ 5 w 444747"/>
                  <a:gd name="T21" fmla="*/ 0 h 900169"/>
                  <a:gd name="T22" fmla="*/ 0 w 444747"/>
                  <a:gd name="T23" fmla="*/ 6 h 90016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44747" h="900169">
                    <a:moveTo>
                      <a:pt x="0" y="238385"/>
                    </a:moveTo>
                    <a:lnTo>
                      <a:pt x="99623" y="298870"/>
                    </a:lnTo>
                    <a:lnTo>
                      <a:pt x="99623" y="715154"/>
                    </a:lnTo>
                    <a:lnTo>
                      <a:pt x="263290" y="900169"/>
                    </a:lnTo>
                    <a:lnTo>
                      <a:pt x="327333" y="836125"/>
                    </a:lnTo>
                    <a:lnTo>
                      <a:pt x="384261" y="683132"/>
                    </a:lnTo>
                    <a:lnTo>
                      <a:pt x="362913" y="608414"/>
                    </a:lnTo>
                    <a:lnTo>
                      <a:pt x="444747" y="576393"/>
                    </a:lnTo>
                    <a:lnTo>
                      <a:pt x="327333" y="476769"/>
                    </a:lnTo>
                    <a:lnTo>
                      <a:pt x="327333" y="266849"/>
                    </a:lnTo>
                    <a:lnTo>
                      <a:pt x="185014" y="0"/>
                    </a:lnTo>
                    <a:lnTo>
                      <a:pt x="0" y="23838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9" name="Freeform 78"/>
              <p:cNvSpPr>
                <a:spLocks/>
              </p:cNvSpPr>
              <p:nvPr/>
            </p:nvSpPr>
            <p:spPr bwMode="auto">
              <a:xfrm>
                <a:off x="5096062" y="2555377"/>
                <a:ext cx="131218" cy="195242"/>
              </a:xfrm>
              <a:custGeom>
                <a:avLst/>
                <a:gdLst>
                  <a:gd name="T0" fmla="*/ 2147483647 w 84"/>
                  <a:gd name="T1" fmla="*/ 2147483647 h 126"/>
                  <a:gd name="T2" fmla="*/ 0 w 84"/>
                  <a:gd name="T3" fmla="*/ 2147483647 h 126"/>
                  <a:gd name="T4" fmla="*/ 0 w 84"/>
                  <a:gd name="T5" fmla="*/ 2147483647 h 126"/>
                  <a:gd name="T6" fmla="*/ 2147483647 w 84"/>
                  <a:gd name="T7" fmla="*/ 2147483647 h 126"/>
                  <a:gd name="T8" fmla="*/ 2147483647 w 84"/>
                  <a:gd name="T9" fmla="*/ 2147483647 h 126"/>
                  <a:gd name="T10" fmla="*/ 2147483647 w 84"/>
                  <a:gd name="T11" fmla="*/ 2147483647 h 126"/>
                  <a:gd name="T12" fmla="*/ 2147483647 w 84"/>
                  <a:gd name="T13" fmla="*/ 2147483647 h 126"/>
                  <a:gd name="T14" fmla="*/ 2147483647 w 84"/>
                  <a:gd name="T15" fmla="*/ 2147483647 h 126"/>
                  <a:gd name="T16" fmla="*/ 2147483647 w 84"/>
                  <a:gd name="T17" fmla="*/ 2147483647 h 126"/>
                  <a:gd name="T18" fmla="*/ 2147483647 w 84"/>
                  <a:gd name="T19" fmla="*/ 2147483647 h 126"/>
                  <a:gd name="T20" fmla="*/ 2147483647 w 84"/>
                  <a:gd name="T21" fmla="*/ 2147483647 h 126"/>
                  <a:gd name="T22" fmla="*/ 2147483647 w 84"/>
                  <a:gd name="T23" fmla="*/ 0 h 126"/>
                  <a:gd name="T24" fmla="*/ 2147483647 w 84"/>
                  <a:gd name="T25" fmla="*/ 2147483647 h 126"/>
                  <a:gd name="T26" fmla="*/ 2147483647 w 84"/>
                  <a:gd name="T27" fmla="*/ 2147483647 h 126"/>
                  <a:gd name="T28" fmla="*/ 2147483647 w 84"/>
                  <a:gd name="T29" fmla="*/ 2147483647 h 126"/>
                  <a:gd name="T30" fmla="*/ 2147483647 w 84"/>
                  <a:gd name="T31" fmla="*/ 2147483647 h 126"/>
                  <a:gd name="T32" fmla="*/ 2147483647 w 84"/>
                  <a:gd name="T33" fmla="*/ 2147483647 h 126"/>
                  <a:gd name="T34" fmla="*/ 2147483647 w 84"/>
                  <a:gd name="T35" fmla="*/ 2147483647 h 126"/>
                  <a:gd name="T36" fmla="*/ 2147483647 w 84"/>
                  <a:gd name="T37" fmla="*/ 2147483647 h 126"/>
                  <a:gd name="T38" fmla="*/ 2147483647 w 84"/>
                  <a:gd name="T39" fmla="*/ 2147483647 h 126"/>
                  <a:gd name="T40" fmla="*/ 2147483647 w 84"/>
                  <a:gd name="T41" fmla="*/ 2147483647 h 12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4" h="126">
                    <a:moveTo>
                      <a:pt x="18" y="126"/>
                    </a:moveTo>
                    <a:lnTo>
                      <a:pt x="0" y="114"/>
                    </a:lnTo>
                    <a:lnTo>
                      <a:pt x="0" y="102"/>
                    </a:lnTo>
                    <a:lnTo>
                      <a:pt x="6" y="96"/>
                    </a:lnTo>
                    <a:lnTo>
                      <a:pt x="12" y="84"/>
                    </a:lnTo>
                    <a:lnTo>
                      <a:pt x="12" y="66"/>
                    </a:lnTo>
                    <a:lnTo>
                      <a:pt x="6" y="60"/>
                    </a:lnTo>
                    <a:lnTo>
                      <a:pt x="12" y="54"/>
                    </a:lnTo>
                    <a:lnTo>
                      <a:pt x="6" y="36"/>
                    </a:lnTo>
                    <a:lnTo>
                      <a:pt x="30" y="30"/>
                    </a:lnTo>
                    <a:lnTo>
                      <a:pt x="30" y="18"/>
                    </a:lnTo>
                    <a:lnTo>
                      <a:pt x="54" y="0"/>
                    </a:lnTo>
                    <a:lnTo>
                      <a:pt x="60" y="6"/>
                    </a:lnTo>
                    <a:lnTo>
                      <a:pt x="72" y="6"/>
                    </a:lnTo>
                    <a:lnTo>
                      <a:pt x="78" y="18"/>
                    </a:lnTo>
                    <a:lnTo>
                      <a:pt x="84" y="30"/>
                    </a:lnTo>
                    <a:lnTo>
                      <a:pt x="72" y="42"/>
                    </a:lnTo>
                    <a:lnTo>
                      <a:pt x="78" y="66"/>
                    </a:lnTo>
                    <a:lnTo>
                      <a:pt x="72" y="96"/>
                    </a:lnTo>
                    <a:lnTo>
                      <a:pt x="54" y="102"/>
                    </a:lnTo>
                    <a:lnTo>
                      <a:pt x="18" y="12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0" name="Freeform 79"/>
              <p:cNvSpPr>
                <a:spLocks/>
              </p:cNvSpPr>
              <p:nvPr/>
            </p:nvSpPr>
            <p:spPr bwMode="auto">
              <a:xfrm>
                <a:off x="6986375" y="961220"/>
                <a:ext cx="522973" cy="665338"/>
              </a:xfrm>
              <a:custGeom>
                <a:avLst/>
                <a:gdLst>
                  <a:gd name="T0" fmla="*/ 2147483647 w 336"/>
                  <a:gd name="T1" fmla="*/ 2147483647 h 427"/>
                  <a:gd name="T2" fmla="*/ 2147483647 w 336"/>
                  <a:gd name="T3" fmla="*/ 2147483647 h 427"/>
                  <a:gd name="T4" fmla="*/ 2147483647 w 336"/>
                  <a:gd name="T5" fmla="*/ 2147483647 h 427"/>
                  <a:gd name="T6" fmla="*/ 2147483647 w 336"/>
                  <a:gd name="T7" fmla="*/ 2147483647 h 427"/>
                  <a:gd name="T8" fmla="*/ 2147483647 w 336"/>
                  <a:gd name="T9" fmla="*/ 2147483647 h 427"/>
                  <a:gd name="T10" fmla="*/ 2147483647 w 336"/>
                  <a:gd name="T11" fmla="*/ 2147483647 h 427"/>
                  <a:gd name="T12" fmla="*/ 2147483647 w 336"/>
                  <a:gd name="T13" fmla="*/ 2147483647 h 427"/>
                  <a:gd name="T14" fmla="*/ 2147483647 w 336"/>
                  <a:gd name="T15" fmla="*/ 2147483647 h 427"/>
                  <a:gd name="T16" fmla="*/ 2147483647 w 336"/>
                  <a:gd name="T17" fmla="*/ 2147483647 h 427"/>
                  <a:gd name="T18" fmla="*/ 2147483647 w 336"/>
                  <a:gd name="T19" fmla="*/ 2147483647 h 427"/>
                  <a:gd name="T20" fmla="*/ 2147483647 w 336"/>
                  <a:gd name="T21" fmla="*/ 2147483647 h 427"/>
                  <a:gd name="T22" fmla="*/ 2147483647 w 336"/>
                  <a:gd name="T23" fmla="*/ 0 h 427"/>
                  <a:gd name="T24" fmla="*/ 2147483647 w 336"/>
                  <a:gd name="T25" fmla="*/ 2147483647 h 427"/>
                  <a:gd name="T26" fmla="*/ 2147483647 w 336"/>
                  <a:gd name="T27" fmla="*/ 2147483647 h 427"/>
                  <a:gd name="T28" fmla="*/ 2147483647 w 336"/>
                  <a:gd name="T29" fmla="*/ 2147483647 h 427"/>
                  <a:gd name="T30" fmla="*/ 2147483647 w 336"/>
                  <a:gd name="T31" fmla="*/ 2147483647 h 427"/>
                  <a:gd name="T32" fmla="*/ 2147483647 w 336"/>
                  <a:gd name="T33" fmla="*/ 2147483647 h 427"/>
                  <a:gd name="T34" fmla="*/ 2147483647 w 336"/>
                  <a:gd name="T35" fmla="*/ 2147483647 h 427"/>
                  <a:gd name="T36" fmla="*/ 2147483647 w 336"/>
                  <a:gd name="T37" fmla="*/ 2147483647 h 427"/>
                  <a:gd name="T38" fmla="*/ 2147483647 w 336"/>
                  <a:gd name="T39" fmla="*/ 2147483647 h 427"/>
                  <a:gd name="T40" fmla="*/ 2147483647 w 336"/>
                  <a:gd name="T41" fmla="*/ 2147483647 h 427"/>
                  <a:gd name="T42" fmla="*/ 2147483647 w 336"/>
                  <a:gd name="T43" fmla="*/ 2147483647 h 427"/>
                  <a:gd name="T44" fmla="*/ 2147483647 w 336"/>
                  <a:gd name="T45" fmla="*/ 2147483647 h 427"/>
                  <a:gd name="T46" fmla="*/ 2147483647 w 336"/>
                  <a:gd name="T47" fmla="*/ 2147483647 h 427"/>
                  <a:gd name="T48" fmla="*/ 2147483647 w 336"/>
                  <a:gd name="T49" fmla="*/ 2147483647 h 427"/>
                  <a:gd name="T50" fmla="*/ 2147483647 w 336"/>
                  <a:gd name="T51" fmla="*/ 2147483647 h 427"/>
                  <a:gd name="T52" fmla="*/ 2147483647 w 336"/>
                  <a:gd name="T53" fmla="*/ 2147483647 h 427"/>
                  <a:gd name="T54" fmla="*/ 0 w 336"/>
                  <a:gd name="T55" fmla="*/ 2147483647 h 427"/>
                  <a:gd name="T56" fmla="*/ 2147483647 w 336"/>
                  <a:gd name="T57" fmla="*/ 2147483647 h 427"/>
                  <a:gd name="T58" fmla="*/ 2147483647 w 336"/>
                  <a:gd name="T59" fmla="*/ 2147483647 h 427"/>
                  <a:gd name="T60" fmla="*/ 2147483647 w 336"/>
                  <a:gd name="T61" fmla="*/ 2147483647 h 427"/>
                  <a:gd name="T62" fmla="*/ 2147483647 w 336"/>
                  <a:gd name="T63" fmla="*/ 2147483647 h 427"/>
                  <a:gd name="T64" fmla="*/ 2147483647 w 336"/>
                  <a:gd name="T65" fmla="*/ 2147483647 h 42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36" h="427">
                    <a:moveTo>
                      <a:pt x="120" y="427"/>
                    </a:moveTo>
                    <a:lnTo>
                      <a:pt x="96" y="397"/>
                    </a:lnTo>
                    <a:lnTo>
                      <a:pt x="78" y="325"/>
                    </a:lnTo>
                    <a:lnTo>
                      <a:pt x="96" y="282"/>
                    </a:lnTo>
                    <a:lnTo>
                      <a:pt x="144" y="180"/>
                    </a:lnTo>
                    <a:lnTo>
                      <a:pt x="192" y="150"/>
                    </a:lnTo>
                    <a:lnTo>
                      <a:pt x="222" y="114"/>
                    </a:lnTo>
                    <a:lnTo>
                      <a:pt x="252" y="96"/>
                    </a:lnTo>
                    <a:lnTo>
                      <a:pt x="294" y="72"/>
                    </a:lnTo>
                    <a:lnTo>
                      <a:pt x="336" y="30"/>
                    </a:lnTo>
                    <a:lnTo>
                      <a:pt x="330" y="6"/>
                    </a:lnTo>
                    <a:lnTo>
                      <a:pt x="294" y="0"/>
                    </a:lnTo>
                    <a:lnTo>
                      <a:pt x="270" y="24"/>
                    </a:lnTo>
                    <a:lnTo>
                      <a:pt x="252" y="42"/>
                    </a:lnTo>
                    <a:lnTo>
                      <a:pt x="222" y="48"/>
                    </a:lnTo>
                    <a:lnTo>
                      <a:pt x="186" y="48"/>
                    </a:lnTo>
                    <a:lnTo>
                      <a:pt x="174" y="60"/>
                    </a:lnTo>
                    <a:lnTo>
                      <a:pt x="162" y="78"/>
                    </a:lnTo>
                    <a:lnTo>
                      <a:pt x="114" y="126"/>
                    </a:lnTo>
                    <a:lnTo>
                      <a:pt x="90" y="138"/>
                    </a:lnTo>
                    <a:lnTo>
                      <a:pt x="84" y="168"/>
                    </a:lnTo>
                    <a:lnTo>
                      <a:pt x="66" y="186"/>
                    </a:lnTo>
                    <a:lnTo>
                      <a:pt x="42" y="216"/>
                    </a:lnTo>
                    <a:lnTo>
                      <a:pt x="42" y="240"/>
                    </a:lnTo>
                    <a:lnTo>
                      <a:pt x="30" y="270"/>
                    </a:lnTo>
                    <a:lnTo>
                      <a:pt x="12" y="295"/>
                    </a:lnTo>
                    <a:lnTo>
                      <a:pt x="18" y="325"/>
                    </a:lnTo>
                    <a:lnTo>
                      <a:pt x="0" y="349"/>
                    </a:lnTo>
                    <a:lnTo>
                      <a:pt x="18" y="391"/>
                    </a:lnTo>
                    <a:lnTo>
                      <a:pt x="48" y="403"/>
                    </a:lnTo>
                    <a:lnTo>
                      <a:pt x="54" y="415"/>
                    </a:lnTo>
                    <a:lnTo>
                      <a:pt x="72" y="421"/>
                    </a:lnTo>
                    <a:lnTo>
                      <a:pt x="120" y="42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2" name="Freeform 81"/>
              <p:cNvSpPr>
                <a:spLocks/>
              </p:cNvSpPr>
              <p:nvPr/>
            </p:nvSpPr>
            <p:spPr bwMode="auto">
              <a:xfrm>
                <a:off x="6676394" y="4875531"/>
                <a:ext cx="199682" cy="413230"/>
              </a:xfrm>
              <a:custGeom>
                <a:avLst/>
                <a:gdLst>
                  <a:gd name="T0" fmla="*/ 2147483647 w 126"/>
                  <a:gd name="T1" fmla="*/ 2147483647 h 265"/>
                  <a:gd name="T2" fmla="*/ 0 w 126"/>
                  <a:gd name="T3" fmla="*/ 2147483647 h 265"/>
                  <a:gd name="T4" fmla="*/ 2147483647 w 126"/>
                  <a:gd name="T5" fmla="*/ 2147483647 h 265"/>
                  <a:gd name="T6" fmla="*/ 2147483647 w 126"/>
                  <a:gd name="T7" fmla="*/ 2147483647 h 265"/>
                  <a:gd name="T8" fmla="*/ 2147483647 w 126"/>
                  <a:gd name="T9" fmla="*/ 2147483647 h 265"/>
                  <a:gd name="T10" fmla="*/ 2147483647 w 126"/>
                  <a:gd name="T11" fmla="*/ 2147483647 h 265"/>
                  <a:gd name="T12" fmla="*/ 2147483647 w 126"/>
                  <a:gd name="T13" fmla="*/ 2147483647 h 265"/>
                  <a:gd name="T14" fmla="*/ 2147483647 w 126"/>
                  <a:gd name="T15" fmla="*/ 2147483647 h 265"/>
                  <a:gd name="T16" fmla="*/ 2147483647 w 126"/>
                  <a:gd name="T17" fmla="*/ 0 h 265"/>
                  <a:gd name="T18" fmla="*/ 2147483647 w 126"/>
                  <a:gd name="T19" fmla="*/ 2147483647 h 265"/>
                  <a:gd name="T20" fmla="*/ 2147483647 w 126"/>
                  <a:gd name="T21" fmla="*/ 2147483647 h 265"/>
                  <a:gd name="T22" fmla="*/ 2147483647 w 126"/>
                  <a:gd name="T23" fmla="*/ 2147483647 h 265"/>
                  <a:gd name="T24" fmla="*/ 2147483647 w 126"/>
                  <a:gd name="T25" fmla="*/ 2147483647 h 265"/>
                  <a:gd name="T26" fmla="*/ 2147483647 w 126"/>
                  <a:gd name="T27" fmla="*/ 2147483647 h 265"/>
                  <a:gd name="T28" fmla="*/ 2147483647 w 126"/>
                  <a:gd name="T29" fmla="*/ 2147483647 h 265"/>
                  <a:gd name="T30" fmla="*/ 2147483647 w 126"/>
                  <a:gd name="T31" fmla="*/ 2147483647 h 265"/>
                  <a:gd name="T32" fmla="*/ 2147483647 w 126"/>
                  <a:gd name="T33" fmla="*/ 2147483647 h 2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6" h="265">
                    <a:moveTo>
                      <a:pt x="6" y="217"/>
                    </a:moveTo>
                    <a:lnTo>
                      <a:pt x="0" y="193"/>
                    </a:lnTo>
                    <a:lnTo>
                      <a:pt x="12" y="169"/>
                    </a:lnTo>
                    <a:lnTo>
                      <a:pt x="24" y="139"/>
                    </a:lnTo>
                    <a:lnTo>
                      <a:pt x="12" y="91"/>
                    </a:lnTo>
                    <a:lnTo>
                      <a:pt x="30" y="78"/>
                    </a:lnTo>
                    <a:lnTo>
                      <a:pt x="54" y="60"/>
                    </a:lnTo>
                    <a:lnTo>
                      <a:pt x="78" y="24"/>
                    </a:lnTo>
                    <a:lnTo>
                      <a:pt x="108" y="0"/>
                    </a:lnTo>
                    <a:lnTo>
                      <a:pt x="126" y="24"/>
                    </a:lnTo>
                    <a:lnTo>
                      <a:pt x="126" y="66"/>
                    </a:lnTo>
                    <a:lnTo>
                      <a:pt x="126" y="91"/>
                    </a:lnTo>
                    <a:lnTo>
                      <a:pt x="78" y="253"/>
                    </a:lnTo>
                    <a:lnTo>
                      <a:pt x="54" y="259"/>
                    </a:lnTo>
                    <a:lnTo>
                      <a:pt x="30" y="265"/>
                    </a:lnTo>
                    <a:lnTo>
                      <a:pt x="6" y="247"/>
                    </a:lnTo>
                    <a:lnTo>
                      <a:pt x="6" y="21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4" name="Freeform 83"/>
              <p:cNvSpPr>
                <a:spLocks/>
              </p:cNvSpPr>
              <p:nvPr/>
            </p:nvSpPr>
            <p:spPr bwMode="auto">
              <a:xfrm>
                <a:off x="10363837" y="5827097"/>
                <a:ext cx="214894" cy="244527"/>
              </a:xfrm>
              <a:custGeom>
                <a:avLst/>
                <a:gdLst>
                  <a:gd name="T0" fmla="*/ 0 w 138"/>
                  <a:gd name="T1" fmla="*/ 2147483647 h 157"/>
                  <a:gd name="T2" fmla="*/ 2147483647 w 138"/>
                  <a:gd name="T3" fmla="*/ 2147483647 h 157"/>
                  <a:gd name="T4" fmla="*/ 2147483647 w 138"/>
                  <a:gd name="T5" fmla="*/ 2147483647 h 157"/>
                  <a:gd name="T6" fmla="*/ 2147483647 w 138"/>
                  <a:gd name="T7" fmla="*/ 2147483647 h 157"/>
                  <a:gd name="T8" fmla="*/ 2147483647 w 138"/>
                  <a:gd name="T9" fmla="*/ 2147483647 h 157"/>
                  <a:gd name="T10" fmla="*/ 2147483647 w 138"/>
                  <a:gd name="T11" fmla="*/ 2147483647 h 157"/>
                  <a:gd name="T12" fmla="*/ 2147483647 w 138"/>
                  <a:gd name="T13" fmla="*/ 0 h 157"/>
                  <a:gd name="T14" fmla="*/ 2147483647 w 138"/>
                  <a:gd name="T15" fmla="*/ 2147483647 h 157"/>
                  <a:gd name="T16" fmla="*/ 2147483647 w 138"/>
                  <a:gd name="T17" fmla="*/ 2147483647 h 157"/>
                  <a:gd name="T18" fmla="*/ 2147483647 w 138"/>
                  <a:gd name="T19" fmla="*/ 2147483647 h 157"/>
                  <a:gd name="T20" fmla="*/ 2147483647 w 138"/>
                  <a:gd name="T21" fmla="*/ 2147483647 h 157"/>
                  <a:gd name="T22" fmla="*/ 2147483647 w 138"/>
                  <a:gd name="T23" fmla="*/ 2147483647 h 157"/>
                  <a:gd name="T24" fmla="*/ 2147483647 w 138"/>
                  <a:gd name="T25" fmla="*/ 2147483647 h 157"/>
                  <a:gd name="T26" fmla="*/ 2147483647 w 138"/>
                  <a:gd name="T27" fmla="*/ 2147483647 h 157"/>
                  <a:gd name="T28" fmla="*/ 2147483647 w 138"/>
                  <a:gd name="T29" fmla="*/ 2147483647 h 157"/>
                  <a:gd name="T30" fmla="*/ 2147483647 w 138"/>
                  <a:gd name="T31" fmla="*/ 2147483647 h 157"/>
                  <a:gd name="T32" fmla="*/ 2147483647 w 138"/>
                  <a:gd name="T33" fmla="*/ 2147483647 h 157"/>
                  <a:gd name="T34" fmla="*/ 0 w 138"/>
                  <a:gd name="T35" fmla="*/ 2147483647 h 1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38" h="157">
                    <a:moveTo>
                      <a:pt x="0" y="133"/>
                    </a:moveTo>
                    <a:lnTo>
                      <a:pt x="18" y="97"/>
                    </a:lnTo>
                    <a:lnTo>
                      <a:pt x="30" y="79"/>
                    </a:lnTo>
                    <a:lnTo>
                      <a:pt x="66" y="60"/>
                    </a:lnTo>
                    <a:lnTo>
                      <a:pt x="78" y="54"/>
                    </a:lnTo>
                    <a:lnTo>
                      <a:pt x="90" y="30"/>
                    </a:lnTo>
                    <a:lnTo>
                      <a:pt x="102" y="0"/>
                    </a:lnTo>
                    <a:lnTo>
                      <a:pt x="114" y="12"/>
                    </a:lnTo>
                    <a:lnTo>
                      <a:pt x="138" y="18"/>
                    </a:lnTo>
                    <a:lnTo>
                      <a:pt x="138" y="36"/>
                    </a:lnTo>
                    <a:lnTo>
                      <a:pt x="114" y="54"/>
                    </a:lnTo>
                    <a:lnTo>
                      <a:pt x="102" y="67"/>
                    </a:lnTo>
                    <a:lnTo>
                      <a:pt x="78" y="91"/>
                    </a:lnTo>
                    <a:lnTo>
                      <a:pt x="72" y="115"/>
                    </a:lnTo>
                    <a:lnTo>
                      <a:pt x="66" y="151"/>
                    </a:lnTo>
                    <a:lnTo>
                      <a:pt x="36" y="157"/>
                    </a:lnTo>
                    <a:lnTo>
                      <a:pt x="18" y="151"/>
                    </a:lnTo>
                    <a:lnTo>
                      <a:pt x="0" y="133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10550206" y="5607213"/>
                <a:ext cx="150236" cy="240735"/>
              </a:xfrm>
              <a:custGeom>
                <a:avLst/>
                <a:gdLst>
                  <a:gd name="T0" fmla="*/ 2147483647 w 96"/>
                  <a:gd name="T1" fmla="*/ 2147483647 h 156"/>
                  <a:gd name="T2" fmla="*/ 2147483647 w 96"/>
                  <a:gd name="T3" fmla="*/ 2147483647 h 156"/>
                  <a:gd name="T4" fmla="*/ 2147483647 w 96"/>
                  <a:gd name="T5" fmla="*/ 2147483647 h 156"/>
                  <a:gd name="T6" fmla="*/ 0 w 96"/>
                  <a:gd name="T7" fmla="*/ 0 h 156"/>
                  <a:gd name="T8" fmla="*/ 2147483647 w 96"/>
                  <a:gd name="T9" fmla="*/ 2147483647 h 156"/>
                  <a:gd name="T10" fmla="*/ 2147483647 w 96"/>
                  <a:gd name="T11" fmla="*/ 2147483647 h 156"/>
                  <a:gd name="T12" fmla="*/ 2147483647 w 96"/>
                  <a:gd name="T13" fmla="*/ 2147483647 h 156"/>
                  <a:gd name="T14" fmla="*/ 2147483647 w 96"/>
                  <a:gd name="T15" fmla="*/ 2147483647 h 156"/>
                  <a:gd name="T16" fmla="*/ 2147483647 w 96"/>
                  <a:gd name="T17" fmla="*/ 2147483647 h 156"/>
                  <a:gd name="T18" fmla="*/ 2147483647 w 96"/>
                  <a:gd name="T19" fmla="*/ 2147483647 h 156"/>
                  <a:gd name="T20" fmla="*/ 2147483647 w 96"/>
                  <a:gd name="T21" fmla="*/ 2147483647 h 156"/>
                  <a:gd name="T22" fmla="*/ 2147483647 w 96"/>
                  <a:gd name="T23" fmla="*/ 2147483647 h 156"/>
                  <a:gd name="T24" fmla="*/ 2147483647 w 96"/>
                  <a:gd name="T25" fmla="*/ 2147483647 h 156"/>
                  <a:gd name="T26" fmla="*/ 2147483647 w 96"/>
                  <a:gd name="T27" fmla="*/ 2147483647 h 156"/>
                  <a:gd name="T28" fmla="*/ 2147483647 w 96"/>
                  <a:gd name="T29" fmla="*/ 2147483647 h 156"/>
                  <a:gd name="T30" fmla="*/ 2147483647 w 96"/>
                  <a:gd name="T31" fmla="*/ 2147483647 h 156"/>
                  <a:gd name="T32" fmla="*/ 2147483647 w 96"/>
                  <a:gd name="T33" fmla="*/ 2147483647 h 156"/>
                  <a:gd name="T34" fmla="*/ 2147483647 w 96"/>
                  <a:gd name="T35" fmla="*/ 2147483647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6" h="156">
                    <a:moveTo>
                      <a:pt x="6" y="108"/>
                    </a:moveTo>
                    <a:lnTo>
                      <a:pt x="24" y="78"/>
                    </a:lnTo>
                    <a:lnTo>
                      <a:pt x="24" y="54"/>
                    </a:lnTo>
                    <a:lnTo>
                      <a:pt x="0" y="0"/>
                    </a:lnTo>
                    <a:lnTo>
                      <a:pt x="30" y="12"/>
                    </a:lnTo>
                    <a:lnTo>
                      <a:pt x="30" y="42"/>
                    </a:lnTo>
                    <a:lnTo>
                      <a:pt x="42" y="60"/>
                    </a:lnTo>
                    <a:lnTo>
                      <a:pt x="60" y="78"/>
                    </a:lnTo>
                    <a:lnTo>
                      <a:pt x="84" y="66"/>
                    </a:lnTo>
                    <a:lnTo>
                      <a:pt x="96" y="78"/>
                    </a:lnTo>
                    <a:lnTo>
                      <a:pt x="90" y="90"/>
                    </a:lnTo>
                    <a:lnTo>
                      <a:pt x="78" y="102"/>
                    </a:lnTo>
                    <a:lnTo>
                      <a:pt x="66" y="114"/>
                    </a:lnTo>
                    <a:lnTo>
                      <a:pt x="60" y="132"/>
                    </a:lnTo>
                    <a:lnTo>
                      <a:pt x="42" y="156"/>
                    </a:lnTo>
                    <a:lnTo>
                      <a:pt x="24" y="144"/>
                    </a:lnTo>
                    <a:lnTo>
                      <a:pt x="30" y="126"/>
                    </a:lnTo>
                    <a:lnTo>
                      <a:pt x="6" y="10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8773996" y="4858471"/>
                <a:ext cx="1184773" cy="896595"/>
              </a:xfrm>
              <a:custGeom>
                <a:avLst/>
                <a:gdLst>
                  <a:gd name="T0" fmla="*/ 2147483647 w 757"/>
                  <a:gd name="T1" fmla="*/ 2147483647 h 577"/>
                  <a:gd name="T2" fmla="*/ 2147483647 w 757"/>
                  <a:gd name="T3" fmla="*/ 2147483647 h 577"/>
                  <a:gd name="T4" fmla="*/ 0 w 757"/>
                  <a:gd name="T5" fmla="*/ 2147483647 h 577"/>
                  <a:gd name="T6" fmla="*/ 2147483647 w 757"/>
                  <a:gd name="T7" fmla="*/ 2147483647 h 577"/>
                  <a:gd name="T8" fmla="*/ 2147483647 w 757"/>
                  <a:gd name="T9" fmla="*/ 2147483647 h 577"/>
                  <a:gd name="T10" fmla="*/ 2147483647 w 757"/>
                  <a:gd name="T11" fmla="*/ 2147483647 h 577"/>
                  <a:gd name="T12" fmla="*/ 2147483647 w 757"/>
                  <a:gd name="T13" fmla="*/ 2147483647 h 577"/>
                  <a:gd name="T14" fmla="*/ 2147483647 w 757"/>
                  <a:gd name="T15" fmla="*/ 2147483647 h 577"/>
                  <a:gd name="T16" fmla="*/ 2147483647 w 757"/>
                  <a:gd name="T17" fmla="*/ 2147483647 h 577"/>
                  <a:gd name="T18" fmla="*/ 2147483647 w 757"/>
                  <a:gd name="T19" fmla="*/ 2147483647 h 577"/>
                  <a:gd name="T20" fmla="*/ 2147483647 w 757"/>
                  <a:gd name="T21" fmla="*/ 0 h 577"/>
                  <a:gd name="T22" fmla="*/ 2147483647 w 757"/>
                  <a:gd name="T23" fmla="*/ 2147483647 h 577"/>
                  <a:gd name="T24" fmla="*/ 2147483647 w 757"/>
                  <a:gd name="T25" fmla="*/ 2147483647 h 577"/>
                  <a:gd name="T26" fmla="*/ 2147483647 w 757"/>
                  <a:gd name="T27" fmla="*/ 2147483647 h 577"/>
                  <a:gd name="T28" fmla="*/ 2147483647 w 757"/>
                  <a:gd name="T29" fmla="*/ 2147483647 h 577"/>
                  <a:gd name="T30" fmla="*/ 2147483647 w 757"/>
                  <a:gd name="T31" fmla="*/ 2147483647 h 577"/>
                  <a:gd name="T32" fmla="*/ 2147483647 w 757"/>
                  <a:gd name="T33" fmla="*/ 2147483647 h 577"/>
                  <a:gd name="T34" fmla="*/ 2147483647 w 757"/>
                  <a:gd name="T35" fmla="*/ 2147483647 h 577"/>
                  <a:gd name="T36" fmla="*/ 2147483647 w 757"/>
                  <a:gd name="T37" fmla="*/ 2147483647 h 577"/>
                  <a:gd name="T38" fmla="*/ 2147483647 w 757"/>
                  <a:gd name="T39" fmla="*/ 2147483647 h 577"/>
                  <a:gd name="T40" fmla="*/ 2147483647 w 757"/>
                  <a:gd name="T41" fmla="*/ 2147483647 h 577"/>
                  <a:gd name="T42" fmla="*/ 2147483647 w 757"/>
                  <a:gd name="T43" fmla="*/ 2147483647 h 577"/>
                  <a:gd name="T44" fmla="*/ 2147483647 w 757"/>
                  <a:gd name="T45" fmla="*/ 2147483647 h 577"/>
                  <a:gd name="T46" fmla="*/ 2147483647 w 757"/>
                  <a:gd name="T47" fmla="*/ 2147483647 h 577"/>
                  <a:gd name="T48" fmla="*/ 2147483647 w 757"/>
                  <a:gd name="T49" fmla="*/ 2147483647 h 577"/>
                  <a:gd name="T50" fmla="*/ 2147483647 w 757"/>
                  <a:gd name="T51" fmla="*/ 2147483647 h 577"/>
                  <a:gd name="T52" fmla="*/ 2147483647 w 757"/>
                  <a:gd name="T53" fmla="*/ 2147483647 h 577"/>
                  <a:gd name="T54" fmla="*/ 2147483647 w 757"/>
                  <a:gd name="T55" fmla="*/ 2147483647 h 577"/>
                  <a:gd name="T56" fmla="*/ 2147483647 w 757"/>
                  <a:gd name="T57" fmla="*/ 2147483647 h 577"/>
                  <a:gd name="T58" fmla="*/ 2147483647 w 757"/>
                  <a:gd name="T59" fmla="*/ 2147483647 h 577"/>
                  <a:gd name="T60" fmla="*/ 2147483647 w 757"/>
                  <a:gd name="T61" fmla="*/ 2147483647 h 577"/>
                  <a:gd name="T62" fmla="*/ 2147483647 w 757"/>
                  <a:gd name="T63" fmla="*/ 2147483647 h 577"/>
                  <a:gd name="T64" fmla="*/ 2147483647 w 757"/>
                  <a:gd name="T65" fmla="*/ 2147483647 h 577"/>
                  <a:gd name="T66" fmla="*/ 2147483647 w 757"/>
                  <a:gd name="T67" fmla="*/ 2147483647 h 577"/>
                  <a:gd name="T68" fmla="*/ 2147483647 w 757"/>
                  <a:gd name="T69" fmla="*/ 2147483647 h 577"/>
                  <a:gd name="T70" fmla="*/ 2147483647 w 757"/>
                  <a:gd name="T71" fmla="*/ 2147483647 h 57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757" h="577">
                    <a:moveTo>
                      <a:pt x="30" y="463"/>
                    </a:moveTo>
                    <a:lnTo>
                      <a:pt x="36" y="415"/>
                    </a:lnTo>
                    <a:lnTo>
                      <a:pt x="30" y="385"/>
                    </a:lnTo>
                    <a:lnTo>
                      <a:pt x="6" y="307"/>
                    </a:lnTo>
                    <a:lnTo>
                      <a:pt x="6" y="283"/>
                    </a:lnTo>
                    <a:lnTo>
                      <a:pt x="0" y="247"/>
                    </a:lnTo>
                    <a:lnTo>
                      <a:pt x="6" y="217"/>
                    </a:lnTo>
                    <a:lnTo>
                      <a:pt x="30" y="193"/>
                    </a:lnTo>
                    <a:lnTo>
                      <a:pt x="78" y="175"/>
                    </a:lnTo>
                    <a:lnTo>
                      <a:pt x="114" y="151"/>
                    </a:lnTo>
                    <a:lnTo>
                      <a:pt x="144" y="145"/>
                    </a:lnTo>
                    <a:lnTo>
                      <a:pt x="156" y="109"/>
                    </a:lnTo>
                    <a:lnTo>
                      <a:pt x="180" y="97"/>
                    </a:lnTo>
                    <a:lnTo>
                      <a:pt x="204" y="90"/>
                    </a:lnTo>
                    <a:lnTo>
                      <a:pt x="240" y="60"/>
                    </a:lnTo>
                    <a:lnTo>
                      <a:pt x="264" y="48"/>
                    </a:lnTo>
                    <a:lnTo>
                      <a:pt x="282" y="60"/>
                    </a:lnTo>
                    <a:lnTo>
                      <a:pt x="300" y="66"/>
                    </a:lnTo>
                    <a:lnTo>
                      <a:pt x="312" y="42"/>
                    </a:lnTo>
                    <a:lnTo>
                      <a:pt x="330" y="24"/>
                    </a:lnTo>
                    <a:lnTo>
                      <a:pt x="360" y="18"/>
                    </a:lnTo>
                    <a:lnTo>
                      <a:pt x="372" y="0"/>
                    </a:lnTo>
                    <a:lnTo>
                      <a:pt x="396" y="6"/>
                    </a:lnTo>
                    <a:lnTo>
                      <a:pt x="438" y="12"/>
                    </a:lnTo>
                    <a:lnTo>
                      <a:pt x="432" y="36"/>
                    </a:lnTo>
                    <a:lnTo>
                      <a:pt x="420" y="66"/>
                    </a:lnTo>
                    <a:lnTo>
                      <a:pt x="438" y="78"/>
                    </a:lnTo>
                    <a:lnTo>
                      <a:pt x="468" y="78"/>
                    </a:lnTo>
                    <a:lnTo>
                      <a:pt x="492" y="115"/>
                    </a:lnTo>
                    <a:lnTo>
                      <a:pt x="510" y="109"/>
                    </a:lnTo>
                    <a:lnTo>
                      <a:pt x="540" y="90"/>
                    </a:lnTo>
                    <a:lnTo>
                      <a:pt x="540" y="30"/>
                    </a:lnTo>
                    <a:lnTo>
                      <a:pt x="564" y="0"/>
                    </a:lnTo>
                    <a:lnTo>
                      <a:pt x="576" y="42"/>
                    </a:lnTo>
                    <a:lnTo>
                      <a:pt x="582" y="54"/>
                    </a:lnTo>
                    <a:lnTo>
                      <a:pt x="594" y="60"/>
                    </a:lnTo>
                    <a:lnTo>
                      <a:pt x="612" y="121"/>
                    </a:lnTo>
                    <a:lnTo>
                      <a:pt x="642" y="151"/>
                    </a:lnTo>
                    <a:lnTo>
                      <a:pt x="678" y="163"/>
                    </a:lnTo>
                    <a:lnTo>
                      <a:pt x="690" y="199"/>
                    </a:lnTo>
                    <a:lnTo>
                      <a:pt x="708" y="211"/>
                    </a:lnTo>
                    <a:lnTo>
                      <a:pt x="714" y="241"/>
                    </a:lnTo>
                    <a:lnTo>
                      <a:pt x="751" y="265"/>
                    </a:lnTo>
                    <a:lnTo>
                      <a:pt x="751" y="289"/>
                    </a:lnTo>
                    <a:lnTo>
                      <a:pt x="757" y="325"/>
                    </a:lnTo>
                    <a:lnTo>
                      <a:pt x="757" y="379"/>
                    </a:lnTo>
                    <a:lnTo>
                      <a:pt x="714" y="469"/>
                    </a:lnTo>
                    <a:lnTo>
                      <a:pt x="696" y="523"/>
                    </a:lnTo>
                    <a:lnTo>
                      <a:pt x="696" y="547"/>
                    </a:lnTo>
                    <a:lnTo>
                      <a:pt x="684" y="547"/>
                    </a:lnTo>
                    <a:lnTo>
                      <a:pt x="660" y="559"/>
                    </a:lnTo>
                    <a:lnTo>
                      <a:pt x="636" y="577"/>
                    </a:lnTo>
                    <a:lnTo>
                      <a:pt x="618" y="577"/>
                    </a:lnTo>
                    <a:lnTo>
                      <a:pt x="594" y="559"/>
                    </a:lnTo>
                    <a:lnTo>
                      <a:pt x="576" y="571"/>
                    </a:lnTo>
                    <a:lnTo>
                      <a:pt x="534" y="553"/>
                    </a:lnTo>
                    <a:lnTo>
                      <a:pt x="498" y="535"/>
                    </a:lnTo>
                    <a:lnTo>
                      <a:pt x="480" y="505"/>
                    </a:lnTo>
                    <a:lnTo>
                      <a:pt x="468" y="481"/>
                    </a:lnTo>
                    <a:lnTo>
                      <a:pt x="444" y="487"/>
                    </a:lnTo>
                    <a:lnTo>
                      <a:pt x="420" y="463"/>
                    </a:lnTo>
                    <a:lnTo>
                      <a:pt x="378" y="421"/>
                    </a:lnTo>
                    <a:lnTo>
                      <a:pt x="312" y="409"/>
                    </a:lnTo>
                    <a:lnTo>
                      <a:pt x="264" y="415"/>
                    </a:lnTo>
                    <a:lnTo>
                      <a:pt x="204" y="433"/>
                    </a:lnTo>
                    <a:lnTo>
                      <a:pt x="198" y="451"/>
                    </a:lnTo>
                    <a:lnTo>
                      <a:pt x="162" y="457"/>
                    </a:lnTo>
                    <a:lnTo>
                      <a:pt x="138" y="457"/>
                    </a:lnTo>
                    <a:lnTo>
                      <a:pt x="120" y="475"/>
                    </a:lnTo>
                    <a:lnTo>
                      <a:pt x="84" y="487"/>
                    </a:lnTo>
                    <a:lnTo>
                      <a:pt x="60" y="487"/>
                    </a:lnTo>
                    <a:lnTo>
                      <a:pt x="30" y="463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8" name="Freeform 87"/>
              <p:cNvSpPr>
                <a:spLocks/>
              </p:cNvSpPr>
              <p:nvPr/>
            </p:nvSpPr>
            <p:spPr bwMode="auto">
              <a:xfrm>
                <a:off x="9703938" y="5808141"/>
                <a:ext cx="104595" cy="142167"/>
              </a:xfrm>
              <a:custGeom>
                <a:avLst/>
                <a:gdLst>
                  <a:gd name="T0" fmla="*/ 0 w 66"/>
                  <a:gd name="T1" fmla="*/ 2147483647 h 91"/>
                  <a:gd name="T2" fmla="*/ 2147483647 w 66"/>
                  <a:gd name="T3" fmla="*/ 2147483647 h 91"/>
                  <a:gd name="T4" fmla="*/ 2147483647 w 66"/>
                  <a:gd name="T5" fmla="*/ 2147483647 h 91"/>
                  <a:gd name="T6" fmla="*/ 2147483647 w 66"/>
                  <a:gd name="T7" fmla="*/ 2147483647 h 91"/>
                  <a:gd name="T8" fmla="*/ 2147483647 w 66"/>
                  <a:gd name="T9" fmla="*/ 2147483647 h 91"/>
                  <a:gd name="T10" fmla="*/ 2147483647 w 66"/>
                  <a:gd name="T11" fmla="*/ 2147483647 h 91"/>
                  <a:gd name="T12" fmla="*/ 2147483647 w 66"/>
                  <a:gd name="T13" fmla="*/ 0 h 91"/>
                  <a:gd name="T14" fmla="*/ 2147483647 w 66"/>
                  <a:gd name="T15" fmla="*/ 2147483647 h 91"/>
                  <a:gd name="T16" fmla="*/ 0 w 66"/>
                  <a:gd name="T17" fmla="*/ 2147483647 h 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91">
                    <a:moveTo>
                      <a:pt x="0" y="18"/>
                    </a:moveTo>
                    <a:lnTo>
                      <a:pt x="12" y="48"/>
                    </a:lnTo>
                    <a:lnTo>
                      <a:pt x="18" y="72"/>
                    </a:lnTo>
                    <a:lnTo>
                      <a:pt x="36" y="91"/>
                    </a:lnTo>
                    <a:lnTo>
                      <a:pt x="48" y="66"/>
                    </a:lnTo>
                    <a:lnTo>
                      <a:pt x="66" y="30"/>
                    </a:lnTo>
                    <a:lnTo>
                      <a:pt x="66" y="0"/>
                    </a:lnTo>
                    <a:lnTo>
                      <a:pt x="42" y="12"/>
                    </a:lnTo>
                    <a:lnTo>
                      <a:pt x="0" y="1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8697927" y="4318239"/>
                <a:ext cx="271946" cy="316557"/>
              </a:xfrm>
              <a:custGeom>
                <a:avLst/>
                <a:gdLst>
                  <a:gd name="T0" fmla="*/ 2147483647 w 174"/>
                  <a:gd name="T1" fmla="*/ 2147483647 h 204"/>
                  <a:gd name="T2" fmla="*/ 0 w 174"/>
                  <a:gd name="T3" fmla="*/ 2147483647 h 204"/>
                  <a:gd name="T4" fmla="*/ 0 w 174"/>
                  <a:gd name="T5" fmla="*/ 2147483647 h 204"/>
                  <a:gd name="T6" fmla="*/ 2147483647 w 174"/>
                  <a:gd name="T7" fmla="*/ 2147483647 h 204"/>
                  <a:gd name="T8" fmla="*/ 2147483647 w 174"/>
                  <a:gd name="T9" fmla="*/ 2147483647 h 204"/>
                  <a:gd name="T10" fmla="*/ 2147483647 w 174"/>
                  <a:gd name="T11" fmla="*/ 2147483647 h 204"/>
                  <a:gd name="T12" fmla="*/ 2147483647 w 174"/>
                  <a:gd name="T13" fmla="*/ 2147483647 h 204"/>
                  <a:gd name="T14" fmla="*/ 2147483647 w 174"/>
                  <a:gd name="T15" fmla="*/ 0 h 204"/>
                  <a:gd name="T16" fmla="*/ 2147483647 w 174"/>
                  <a:gd name="T17" fmla="*/ 2147483647 h 204"/>
                  <a:gd name="T18" fmla="*/ 2147483647 w 174"/>
                  <a:gd name="T19" fmla="*/ 2147483647 h 204"/>
                  <a:gd name="T20" fmla="*/ 2147483647 w 174"/>
                  <a:gd name="T21" fmla="*/ 2147483647 h 204"/>
                  <a:gd name="T22" fmla="*/ 2147483647 w 174"/>
                  <a:gd name="T23" fmla="*/ 2147483647 h 204"/>
                  <a:gd name="T24" fmla="*/ 2147483647 w 174"/>
                  <a:gd name="T25" fmla="*/ 2147483647 h 204"/>
                  <a:gd name="T26" fmla="*/ 2147483647 w 174"/>
                  <a:gd name="T27" fmla="*/ 2147483647 h 204"/>
                  <a:gd name="T28" fmla="*/ 2147483647 w 174"/>
                  <a:gd name="T29" fmla="*/ 2147483647 h 204"/>
                  <a:gd name="T30" fmla="*/ 2147483647 w 174"/>
                  <a:gd name="T31" fmla="*/ 2147483647 h 204"/>
                  <a:gd name="T32" fmla="*/ 2147483647 w 174"/>
                  <a:gd name="T33" fmla="*/ 2147483647 h 204"/>
                  <a:gd name="T34" fmla="*/ 2147483647 w 174"/>
                  <a:gd name="T35" fmla="*/ 2147483647 h 204"/>
                  <a:gd name="T36" fmla="*/ 2147483647 w 174"/>
                  <a:gd name="T37" fmla="*/ 2147483647 h 204"/>
                  <a:gd name="T38" fmla="*/ 2147483647 w 174"/>
                  <a:gd name="T39" fmla="*/ 2147483647 h 204"/>
                  <a:gd name="T40" fmla="*/ 2147483647 w 174"/>
                  <a:gd name="T41" fmla="*/ 2147483647 h 204"/>
                  <a:gd name="T42" fmla="*/ 2147483647 w 174"/>
                  <a:gd name="T43" fmla="*/ 2147483647 h 204"/>
                  <a:gd name="T44" fmla="*/ 2147483647 w 174"/>
                  <a:gd name="T45" fmla="*/ 2147483647 h 204"/>
                  <a:gd name="T46" fmla="*/ 2147483647 w 174"/>
                  <a:gd name="T47" fmla="*/ 2147483647 h 20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74" h="204">
                    <a:moveTo>
                      <a:pt x="12" y="168"/>
                    </a:moveTo>
                    <a:lnTo>
                      <a:pt x="0" y="144"/>
                    </a:lnTo>
                    <a:lnTo>
                      <a:pt x="0" y="108"/>
                    </a:lnTo>
                    <a:lnTo>
                      <a:pt x="12" y="90"/>
                    </a:lnTo>
                    <a:lnTo>
                      <a:pt x="36" y="84"/>
                    </a:lnTo>
                    <a:lnTo>
                      <a:pt x="60" y="66"/>
                    </a:lnTo>
                    <a:lnTo>
                      <a:pt x="96" y="24"/>
                    </a:lnTo>
                    <a:lnTo>
                      <a:pt x="138" y="0"/>
                    </a:lnTo>
                    <a:lnTo>
                      <a:pt x="162" y="12"/>
                    </a:lnTo>
                    <a:lnTo>
                      <a:pt x="174" y="30"/>
                    </a:lnTo>
                    <a:lnTo>
                      <a:pt x="156" y="48"/>
                    </a:lnTo>
                    <a:lnTo>
                      <a:pt x="150" y="66"/>
                    </a:lnTo>
                    <a:lnTo>
                      <a:pt x="156" y="90"/>
                    </a:lnTo>
                    <a:lnTo>
                      <a:pt x="174" y="108"/>
                    </a:lnTo>
                    <a:lnTo>
                      <a:pt x="156" y="120"/>
                    </a:lnTo>
                    <a:lnTo>
                      <a:pt x="150" y="132"/>
                    </a:lnTo>
                    <a:lnTo>
                      <a:pt x="138" y="150"/>
                    </a:lnTo>
                    <a:lnTo>
                      <a:pt x="126" y="168"/>
                    </a:lnTo>
                    <a:lnTo>
                      <a:pt x="114" y="198"/>
                    </a:lnTo>
                    <a:lnTo>
                      <a:pt x="90" y="204"/>
                    </a:lnTo>
                    <a:lnTo>
                      <a:pt x="72" y="192"/>
                    </a:lnTo>
                    <a:lnTo>
                      <a:pt x="42" y="192"/>
                    </a:lnTo>
                    <a:lnTo>
                      <a:pt x="24" y="192"/>
                    </a:lnTo>
                    <a:lnTo>
                      <a:pt x="12" y="16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0" name="Freeform 89"/>
              <p:cNvSpPr>
                <a:spLocks/>
              </p:cNvSpPr>
              <p:nvPr/>
            </p:nvSpPr>
            <p:spPr bwMode="auto">
              <a:xfrm>
                <a:off x="8933740" y="4475570"/>
                <a:ext cx="169253" cy="206614"/>
              </a:xfrm>
              <a:custGeom>
                <a:avLst/>
                <a:gdLst>
                  <a:gd name="T0" fmla="*/ 2147483647 w 108"/>
                  <a:gd name="T1" fmla="*/ 2147483647 h 132"/>
                  <a:gd name="T2" fmla="*/ 2147483647 w 108"/>
                  <a:gd name="T3" fmla="*/ 2147483647 h 132"/>
                  <a:gd name="T4" fmla="*/ 0 w 108"/>
                  <a:gd name="T5" fmla="*/ 2147483647 h 132"/>
                  <a:gd name="T6" fmla="*/ 2147483647 w 108"/>
                  <a:gd name="T7" fmla="*/ 2147483647 h 132"/>
                  <a:gd name="T8" fmla="*/ 2147483647 w 108"/>
                  <a:gd name="T9" fmla="*/ 2147483647 h 132"/>
                  <a:gd name="T10" fmla="*/ 2147483647 w 108"/>
                  <a:gd name="T11" fmla="*/ 2147483647 h 132"/>
                  <a:gd name="T12" fmla="*/ 2147483647 w 108"/>
                  <a:gd name="T13" fmla="*/ 2147483647 h 132"/>
                  <a:gd name="T14" fmla="*/ 2147483647 w 108"/>
                  <a:gd name="T15" fmla="*/ 0 h 132"/>
                  <a:gd name="T16" fmla="*/ 2147483647 w 108"/>
                  <a:gd name="T17" fmla="*/ 2147483647 h 132"/>
                  <a:gd name="T18" fmla="*/ 2147483647 w 108"/>
                  <a:gd name="T19" fmla="*/ 2147483647 h 132"/>
                  <a:gd name="T20" fmla="*/ 2147483647 w 108"/>
                  <a:gd name="T21" fmla="*/ 2147483647 h 132"/>
                  <a:gd name="T22" fmla="*/ 2147483647 w 108"/>
                  <a:gd name="T23" fmla="*/ 2147483647 h 132"/>
                  <a:gd name="T24" fmla="*/ 2147483647 w 108"/>
                  <a:gd name="T25" fmla="*/ 2147483647 h 132"/>
                  <a:gd name="T26" fmla="*/ 2147483647 w 108"/>
                  <a:gd name="T27" fmla="*/ 2147483647 h 132"/>
                  <a:gd name="T28" fmla="*/ 2147483647 w 108"/>
                  <a:gd name="T29" fmla="*/ 2147483647 h 132"/>
                  <a:gd name="T30" fmla="*/ 2147483647 w 108"/>
                  <a:gd name="T31" fmla="*/ 2147483647 h 132"/>
                  <a:gd name="T32" fmla="*/ 2147483647 w 108"/>
                  <a:gd name="T33" fmla="*/ 2147483647 h 132"/>
                  <a:gd name="T34" fmla="*/ 2147483647 w 108"/>
                  <a:gd name="T35" fmla="*/ 2147483647 h 132"/>
                  <a:gd name="T36" fmla="*/ 2147483647 w 108"/>
                  <a:gd name="T37" fmla="*/ 2147483647 h 132"/>
                  <a:gd name="T38" fmla="*/ 2147483647 w 108"/>
                  <a:gd name="T39" fmla="*/ 2147483647 h 132"/>
                  <a:gd name="T40" fmla="*/ 2147483647 w 108"/>
                  <a:gd name="T41" fmla="*/ 2147483647 h 132"/>
                  <a:gd name="T42" fmla="*/ 2147483647 w 108"/>
                  <a:gd name="T43" fmla="*/ 2147483647 h 132"/>
                  <a:gd name="T44" fmla="*/ 2147483647 w 108"/>
                  <a:gd name="T45" fmla="*/ 2147483647 h 132"/>
                  <a:gd name="T46" fmla="*/ 2147483647 w 108"/>
                  <a:gd name="T47" fmla="*/ 2147483647 h 1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8" h="132">
                    <a:moveTo>
                      <a:pt x="12" y="126"/>
                    </a:moveTo>
                    <a:lnTo>
                      <a:pt x="12" y="108"/>
                    </a:lnTo>
                    <a:lnTo>
                      <a:pt x="0" y="84"/>
                    </a:lnTo>
                    <a:lnTo>
                      <a:pt x="6" y="66"/>
                    </a:lnTo>
                    <a:lnTo>
                      <a:pt x="24" y="24"/>
                    </a:lnTo>
                    <a:lnTo>
                      <a:pt x="36" y="12"/>
                    </a:lnTo>
                    <a:lnTo>
                      <a:pt x="66" y="6"/>
                    </a:lnTo>
                    <a:lnTo>
                      <a:pt x="108" y="0"/>
                    </a:lnTo>
                    <a:lnTo>
                      <a:pt x="108" y="12"/>
                    </a:lnTo>
                    <a:lnTo>
                      <a:pt x="90" y="12"/>
                    </a:lnTo>
                    <a:lnTo>
                      <a:pt x="54" y="24"/>
                    </a:lnTo>
                    <a:lnTo>
                      <a:pt x="42" y="42"/>
                    </a:lnTo>
                    <a:lnTo>
                      <a:pt x="84" y="42"/>
                    </a:lnTo>
                    <a:lnTo>
                      <a:pt x="90" y="60"/>
                    </a:lnTo>
                    <a:lnTo>
                      <a:pt x="78" y="66"/>
                    </a:lnTo>
                    <a:lnTo>
                      <a:pt x="66" y="78"/>
                    </a:lnTo>
                    <a:lnTo>
                      <a:pt x="90" y="102"/>
                    </a:lnTo>
                    <a:lnTo>
                      <a:pt x="96" y="126"/>
                    </a:lnTo>
                    <a:lnTo>
                      <a:pt x="72" y="126"/>
                    </a:lnTo>
                    <a:lnTo>
                      <a:pt x="54" y="108"/>
                    </a:lnTo>
                    <a:lnTo>
                      <a:pt x="36" y="84"/>
                    </a:lnTo>
                    <a:lnTo>
                      <a:pt x="36" y="114"/>
                    </a:lnTo>
                    <a:lnTo>
                      <a:pt x="36" y="132"/>
                    </a:lnTo>
                    <a:lnTo>
                      <a:pt x="12" y="12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8549592" y="4710618"/>
                <a:ext cx="317587" cy="72031"/>
              </a:xfrm>
              <a:custGeom>
                <a:avLst/>
                <a:gdLst>
                  <a:gd name="T0" fmla="*/ 0 w 34"/>
                  <a:gd name="T1" fmla="*/ 2147483647 h 8"/>
                  <a:gd name="T2" fmla="*/ 2147483647 w 34"/>
                  <a:gd name="T3" fmla="*/ 0 h 8"/>
                  <a:gd name="T4" fmla="*/ 2147483647 w 34"/>
                  <a:gd name="T5" fmla="*/ 0 h 8"/>
                  <a:gd name="T6" fmla="*/ 2147483647 w 34"/>
                  <a:gd name="T7" fmla="*/ 2147483647 h 8"/>
                  <a:gd name="T8" fmla="*/ 2147483647 w 34"/>
                  <a:gd name="T9" fmla="*/ 2147483647 h 8"/>
                  <a:gd name="T10" fmla="*/ 2147483647 w 34"/>
                  <a:gd name="T11" fmla="*/ 2147483647 h 8"/>
                  <a:gd name="T12" fmla="*/ 2147483647 w 34"/>
                  <a:gd name="T13" fmla="*/ 2147483647 h 8"/>
                  <a:gd name="T14" fmla="*/ 2147483647 w 34"/>
                  <a:gd name="T15" fmla="*/ 2147483647 h 8"/>
                  <a:gd name="T16" fmla="*/ 2147483647 w 34"/>
                  <a:gd name="T17" fmla="*/ 2147483647 h 8"/>
                  <a:gd name="T18" fmla="*/ 2147483647 w 34"/>
                  <a:gd name="T19" fmla="*/ 2147483647 h 8"/>
                  <a:gd name="T20" fmla="*/ 0 w 34"/>
                  <a:gd name="T21" fmla="*/ 2147483647 h 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" h="8">
                    <a:moveTo>
                      <a:pt x="0" y="1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0" y="4"/>
                      <a:pt x="8" y="4"/>
                    </a:cubicBezTo>
                    <a:cubicBezTo>
                      <a:pt x="7" y="3"/>
                      <a:pt x="0" y="1"/>
                      <a:pt x="0" y="1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>
                <a:off x="3510024" y="2756305"/>
                <a:ext cx="190172" cy="214198"/>
              </a:xfrm>
              <a:custGeom>
                <a:avLst/>
                <a:gdLst>
                  <a:gd name="T0" fmla="*/ 0 w 120"/>
                  <a:gd name="T1" fmla="*/ 2147483647 h 138"/>
                  <a:gd name="T2" fmla="*/ 0 w 120"/>
                  <a:gd name="T3" fmla="*/ 2147483647 h 138"/>
                  <a:gd name="T4" fmla="*/ 2147483647 w 120"/>
                  <a:gd name="T5" fmla="*/ 2147483647 h 138"/>
                  <a:gd name="T6" fmla="*/ 2147483647 w 120"/>
                  <a:gd name="T7" fmla="*/ 2147483647 h 138"/>
                  <a:gd name="T8" fmla="*/ 2147483647 w 120"/>
                  <a:gd name="T9" fmla="*/ 0 h 138"/>
                  <a:gd name="T10" fmla="*/ 2147483647 w 120"/>
                  <a:gd name="T11" fmla="*/ 2147483647 h 138"/>
                  <a:gd name="T12" fmla="*/ 2147483647 w 120"/>
                  <a:gd name="T13" fmla="*/ 2147483647 h 138"/>
                  <a:gd name="T14" fmla="*/ 2147483647 w 120"/>
                  <a:gd name="T15" fmla="*/ 2147483647 h 138"/>
                  <a:gd name="T16" fmla="*/ 2147483647 w 120"/>
                  <a:gd name="T17" fmla="*/ 2147483647 h 138"/>
                  <a:gd name="T18" fmla="*/ 2147483647 w 120"/>
                  <a:gd name="T19" fmla="*/ 2147483647 h 138"/>
                  <a:gd name="T20" fmla="*/ 2147483647 w 120"/>
                  <a:gd name="T21" fmla="*/ 2147483647 h 138"/>
                  <a:gd name="T22" fmla="*/ 2147483647 w 120"/>
                  <a:gd name="T23" fmla="*/ 2147483647 h 138"/>
                  <a:gd name="T24" fmla="*/ 2147483647 w 120"/>
                  <a:gd name="T25" fmla="*/ 2147483647 h 138"/>
                  <a:gd name="T26" fmla="*/ 2147483647 w 120"/>
                  <a:gd name="T27" fmla="*/ 2147483647 h 138"/>
                  <a:gd name="T28" fmla="*/ 2147483647 w 120"/>
                  <a:gd name="T29" fmla="*/ 2147483647 h 138"/>
                  <a:gd name="T30" fmla="*/ 2147483647 w 120"/>
                  <a:gd name="T31" fmla="*/ 2147483647 h 138"/>
                  <a:gd name="T32" fmla="*/ 0 w 120"/>
                  <a:gd name="T33" fmla="*/ 2147483647 h 1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20" h="138">
                    <a:moveTo>
                      <a:pt x="0" y="114"/>
                    </a:moveTo>
                    <a:lnTo>
                      <a:pt x="0" y="90"/>
                    </a:lnTo>
                    <a:lnTo>
                      <a:pt x="6" y="72"/>
                    </a:lnTo>
                    <a:lnTo>
                      <a:pt x="36" y="24"/>
                    </a:lnTo>
                    <a:lnTo>
                      <a:pt x="66" y="0"/>
                    </a:lnTo>
                    <a:lnTo>
                      <a:pt x="66" y="18"/>
                    </a:lnTo>
                    <a:lnTo>
                      <a:pt x="54" y="42"/>
                    </a:lnTo>
                    <a:lnTo>
                      <a:pt x="60" y="54"/>
                    </a:lnTo>
                    <a:lnTo>
                      <a:pt x="108" y="78"/>
                    </a:lnTo>
                    <a:lnTo>
                      <a:pt x="120" y="108"/>
                    </a:lnTo>
                    <a:lnTo>
                      <a:pt x="120" y="132"/>
                    </a:lnTo>
                    <a:lnTo>
                      <a:pt x="96" y="138"/>
                    </a:lnTo>
                    <a:lnTo>
                      <a:pt x="84" y="120"/>
                    </a:lnTo>
                    <a:lnTo>
                      <a:pt x="66" y="126"/>
                    </a:lnTo>
                    <a:lnTo>
                      <a:pt x="48" y="114"/>
                    </a:lnTo>
                    <a:lnTo>
                      <a:pt x="18" y="108"/>
                    </a:lnTo>
                    <a:lnTo>
                      <a:pt x="0" y="1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2728415" y="3838665"/>
                <a:ext cx="330900" cy="92881"/>
              </a:xfrm>
              <a:custGeom>
                <a:avLst/>
                <a:gdLst>
                  <a:gd name="T0" fmla="*/ 2147483647 w 35"/>
                  <a:gd name="T1" fmla="*/ 2147483647 h 10"/>
                  <a:gd name="T2" fmla="*/ 2147483647 w 35"/>
                  <a:gd name="T3" fmla="*/ 0 h 10"/>
                  <a:gd name="T4" fmla="*/ 2147483647 w 35"/>
                  <a:gd name="T5" fmla="*/ 0 h 10"/>
                  <a:gd name="T6" fmla="*/ 2147483647 w 35"/>
                  <a:gd name="T7" fmla="*/ 2147483647 h 10"/>
                  <a:gd name="T8" fmla="*/ 2147483647 w 35"/>
                  <a:gd name="T9" fmla="*/ 2147483647 h 10"/>
                  <a:gd name="T10" fmla="*/ 2147483647 w 35"/>
                  <a:gd name="T11" fmla="*/ 2147483647 h 10"/>
                  <a:gd name="T12" fmla="*/ 2147483647 w 35"/>
                  <a:gd name="T13" fmla="*/ 2147483647 h 10"/>
                  <a:gd name="T14" fmla="*/ 2147483647 w 35"/>
                  <a:gd name="T15" fmla="*/ 2147483647 h 10"/>
                  <a:gd name="T16" fmla="*/ 2147483647 w 35"/>
                  <a:gd name="T17" fmla="*/ 2147483647 h 10"/>
                  <a:gd name="T18" fmla="*/ 2147483647 w 35"/>
                  <a:gd name="T19" fmla="*/ 2147483647 h 10"/>
                  <a:gd name="T20" fmla="*/ 2147483647 w 35"/>
                  <a:gd name="T21" fmla="*/ 2147483647 h 10"/>
                  <a:gd name="T22" fmla="*/ 2147483647 w 35"/>
                  <a:gd name="T23" fmla="*/ 2147483647 h 10"/>
                  <a:gd name="T24" fmla="*/ 2147483647 w 35"/>
                  <a:gd name="T25" fmla="*/ 2147483647 h 10"/>
                  <a:gd name="T26" fmla="*/ 2147483647 w 35"/>
                  <a:gd name="T27" fmla="*/ 2147483647 h 10"/>
                  <a:gd name="T28" fmla="*/ 0 w 35"/>
                  <a:gd name="T29" fmla="*/ 2147483647 h 10"/>
                  <a:gd name="T30" fmla="*/ 2147483647 w 35"/>
                  <a:gd name="T31" fmla="*/ 2147483647 h 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" h="10">
                    <a:moveTo>
                      <a:pt x="2" y="1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7" y="5"/>
                      <a:pt x="28" y="6"/>
                    </a:cubicBezTo>
                    <a:cubicBezTo>
                      <a:pt x="30" y="7"/>
                      <a:pt x="33" y="7"/>
                      <a:pt x="33" y="7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5" y="9"/>
                      <a:pt x="35" y="10"/>
                      <a:pt x="33" y="10"/>
                    </a:cubicBezTo>
                    <a:cubicBezTo>
                      <a:pt x="31" y="10"/>
                      <a:pt x="25" y="10"/>
                      <a:pt x="25" y="10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2" y="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3059315" y="3941025"/>
                <a:ext cx="205386" cy="56867"/>
              </a:xfrm>
              <a:custGeom>
                <a:avLst/>
                <a:gdLst>
                  <a:gd name="T0" fmla="*/ 2147483647 w 132"/>
                  <a:gd name="T1" fmla="*/ 0 h 36"/>
                  <a:gd name="T2" fmla="*/ 2147483647 w 132"/>
                  <a:gd name="T3" fmla="*/ 2147483647 h 36"/>
                  <a:gd name="T4" fmla="*/ 0 w 132"/>
                  <a:gd name="T5" fmla="*/ 2147483647 h 36"/>
                  <a:gd name="T6" fmla="*/ 2147483647 w 132"/>
                  <a:gd name="T7" fmla="*/ 2147483647 h 36"/>
                  <a:gd name="T8" fmla="*/ 2147483647 w 132"/>
                  <a:gd name="T9" fmla="*/ 2147483647 h 36"/>
                  <a:gd name="T10" fmla="*/ 2147483647 w 132"/>
                  <a:gd name="T11" fmla="*/ 2147483647 h 36"/>
                  <a:gd name="T12" fmla="*/ 2147483647 w 132"/>
                  <a:gd name="T13" fmla="*/ 2147483647 h 36"/>
                  <a:gd name="T14" fmla="*/ 2147483647 w 132"/>
                  <a:gd name="T15" fmla="*/ 2147483647 h 36"/>
                  <a:gd name="T16" fmla="*/ 2147483647 w 132"/>
                  <a:gd name="T17" fmla="*/ 2147483647 h 36"/>
                  <a:gd name="T18" fmla="*/ 2147483647 w 132"/>
                  <a:gd name="T19" fmla="*/ 0 h 36"/>
                  <a:gd name="T20" fmla="*/ 2147483647 w 132"/>
                  <a:gd name="T21" fmla="*/ 0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2" h="36">
                    <a:moveTo>
                      <a:pt x="24" y="0"/>
                    </a:moveTo>
                    <a:lnTo>
                      <a:pt x="24" y="12"/>
                    </a:lnTo>
                    <a:lnTo>
                      <a:pt x="0" y="18"/>
                    </a:lnTo>
                    <a:lnTo>
                      <a:pt x="30" y="30"/>
                    </a:lnTo>
                    <a:lnTo>
                      <a:pt x="42" y="36"/>
                    </a:lnTo>
                    <a:lnTo>
                      <a:pt x="66" y="36"/>
                    </a:lnTo>
                    <a:lnTo>
                      <a:pt x="84" y="24"/>
                    </a:lnTo>
                    <a:lnTo>
                      <a:pt x="132" y="30"/>
                    </a:lnTo>
                    <a:lnTo>
                      <a:pt x="108" y="18"/>
                    </a:lnTo>
                    <a:lnTo>
                      <a:pt x="72" y="0"/>
                    </a:lnTo>
                    <a:lnTo>
                      <a:pt x="24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5769272" y="3311702"/>
                <a:ext cx="93184" cy="54970"/>
              </a:xfrm>
              <a:custGeom>
                <a:avLst/>
                <a:gdLst>
                  <a:gd name="T0" fmla="*/ 0 w 60"/>
                  <a:gd name="T1" fmla="*/ 2147483647 h 36"/>
                  <a:gd name="T2" fmla="*/ 2147483647 w 60"/>
                  <a:gd name="T3" fmla="*/ 0 h 36"/>
                  <a:gd name="T4" fmla="*/ 2147483647 w 60"/>
                  <a:gd name="T5" fmla="*/ 2147483647 h 36"/>
                  <a:gd name="T6" fmla="*/ 2147483647 w 60"/>
                  <a:gd name="T7" fmla="*/ 2147483647 h 36"/>
                  <a:gd name="T8" fmla="*/ 2147483647 w 60"/>
                  <a:gd name="T9" fmla="*/ 2147483647 h 36"/>
                  <a:gd name="T10" fmla="*/ 2147483647 w 60"/>
                  <a:gd name="T11" fmla="*/ 2147483647 h 36"/>
                  <a:gd name="T12" fmla="*/ 0 w 60"/>
                  <a:gd name="T13" fmla="*/ 2147483647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36">
                    <a:moveTo>
                      <a:pt x="0" y="12"/>
                    </a:moveTo>
                    <a:lnTo>
                      <a:pt x="36" y="0"/>
                    </a:lnTo>
                    <a:lnTo>
                      <a:pt x="60" y="6"/>
                    </a:lnTo>
                    <a:lnTo>
                      <a:pt x="60" y="18"/>
                    </a:lnTo>
                    <a:lnTo>
                      <a:pt x="54" y="36"/>
                    </a:lnTo>
                    <a:lnTo>
                      <a:pt x="30" y="24"/>
                    </a:lnTo>
                    <a:lnTo>
                      <a:pt x="0" y="1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5664676" y="3205551"/>
                <a:ext cx="38034" cy="73926"/>
              </a:xfrm>
              <a:custGeom>
                <a:avLst/>
                <a:gdLst>
                  <a:gd name="T0" fmla="*/ 0 w 24"/>
                  <a:gd name="T1" fmla="*/ 2147483647 h 48"/>
                  <a:gd name="T2" fmla="*/ 2147483647 w 24"/>
                  <a:gd name="T3" fmla="*/ 2147483647 h 48"/>
                  <a:gd name="T4" fmla="*/ 2147483647 w 24"/>
                  <a:gd name="T5" fmla="*/ 0 h 48"/>
                  <a:gd name="T6" fmla="*/ 2147483647 w 24"/>
                  <a:gd name="T7" fmla="*/ 2147483647 h 48"/>
                  <a:gd name="T8" fmla="*/ 2147483647 w 24"/>
                  <a:gd name="T9" fmla="*/ 2147483647 h 48"/>
                  <a:gd name="T10" fmla="*/ 0 w 24"/>
                  <a:gd name="T11" fmla="*/ 2147483647 h 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48">
                    <a:moveTo>
                      <a:pt x="0" y="48"/>
                    </a:moveTo>
                    <a:lnTo>
                      <a:pt x="6" y="6"/>
                    </a:lnTo>
                    <a:lnTo>
                      <a:pt x="18" y="0"/>
                    </a:lnTo>
                    <a:lnTo>
                      <a:pt x="24" y="24"/>
                    </a:lnTo>
                    <a:lnTo>
                      <a:pt x="24" y="48"/>
                    </a:lnTo>
                    <a:lnTo>
                      <a:pt x="0" y="4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5655168" y="3129729"/>
                <a:ext cx="47542" cy="56867"/>
              </a:xfrm>
              <a:custGeom>
                <a:avLst/>
                <a:gdLst>
                  <a:gd name="T0" fmla="*/ 0 w 30"/>
                  <a:gd name="T1" fmla="*/ 2147483647 h 37"/>
                  <a:gd name="T2" fmla="*/ 2147483647 w 30"/>
                  <a:gd name="T3" fmla="*/ 0 h 37"/>
                  <a:gd name="T4" fmla="*/ 2147483647 w 30"/>
                  <a:gd name="T5" fmla="*/ 2147483647 h 37"/>
                  <a:gd name="T6" fmla="*/ 2147483647 w 30"/>
                  <a:gd name="T7" fmla="*/ 2147483647 h 37"/>
                  <a:gd name="T8" fmla="*/ 0 w 30"/>
                  <a:gd name="T9" fmla="*/ 2147483647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" h="37">
                    <a:moveTo>
                      <a:pt x="0" y="12"/>
                    </a:moveTo>
                    <a:lnTo>
                      <a:pt x="24" y="0"/>
                    </a:lnTo>
                    <a:lnTo>
                      <a:pt x="30" y="24"/>
                    </a:lnTo>
                    <a:lnTo>
                      <a:pt x="24" y="37"/>
                    </a:lnTo>
                    <a:lnTo>
                      <a:pt x="0" y="1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8" name="Freeform 97"/>
              <p:cNvSpPr>
                <a:spLocks/>
              </p:cNvSpPr>
              <p:nvPr/>
            </p:nvSpPr>
            <p:spPr bwMode="auto">
              <a:xfrm>
                <a:off x="6611735" y="3340135"/>
                <a:ext cx="47544" cy="9478"/>
              </a:xfrm>
              <a:custGeom>
                <a:avLst/>
                <a:gdLst>
                  <a:gd name="T0" fmla="*/ 2147483647 w 30"/>
                  <a:gd name="T1" fmla="*/ 0 h 6"/>
                  <a:gd name="T2" fmla="*/ 2147483647 w 30"/>
                  <a:gd name="T3" fmla="*/ 0 h 6"/>
                  <a:gd name="T4" fmla="*/ 0 w 30"/>
                  <a:gd name="T5" fmla="*/ 2147483647 h 6"/>
                  <a:gd name="T6" fmla="*/ 2147483647 w 3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6">
                    <a:moveTo>
                      <a:pt x="24" y="0"/>
                    </a:moveTo>
                    <a:lnTo>
                      <a:pt x="30" y="0"/>
                    </a:lnTo>
                    <a:lnTo>
                      <a:pt x="0" y="6"/>
                    </a:lnTo>
                    <a:lnTo>
                      <a:pt x="24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6444383" y="3616885"/>
                <a:ext cx="0" cy="37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15000"/>
                  </a:spcBef>
                </a:pPr>
                <a:endParaRPr lang="en-US"/>
              </a:p>
            </p:txBody>
          </p:sp>
          <p:sp>
            <p:nvSpPr>
              <p:cNvPr id="100" name="Freeform 99"/>
              <p:cNvSpPr>
                <a:spLocks/>
              </p:cNvSpPr>
              <p:nvPr/>
            </p:nvSpPr>
            <p:spPr bwMode="auto">
              <a:xfrm>
                <a:off x="6134403" y="3161953"/>
                <a:ext cx="589534" cy="214198"/>
              </a:xfrm>
              <a:custGeom>
                <a:avLst/>
                <a:gdLst>
                  <a:gd name="T0" fmla="*/ 2147483647 w 10616"/>
                  <a:gd name="T1" fmla="*/ 2147483647 h 10000"/>
                  <a:gd name="T2" fmla="*/ 2147483647 w 10616"/>
                  <a:gd name="T3" fmla="*/ 2147483647 h 10000"/>
                  <a:gd name="T4" fmla="*/ 2147483647 w 10616"/>
                  <a:gd name="T5" fmla="*/ 2147483647 h 10000"/>
                  <a:gd name="T6" fmla="*/ 2147483647 w 10616"/>
                  <a:gd name="T7" fmla="*/ 2147483647 h 10000"/>
                  <a:gd name="T8" fmla="*/ 2147483647 w 10616"/>
                  <a:gd name="T9" fmla="*/ 2147483647 h 10000"/>
                  <a:gd name="T10" fmla="*/ 2147483647 w 10616"/>
                  <a:gd name="T11" fmla="*/ 2147483647 h 10000"/>
                  <a:gd name="T12" fmla="*/ 2147483647 w 10616"/>
                  <a:gd name="T13" fmla="*/ 2147483647 h 10000"/>
                  <a:gd name="T14" fmla="*/ 2147483647 w 10616"/>
                  <a:gd name="T15" fmla="*/ 2147483647 h 10000"/>
                  <a:gd name="T16" fmla="*/ 2147483647 w 10616"/>
                  <a:gd name="T17" fmla="*/ 2147483647 h 10000"/>
                  <a:gd name="T18" fmla="*/ 2147483647 w 10616"/>
                  <a:gd name="T19" fmla="*/ 2147483647 h 10000"/>
                  <a:gd name="T20" fmla="*/ 2147483647 w 10616"/>
                  <a:gd name="T21" fmla="*/ 808041496 h 10000"/>
                  <a:gd name="T22" fmla="*/ 2147483647 w 10616"/>
                  <a:gd name="T23" fmla="*/ 808041496 h 10000"/>
                  <a:gd name="T24" fmla="*/ 2147483647 w 10616"/>
                  <a:gd name="T25" fmla="*/ 0 h 10000"/>
                  <a:gd name="T26" fmla="*/ 2147483647 w 10616"/>
                  <a:gd name="T27" fmla="*/ 0 h 10000"/>
                  <a:gd name="T28" fmla="*/ 2147483647 w 10616"/>
                  <a:gd name="T29" fmla="*/ 2147483647 h 10000"/>
                  <a:gd name="T30" fmla="*/ 2147483647 w 10616"/>
                  <a:gd name="T31" fmla="*/ 2147483647 h 10000"/>
                  <a:gd name="T32" fmla="*/ 2147483647 w 10616"/>
                  <a:gd name="T33" fmla="*/ 2147483647 h 10000"/>
                  <a:gd name="T34" fmla="*/ 2147483647 w 10616"/>
                  <a:gd name="T35" fmla="*/ 2147483647 h 10000"/>
                  <a:gd name="T36" fmla="*/ 2147483647 w 10616"/>
                  <a:gd name="T37" fmla="*/ 808041496 h 10000"/>
                  <a:gd name="T38" fmla="*/ 2147483647 w 10616"/>
                  <a:gd name="T39" fmla="*/ 0 h 10000"/>
                  <a:gd name="T40" fmla="*/ 2147483647 w 10616"/>
                  <a:gd name="T41" fmla="*/ 0 h 10000"/>
                  <a:gd name="T42" fmla="*/ 2147483647 w 10616"/>
                  <a:gd name="T43" fmla="*/ 0 h 10000"/>
                  <a:gd name="T44" fmla="*/ 2147483647 w 10616"/>
                  <a:gd name="T45" fmla="*/ 808041496 h 10000"/>
                  <a:gd name="T46" fmla="*/ 2147483647 w 10616"/>
                  <a:gd name="T47" fmla="*/ 2147483647 h 10000"/>
                  <a:gd name="T48" fmla="*/ 2147483647 w 10616"/>
                  <a:gd name="T49" fmla="*/ 2147483647 h 10000"/>
                  <a:gd name="T50" fmla="*/ 2147483647 w 10616"/>
                  <a:gd name="T51" fmla="*/ 2147483647 h 10000"/>
                  <a:gd name="T52" fmla="*/ 2147483647 w 10616"/>
                  <a:gd name="T53" fmla="*/ 2147483647 h 10000"/>
                  <a:gd name="T54" fmla="*/ 2147483647 w 10616"/>
                  <a:gd name="T55" fmla="*/ 2147483647 h 10000"/>
                  <a:gd name="T56" fmla="*/ 2147483647 w 10616"/>
                  <a:gd name="T57" fmla="*/ 2147483647 h 10000"/>
                  <a:gd name="T58" fmla="*/ 2147483647 w 10616"/>
                  <a:gd name="T59" fmla="*/ 2147483647 h 10000"/>
                  <a:gd name="T60" fmla="*/ 2147483647 w 10616"/>
                  <a:gd name="T61" fmla="*/ 2147483647 h 10000"/>
                  <a:gd name="T62" fmla="*/ 0 w 10616"/>
                  <a:gd name="T63" fmla="*/ 2147483647 h 10000"/>
                  <a:gd name="T64" fmla="*/ 2147483647 w 10616"/>
                  <a:gd name="T65" fmla="*/ 2147483647 h 10000"/>
                  <a:gd name="T66" fmla="*/ 2147483647 w 10616"/>
                  <a:gd name="T67" fmla="*/ 2147483647 h 10000"/>
                  <a:gd name="T68" fmla="*/ 2147483647 w 10616"/>
                  <a:gd name="T69" fmla="*/ 2147483647 h 10000"/>
                  <a:gd name="T70" fmla="*/ 2147483647 w 10616"/>
                  <a:gd name="T71" fmla="*/ 2147483647 h 10000"/>
                  <a:gd name="T72" fmla="*/ 2147483647 w 10616"/>
                  <a:gd name="T73" fmla="*/ 2147483647 h 10000"/>
                  <a:gd name="T74" fmla="*/ 2147483647 w 10616"/>
                  <a:gd name="T75" fmla="*/ 2147483647 h 10000"/>
                  <a:gd name="T76" fmla="*/ 2147483647 w 10616"/>
                  <a:gd name="T77" fmla="*/ 2147483647 h 10000"/>
                  <a:gd name="T78" fmla="*/ 2147483647 w 10616"/>
                  <a:gd name="T79" fmla="*/ 2147483647 h 10000"/>
                  <a:gd name="T80" fmla="*/ 2147483647 w 10616"/>
                  <a:gd name="T81" fmla="*/ 2147483647 h 10000"/>
                  <a:gd name="T82" fmla="*/ 2147483647 w 10616"/>
                  <a:gd name="T83" fmla="*/ 2147483647 h 10000"/>
                  <a:gd name="T84" fmla="*/ 2147483647 w 10616"/>
                  <a:gd name="T85" fmla="*/ 2147483647 h 1000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616" h="10000">
                    <a:moveTo>
                      <a:pt x="6379" y="8696"/>
                    </a:moveTo>
                    <a:lnTo>
                      <a:pt x="6718" y="9130"/>
                    </a:lnTo>
                    <a:lnTo>
                      <a:pt x="8582" y="8696"/>
                    </a:lnTo>
                    <a:lnTo>
                      <a:pt x="9430" y="8261"/>
                    </a:lnTo>
                    <a:lnTo>
                      <a:pt x="10277" y="7826"/>
                    </a:lnTo>
                    <a:lnTo>
                      <a:pt x="10616" y="8261"/>
                    </a:lnTo>
                    <a:cubicBezTo>
                      <a:pt x="10560" y="7826"/>
                      <a:pt x="10503" y="7392"/>
                      <a:pt x="10447" y="6957"/>
                    </a:cubicBezTo>
                    <a:lnTo>
                      <a:pt x="10447" y="3913"/>
                    </a:lnTo>
                    <a:cubicBezTo>
                      <a:pt x="10503" y="3768"/>
                      <a:pt x="10560" y="3623"/>
                      <a:pt x="10616" y="3478"/>
                    </a:cubicBezTo>
                    <a:lnTo>
                      <a:pt x="9938" y="1304"/>
                    </a:lnTo>
                    <a:lnTo>
                      <a:pt x="9599" y="435"/>
                    </a:lnTo>
                    <a:lnTo>
                      <a:pt x="9091" y="435"/>
                    </a:lnTo>
                    <a:cubicBezTo>
                      <a:pt x="9034" y="290"/>
                      <a:pt x="8978" y="145"/>
                      <a:pt x="8921" y="0"/>
                    </a:cubicBezTo>
                    <a:lnTo>
                      <a:pt x="8243" y="1304"/>
                    </a:lnTo>
                    <a:lnTo>
                      <a:pt x="7396" y="1304"/>
                    </a:lnTo>
                    <a:lnTo>
                      <a:pt x="7226" y="1304"/>
                    </a:lnTo>
                    <a:lnTo>
                      <a:pt x="6548" y="435"/>
                    </a:lnTo>
                    <a:lnTo>
                      <a:pt x="6040" y="0"/>
                    </a:lnTo>
                    <a:lnTo>
                      <a:pt x="4684" y="0"/>
                    </a:lnTo>
                    <a:lnTo>
                      <a:pt x="4345" y="0"/>
                    </a:lnTo>
                    <a:lnTo>
                      <a:pt x="3836" y="435"/>
                    </a:lnTo>
                    <a:lnTo>
                      <a:pt x="3497" y="1304"/>
                    </a:lnTo>
                    <a:lnTo>
                      <a:pt x="2650" y="1739"/>
                    </a:lnTo>
                    <a:cubicBezTo>
                      <a:pt x="2593" y="1594"/>
                      <a:pt x="2537" y="1449"/>
                      <a:pt x="2480" y="1304"/>
                    </a:cubicBezTo>
                    <a:lnTo>
                      <a:pt x="2311" y="1304"/>
                    </a:lnTo>
                    <a:lnTo>
                      <a:pt x="1972" y="2609"/>
                    </a:lnTo>
                    <a:cubicBezTo>
                      <a:pt x="1746" y="2609"/>
                      <a:pt x="1494" y="2631"/>
                      <a:pt x="1294" y="2609"/>
                    </a:cubicBezTo>
                    <a:cubicBezTo>
                      <a:pt x="1094" y="2587"/>
                      <a:pt x="883" y="2261"/>
                      <a:pt x="770" y="2478"/>
                    </a:cubicBezTo>
                    <a:cubicBezTo>
                      <a:pt x="657" y="2695"/>
                      <a:pt x="333" y="2962"/>
                      <a:pt x="205" y="3117"/>
                    </a:cubicBezTo>
                    <a:cubicBezTo>
                      <a:pt x="77" y="3272"/>
                      <a:pt x="0" y="3266"/>
                      <a:pt x="0" y="3407"/>
                    </a:cubicBezTo>
                    <a:cubicBezTo>
                      <a:pt x="113" y="3701"/>
                      <a:pt x="482" y="5084"/>
                      <a:pt x="698" y="5748"/>
                    </a:cubicBezTo>
                    <a:cubicBezTo>
                      <a:pt x="914" y="6412"/>
                      <a:pt x="1138" y="6900"/>
                      <a:pt x="1294" y="7391"/>
                    </a:cubicBezTo>
                    <a:cubicBezTo>
                      <a:pt x="1450" y="7882"/>
                      <a:pt x="1520" y="8261"/>
                      <a:pt x="1633" y="8696"/>
                    </a:cubicBezTo>
                    <a:lnTo>
                      <a:pt x="3158" y="9130"/>
                    </a:lnTo>
                    <a:lnTo>
                      <a:pt x="3328" y="9130"/>
                    </a:lnTo>
                    <a:lnTo>
                      <a:pt x="4514" y="10000"/>
                    </a:lnTo>
                    <a:lnTo>
                      <a:pt x="5192" y="9130"/>
                    </a:lnTo>
                    <a:lnTo>
                      <a:pt x="5870" y="10000"/>
                    </a:lnTo>
                    <a:lnTo>
                      <a:pt x="6379" y="869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1" name="Freeform 100"/>
              <p:cNvSpPr>
                <a:spLocks/>
              </p:cNvSpPr>
              <p:nvPr/>
            </p:nvSpPr>
            <p:spPr bwMode="auto">
              <a:xfrm>
                <a:off x="6431072" y="3340135"/>
                <a:ext cx="216797" cy="174391"/>
              </a:xfrm>
              <a:custGeom>
                <a:avLst/>
                <a:gdLst>
                  <a:gd name="T0" fmla="*/ 2147483647 w 139"/>
                  <a:gd name="T1" fmla="*/ 2147483647 h 114"/>
                  <a:gd name="T2" fmla="*/ 2147483647 w 139"/>
                  <a:gd name="T3" fmla="*/ 2147483647 h 114"/>
                  <a:gd name="T4" fmla="*/ 2147483647 w 139"/>
                  <a:gd name="T5" fmla="*/ 2147483647 h 114"/>
                  <a:gd name="T6" fmla="*/ 2147483647 w 139"/>
                  <a:gd name="T7" fmla="*/ 2147483647 h 114"/>
                  <a:gd name="T8" fmla="*/ 2147483647 w 139"/>
                  <a:gd name="T9" fmla="*/ 2147483647 h 114"/>
                  <a:gd name="T10" fmla="*/ 2147483647 w 139"/>
                  <a:gd name="T11" fmla="*/ 2147483647 h 114"/>
                  <a:gd name="T12" fmla="*/ 2147483647 w 139"/>
                  <a:gd name="T13" fmla="*/ 0 h 114"/>
                  <a:gd name="T14" fmla="*/ 2147483647 w 139"/>
                  <a:gd name="T15" fmla="*/ 2147483647 h 114"/>
                  <a:gd name="T16" fmla="*/ 2147483647 w 139"/>
                  <a:gd name="T17" fmla="*/ 2147483647 h 114"/>
                  <a:gd name="T18" fmla="*/ 2147483647 w 139"/>
                  <a:gd name="T19" fmla="*/ 2147483647 h 114"/>
                  <a:gd name="T20" fmla="*/ 2147483647 w 139"/>
                  <a:gd name="T21" fmla="*/ 2147483647 h 114"/>
                  <a:gd name="T22" fmla="*/ 2147483647 w 139"/>
                  <a:gd name="T23" fmla="*/ 2147483647 h 114"/>
                  <a:gd name="T24" fmla="*/ 2147483647 w 139"/>
                  <a:gd name="T25" fmla="*/ 2147483647 h 114"/>
                  <a:gd name="T26" fmla="*/ 0 w 139"/>
                  <a:gd name="T27" fmla="*/ 2147483647 h 114"/>
                  <a:gd name="T28" fmla="*/ 2147483647 w 139"/>
                  <a:gd name="T29" fmla="*/ 2147483647 h 114"/>
                  <a:gd name="T30" fmla="*/ 2147483647 w 139"/>
                  <a:gd name="T31" fmla="*/ 2147483647 h 11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9" h="114">
                    <a:moveTo>
                      <a:pt x="25" y="114"/>
                    </a:moveTo>
                    <a:lnTo>
                      <a:pt x="61" y="96"/>
                    </a:lnTo>
                    <a:lnTo>
                      <a:pt x="73" y="90"/>
                    </a:lnTo>
                    <a:lnTo>
                      <a:pt x="115" y="66"/>
                    </a:lnTo>
                    <a:lnTo>
                      <a:pt x="127" y="24"/>
                    </a:lnTo>
                    <a:lnTo>
                      <a:pt x="139" y="6"/>
                    </a:lnTo>
                    <a:lnTo>
                      <a:pt x="139" y="0"/>
                    </a:lnTo>
                    <a:lnTo>
                      <a:pt x="115" y="6"/>
                    </a:lnTo>
                    <a:lnTo>
                      <a:pt x="49" y="12"/>
                    </a:lnTo>
                    <a:lnTo>
                      <a:pt x="37" y="6"/>
                    </a:lnTo>
                    <a:lnTo>
                      <a:pt x="19" y="24"/>
                    </a:lnTo>
                    <a:lnTo>
                      <a:pt x="25" y="48"/>
                    </a:lnTo>
                    <a:lnTo>
                      <a:pt x="0" y="102"/>
                    </a:lnTo>
                    <a:lnTo>
                      <a:pt x="13" y="102"/>
                    </a:lnTo>
                    <a:lnTo>
                      <a:pt x="25" y="1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6402545" y="3478511"/>
                <a:ext cx="152138" cy="138375"/>
              </a:xfrm>
              <a:custGeom>
                <a:avLst/>
                <a:gdLst>
                  <a:gd name="T0" fmla="*/ 2147483647 w 97"/>
                  <a:gd name="T1" fmla="*/ 2147483647 h 90"/>
                  <a:gd name="T2" fmla="*/ 2147483647 w 97"/>
                  <a:gd name="T3" fmla="*/ 0 h 90"/>
                  <a:gd name="T4" fmla="*/ 2147483647 w 97"/>
                  <a:gd name="T5" fmla="*/ 2147483647 h 90"/>
                  <a:gd name="T6" fmla="*/ 2147483647 w 97"/>
                  <a:gd name="T7" fmla="*/ 2147483647 h 90"/>
                  <a:gd name="T8" fmla="*/ 2147483647 w 97"/>
                  <a:gd name="T9" fmla="*/ 2147483647 h 90"/>
                  <a:gd name="T10" fmla="*/ 2147483647 w 97"/>
                  <a:gd name="T11" fmla="*/ 2147483647 h 90"/>
                  <a:gd name="T12" fmla="*/ 2147483647 w 97"/>
                  <a:gd name="T13" fmla="*/ 2147483647 h 90"/>
                  <a:gd name="T14" fmla="*/ 0 w 97"/>
                  <a:gd name="T15" fmla="*/ 2147483647 h 90"/>
                  <a:gd name="T16" fmla="*/ 2147483647 w 97"/>
                  <a:gd name="T17" fmla="*/ 2147483647 h 90"/>
                  <a:gd name="T18" fmla="*/ 2147483647 w 97"/>
                  <a:gd name="T19" fmla="*/ 2147483647 h 90"/>
                  <a:gd name="T20" fmla="*/ 2147483647 w 97"/>
                  <a:gd name="T21" fmla="*/ 2147483647 h 90"/>
                  <a:gd name="T22" fmla="*/ 2147483647 w 97"/>
                  <a:gd name="T23" fmla="*/ 2147483647 h 90"/>
                  <a:gd name="T24" fmla="*/ 2147483647 w 97"/>
                  <a:gd name="T25" fmla="*/ 2147483647 h 90"/>
                  <a:gd name="T26" fmla="*/ 2147483647 w 97"/>
                  <a:gd name="T27" fmla="*/ 2147483647 h 90"/>
                  <a:gd name="T28" fmla="*/ 2147483647 w 97"/>
                  <a:gd name="T29" fmla="*/ 2147483647 h 90"/>
                  <a:gd name="T30" fmla="*/ 2147483647 w 97"/>
                  <a:gd name="T31" fmla="*/ 2147483647 h 90"/>
                  <a:gd name="T32" fmla="*/ 2147483647 w 97"/>
                  <a:gd name="T33" fmla="*/ 2147483647 h 90"/>
                  <a:gd name="T34" fmla="*/ 2147483647 w 97"/>
                  <a:gd name="T35" fmla="*/ 2147483647 h 90"/>
                  <a:gd name="T36" fmla="*/ 2147483647 w 97"/>
                  <a:gd name="T37" fmla="*/ 2147483647 h 90"/>
                  <a:gd name="T38" fmla="*/ 2147483647 w 97"/>
                  <a:gd name="T39" fmla="*/ 2147483647 h 9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7" h="90">
                    <a:moveTo>
                      <a:pt x="91" y="24"/>
                    </a:moveTo>
                    <a:lnTo>
                      <a:pt x="91" y="0"/>
                    </a:lnTo>
                    <a:lnTo>
                      <a:pt x="79" y="6"/>
                    </a:lnTo>
                    <a:lnTo>
                      <a:pt x="43" y="24"/>
                    </a:lnTo>
                    <a:lnTo>
                      <a:pt x="31" y="12"/>
                    </a:lnTo>
                    <a:lnTo>
                      <a:pt x="18" y="12"/>
                    </a:lnTo>
                    <a:lnTo>
                      <a:pt x="12" y="18"/>
                    </a:lnTo>
                    <a:lnTo>
                      <a:pt x="0" y="42"/>
                    </a:lnTo>
                    <a:lnTo>
                      <a:pt x="18" y="90"/>
                    </a:lnTo>
                    <a:lnTo>
                      <a:pt x="25" y="90"/>
                    </a:lnTo>
                    <a:lnTo>
                      <a:pt x="37" y="90"/>
                    </a:lnTo>
                    <a:lnTo>
                      <a:pt x="49" y="78"/>
                    </a:lnTo>
                    <a:lnTo>
                      <a:pt x="67" y="78"/>
                    </a:lnTo>
                    <a:lnTo>
                      <a:pt x="73" y="66"/>
                    </a:lnTo>
                    <a:lnTo>
                      <a:pt x="61" y="36"/>
                    </a:lnTo>
                    <a:lnTo>
                      <a:pt x="85" y="30"/>
                    </a:lnTo>
                    <a:lnTo>
                      <a:pt x="97" y="24"/>
                    </a:lnTo>
                    <a:lnTo>
                      <a:pt x="91" y="2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3" name="Freeform 102"/>
              <p:cNvSpPr>
                <a:spLocks/>
              </p:cNvSpPr>
              <p:nvPr/>
            </p:nvSpPr>
            <p:spPr bwMode="auto">
              <a:xfrm>
                <a:off x="6402545" y="3478511"/>
                <a:ext cx="152138" cy="138375"/>
              </a:xfrm>
              <a:custGeom>
                <a:avLst/>
                <a:gdLst>
                  <a:gd name="T0" fmla="*/ 2147483647 w 97"/>
                  <a:gd name="T1" fmla="*/ 2147483647 h 90"/>
                  <a:gd name="T2" fmla="*/ 2147483647 w 97"/>
                  <a:gd name="T3" fmla="*/ 0 h 90"/>
                  <a:gd name="T4" fmla="*/ 2147483647 w 97"/>
                  <a:gd name="T5" fmla="*/ 2147483647 h 90"/>
                  <a:gd name="T6" fmla="*/ 2147483647 w 97"/>
                  <a:gd name="T7" fmla="*/ 2147483647 h 90"/>
                  <a:gd name="T8" fmla="*/ 2147483647 w 97"/>
                  <a:gd name="T9" fmla="*/ 2147483647 h 90"/>
                  <a:gd name="T10" fmla="*/ 2147483647 w 97"/>
                  <a:gd name="T11" fmla="*/ 2147483647 h 90"/>
                  <a:gd name="T12" fmla="*/ 2147483647 w 97"/>
                  <a:gd name="T13" fmla="*/ 2147483647 h 90"/>
                  <a:gd name="T14" fmla="*/ 0 w 97"/>
                  <a:gd name="T15" fmla="*/ 2147483647 h 90"/>
                  <a:gd name="T16" fmla="*/ 2147483647 w 97"/>
                  <a:gd name="T17" fmla="*/ 2147483647 h 90"/>
                  <a:gd name="T18" fmla="*/ 2147483647 w 97"/>
                  <a:gd name="T19" fmla="*/ 2147483647 h 90"/>
                  <a:gd name="T20" fmla="*/ 2147483647 w 97"/>
                  <a:gd name="T21" fmla="*/ 2147483647 h 90"/>
                  <a:gd name="T22" fmla="*/ 2147483647 w 97"/>
                  <a:gd name="T23" fmla="*/ 2147483647 h 90"/>
                  <a:gd name="T24" fmla="*/ 2147483647 w 97"/>
                  <a:gd name="T25" fmla="*/ 2147483647 h 90"/>
                  <a:gd name="T26" fmla="*/ 2147483647 w 97"/>
                  <a:gd name="T27" fmla="*/ 2147483647 h 90"/>
                  <a:gd name="T28" fmla="*/ 2147483647 w 97"/>
                  <a:gd name="T29" fmla="*/ 2147483647 h 90"/>
                  <a:gd name="T30" fmla="*/ 2147483647 w 97"/>
                  <a:gd name="T31" fmla="*/ 2147483647 h 90"/>
                  <a:gd name="T32" fmla="*/ 2147483647 w 97"/>
                  <a:gd name="T33" fmla="*/ 2147483647 h 90"/>
                  <a:gd name="T34" fmla="*/ 2147483647 w 97"/>
                  <a:gd name="T35" fmla="*/ 2147483647 h 90"/>
                  <a:gd name="T36" fmla="*/ 2147483647 w 97"/>
                  <a:gd name="T37" fmla="*/ 2147483647 h 90"/>
                  <a:gd name="T38" fmla="*/ 2147483647 w 97"/>
                  <a:gd name="T39" fmla="*/ 2147483647 h 9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97" h="90">
                    <a:moveTo>
                      <a:pt x="91" y="24"/>
                    </a:moveTo>
                    <a:lnTo>
                      <a:pt x="91" y="0"/>
                    </a:lnTo>
                    <a:lnTo>
                      <a:pt x="79" y="6"/>
                    </a:lnTo>
                    <a:lnTo>
                      <a:pt x="43" y="24"/>
                    </a:lnTo>
                    <a:lnTo>
                      <a:pt x="31" y="12"/>
                    </a:lnTo>
                    <a:lnTo>
                      <a:pt x="18" y="12"/>
                    </a:lnTo>
                    <a:lnTo>
                      <a:pt x="12" y="18"/>
                    </a:lnTo>
                    <a:lnTo>
                      <a:pt x="0" y="42"/>
                    </a:lnTo>
                    <a:lnTo>
                      <a:pt x="18" y="90"/>
                    </a:lnTo>
                    <a:lnTo>
                      <a:pt x="25" y="90"/>
                    </a:lnTo>
                    <a:lnTo>
                      <a:pt x="37" y="90"/>
                    </a:lnTo>
                    <a:lnTo>
                      <a:pt x="49" y="78"/>
                    </a:lnTo>
                    <a:lnTo>
                      <a:pt x="67" y="78"/>
                    </a:lnTo>
                    <a:lnTo>
                      <a:pt x="73" y="66"/>
                    </a:lnTo>
                    <a:lnTo>
                      <a:pt x="61" y="36"/>
                    </a:lnTo>
                    <a:lnTo>
                      <a:pt x="85" y="30"/>
                    </a:lnTo>
                    <a:lnTo>
                      <a:pt x="97" y="24"/>
                    </a:lnTo>
                    <a:lnTo>
                      <a:pt x="91" y="24"/>
                    </a:lnTo>
                  </a:path>
                </a:pathLst>
              </a:custGeom>
              <a:solidFill>
                <a:srgbClr val="CE898C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4" name="Freeform 103"/>
              <p:cNvSpPr>
                <a:spLocks/>
              </p:cNvSpPr>
              <p:nvPr/>
            </p:nvSpPr>
            <p:spPr bwMode="auto">
              <a:xfrm>
                <a:off x="6929323" y="3740097"/>
                <a:ext cx="142629" cy="92881"/>
              </a:xfrm>
              <a:custGeom>
                <a:avLst/>
                <a:gdLst>
                  <a:gd name="T0" fmla="*/ 2147483647 w 90"/>
                  <a:gd name="T1" fmla="*/ 2147483647 h 60"/>
                  <a:gd name="T2" fmla="*/ 2147483647 w 90"/>
                  <a:gd name="T3" fmla="*/ 2147483647 h 60"/>
                  <a:gd name="T4" fmla="*/ 2147483647 w 90"/>
                  <a:gd name="T5" fmla="*/ 2147483647 h 60"/>
                  <a:gd name="T6" fmla="*/ 2147483647 w 90"/>
                  <a:gd name="T7" fmla="*/ 2147483647 h 60"/>
                  <a:gd name="T8" fmla="*/ 2147483647 w 90"/>
                  <a:gd name="T9" fmla="*/ 0 h 60"/>
                  <a:gd name="T10" fmla="*/ 2147483647 w 90"/>
                  <a:gd name="T11" fmla="*/ 2147483647 h 60"/>
                  <a:gd name="T12" fmla="*/ 2147483647 w 90"/>
                  <a:gd name="T13" fmla="*/ 2147483647 h 60"/>
                  <a:gd name="T14" fmla="*/ 0 w 90"/>
                  <a:gd name="T15" fmla="*/ 2147483647 h 60"/>
                  <a:gd name="T16" fmla="*/ 2147483647 w 90"/>
                  <a:gd name="T17" fmla="*/ 2147483647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0" h="60">
                    <a:moveTo>
                      <a:pt x="18" y="48"/>
                    </a:moveTo>
                    <a:lnTo>
                      <a:pt x="66" y="60"/>
                    </a:lnTo>
                    <a:lnTo>
                      <a:pt x="78" y="30"/>
                    </a:lnTo>
                    <a:lnTo>
                      <a:pt x="90" y="24"/>
                    </a:lnTo>
                    <a:lnTo>
                      <a:pt x="84" y="0"/>
                    </a:lnTo>
                    <a:lnTo>
                      <a:pt x="30" y="18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5" name="Freeform 104"/>
              <p:cNvSpPr>
                <a:spLocks/>
              </p:cNvSpPr>
              <p:nvPr/>
            </p:nvSpPr>
            <p:spPr bwMode="auto">
              <a:xfrm>
                <a:off x="6950242" y="3776111"/>
                <a:ext cx="224403" cy="259691"/>
              </a:xfrm>
              <a:custGeom>
                <a:avLst/>
                <a:gdLst>
                  <a:gd name="T0" fmla="*/ 2147483647 w 24"/>
                  <a:gd name="T1" fmla="*/ 2147483647 h 28"/>
                  <a:gd name="T2" fmla="*/ 2147483647 w 24"/>
                  <a:gd name="T3" fmla="*/ 2147483647 h 28"/>
                  <a:gd name="T4" fmla="*/ 2147483647 w 24"/>
                  <a:gd name="T5" fmla="*/ 2147483647 h 28"/>
                  <a:gd name="T6" fmla="*/ 2147483647 w 24"/>
                  <a:gd name="T7" fmla="*/ 2147483647 h 28"/>
                  <a:gd name="T8" fmla="*/ 0 w 24"/>
                  <a:gd name="T9" fmla="*/ 2147483647 h 28"/>
                  <a:gd name="T10" fmla="*/ 2147483647 w 24"/>
                  <a:gd name="T11" fmla="*/ 2147483647 h 28"/>
                  <a:gd name="T12" fmla="*/ 2147483647 w 24"/>
                  <a:gd name="T13" fmla="*/ 2147483647 h 28"/>
                  <a:gd name="T14" fmla="*/ 2147483647 w 24"/>
                  <a:gd name="T15" fmla="*/ 2147483647 h 28"/>
                  <a:gd name="T16" fmla="*/ 2147483647 w 24"/>
                  <a:gd name="T17" fmla="*/ 2147483647 h 28"/>
                  <a:gd name="T18" fmla="*/ 2147483647 w 24"/>
                  <a:gd name="T19" fmla="*/ 2147483647 h 28"/>
                  <a:gd name="T20" fmla="*/ 2147483647 w 24"/>
                  <a:gd name="T21" fmla="*/ 2147483647 h 28"/>
                  <a:gd name="T22" fmla="*/ 2147483647 w 24"/>
                  <a:gd name="T23" fmla="*/ 2147483647 h 28"/>
                  <a:gd name="T24" fmla="*/ 2147483647 w 24"/>
                  <a:gd name="T25" fmla="*/ 0 h 28"/>
                  <a:gd name="T26" fmla="*/ 2147483647 w 24"/>
                  <a:gd name="T27" fmla="*/ 0 h 28"/>
                  <a:gd name="T28" fmla="*/ 2147483647 w 24"/>
                  <a:gd name="T29" fmla="*/ 2147483647 h 28"/>
                  <a:gd name="T30" fmla="*/ 2147483647 w 24"/>
                  <a:gd name="T31" fmla="*/ 2147483647 h 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4" h="28">
                    <a:moveTo>
                      <a:pt x="9" y="6"/>
                    </a:moveTo>
                    <a:cubicBezTo>
                      <a:pt x="10" y="6"/>
                      <a:pt x="10" y="6"/>
                      <a:pt x="10" y="6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4" y="17"/>
                      <a:pt x="4" y="17"/>
                      <a:pt x="4" y="17"/>
                    </a:cubicBezTo>
                    <a:cubicBezTo>
                      <a:pt x="4" y="17"/>
                      <a:pt x="3" y="18"/>
                      <a:pt x="0" y="18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1" y="1"/>
                      <a:pt x="11" y="1"/>
                      <a:pt x="11" y="1"/>
                    </a:cubicBezTo>
                    <a:lnTo>
                      <a:pt x="9" y="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6" name="Freeform 105"/>
              <p:cNvSpPr>
                <a:spLocks/>
              </p:cNvSpPr>
              <p:nvPr/>
            </p:nvSpPr>
            <p:spPr bwMode="auto">
              <a:xfrm>
                <a:off x="6668787" y="3942920"/>
                <a:ext cx="317588" cy="197137"/>
              </a:xfrm>
              <a:custGeom>
                <a:avLst/>
                <a:gdLst>
                  <a:gd name="T0" fmla="*/ 2147483647 w 34"/>
                  <a:gd name="T1" fmla="*/ 0 h 21"/>
                  <a:gd name="T2" fmla="*/ 2147483647 w 34"/>
                  <a:gd name="T3" fmla="*/ 2147483647 h 21"/>
                  <a:gd name="T4" fmla="*/ 2147483647 w 34"/>
                  <a:gd name="T5" fmla="*/ 2147483647 h 21"/>
                  <a:gd name="T6" fmla="*/ 2147483647 w 34"/>
                  <a:gd name="T7" fmla="*/ 2147483647 h 21"/>
                  <a:gd name="T8" fmla="*/ 0 w 34"/>
                  <a:gd name="T9" fmla="*/ 2147483647 h 21"/>
                  <a:gd name="T10" fmla="*/ 2147483647 w 34"/>
                  <a:gd name="T11" fmla="*/ 2147483647 h 21"/>
                  <a:gd name="T12" fmla="*/ 2147483647 w 34"/>
                  <a:gd name="T13" fmla="*/ 2147483647 h 21"/>
                  <a:gd name="T14" fmla="*/ 2147483647 w 34"/>
                  <a:gd name="T15" fmla="*/ 2147483647 h 21"/>
                  <a:gd name="T16" fmla="*/ 2147483647 w 34"/>
                  <a:gd name="T17" fmla="*/ 2147483647 h 21"/>
                  <a:gd name="T18" fmla="*/ 2147483647 w 34"/>
                  <a:gd name="T19" fmla="*/ 2147483647 h 21"/>
                  <a:gd name="T20" fmla="*/ 2147483647 w 34"/>
                  <a:gd name="T21" fmla="*/ 2147483647 h 21"/>
                  <a:gd name="T22" fmla="*/ 2147483647 w 34"/>
                  <a:gd name="T23" fmla="*/ 2147483647 h 21"/>
                  <a:gd name="T24" fmla="*/ 2147483647 w 34"/>
                  <a:gd name="T25" fmla="*/ 2147483647 h 21"/>
                  <a:gd name="T26" fmla="*/ 2147483647 w 34"/>
                  <a:gd name="T27" fmla="*/ 0 h 2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4" h="21">
                    <a:moveTo>
                      <a:pt x="30" y="0"/>
                    </a:moveTo>
                    <a:cubicBezTo>
                      <a:pt x="25" y="2"/>
                      <a:pt x="18" y="3"/>
                      <a:pt x="18" y="4"/>
                    </a:cubicBezTo>
                    <a:cubicBezTo>
                      <a:pt x="16" y="5"/>
                      <a:pt x="14" y="7"/>
                      <a:pt x="14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9" y="15"/>
                      <a:pt x="19" y="15"/>
                      <a:pt x="19" y="15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1" y="3"/>
                      <a:pt x="31" y="3"/>
                      <a:pt x="31" y="3"/>
                    </a:cubicBezTo>
                    <a:lnTo>
                      <a:pt x="3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7" name="Freeform 106"/>
              <p:cNvSpPr>
                <a:spLocks/>
              </p:cNvSpPr>
              <p:nvPr/>
            </p:nvSpPr>
            <p:spPr bwMode="auto">
              <a:xfrm>
                <a:off x="6444383" y="3514526"/>
                <a:ext cx="589534" cy="504216"/>
              </a:xfrm>
              <a:custGeom>
                <a:avLst/>
                <a:gdLst>
                  <a:gd name="T0" fmla="*/ 2147483647 w 63"/>
                  <a:gd name="T1" fmla="*/ 2147483647 h 54"/>
                  <a:gd name="T2" fmla="*/ 2147483647 w 63"/>
                  <a:gd name="T3" fmla="*/ 2147483647 h 54"/>
                  <a:gd name="T4" fmla="*/ 2147483647 w 63"/>
                  <a:gd name="T5" fmla="*/ 2147483647 h 54"/>
                  <a:gd name="T6" fmla="*/ 2147483647 w 63"/>
                  <a:gd name="T7" fmla="*/ 2147483647 h 54"/>
                  <a:gd name="T8" fmla="*/ 2147483647 w 63"/>
                  <a:gd name="T9" fmla="*/ 2147483647 h 54"/>
                  <a:gd name="T10" fmla="*/ 2147483647 w 63"/>
                  <a:gd name="T11" fmla="*/ 2147483647 h 54"/>
                  <a:gd name="T12" fmla="*/ 2147483647 w 63"/>
                  <a:gd name="T13" fmla="*/ 2147483647 h 54"/>
                  <a:gd name="T14" fmla="*/ 2147483647 w 63"/>
                  <a:gd name="T15" fmla="*/ 2147483647 h 54"/>
                  <a:gd name="T16" fmla="*/ 2147483647 w 63"/>
                  <a:gd name="T17" fmla="*/ 2147483647 h 54"/>
                  <a:gd name="T18" fmla="*/ 2147483647 w 63"/>
                  <a:gd name="T19" fmla="*/ 2147483647 h 54"/>
                  <a:gd name="T20" fmla="*/ 2147483647 w 63"/>
                  <a:gd name="T21" fmla="*/ 2147483647 h 54"/>
                  <a:gd name="T22" fmla="*/ 2147483647 w 63"/>
                  <a:gd name="T23" fmla="*/ 2147483647 h 54"/>
                  <a:gd name="T24" fmla="*/ 2147483647 w 63"/>
                  <a:gd name="T25" fmla="*/ 2147483647 h 54"/>
                  <a:gd name="T26" fmla="*/ 2147483647 w 63"/>
                  <a:gd name="T27" fmla="*/ 2147483647 h 54"/>
                  <a:gd name="T28" fmla="*/ 2147483647 w 63"/>
                  <a:gd name="T29" fmla="*/ 0 h 54"/>
                  <a:gd name="T30" fmla="*/ 2147483647 w 63"/>
                  <a:gd name="T31" fmla="*/ 0 h 54"/>
                  <a:gd name="T32" fmla="*/ 2147483647 w 63"/>
                  <a:gd name="T33" fmla="*/ 2147483647 h 54"/>
                  <a:gd name="T34" fmla="*/ 2147483647 w 63"/>
                  <a:gd name="T35" fmla="*/ 2147483647 h 54"/>
                  <a:gd name="T36" fmla="*/ 2147483647 w 63"/>
                  <a:gd name="T37" fmla="*/ 2147483647 h 54"/>
                  <a:gd name="T38" fmla="*/ 2147483647 w 63"/>
                  <a:gd name="T39" fmla="*/ 2147483647 h 54"/>
                  <a:gd name="T40" fmla="*/ 2147483647 w 63"/>
                  <a:gd name="T41" fmla="*/ 2147483647 h 54"/>
                  <a:gd name="T42" fmla="*/ 2147483647 w 63"/>
                  <a:gd name="T43" fmla="*/ 2147483647 h 54"/>
                  <a:gd name="T44" fmla="*/ 0 w 63"/>
                  <a:gd name="T45" fmla="*/ 2147483647 h 54"/>
                  <a:gd name="T46" fmla="*/ 2147483647 w 63"/>
                  <a:gd name="T47" fmla="*/ 2147483647 h 54"/>
                  <a:gd name="T48" fmla="*/ 2147483647 w 63"/>
                  <a:gd name="T49" fmla="*/ 2147483647 h 54"/>
                  <a:gd name="T50" fmla="*/ 2147483647 w 63"/>
                  <a:gd name="T51" fmla="*/ 2147483647 h 54"/>
                  <a:gd name="T52" fmla="*/ 2147483647 w 63"/>
                  <a:gd name="T53" fmla="*/ 2147483647 h 54"/>
                  <a:gd name="T54" fmla="*/ 2147483647 w 63"/>
                  <a:gd name="T55" fmla="*/ 2147483647 h 54"/>
                  <a:gd name="T56" fmla="*/ 2147483647 w 63"/>
                  <a:gd name="T57" fmla="*/ 2147483647 h 54"/>
                  <a:gd name="T58" fmla="*/ 2147483647 w 63"/>
                  <a:gd name="T59" fmla="*/ 2147483647 h 54"/>
                  <a:gd name="T60" fmla="*/ 2147483647 w 63"/>
                  <a:gd name="T61" fmla="*/ 2147483647 h 54"/>
                  <a:gd name="T62" fmla="*/ 2147483647 w 63"/>
                  <a:gd name="T63" fmla="*/ 2147483647 h 54"/>
                  <a:gd name="T64" fmla="*/ 2147483647 w 63"/>
                  <a:gd name="T65" fmla="*/ 2147483647 h 54"/>
                  <a:gd name="T66" fmla="*/ 2147483647 w 63"/>
                  <a:gd name="T67" fmla="*/ 2147483647 h 5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63" h="54">
                    <a:moveTo>
                      <a:pt x="63" y="34"/>
                    </a:moveTo>
                    <a:cubicBezTo>
                      <a:pt x="55" y="32"/>
                      <a:pt x="55" y="32"/>
                      <a:pt x="55" y="32"/>
                    </a:cubicBezTo>
                    <a:cubicBezTo>
                      <a:pt x="52" y="28"/>
                      <a:pt x="52" y="28"/>
                      <a:pt x="52" y="28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2" y="25"/>
                      <a:pt x="52" y="25"/>
                      <a:pt x="52" y="25"/>
                    </a:cubicBezTo>
                    <a:cubicBezTo>
                      <a:pt x="48" y="23"/>
                      <a:pt x="48" y="23"/>
                      <a:pt x="48" y="23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39" y="12"/>
                      <a:pt x="39" y="12"/>
                      <a:pt x="39" y="12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9" y="29"/>
                      <a:pt x="9" y="29"/>
                      <a:pt x="9" y="29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5" y="39"/>
                      <a:pt x="15" y="39"/>
                      <a:pt x="15" y="39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24" y="54"/>
                      <a:pt x="24" y="54"/>
                      <a:pt x="24" y="54"/>
                    </a:cubicBezTo>
                    <a:cubicBezTo>
                      <a:pt x="27" y="53"/>
                      <a:pt x="27" y="53"/>
                      <a:pt x="27" y="53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53"/>
                      <a:pt x="40" y="51"/>
                      <a:pt x="42" y="50"/>
                    </a:cubicBezTo>
                    <a:cubicBezTo>
                      <a:pt x="42" y="49"/>
                      <a:pt x="49" y="48"/>
                      <a:pt x="54" y="46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8" name="Freeform 107"/>
              <p:cNvSpPr>
                <a:spLocks/>
              </p:cNvSpPr>
              <p:nvPr/>
            </p:nvSpPr>
            <p:spPr bwMode="auto">
              <a:xfrm>
                <a:off x="6950242" y="3832978"/>
                <a:ext cx="93185" cy="109942"/>
              </a:xfrm>
              <a:custGeom>
                <a:avLst/>
                <a:gdLst>
                  <a:gd name="T0" fmla="*/ 0 w 10"/>
                  <a:gd name="T1" fmla="*/ 2147483647 h 12"/>
                  <a:gd name="T2" fmla="*/ 2147483647 w 10"/>
                  <a:gd name="T3" fmla="*/ 2147483647 h 12"/>
                  <a:gd name="T4" fmla="*/ 2147483647 w 10"/>
                  <a:gd name="T5" fmla="*/ 2147483647 h 12"/>
                  <a:gd name="T6" fmla="*/ 2147483647 w 10"/>
                  <a:gd name="T7" fmla="*/ 0 h 12"/>
                  <a:gd name="T8" fmla="*/ 2147483647 w 10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0" y="12"/>
                    </a:moveTo>
                    <a:cubicBezTo>
                      <a:pt x="3" y="12"/>
                      <a:pt x="4" y="11"/>
                      <a:pt x="4" y="11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9" name="Freeform 108"/>
              <p:cNvSpPr>
                <a:spLocks/>
              </p:cNvSpPr>
              <p:nvPr/>
            </p:nvSpPr>
            <p:spPr bwMode="auto">
              <a:xfrm>
                <a:off x="6545175" y="3328762"/>
                <a:ext cx="298570" cy="299497"/>
              </a:xfrm>
              <a:custGeom>
                <a:avLst/>
                <a:gdLst>
                  <a:gd name="T0" fmla="*/ 2147483647 w 192"/>
                  <a:gd name="T1" fmla="*/ 2147483647 h 192"/>
                  <a:gd name="T2" fmla="*/ 2147483647 w 192"/>
                  <a:gd name="T3" fmla="*/ 2147483647 h 192"/>
                  <a:gd name="T4" fmla="*/ 2147483647 w 192"/>
                  <a:gd name="T5" fmla="*/ 2147483647 h 192"/>
                  <a:gd name="T6" fmla="*/ 2147483647 w 192"/>
                  <a:gd name="T7" fmla="*/ 2147483647 h 192"/>
                  <a:gd name="T8" fmla="*/ 2147483647 w 192"/>
                  <a:gd name="T9" fmla="*/ 2147483647 h 192"/>
                  <a:gd name="T10" fmla="*/ 2147483647 w 192"/>
                  <a:gd name="T11" fmla="*/ 0 h 192"/>
                  <a:gd name="T12" fmla="*/ 2147483647 w 192"/>
                  <a:gd name="T13" fmla="*/ 2147483647 h 192"/>
                  <a:gd name="T14" fmla="*/ 2147483647 w 192"/>
                  <a:gd name="T15" fmla="*/ 2147483647 h 192"/>
                  <a:gd name="T16" fmla="*/ 2147483647 w 192"/>
                  <a:gd name="T17" fmla="*/ 2147483647 h 192"/>
                  <a:gd name="T18" fmla="*/ 2147483647 w 192"/>
                  <a:gd name="T19" fmla="*/ 2147483647 h 192"/>
                  <a:gd name="T20" fmla="*/ 2147483647 w 192"/>
                  <a:gd name="T21" fmla="*/ 2147483647 h 192"/>
                  <a:gd name="T22" fmla="*/ 0 w 192"/>
                  <a:gd name="T23" fmla="*/ 2147483647 h 192"/>
                  <a:gd name="T24" fmla="*/ 0 w 192"/>
                  <a:gd name="T25" fmla="*/ 2147483647 h 192"/>
                  <a:gd name="T26" fmla="*/ 2147483647 w 192"/>
                  <a:gd name="T27" fmla="*/ 2147483647 h 192"/>
                  <a:gd name="T28" fmla="*/ 2147483647 w 192"/>
                  <a:gd name="T29" fmla="*/ 2147483647 h 192"/>
                  <a:gd name="T30" fmla="*/ 2147483647 w 192"/>
                  <a:gd name="T31" fmla="*/ 2147483647 h 192"/>
                  <a:gd name="T32" fmla="*/ 2147483647 w 192"/>
                  <a:gd name="T33" fmla="*/ 2147483647 h 192"/>
                  <a:gd name="T34" fmla="*/ 2147483647 w 192"/>
                  <a:gd name="T35" fmla="*/ 2147483647 h 192"/>
                  <a:gd name="T36" fmla="*/ 2147483647 w 192"/>
                  <a:gd name="T37" fmla="*/ 2147483647 h 192"/>
                  <a:gd name="T38" fmla="*/ 2147483647 w 192"/>
                  <a:gd name="T39" fmla="*/ 2147483647 h 192"/>
                  <a:gd name="T40" fmla="*/ 2147483647 w 192"/>
                  <a:gd name="T41" fmla="*/ 2147483647 h 192"/>
                  <a:gd name="T42" fmla="*/ 2147483647 w 192"/>
                  <a:gd name="T43" fmla="*/ 2147483647 h 192"/>
                  <a:gd name="T44" fmla="*/ 2147483647 w 192"/>
                  <a:gd name="T45" fmla="*/ 2147483647 h 19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92" h="192">
                    <a:moveTo>
                      <a:pt x="168" y="120"/>
                    </a:moveTo>
                    <a:lnTo>
                      <a:pt x="132" y="90"/>
                    </a:lnTo>
                    <a:lnTo>
                      <a:pt x="132" y="66"/>
                    </a:lnTo>
                    <a:lnTo>
                      <a:pt x="138" y="42"/>
                    </a:lnTo>
                    <a:lnTo>
                      <a:pt x="114" y="6"/>
                    </a:lnTo>
                    <a:lnTo>
                      <a:pt x="102" y="0"/>
                    </a:lnTo>
                    <a:lnTo>
                      <a:pt x="72" y="6"/>
                    </a:lnTo>
                    <a:lnTo>
                      <a:pt x="66" y="6"/>
                    </a:lnTo>
                    <a:lnTo>
                      <a:pt x="66" y="12"/>
                    </a:lnTo>
                    <a:lnTo>
                      <a:pt x="54" y="30"/>
                    </a:lnTo>
                    <a:lnTo>
                      <a:pt x="42" y="72"/>
                    </a:lnTo>
                    <a:lnTo>
                      <a:pt x="0" y="96"/>
                    </a:lnTo>
                    <a:lnTo>
                      <a:pt x="0" y="120"/>
                    </a:lnTo>
                    <a:lnTo>
                      <a:pt x="24" y="126"/>
                    </a:lnTo>
                    <a:lnTo>
                      <a:pt x="84" y="156"/>
                    </a:lnTo>
                    <a:lnTo>
                      <a:pt x="102" y="174"/>
                    </a:lnTo>
                    <a:lnTo>
                      <a:pt x="150" y="180"/>
                    </a:lnTo>
                    <a:lnTo>
                      <a:pt x="168" y="192"/>
                    </a:lnTo>
                    <a:lnTo>
                      <a:pt x="186" y="192"/>
                    </a:lnTo>
                    <a:lnTo>
                      <a:pt x="180" y="180"/>
                    </a:lnTo>
                    <a:lnTo>
                      <a:pt x="192" y="174"/>
                    </a:lnTo>
                    <a:lnTo>
                      <a:pt x="180" y="150"/>
                    </a:lnTo>
                    <a:lnTo>
                      <a:pt x="168" y="12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6716330" y="3247254"/>
                <a:ext cx="562910" cy="509902"/>
              </a:xfrm>
              <a:custGeom>
                <a:avLst/>
                <a:gdLst>
                  <a:gd name="T0" fmla="*/ 2147483647 w 60"/>
                  <a:gd name="T1" fmla="*/ 2147483647 h 55"/>
                  <a:gd name="T2" fmla="*/ 2147483647 w 60"/>
                  <a:gd name="T3" fmla="*/ 2147483647 h 55"/>
                  <a:gd name="T4" fmla="*/ 2147483647 w 60"/>
                  <a:gd name="T5" fmla="*/ 2147483647 h 55"/>
                  <a:gd name="T6" fmla="*/ 2147483647 w 60"/>
                  <a:gd name="T7" fmla="*/ 2147483647 h 55"/>
                  <a:gd name="T8" fmla="*/ 2147483647 w 60"/>
                  <a:gd name="T9" fmla="*/ 2147483647 h 55"/>
                  <a:gd name="T10" fmla="*/ 2147483647 w 60"/>
                  <a:gd name="T11" fmla="*/ 2147483647 h 55"/>
                  <a:gd name="T12" fmla="*/ 2147483647 w 60"/>
                  <a:gd name="T13" fmla="*/ 2147483647 h 55"/>
                  <a:gd name="T14" fmla="*/ 2147483647 w 60"/>
                  <a:gd name="T15" fmla="*/ 2147483647 h 55"/>
                  <a:gd name="T16" fmla="*/ 2147483647 w 60"/>
                  <a:gd name="T17" fmla="*/ 2147483647 h 55"/>
                  <a:gd name="T18" fmla="*/ 2147483647 w 60"/>
                  <a:gd name="T19" fmla="*/ 2147483647 h 55"/>
                  <a:gd name="T20" fmla="*/ 2147483647 w 60"/>
                  <a:gd name="T21" fmla="*/ 2147483647 h 55"/>
                  <a:gd name="T22" fmla="*/ 2147483647 w 60"/>
                  <a:gd name="T23" fmla="*/ 2147483647 h 55"/>
                  <a:gd name="T24" fmla="*/ 2147483647 w 60"/>
                  <a:gd name="T25" fmla="*/ 2147483647 h 55"/>
                  <a:gd name="T26" fmla="*/ 2147483647 w 60"/>
                  <a:gd name="T27" fmla="*/ 2147483647 h 55"/>
                  <a:gd name="T28" fmla="*/ 2147483647 w 60"/>
                  <a:gd name="T29" fmla="*/ 2147483647 h 55"/>
                  <a:gd name="T30" fmla="*/ 2147483647 w 60"/>
                  <a:gd name="T31" fmla="*/ 2147483647 h 55"/>
                  <a:gd name="T32" fmla="*/ 2147483647 w 60"/>
                  <a:gd name="T33" fmla="*/ 2147483647 h 55"/>
                  <a:gd name="T34" fmla="*/ 2147483647 w 60"/>
                  <a:gd name="T35" fmla="*/ 2147483647 h 55"/>
                  <a:gd name="T36" fmla="*/ 2147483647 w 60"/>
                  <a:gd name="T37" fmla="*/ 2147483647 h 55"/>
                  <a:gd name="T38" fmla="*/ 2147483647 w 60"/>
                  <a:gd name="T39" fmla="*/ 2147483647 h 55"/>
                  <a:gd name="T40" fmla="*/ 2147483647 w 60"/>
                  <a:gd name="T41" fmla="*/ 0 h 55"/>
                  <a:gd name="T42" fmla="*/ 2147483647 w 60"/>
                  <a:gd name="T43" fmla="*/ 2147483647 h 55"/>
                  <a:gd name="T44" fmla="*/ 2147483647 w 60"/>
                  <a:gd name="T45" fmla="*/ 2147483647 h 55"/>
                  <a:gd name="T46" fmla="*/ 0 w 60"/>
                  <a:gd name="T47" fmla="*/ 0 h 55"/>
                  <a:gd name="T48" fmla="*/ 0 w 60"/>
                  <a:gd name="T49" fmla="*/ 0 h 55"/>
                  <a:gd name="T50" fmla="*/ 0 w 60"/>
                  <a:gd name="T51" fmla="*/ 2147483647 h 55"/>
                  <a:gd name="T52" fmla="*/ 2147483647 w 60"/>
                  <a:gd name="T53" fmla="*/ 2147483647 h 55"/>
                  <a:gd name="T54" fmla="*/ 2147483647 w 60"/>
                  <a:gd name="T55" fmla="*/ 2147483647 h 55"/>
                  <a:gd name="T56" fmla="*/ 2147483647 w 60"/>
                  <a:gd name="T57" fmla="*/ 2147483647 h 55"/>
                  <a:gd name="T58" fmla="*/ 2147483647 w 60"/>
                  <a:gd name="T59" fmla="*/ 2147483647 h 55"/>
                  <a:gd name="T60" fmla="*/ 2147483647 w 60"/>
                  <a:gd name="T61" fmla="*/ 2147483647 h 55"/>
                  <a:gd name="T62" fmla="*/ 2147483647 w 60"/>
                  <a:gd name="T63" fmla="*/ 2147483647 h 55"/>
                  <a:gd name="T64" fmla="*/ 2147483647 w 60"/>
                  <a:gd name="T65" fmla="*/ 2147483647 h 55"/>
                  <a:gd name="T66" fmla="*/ 2147483647 w 60"/>
                  <a:gd name="T67" fmla="*/ 2147483647 h 55"/>
                  <a:gd name="T68" fmla="*/ 2147483647 w 60"/>
                  <a:gd name="T69" fmla="*/ 2147483647 h 55"/>
                  <a:gd name="T70" fmla="*/ 2147483647 w 60"/>
                  <a:gd name="T71" fmla="*/ 2147483647 h 55"/>
                  <a:gd name="T72" fmla="*/ 2147483647 w 60"/>
                  <a:gd name="T73" fmla="*/ 2147483647 h 55"/>
                  <a:gd name="T74" fmla="*/ 2147483647 w 60"/>
                  <a:gd name="T75" fmla="*/ 2147483647 h 55"/>
                  <a:gd name="T76" fmla="*/ 2147483647 w 60"/>
                  <a:gd name="T77" fmla="*/ 2147483647 h 55"/>
                  <a:gd name="T78" fmla="*/ 2147483647 w 60"/>
                  <a:gd name="T79" fmla="*/ 2147483647 h 55"/>
                  <a:gd name="T80" fmla="*/ 2147483647 w 60"/>
                  <a:gd name="T81" fmla="*/ 2147483647 h 55"/>
                  <a:gd name="T82" fmla="*/ 2147483647 w 60"/>
                  <a:gd name="T83" fmla="*/ 2147483647 h 55"/>
                  <a:gd name="T84" fmla="*/ 2147483647 w 60"/>
                  <a:gd name="T85" fmla="*/ 2147483647 h 55"/>
                  <a:gd name="T86" fmla="*/ 2147483647 w 60"/>
                  <a:gd name="T87" fmla="*/ 2147483647 h 55"/>
                  <a:gd name="T88" fmla="*/ 2147483647 w 60"/>
                  <a:gd name="T89" fmla="*/ 2147483647 h 55"/>
                  <a:gd name="T90" fmla="*/ 2147483647 w 60"/>
                  <a:gd name="T91" fmla="*/ 2147483647 h 55"/>
                  <a:gd name="T92" fmla="*/ 2147483647 w 60"/>
                  <a:gd name="T93" fmla="*/ 2147483647 h 55"/>
                  <a:gd name="T94" fmla="*/ 2147483647 w 60"/>
                  <a:gd name="T95" fmla="*/ 2147483647 h 55"/>
                  <a:gd name="T96" fmla="*/ 2147483647 w 60"/>
                  <a:gd name="T97" fmla="*/ 2147483647 h 5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0" h="55">
                    <a:moveTo>
                      <a:pt x="53" y="38"/>
                    </a:moveTo>
                    <a:cubicBezTo>
                      <a:pt x="53" y="38"/>
                      <a:pt x="53" y="38"/>
                      <a:pt x="53" y="38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2" y="11"/>
                      <a:pt x="22" y="11"/>
                      <a:pt x="22" y="11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6"/>
                      <a:pt x="0" y="7"/>
                    </a:cubicBezTo>
                    <a:cubicBezTo>
                      <a:pt x="0" y="7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2" y="34"/>
                      <a:pt x="12" y="34"/>
                      <a:pt x="12" y="34"/>
                    </a:cubicBezTo>
                    <a:cubicBezTo>
                      <a:pt x="14" y="38"/>
                      <a:pt x="14" y="38"/>
                      <a:pt x="14" y="38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19" y="39"/>
                      <a:pt x="19" y="39"/>
                      <a:pt x="19" y="39"/>
                    </a:cubicBezTo>
                    <a:cubicBezTo>
                      <a:pt x="23" y="44"/>
                      <a:pt x="23" y="44"/>
                      <a:pt x="23" y="44"/>
                    </a:cubicBezTo>
                    <a:cubicBezTo>
                      <a:pt x="28" y="48"/>
                      <a:pt x="28" y="48"/>
                      <a:pt x="28" y="48"/>
                    </a:cubicBezTo>
                    <a:cubicBezTo>
                      <a:pt x="34" y="49"/>
                      <a:pt x="34" y="49"/>
                      <a:pt x="34" y="49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1"/>
                      <a:pt x="55" y="51"/>
                      <a:pt x="55" y="51"/>
                    </a:cubicBezTo>
                    <a:cubicBezTo>
                      <a:pt x="60" y="49"/>
                      <a:pt x="60" y="49"/>
                      <a:pt x="60" y="49"/>
                    </a:cubicBezTo>
                    <a:cubicBezTo>
                      <a:pt x="59" y="46"/>
                      <a:pt x="59" y="46"/>
                      <a:pt x="59" y="46"/>
                    </a:cubicBezTo>
                    <a:cubicBezTo>
                      <a:pt x="58" y="44"/>
                      <a:pt x="58" y="44"/>
                      <a:pt x="58" y="44"/>
                    </a:cubicBezTo>
                    <a:cubicBezTo>
                      <a:pt x="54" y="40"/>
                      <a:pt x="54" y="40"/>
                      <a:pt x="54" y="40"/>
                    </a:cubicBezTo>
                    <a:cubicBezTo>
                      <a:pt x="53" y="38"/>
                      <a:pt x="53" y="38"/>
                      <a:pt x="53" y="38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6006987" y="2500407"/>
                <a:ext cx="190172" cy="128897"/>
              </a:xfrm>
              <a:custGeom>
                <a:avLst/>
                <a:gdLst>
                  <a:gd name="T0" fmla="*/ 2147483647 w 20"/>
                  <a:gd name="T1" fmla="*/ 2147483647 h 14"/>
                  <a:gd name="T2" fmla="*/ 2147483647 w 20"/>
                  <a:gd name="T3" fmla="*/ 2147483647 h 14"/>
                  <a:gd name="T4" fmla="*/ 2147483647 w 20"/>
                  <a:gd name="T5" fmla="*/ 0 h 14"/>
                  <a:gd name="T6" fmla="*/ 2147483647 w 20"/>
                  <a:gd name="T7" fmla="*/ 2147483647 h 14"/>
                  <a:gd name="T8" fmla="*/ 2147483647 w 20"/>
                  <a:gd name="T9" fmla="*/ 0 h 14"/>
                  <a:gd name="T10" fmla="*/ 2147483647 w 20"/>
                  <a:gd name="T11" fmla="*/ 0 h 14"/>
                  <a:gd name="T12" fmla="*/ 2147483647 w 20"/>
                  <a:gd name="T13" fmla="*/ 2147483647 h 14"/>
                  <a:gd name="T14" fmla="*/ 2147483647 w 20"/>
                  <a:gd name="T15" fmla="*/ 2147483647 h 14"/>
                  <a:gd name="T16" fmla="*/ 0 w 20"/>
                  <a:gd name="T17" fmla="*/ 2147483647 h 14"/>
                  <a:gd name="T18" fmla="*/ 2147483647 w 20"/>
                  <a:gd name="T19" fmla="*/ 2147483647 h 14"/>
                  <a:gd name="T20" fmla="*/ 2147483647 w 20"/>
                  <a:gd name="T21" fmla="*/ 2147483647 h 14"/>
                  <a:gd name="T22" fmla="*/ 2147483647 w 20"/>
                  <a:gd name="T23" fmla="*/ 2147483647 h 14"/>
                  <a:gd name="T24" fmla="*/ 2147483647 w 20"/>
                  <a:gd name="T25" fmla="*/ 2147483647 h 14"/>
                  <a:gd name="T26" fmla="*/ 2147483647 w 20"/>
                  <a:gd name="T27" fmla="*/ 2147483647 h 14"/>
                  <a:gd name="T28" fmla="*/ 2147483647 w 20"/>
                  <a:gd name="T29" fmla="*/ 2147483647 h 14"/>
                  <a:gd name="T30" fmla="*/ 2147483647 w 20"/>
                  <a:gd name="T31" fmla="*/ 2147483647 h 14"/>
                  <a:gd name="T32" fmla="*/ 2147483647 w 20"/>
                  <a:gd name="T33" fmla="*/ 2147483647 h 14"/>
                  <a:gd name="T34" fmla="*/ 2147483647 w 20"/>
                  <a:gd name="T35" fmla="*/ 2147483647 h 14"/>
                  <a:gd name="T36" fmla="*/ 2147483647 w 20"/>
                  <a:gd name="T37" fmla="*/ 2147483647 h 14"/>
                  <a:gd name="T38" fmla="*/ 2147483647 w 20"/>
                  <a:gd name="T39" fmla="*/ 2147483647 h 14"/>
                  <a:gd name="T40" fmla="*/ 2147483647 w 20"/>
                  <a:gd name="T41" fmla="*/ 2147483647 h 14"/>
                  <a:gd name="T42" fmla="*/ 2147483647 w 20"/>
                  <a:gd name="T43" fmla="*/ 2147483647 h 14"/>
                  <a:gd name="T44" fmla="*/ 2147483647 w 20"/>
                  <a:gd name="T45" fmla="*/ 2147483647 h 1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0" h="14">
                    <a:moveTo>
                      <a:pt x="19" y="4"/>
                    </a:moveTo>
                    <a:cubicBezTo>
                      <a:pt x="17" y="2"/>
                      <a:pt x="17" y="2"/>
                      <a:pt x="17" y="2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3"/>
                      <a:pt x="1" y="5"/>
                      <a:pt x="1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3" y="12"/>
                      <a:pt x="15" y="12"/>
                      <a:pt x="16" y="12"/>
                    </a:cubicBezTo>
                    <a:cubicBezTo>
                      <a:pt x="17" y="12"/>
                      <a:pt x="16" y="9"/>
                      <a:pt x="16" y="9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19" y="4"/>
                      <a:pt x="19" y="4"/>
                      <a:pt x="19" y="4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2" name="Freeform 111"/>
              <p:cNvSpPr>
                <a:spLocks/>
              </p:cNvSpPr>
              <p:nvPr/>
            </p:nvSpPr>
            <p:spPr bwMode="auto">
              <a:xfrm>
                <a:off x="6090663" y="2322225"/>
                <a:ext cx="142630" cy="121315"/>
              </a:xfrm>
              <a:custGeom>
                <a:avLst/>
                <a:gdLst>
                  <a:gd name="T0" fmla="*/ 2147483647 w 90"/>
                  <a:gd name="T1" fmla="*/ 2147483647 h 78"/>
                  <a:gd name="T2" fmla="*/ 2147483647 w 90"/>
                  <a:gd name="T3" fmla="*/ 2147483647 h 78"/>
                  <a:gd name="T4" fmla="*/ 2147483647 w 90"/>
                  <a:gd name="T5" fmla="*/ 2147483647 h 78"/>
                  <a:gd name="T6" fmla="*/ 2147483647 w 90"/>
                  <a:gd name="T7" fmla="*/ 2147483647 h 78"/>
                  <a:gd name="T8" fmla="*/ 2147483647 w 90"/>
                  <a:gd name="T9" fmla="*/ 2147483647 h 78"/>
                  <a:gd name="T10" fmla="*/ 2147483647 w 90"/>
                  <a:gd name="T11" fmla="*/ 0 h 78"/>
                  <a:gd name="T12" fmla="*/ 2147483647 w 90"/>
                  <a:gd name="T13" fmla="*/ 0 h 78"/>
                  <a:gd name="T14" fmla="*/ 2147483647 w 90"/>
                  <a:gd name="T15" fmla="*/ 0 h 78"/>
                  <a:gd name="T16" fmla="*/ 0 w 90"/>
                  <a:gd name="T17" fmla="*/ 2147483647 h 78"/>
                  <a:gd name="T18" fmla="*/ 0 w 90"/>
                  <a:gd name="T19" fmla="*/ 2147483647 h 78"/>
                  <a:gd name="T20" fmla="*/ 2147483647 w 90"/>
                  <a:gd name="T21" fmla="*/ 2147483647 h 78"/>
                  <a:gd name="T22" fmla="*/ 2147483647 w 90"/>
                  <a:gd name="T23" fmla="*/ 2147483647 h 78"/>
                  <a:gd name="T24" fmla="*/ 2147483647 w 90"/>
                  <a:gd name="T25" fmla="*/ 2147483647 h 78"/>
                  <a:gd name="T26" fmla="*/ 2147483647 w 90"/>
                  <a:gd name="T27" fmla="*/ 2147483647 h 78"/>
                  <a:gd name="T28" fmla="*/ 2147483647 w 90"/>
                  <a:gd name="T29" fmla="*/ 2147483647 h 78"/>
                  <a:gd name="T30" fmla="*/ 2147483647 w 90"/>
                  <a:gd name="T31" fmla="*/ 2147483647 h 7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0" h="78">
                    <a:moveTo>
                      <a:pt x="54" y="66"/>
                    </a:moveTo>
                    <a:lnTo>
                      <a:pt x="78" y="78"/>
                    </a:lnTo>
                    <a:lnTo>
                      <a:pt x="84" y="42"/>
                    </a:lnTo>
                    <a:lnTo>
                      <a:pt x="84" y="30"/>
                    </a:lnTo>
                    <a:lnTo>
                      <a:pt x="90" y="6"/>
                    </a:lnTo>
                    <a:lnTo>
                      <a:pt x="84" y="0"/>
                    </a:lnTo>
                    <a:lnTo>
                      <a:pt x="72" y="0"/>
                    </a:lnTo>
                    <a:lnTo>
                      <a:pt x="36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6" y="42"/>
                    </a:lnTo>
                    <a:lnTo>
                      <a:pt x="12" y="48"/>
                    </a:lnTo>
                    <a:lnTo>
                      <a:pt x="18" y="54"/>
                    </a:lnTo>
                    <a:lnTo>
                      <a:pt x="12" y="60"/>
                    </a:lnTo>
                    <a:lnTo>
                      <a:pt x="36" y="54"/>
                    </a:lnTo>
                    <a:lnTo>
                      <a:pt x="54" y="6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6084958" y="2509884"/>
                <a:ext cx="279553" cy="252109"/>
              </a:xfrm>
              <a:custGeom>
                <a:avLst/>
                <a:gdLst>
                  <a:gd name="T0" fmla="*/ 2147483647 w 30"/>
                  <a:gd name="T1" fmla="*/ 2147483647 h 27"/>
                  <a:gd name="T2" fmla="*/ 2147483647 w 30"/>
                  <a:gd name="T3" fmla="*/ 2147483647 h 27"/>
                  <a:gd name="T4" fmla="*/ 2147483647 w 30"/>
                  <a:gd name="T5" fmla="*/ 2147483647 h 27"/>
                  <a:gd name="T6" fmla="*/ 2147483647 w 30"/>
                  <a:gd name="T7" fmla="*/ 2147483647 h 27"/>
                  <a:gd name="T8" fmla="*/ 2147483647 w 30"/>
                  <a:gd name="T9" fmla="*/ 0 h 27"/>
                  <a:gd name="T10" fmla="*/ 2147483647 w 30"/>
                  <a:gd name="T11" fmla="*/ 2147483647 h 27"/>
                  <a:gd name="T12" fmla="*/ 2147483647 w 30"/>
                  <a:gd name="T13" fmla="*/ 2147483647 h 27"/>
                  <a:gd name="T14" fmla="*/ 2147483647 w 30"/>
                  <a:gd name="T15" fmla="*/ 2147483647 h 27"/>
                  <a:gd name="T16" fmla="*/ 2147483647 w 30"/>
                  <a:gd name="T17" fmla="*/ 2147483647 h 27"/>
                  <a:gd name="T18" fmla="*/ 2147483647 w 30"/>
                  <a:gd name="T19" fmla="*/ 2147483647 h 27"/>
                  <a:gd name="T20" fmla="*/ 2147483647 w 30"/>
                  <a:gd name="T21" fmla="*/ 2147483647 h 27"/>
                  <a:gd name="T22" fmla="*/ 2147483647 w 30"/>
                  <a:gd name="T23" fmla="*/ 2147483647 h 27"/>
                  <a:gd name="T24" fmla="*/ 2147483647 w 30"/>
                  <a:gd name="T25" fmla="*/ 2147483647 h 27"/>
                  <a:gd name="T26" fmla="*/ 2147483647 w 30"/>
                  <a:gd name="T27" fmla="*/ 2147483647 h 27"/>
                  <a:gd name="T28" fmla="*/ 2147483647 w 30"/>
                  <a:gd name="T29" fmla="*/ 2147483647 h 27"/>
                  <a:gd name="T30" fmla="*/ 2147483647 w 30"/>
                  <a:gd name="T31" fmla="*/ 2147483647 h 27"/>
                  <a:gd name="T32" fmla="*/ 0 w 30"/>
                  <a:gd name="T33" fmla="*/ 2147483647 h 27"/>
                  <a:gd name="T34" fmla="*/ 2147483647 w 30"/>
                  <a:gd name="T35" fmla="*/ 2147483647 h 27"/>
                  <a:gd name="T36" fmla="*/ 2147483647 w 30"/>
                  <a:gd name="T37" fmla="*/ 2147483647 h 27"/>
                  <a:gd name="T38" fmla="*/ 2147483647 w 30"/>
                  <a:gd name="T39" fmla="*/ 2147483647 h 27"/>
                  <a:gd name="T40" fmla="*/ 2147483647 w 30"/>
                  <a:gd name="T41" fmla="*/ 2147483647 h 27"/>
                  <a:gd name="T42" fmla="*/ 2147483647 w 30"/>
                  <a:gd name="T43" fmla="*/ 2147483647 h 27"/>
                  <a:gd name="T44" fmla="*/ 2147483647 w 30"/>
                  <a:gd name="T45" fmla="*/ 2147483647 h 27"/>
                  <a:gd name="T46" fmla="*/ 2147483647 w 30"/>
                  <a:gd name="T47" fmla="*/ 2147483647 h 27"/>
                  <a:gd name="T48" fmla="*/ 2147483647 w 30"/>
                  <a:gd name="T49" fmla="*/ 2147483647 h 27"/>
                  <a:gd name="T50" fmla="*/ 2147483647 w 30"/>
                  <a:gd name="T51" fmla="*/ 2147483647 h 27"/>
                  <a:gd name="T52" fmla="*/ 2147483647 w 30"/>
                  <a:gd name="T53" fmla="*/ 2147483647 h 27"/>
                  <a:gd name="T54" fmla="*/ 2147483647 w 30"/>
                  <a:gd name="T55" fmla="*/ 2147483647 h 27"/>
                  <a:gd name="T56" fmla="*/ 2147483647 w 30"/>
                  <a:gd name="T57" fmla="*/ 2147483647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0" h="27">
                    <a:moveTo>
                      <a:pt x="30" y="14"/>
                    </a:moveTo>
                    <a:cubicBezTo>
                      <a:pt x="27" y="11"/>
                      <a:pt x="27" y="11"/>
                      <a:pt x="27" y="11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8"/>
                      <a:pt x="9" y="11"/>
                      <a:pt x="8" y="11"/>
                    </a:cubicBezTo>
                    <a:cubicBezTo>
                      <a:pt x="7" y="11"/>
                      <a:pt x="5" y="11"/>
                      <a:pt x="5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1" y="23"/>
                      <a:pt x="1" y="23"/>
                      <a:pt x="1" y="23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6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9" y="16"/>
                      <a:pt x="29" y="16"/>
                      <a:pt x="29" y="16"/>
                    </a:cubicBezTo>
                    <a:lnTo>
                      <a:pt x="30" y="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6016496" y="2407524"/>
                <a:ext cx="228207" cy="128897"/>
              </a:xfrm>
              <a:custGeom>
                <a:avLst/>
                <a:gdLst>
                  <a:gd name="T0" fmla="*/ 2147483647 w 24"/>
                  <a:gd name="T1" fmla="*/ 2147483647 h 14"/>
                  <a:gd name="T2" fmla="*/ 2147483647 w 24"/>
                  <a:gd name="T3" fmla="*/ 2147483647 h 14"/>
                  <a:gd name="T4" fmla="*/ 2147483647 w 24"/>
                  <a:gd name="T5" fmla="*/ 2147483647 h 14"/>
                  <a:gd name="T6" fmla="*/ 2147483647 w 24"/>
                  <a:gd name="T7" fmla="*/ 2147483647 h 14"/>
                  <a:gd name="T8" fmla="*/ 2147483647 w 24"/>
                  <a:gd name="T9" fmla="*/ 2147483647 h 14"/>
                  <a:gd name="T10" fmla="*/ 2147483647 w 24"/>
                  <a:gd name="T11" fmla="*/ 2147483647 h 14"/>
                  <a:gd name="T12" fmla="*/ 2147483647 w 24"/>
                  <a:gd name="T13" fmla="*/ 2147483647 h 14"/>
                  <a:gd name="T14" fmla="*/ 2147483647 w 24"/>
                  <a:gd name="T15" fmla="*/ 2147483647 h 14"/>
                  <a:gd name="T16" fmla="*/ 2147483647 w 24"/>
                  <a:gd name="T17" fmla="*/ 2147483647 h 14"/>
                  <a:gd name="T18" fmla="*/ 2147483647 w 24"/>
                  <a:gd name="T19" fmla="*/ 2147483647 h 14"/>
                  <a:gd name="T20" fmla="*/ 2147483647 w 24"/>
                  <a:gd name="T21" fmla="*/ 2147483647 h 14"/>
                  <a:gd name="T22" fmla="*/ 2147483647 w 24"/>
                  <a:gd name="T23" fmla="*/ 0 h 14"/>
                  <a:gd name="T24" fmla="*/ 2147483647 w 24"/>
                  <a:gd name="T25" fmla="*/ 2147483647 h 14"/>
                  <a:gd name="T26" fmla="*/ 2147483647 w 24"/>
                  <a:gd name="T27" fmla="*/ 2147483647 h 14"/>
                  <a:gd name="T28" fmla="*/ 2147483647 w 24"/>
                  <a:gd name="T29" fmla="*/ 2147483647 h 14"/>
                  <a:gd name="T30" fmla="*/ 2147483647 w 24"/>
                  <a:gd name="T31" fmla="*/ 2147483647 h 14"/>
                  <a:gd name="T32" fmla="*/ 2147483647 w 24"/>
                  <a:gd name="T33" fmla="*/ 2147483647 h 14"/>
                  <a:gd name="T34" fmla="*/ 2147483647 w 24"/>
                  <a:gd name="T35" fmla="*/ 2147483647 h 14"/>
                  <a:gd name="T36" fmla="*/ 0 w 24"/>
                  <a:gd name="T37" fmla="*/ 2147483647 h 14"/>
                  <a:gd name="T38" fmla="*/ 2147483647 w 24"/>
                  <a:gd name="T39" fmla="*/ 2147483647 h 14"/>
                  <a:gd name="T40" fmla="*/ 2147483647 w 24"/>
                  <a:gd name="T41" fmla="*/ 2147483647 h 1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4" h="14">
                    <a:moveTo>
                      <a:pt x="8" y="10"/>
                    </a:moveTo>
                    <a:cubicBezTo>
                      <a:pt x="12" y="11"/>
                      <a:pt x="12" y="11"/>
                      <a:pt x="12" y="11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1" y="7"/>
                      <a:pt x="1" y="8"/>
                    </a:cubicBezTo>
                    <a:cubicBezTo>
                      <a:pt x="1" y="8"/>
                      <a:pt x="0" y="10"/>
                      <a:pt x="0" y="11"/>
                    </a:cubicBezTo>
                    <a:cubicBezTo>
                      <a:pt x="4" y="10"/>
                      <a:pt x="4" y="10"/>
                      <a:pt x="4" y="10"/>
                    </a:cubicBezTo>
                    <a:lnTo>
                      <a:pt x="8" y="1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5" name="Freeform 114"/>
              <p:cNvSpPr>
                <a:spLocks/>
              </p:cNvSpPr>
              <p:nvPr/>
            </p:nvSpPr>
            <p:spPr bwMode="auto">
              <a:xfrm>
                <a:off x="4936317" y="4140057"/>
                <a:ext cx="226305" cy="168705"/>
              </a:xfrm>
              <a:custGeom>
                <a:avLst/>
                <a:gdLst>
                  <a:gd name="T0" fmla="*/ 2147483647 w 24"/>
                  <a:gd name="T1" fmla="*/ 2147483647 h 18"/>
                  <a:gd name="T2" fmla="*/ 2147483647 w 24"/>
                  <a:gd name="T3" fmla="*/ 2147483647 h 18"/>
                  <a:gd name="T4" fmla="*/ 2147483647 w 24"/>
                  <a:gd name="T5" fmla="*/ 2147483647 h 18"/>
                  <a:gd name="T6" fmla="*/ 2147483647 w 24"/>
                  <a:gd name="T7" fmla="*/ 2147483647 h 18"/>
                  <a:gd name="T8" fmla="*/ 2147483647 w 24"/>
                  <a:gd name="T9" fmla="*/ 2147483647 h 18"/>
                  <a:gd name="T10" fmla="*/ 2147483647 w 24"/>
                  <a:gd name="T11" fmla="*/ 2147483647 h 18"/>
                  <a:gd name="T12" fmla="*/ 2147483647 w 24"/>
                  <a:gd name="T13" fmla="*/ 2147483647 h 18"/>
                  <a:gd name="T14" fmla="*/ 2147483647 w 24"/>
                  <a:gd name="T15" fmla="*/ 2147483647 h 18"/>
                  <a:gd name="T16" fmla="*/ 2147483647 w 24"/>
                  <a:gd name="T17" fmla="*/ 2147483647 h 18"/>
                  <a:gd name="T18" fmla="*/ 2147483647 w 24"/>
                  <a:gd name="T19" fmla="*/ 2147483647 h 18"/>
                  <a:gd name="T20" fmla="*/ 2147483647 w 24"/>
                  <a:gd name="T21" fmla="*/ 2147483647 h 18"/>
                  <a:gd name="T22" fmla="*/ 2147483647 w 24"/>
                  <a:gd name="T23" fmla="*/ 2147483647 h 18"/>
                  <a:gd name="T24" fmla="*/ 2147483647 w 24"/>
                  <a:gd name="T25" fmla="*/ 2147483647 h 18"/>
                  <a:gd name="T26" fmla="*/ 2147483647 w 24"/>
                  <a:gd name="T27" fmla="*/ 2147483647 h 18"/>
                  <a:gd name="T28" fmla="*/ 2147483647 w 24"/>
                  <a:gd name="T29" fmla="*/ 2147483647 h 18"/>
                  <a:gd name="T30" fmla="*/ 2147483647 w 24"/>
                  <a:gd name="T31" fmla="*/ 2147483647 h 18"/>
                  <a:gd name="T32" fmla="*/ 2147483647 w 24"/>
                  <a:gd name="T33" fmla="*/ 0 h 18"/>
                  <a:gd name="T34" fmla="*/ 2147483647 w 24"/>
                  <a:gd name="T35" fmla="*/ 0 h 18"/>
                  <a:gd name="T36" fmla="*/ 2147483647 w 24"/>
                  <a:gd name="T37" fmla="*/ 2147483647 h 18"/>
                  <a:gd name="T38" fmla="*/ 2147483647 w 24"/>
                  <a:gd name="T39" fmla="*/ 2147483647 h 18"/>
                  <a:gd name="T40" fmla="*/ 2147483647 w 24"/>
                  <a:gd name="T41" fmla="*/ 2147483647 h 18"/>
                  <a:gd name="T42" fmla="*/ 0 w 24"/>
                  <a:gd name="T43" fmla="*/ 2147483647 h 18"/>
                  <a:gd name="T44" fmla="*/ 2147483647 w 24"/>
                  <a:gd name="T45" fmla="*/ 2147483647 h 18"/>
                  <a:gd name="T46" fmla="*/ 2147483647 w 24"/>
                  <a:gd name="T47" fmla="*/ 2147483647 h 18"/>
                  <a:gd name="T48" fmla="*/ 2147483647 w 24"/>
                  <a:gd name="T49" fmla="*/ 2147483647 h 18"/>
                  <a:gd name="T50" fmla="*/ 2147483647 w 24"/>
                  <a:gd name="T51" fmla="*/ 2147483647 h 1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" h="18">
                    <a:moveTo>
                      <a:pt x="9" y="10"/>
                    </a:moveTo>
                    <a:cubicBezTo>
                      <a:pt x="13" y="10"/>
                      <a:pt x="13" y="10"/>
                      <a:pt x="13" y="10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4"/>
                      <a:pt x="16" y="14"/>
                      <a:pt x="16" y="14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15"/>
                      <a:pt x="19" y="18"/>
                      <a:pt x="20" y="18"/>
                    </a:cubicBezTo>
                    <a:cubicBezTo>
                      <a:pt x="20" y="18"/>
                      <a:pt x="21" y="17"/>
                      <a:pt x="22" y="17"/>
                    </a:cubicBezTo>
                    <a:cubicBezTo>
                      <a:pt x="23" y="17"/>
                      <a:pt x="24" y="16"/>
                      <a:pt x="24" y="16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3"/>
                      <a:pt x="21" y="1"/>
                      <a:pt x="20" y="1"/>
                    </a:cubicBezTo>
                    <a:cubicBezTo>
                      <a:pt x="20" y="1"/>
                      <a:pt x="16" y="2"/>
                      <a:pt x="16" y="2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8" y="12"/>
                      <a:pt x="8" y="12"/>
                      <a:pt x="8" y="12"/>
                    </a:cubicBezTo>
                    <a:lnTo>
                      <a:pt x="9" y="1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4881166" y="4018742"/>
                <a:ext cx="176861" cy="132689"/>
              </a:xfrm>
              <a:custGeom>
                <a:avLst/>
                <a:gdLst>
                  <a:gd name="T0" fmla="*/ 2147483647 w 114"/>
                  <a:gd name="T1" fmla="*/ 2147483647 h 85"/>
                  <a:gd name="T2" fmla="*/ 2147483647 w 114"/>
                  <a:gd name="T3" fmla="*/ 2147483647 h 85"/>
                  <a:gd name="T4" fmla="*/ 2147483647 w 114"/>
                  <a:gd name="T5" fmla="*/ 2147483647 h 85"/>
                  <a:gd name="T6" fmla="*/ 2147483647 w 114"/>
                  <a:gd name="T7" fmla="*/ 2147483647 h 85"/>
                  <a:gd name="T8" fmla="*/ 2147483647 w 114"/>
                  <a:gd name="T9" fmla="*/ 2147483647 h 85"/>
                  <a:gd name="T10" fmla="*/ 2147483647 w 114"/>
                  <a:gd name="T11" fmla="*/ 2147483647 h 85"/>
                  <a:gd name="T12" fmla="*/ 2147483647 w 114"/>
                  <a:gd name="T13" fmla="*/ 2147483647 h 85"/>
                  <a:gd name="T14" fmla="*/ 2147483647 w 114"/>
                  <a:gd name="T15" fmla="*/ 2147483647 h 85"/>
                  <a:gd name="T16" fmla="*/ 2147483647 w 114"/>
                  <a:gd name="T17" fmla="*/ 2147483647 h 85"/>
                  <a:gd name="T18" fmla="*/ 2147483647 w 114"/>
                  <a:gd name="T19" fmla="*/ 2147483647 h 85"/>
                  <a:gd name="T20" fmla="*/ 2147483647 w 114"/>
                  <a:gd name="T21" fmla="*/ 2147483647 h 85"/>
                  <a:gd name="T22" fmla="*/ 2147483647 w 114"/>
                  <a:gd name="T23" fmla="*/ 0 h 85"/>
                  <a:gd name="T24" fmla="*/ 2147483647 w 114"/>
                  <a:gd name="T25" fmla="*/ 2147483647 h 85"/>
                  <a:gd name="T26" fmla="*/ 2147483647 w 114"/>
                  <a:gd name="T27" fmla="*/ 2147483647 h 85"/>
                  <a:gd name="T28" fmla="*/ 0 w 114"/>
                  <a:gd name="T29" fmla="*/ 2147483647 h 85"/>
                  <a:gd name="T30" fmla="*/ 2147483647 w 114"/>
                  <a:gd name="T31" fmla="*/ 2147483647 h 85"/>
                  <a:gd name="T32" fmla="*/ 2147483647 w 114"/>
                  <a:gd name="T33" fmla="*/ 2147483647 h 85"/>
                  <a:gd name="T34" fmla="*/ 2147483647 w 114"/>
                  <a:gd name="T35" fmla="*/ 2147483647 h 85"/>
                  <a:gd name="T36" fmla="*/ 2147483647 w 114"/>
                  <a:gd name="T37" fmla="*/ 2147483647 h 8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4" h="85">
                    <a:moveTo>
                      <a:pt x="54" y="79"/>
                    </a:moveTo>
                    <a:lnTo>
                      <a:pt x="66" y="79"/>
                    </a:lnTo>
                    <a:lnTo>
                      <a:pt x="78" y="79"/>
                    </a:lnTo>
                    <a:lnTo>
                      <a:pt x="108" y="85"/>
                    </a:lnTo>
                    <a:lnTo>
                      <a:pt x="114" y="85"/>
                    </a:lnTo>
                    <a:lnTo>
                      <a:pt x="102" y="61"/>
                    </a:lnTo>
                    <a:lnTo>
                      <a:pt x="96" y="43"/>
                    </a:lnTo>
                    <a:lnTo>
                      <a:pt x="96" y="36"/>
                    </a:lnTo>
                    <a:lnTo>
                      <a:pt x="84" y="30"/>
                    </a:lnTo>
                    <a:lnTo>
                      <a:pt x="72" y="18"/>
                    </a:lnTo>
                    <a:lnTo>
                      <a:pt x="42" y="0"/>
                    </a:lnTo>
                    <a:lnTo>
                      <a:pt x="30" y="6"/>
                    </a:lnTo>
                    <a:lnTo>
                      <a:pt x="12" y="6"/>
                    </a:lnTo>
                    <a:lnTo>
                      <a:pt x="0" y="43"/>
                    </a:lnTo>
                    <a:lnTo>
                      <a:pt x="12" y="85"/>
                    </a:lnTo>
                    <a:lnTo>
                      <a:pt x="18" y="85"/>
                    </a:lnTo>
                    <a:lnTo>
                      <a:pt x="24" y="85"/>
                    </a:lnTo>
                    <a:lnTo>
                      <a:pt x="54" y="79"/>
                    </a:lnTo>
                    <a:close/>
                  </a:path>
                </a:pathLst>
              </a:custGeom>
              <a:solidFill>
                <a:srgbClr val="E5A69E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4890675" y="3694603"/>
                <a:ext cx="357524" cy="381005"/>
              </a:xfrm>
              <a:custGeom>
                <a:avLst/>
                <a:gdLst>
                  <a:gd name="T0" fmla="*/ 2147483647 w 38"/>
                  <a:gd name="T1" fmla="*/ 2147483647 h 41"/>
                  <a:gd name="T2" fmla="*/ 2147483647 w 38"/>
                  <a:gd name="T3" fmla="*/ 2147483647 h 41"/>
                  <a:gd name="T4" fmla="*/ 2147483647 w 38"/>
                  <a:gd name="T5" fmla="*/ 2147483647 h 41"/>
                  <a:gd name="T6" fmla="*/ 2147483647 w 38"/>
                  <a:gd name="T7" fmla="*/ 2147483647 h 41"/>
                  <a:gd name="T8" fmla="*/ 2147483647 w 38"/>
                  <a:gd name="T9" fmla="*/ 2147483647 h 41"/>
                  <a:gd name="T10" fmla="*/ 2147483647 w 38"/>
                  <a:gd name="T11" fmla="*/ 2147483647 h 41"/>
                  <a:gd name="T12" fmla="*/ 2147483647 w 38"/>
                  <a:gd name="T13" fmla="*/ 2147483647 h 41"/>
                  <a:gd name="T14" fmla="*/ 2147483647 w 38"/>
                  <a:gd name="T15" fmla="*/ 2147483647 h 41"/>
                  <a:gd name="T16" fmla="*/ 2147483647 w 38"/>
                  <a:gd name="T17" fmla="*/ 2147483647 h 41"/>
                  <a:gd name="T18" fmla="*/ 2147483647 w 38"/>
                  <a:gd name="T19" fmla="*/ 2147483647 h 41"/>
                  <a:gd name="T20" fmla="*/ 2147483647 w 38"/>
                  <a:gd name="T21" fmla="*/ 2147483647 h 41"/>
                  <a:gd name="T22" fmla="*/ 2147483647 w 38"/>
                  <a:gd name="T23" fmla="*/ 2147483647 h 41"/>
                  <a:gd name="T24" fmla="*/ 2147483647 w 38"/>
                  <a:gd name="T25" fmla="*/ 2147483647 h 41"/>
                  <a:gd name="T26" fmla="*/ 2147483647 w 38"/>
                  <a:gd name="T27" fmla="*/ 0 h 41"/>
                  <a:gd name="T28" fmla="*/ 2147483647 w 38"/>
                  <a:gd name="T29" fmla="*/ 2147483647 h 41"/>
                  <a:gd name="T30" fmla="*/ 2147483647 w 38"/>
                  <a:gd name="T31" fmla="*/ 2147483647 h 41"/>
                  <a:gd name="T32" fmla="*/ 2147483647 w 38"/>
                  <a:gd name="T33" fmla="*/ 2147483647 h 41"/>
                  <a:gd name="T34" fmla="*/ 2147483647 w 38"/>
                  <a:gd name="T35" fmla="*/ 2147483647 h 41"/>
                  <a:gd name="T36" fmla="*/ 2147483647 w 38"/>
                  <a:gd name="T37" fmla="*/ 2147483647 h 41"/>
                  <a:gd name="T38" fmla="*/ 2147483647 w 38"/>
                  <a:gd name="T39" fmla="*/ 2147483647 h 41"/>
                  <a:gd name="T40" fmla="*/ 0 w 38"/>
                  <a:gd name="T41" fmla="*/ 2147483647 h 41"/>
                  <a:gd name="T42" fmla="*/ 2147483647 w 38"/>
                  <a:gd name="T43" fmla="*/ 2147483647 h 41"/>
                  <a:gd name="T44" fmla="*/ 2147483647 w 38"/>
                  <a:gd name="T45" fmla="*/ 2147483647 h 41"/>
                  <a:gd name="T46" fmla="*/ 2147483647 w 38"/>
                  <a:gd name="T47" fmla="*/ 2147483647 h 41"/>
                  <a:gd name="T48" fmla="*/ 2147483647 w 38"/>
                  <a:gd name="T49" fmla="*/ 2147483647 h 41"/>
                  <a:gd name="T50" fmla="*/ 2147483647 w 38"/>
                  <a:gd name="T51" fmla="*/ 2147483647 h 4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8" h="41">
                    <a:moveTo>
                      <a:pt x="6" y="35"/>
                    </a:moveTo>
                    <a:cubicBezTo>
                      <a:pt x="11" y="38"/>
                      <a:pt x="11" y="38"/>
                      <a:pt x="11" y="38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15" y="41"/>
                      <a:pt x="15" y="41"/>
                      <a:pt x="15" y="41"/>
                    </a:cubicBezTo>
                    <a:cubicBezTo>
                      <a:pt x="18" y="38"/>
                      <a:pt x="18" y="38"/>
                      <a:pt x="18" y="38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4" y="13"/>
                      <a:pt x="14" y="20"/>
                      <a:pt x="13" y="20"/>
                    </a:cubicBezTo>
                    <a:cubicBezTo>
                      <a:pt x="13" y="20"/>
                      <a:pt x="5" y="19"/>
                      <a:pt x="1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1" y="36"/>
                      <a:pt x="1" y="36"/>
                      <a:pt x="1" y="36"/>
                    </a:cubicBezTo>
                    <a:cubicBezTo>
                      <a:pt x="4" y="36"/>
                      <a:pt x="4" y="36"/>
                      <a:pt x="4" y="36"/>
                    </a:cubicBezTo>
                    <a:lnTo>
                      <a:pt x="6" y="3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6121090" y="3535377"/>
                <a:ext cx="338507" cy="326035"/>
              </a:xfrm>
              <a:custGeom>
                <a:avLst/>
                <a:gdLst>
                  <a:gd name="T0" fmla="*/ 0 w 36"/>
                  <a:gd name="T1" fmla="*/ 2147483647 h 35"/>
                  <a:gd name="T2" fmla="*/ 2147483647 w 36"/>
                  <a:gd name="T3" fmla="*/ 2147483647 h 35"/>
                  <a:gd name="T4" fmla="*/ 2147483647 w 36"/>
                  <a:gd name="T5" fmla="*/ 2147483647 h 35"/>
                  <a:gd name="T6" fmla="*/ 2147483647 w 36"/>
                  <a:gd name="T7" fmla="*/ 2147483647 h 35"/>
                  <a:gd name="T8" fmla="*/ 2147483647 w 36"/>
                  <a:gd name="T9" fmla="*/ 2147483647 h 35"/>
                  <a:gd name="T10" fmla="*/ 2147483647 w 36"/>
                  <a:gd name="T11" fmla="*/ 2147483647 h 35"/>
                  <a:gd name="T12" fmla="*/ 2147483647 w 36"/>
                  <a:gd name="T13" fmla="*/ 2147483647 h 35"/>
                  <a:gd name="T14" fmla="*/ 2147483647 w 36"/>
                  <a:gd name="T15" fmla="*/ 2147483647 h 35"/>
                  <a:gd name="T16" fmla="*/ 2147483647 w 36"/>
                  <a:gd name="T17" fmla="*/ 2147483647 h 35"/>
                  <a:gd name="T18" fmla="*/ 2147483647 w 36"/>
                  <a:gd name="T19" fmla="*/ 2147483647 h 35"/>
                  <a:gd name="T20" fmla="*/ 2147483647 w 36"/>
                  <a:gd name="T21" fmla="*/ 2147483647 h 35"/>
                  <a:gd name="T22" fmla="*/ 2147483647 w 36"/>
                  <a:gd name="T23" fmla="*/ 2147483647 h 35"/>
                  <a:gd name="T24" fmla="*/ 2147483647 w 36"/>
                  <a:gd name="T25" fmla="*/ 2147483647 h 35"/>
                  <a:gd name="T26" fmla="*/ 2147483647 w 36"/>
                  <a:gd name="T27" fmla="*/ 2147483647 h 35"/>
                  <a:gd name="T28" fmla="*/ 2147483647 w 36"/>
                  <a:gd name="T29" fmla="*/ 2147483647 h 35"/>
                  <a:gd name="T30" fmla="*/ 2147483647 w 36"/>
                  <a:gd name="T31" fmla="*/ 2147483647 h 35"/>
                  <a:gd name="T32" fmla="*/ 2147483647 w 36"/>
                  <a:gd name="T33" fmla="*/ 2147483647 h 35"/>
                  <a:gd name="T34" fmla="*/ 2147483647 w 36"/>
                  <a:gd name="T35" fmla="*/ 2147483647 h 35"/>
                  <a:gd name="T36" fmla="*/ 2147483647 w 36"/>
                  <a:gd name="T37" fmla="*/ 2147483647 h 35"/>
                  <a:gd name="T38" fmla="*/ 2147483647 w 36"/>
                  <a:gd name="T39" fmla="*/ 2147483647 h 35"/>
                  <a:gd name="T40" fmla="*/ 2147483647 w 36"/>
                  <a:gd name="T41" fmla="*/ 0 h 35"/>
                  <a:gd name="T42" fmla="*/ 2147483647 w 36"/>
                  <a:gd name="T43" fmla="*/ 0 h 35"/>
                  <a:gd name="T44" fmla="*/ 2147483647 w 36"/>
                  <a:gd name="T45" fmla="*/ 2147483647 h 35"/>
                  <a:gd name="T46" fmla="*/ 0 w 36"/>
                  <a:gd name="T47" fmla="*/ 2147483647 h 3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6" h="35">
                    <a:moveTo>
                      <a:pt x="0" y="5"/>
                    </a:moveTo>
                    <a:cubicBezTo>
                      <a:pt x="0" y="5"/>
                      <a:pt x="1" y="7"/>
                      <a:pt x="1" y="8"/>
                    </a:cubicBezTo>
                    <a:cubicBezTo>
                      <a:pt x="1" y="8"/>
                      <a:pt x="2" y="10"/>
                      <a:pt x="2" y="10"/>
                    </a:cubicBezTo>
                    <a:cubicBezTo>
                      <a:pt x="2" y="10"/>
                      <a:pt x="1" y="35"/>
                      <a:pt x="2" y="35"/>
                    </a:cubicBezTo>
                    <a:cubicBezTo>
                      <a:pt x="2" y="35"/>
                      <a:pt x="2" y="35"/>
                      <a:pt x="3" y="35"/>
                    </a:cubicBezTo>
                    <a:cubicBezTo>
                      <a:pt x="7" y="35"/>
                      <a:pt x="29" y="35"/>
                      <a:pt x="29" y="35"/>
                    </a:cubicBezTo>
                    <a:cubicBezTo>
                      <a:pt x="34" y="32"/>
                      <a:pt x="34" y="32"/>
                      <a:pt x="34" y="32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0" y="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5658972" y="3478511"/>
                <a:ext cx="490645" cy="464409"/>
              </a:xfrm>
              <a:custGeom>
                <a:avLst/>
                <a:gdLst>
                  <a:gd name="T0" fmla="*/ 2147483647 w 52"/>
                  <a:gd name="T1" fmla="*/ 2147483647 h 50"/>
                  <a:gd name="T2" fmla="*/ 2147483647 w 52"/>
                  <a:gd name="T3" fmla="*/ 2147483647 h 50"/>
                  <a:gd name="T4" fmla="*/ 2147483647 w 52"/>
                  <a:gd name="T5" fmla="*/ 2147483647 h 50"/>
                  <a:gd name="T6" fmla="*/ 0 w 52"/>
                  <a:gd name="T7" fmla="*/ 2147483647 h 50"/>
                  <a:gd name="T8" fmla="*/ 0 w 52"/>
                  <a:gd name="T9" fmla="*/ 2147483647 h 50"/>
                  <a:gd name="T10" fmla="*/ 2147483647 w 52"/>
                  <a:gd name="T11" fmla="*/ 2147483647 h 50"/>
                  <a:gd name="T12" fmla="*/ 2147483647 w 52"/>
                  <a:gd name="T13" fmla="*/ 2147483647 h 50"/>
                  <a:gd name="T14" fmla="*/ 2147483647 w 52"/>
                  <a:gd name="T15" fmla="*/ 2147483647 h 50"/>
                  <a:gd name="T16" fmla="*/ 2147483647 w 52"/>
                  <a:gd name="T17" fmla="*/ 2147483647 h 50"/>
                  <a:gd name="T18" fmla="*/ 2147483647 w 52"/>
                  <a:gd name="T19" fmla="*/ 2147483647 h 50"/>
                  <a:gd name="T20" fmla="*/ 2147483647 w 52"/>
                  <a:gd name="T21" fmla="*/ 2147483647 h 50"/>
                  <a:gd name="T22" fmla="*/ 2147483647 w 52"/>
                  <a:gd name="T23" fmla="*/ 2147483647 h 50"/>
                  <a:gd name="T24" fmla="*/ 2147483647 w 52"/>
                  <a:gd name="T25" fmla="*/ 2147483647 h 50"/>
                  <a:gd name="T26" fmla="*/ 2147483647 w 52"/>
                  <a:gd name="T27" fmla="*/ 2147483647 h 50"/>
                  <a:gd name="T28" fmla="*/ 2147483647 w 52"/>
                  <a:gd name="T29" fmla="*/ 2147483647 h 50"/>
                  <a:gd name="T30" fmla="*/ 2147483647 w 52"/>
                  <a:gd name="T31" fmla="*/ 2147483647 h 50"/>
                  <a:gd name="T32" fmla="*/ 2147483647 w 52"/>
                  <a:gd name="T33" fmla="*/ 2147483647 h 50"/>
                  <a:gd name="T34" fmla="*/ 2147483647 w 52"/>
                  <a:gd name="T35" fmla="*/ 2147483647 h 50"/>
                  <a:gd name="T36" fmla="*/ 2147483647 w 52"/>
                  <a:gd name="T37" fmla="*/ 2147483647 h 50"/>
                  <a:gd name="T38" fmla="*/ 2147483647 w 52"/>
                  <a:gd name="T39" fmla="*/ 2147483647 h 50"/>
                  <a:gd name="T40" fmla="*/ 2147483647 w 52"/>
                  <a:gd name="T41" fmla="*/ 2147483647 h 50"/>
                  <a:gd name="T42" fmla="*/ 2147483647 w 52"/>
                  <a:gd name="T43" fmla="*/ 2147483647 h 50"/>
                  <a:gd name="T44" fmla="*/ 2147483647 w 52"/>
                  <a:gd name="T45" fmla="*/ 2147483647 h 50"/>
                  <a:gd name="T46" fmla="*/ 2147483647 w 52"/>
                  <a:gd name="T47" fmla="*/ 2147483647 h 50"/>
                  <a:gd name="T48" fmla="*/ 2147483647 w 52"/>
                  <a:gd name="T49" fmla="*/ 2147483647 h 50"/>
                  <a:gd name="T50" fmla="*/ 2147483647 w 52"/>
                  <a:gd name="T51" fmla="*/ 2147483647 h 50"/>
                  <a:gd name="T52" fmla="*/ 2147483647 w 52"/>
                  <a:gd name="T53" fmla="*/ 2147483647 h 50"/>
                  <a:gd name="T54" fmla="*/ 2147483647 w 52"/>
                  <a:gd name="T55" fmla="*/ 2147483647 h 50"/>
                  <a:gd name="T56" fmla="*/ 2147483647 w 52"/>
                  <a:gd name="T57" fmla="*/ 2147483647 h 50"/>
                  <a:gd name="T58" fmla="*/ 2147483647 w 52"/>
                  <a:gd name="T59" fmla="*/ 2147483647 h 50"/>
                  <a:gd name="T60" fmla="*/ 2147483647 w 52"/>
                  <a:gd name="T61" fmla="*/ 2147483647 h 50"/>
                  <a:gd name="T62" fmla="*/ 2147483647 w 52"/>
                  <a:gd name="T63" fmla="*/ 2147483647 h 50"/>
                  <a:gd name="T64" fmla="*/ 2147483647 w 52"/>
                  <a:gd name="T65" fmla="*/ 2147483647 h 50"/>
                  <a:gd name="T66" fmla="*/ 2147483647 w 52"/>
                  <a:gd name="T67" fmla="*/ 0 h 50"/>
                  <a:gd name="T68" fmla="*/ 2147483647 w 52"/>
                  <a:gd name="T69" fmla="*/ 2147483647 h 50"/>
                  <a:gd name="T70" fmla="*/ 2147483647 w 52"/>
                  <a:gd name="T71" fmla="*/ 2147483647 h 5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2" h="50">
                    <a:moveTo>
                      <a:pt x="4" y="6"/>
                    </a:moveTo>
                    <a:cubicBezTo>
                      <a:pt x="3" y="9"/>
                      <a:pt x="3" y="9"/>
                      <a:pt x="3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47" y="49"/>
                      <a:pt x="47" y="49"/>
                      <a:pt x="47" y="49"/>
                    </a:cubicBezTo>
                    <a:cubicBezTo>
                      <a:pt x="48" y="50"/>
                      <a:pt x="48" y="50"/>
                      <a:pt x="48" y="50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51" y="47"/>
                      <a:pt x="51" y="47"/>
                      <a:pt x="51" y="47"/>
                    </a:cubicBezTo>
                    <a:cubicBezTo>
                      <a:pt x="52" y="41"/>
                      <a:pt x="52" y="41"/>
                      <a:pt x="52" y="41"/>
                    </a:cubicBezTo>
                    <a:cubicBezTo>
                      <a:pt x="51" y="41"/>
                      <a:pt x="51" y="41"/>
                      <a:pt x="51" y="41"/>
                    </a:cubicBezTo>
                    <a:cubicBezTo>
                      <a:pt x="50" y="41"/>
                      <a:pt x="51" y="16"/>
                      <a:pt x="51" y="16"/>
                    </a:cubicBezTo>
                    <a:cubicBezTo>
                      <a:pt x="51" y="16"/>
                      <a:pt x="50" y="14"/>
                      <a:pt x="50" y="14"/>
                    </a:cubicBezTo>
                    <a:cubicBezTo>
                      <a:pt x="50" y="13"/>
                      <a:pt x="49" y="11"/>
                      <a:pt x="49" y="11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48" y="5"/>
                      <a:pt x="48" y="5"/>
                      <a:pt x="48" y="5"/>
                    </a:cubicBezTo>
                    <a:cubicBezTo>
                      <a:pt x="45" y="3"/>
                      <a:pt x="45" y="3"/>
                      <a:pt x="45" y="3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2"/>
                      <a:pt x="8" y="2"/>
                      <a:pt x="8" y="2"/>
                    </a:cubicBezTo>
                    <a:lnTo>
                      <a:pt x="4" y="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5611428" y="3340135"/>
                <a:ext cx="123613" cy="231257"/>
              </a:xfrm>
              <a:custGeom>
                <a:avLst/>
                <a:gdLst>
                  <a:gd name="T0" fmla="*/ 2147483647 w 78"/>
                  <a:gd name="T1" fmla="*/ 2147483647 h 150"/>
                  <a:gd name="T2" fmla="*/ 2147483647 w 78"/>
                  <a:gd name="T3" fmla="*/ 2147483647 h 150"/>
                  <a:gd name="T4" fmla="*/ 2147483647 w 78"/>
                  <a:gd name="T5" fmla="*/ 2147483647 h 150"/>
                  <a:gd name="T6" fmla="*/ 0 w 78"/>
                  <a:gd name="T7" fmla="*/ 2147483647 h 150"/>
                  <a:gd name="T8" fmla="*/ 0 w 78"/>
                  <a:gd name="T9" fmla="*/ 2147483647 h 150"/>
                  <a:gd name="T10" fmla="*/ 2147483647 w 78"/>
                  <a:gd name="T11" fmla="*/ 2147483647 h 150"/>
                  <a:gd name="T12" fmla="*/ 2147483647 w 78"/>
                  <a:gd name="T13" fmla="*/ 2147483647 h 150"/>
                  <a:gd name="T14" fmla="*/ 2147483647 w 78"/>
                  <a:gd name="T15" fmla="*/ 2147483647 h 150"/>
                  <a:gd name="T16" fmla="*/ 2147483647 w 78"/>
                  <a:gd name="T17" fmla="*/ 2147483647 h 150"/>
                  <a:gd name="T18" fmla="*/ 2147483647 w 78"/>
                  <a:gd name="T19" fmla="*/ 2147483647 h 150"/>
                  <a:gd name="T20" fmla="*/ 2147483647 w 78"/>
                  <a:gd name="T21" fmla="*/ 2147483647 h 150"/>
                  <a:gd name="T22" fmla="*/ 2147483647 w 78"/>
                  <a:gd name="T23" fmla="*/ 2147483647 h 150"/>
                  <a:gd name="T24" fmla="*/ 2147483647 w 78"/>
                  <a:gd name="T25" fmla="*/ 2147483647 h 150"/>
                  <a:gd name="T26" fmla="*/ 2147483647 w 78"/>
                  <a:gd name="T27" fmla="*/ 2147483647 h 150"/>
                  <a:gd name="T28" fmla="*/ 2147483647 w 78"/>
                  <a:gd name="T29" fmla="*/ 2147483647 h 150"/>
                  <a:gd name="T30" fmla="*/ 2147483647 w 78"/>
                  <a:gd name="T31" fmla="*/ 2147483647 h 150"/>
                  <a:gd name="T32" fmla="*/ 2147483647 w 78"/>
                  <a:gd name="T33" fmla="*/ 2147483647 h 150"/>
                  <a:gd name="T34" fmla="*/ 2147483647 w 78"/>
                  <a:gd name="T35" fmla="*/ 2147483647 h 150"/>
                  <a:gd name="T36" fmla="*/ 2147483647 w 78"/>
                  <a:gd name="T37" fmla="*/ 0 h 150"/>
                  <a:gd name="T38" fmla="*/ 2147483647 w 78"/>
                  <a:gd name="T39" fmla="*/ 0 h 150"/>
                  <a:gd name="T40" fmla="*/ 2147483647 w 78"/>
                  <a:gd name="T41" fmla="*/ 2147483647 h 150"/>
                  <a:gd name="T42" fmla="*/ 2147483647 w 78"/>
                  <a:gd name="T43" fmla="*/ 2147483647 h 15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78" h="150">
                    <a:moveTo>
                      <a:pt x="18" y="12"/>
                    </a:moveTo>
                    <a:lnTo>
                      <a:pt x="18" y="30"/>
                    </a:lnTo>
                    <a:lnTo>
                      <a:pt x="18" y="54"/>
                    </a:lnTo>
                    <a:lnTo>
                      <a:pt x="0" y="78"/>
                    </a:lnTo>
                    <a:lnTo>
                      <a:pt x="0" y="90"/>
                    </a:lnTo>
                    <a:lnTo>
                      <a:pt x="12" y="102"/>
                    </a:lnTo>
                    <a:lnTo>
                      <a:pt x="18" y="108"/>
                    </a:lnTo>
                    <a:lnTo>
                      <a:pt x="36" y="120"/>
                    </a:lnTo>
                    <a:lnTo>
                      <a:pt x="36" y="144"/>
                    </a:lnTo>
                    <a:lnTo>
                      <a:pt x="42" y="150"/>
                    </a:lnTo>
                    <a:lnTo>
                      <a:pt x="48" y="144"/>
                    </a:lnTo>
                    <a:lnTo>
                      <a:pt x="54" y="126"/>
                    </a:lnTo>
                    <a:lnTo>
                      <a:pt x="78" y="102"/>
                    </a:lnTo>
                    <a:lnTo>
                      <a:pt x="78" y="90"/>
                    </a:lnTo>
                    <a:lnTo>
                      <a:pt x="60" y="84"/>
                    </a:lnTo>
                    <a:lnTo>
                      <a:pt x="42" y="72"/>
                    </a:lnTo>
                    <a:lnTo>
                      <a:pt x="66" y="36"/>
                    </a:lnTo>
                    <a:lnTo>
                      <a:pt x="60" y="12"/>
                    </a:lnTo>
                    <a:lnTo>
                      <a:pt x="36" y="0"/>
                    </a:lnTo>
                    <a:lnTo>
                      <a:pt x="24" y="0"/>
                    </a:lnTo>
                    <a:lnTo>
                      <a:pt x="24" y="6"/>
                    </a:lnTo>
                    <a:lnTo>
                      <a:pt x="18" y="1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5004779" y="3395106"/>
                <a:ext cx="355622" cy="271063"/>
              </a:xfrm>
              <a:custGeom>
                <a:avLst/>
                <a:gdLst>
                  <a:gd name="T0" fmla="*/ 2147483647 w 228"/>
                  <a:gd name="T1" fmla="*/ 2147483647 h 174"/>
                  <a:gd name="T2" fmla="*/ 2147483647 w 228"/>
                  <a:gd name="T3" fmla="*/ 2147483647 h 174"/>
                  <a:gd name="T4" fmla="*/ 2147483647 w 228"/>
                  <a:gd name="T5" fmla="*/ 2147483647 h 174"/>
                  <a:gd name="T6" fmla="*/ 2147483647 w 228"/>
                  <a:gd name="T7" fmla="*/ 2147483647 h 174"/>
                  <a:gd name="T8" fmla="*/ 2147483647 w 228"/>
                  <a:gd name="T9" fmla="*/ 2147483647 h 174"/>
                  <a:gd name="T10" fmla="*/ 2147483647 w 228"/>
                  <a:gd name="T11" fmla="*/ 2147483647 h 174"/>
                  <a:gd name="T12" fmla="*/ 2147483647 w 228"/>
                  <a:gd name="T13" fmla="*/ 2147483647 h 174"/>
                  <a:gd name="T14" fmla="*/ 2147483647 w 228"/>
                  <a:gd name="T15" fmla="*/ 2147483647 h 174"/>
                  <a:gd name="T16" fmla="*/ 2147483647 w 228"/>
                  <a:gd name="T17" fmla="*/ 2147483647 h 174"/>
                  <a:gd name="T18" fmla="*/ 2147483647 w 228"/>
                  <a:gd name="T19" fmla="*/ 2147483647 h 174"/>
                  <a:gd name="T20" fmla="*/ 2147483647 w 228"/>
                  <a:gd name="T21" fmla="*/ 2147483647 h 174"/>
                  <a:gd name="T22" fmla="*/ 2147483647 w 228"/>
                  <a:gd name="T23" fmla="*/ 2147483647 h 174"/>
                  <a:gd name="T24" fmla="*/ 2147483647 w 228"/>
                  <a:gd name="T25" fmla="*/ 2147483647 h 174"/>
                  <a:gd name="T26" fmla="*/ 2147483647 w 228"/>
                  <a:gd name="T27" fmla="*/ 0 h 174"/>
                  <a:gd name="T28" fmla="*/ 2147483647 w 228"/>
                  <a:gd name="T29" fmla="*/ 2147483647 h 174"/>
                  <a:gd name="T30" fmla="*/ 2147483647 w 228"/>
                  <a:gd name="T31" fmla="*/ 2147483647 h 174"/>
                  <a:gd name="T32" fmla="*/ 2147483647 w 228"/>
                  <a:gd name="T33" fmla="*/ 2147483647 h 174"/>
                  <a:gd name="T34" fmla="*/ 2147483647 w 228"/>
                  <a:gd name="T35" fmla="*/ 2147483647 h 174"/>
                  <a:gd name="T36" fmla="*/ 2147483647 w 228"/>
                  <a:gd name="T37" fmla="*/ 2147483647 h 174"/>
                  <a:gd name="T38" fmla="*/ 0 w 228"/>
                  <a:gd name="T39" fmla="*/ 2147483647 h 174"/>
                  <a:gd name="T40" fmla="*/ 2147483647 w 228"/>
                  <a:gd name="T41" fmla="*/ 2147483647 h 174"/>
                  <a:gd name="T42" fmla="*/ 2147483647 w 228"/>
                  <a:gd name="T43" fmla="*/ 2147483647 h 17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28" h="174">
                    <a:moveTo>
                      <a:pt x="90" y="156"/>
                    </a:moveTo>
                    <a:lnTo>
                      <a:pt x="114" y="138"/>
                    </a:lnTo>
                    <a:lnTo>
                      <a:pt x="144" y="120"/>
                    </a:lnTo>
                    <a:lnTo>
                      <a:pt x="180" y="108"/>
                    </a:lnTo>
                    <a:lnTo>
                      <a:pt x="186" y="96"/>
                    </a:lnTo>
                    <a:lnTo>
                      <a:pt x="192" y="84"/>
                    </a:lnTo>
                    <a:lnTo>
                      <a:pt x="216" y="78"/>
                    </a:lnTo>
                    <a:lnTo>
                      <a:pt x="228" y="72"/>
                    </a:lnTo>
                    <a:lnTo>
                      <a:pt x="222" y="42"/>
                    </a:lnTo>
                    <a:lnTo>
                      <a:pt x="216" y="12"/>
                    </a:lnTo>
                    <a:lnTo>
                      <a:pt x="210" y="12"/>
                    </a:lnTo>
                    <a:lnTo>
                      <a:pt x="186" y="12"/>
                    </a:lnTo>
                    <a:lnTo>
                      <a:pt x="168" y="12"/>
                    </a:lnTo>
                    <a:lnTo>
                      <a:pt x="144" y="0"/>
                    </a:lnTo>
                    <a:lnTo>
                      <a:pt x="120" y="36"/>
                    </a:lnTo>
                    <a:lnTo>
                      <a:pt x="96" y="60"/>
                    </a:lnTo>
                    <a:lnTo>
                      <a:pt x="72" y="90"/>
                    </a:lnTo>
                    <a:lnTo>
                      <a:pt x="66" y="138"/>
                    </a:lnTo>
                    <a:lnTo>
                      <a:pt x="12" y="162"/>
                    </a:lnTo>
                    <a:lnTo>
                      <a:pt x="0" y="174"/>
                    </a:lnTo>
                    <a:lnTo>
                      <a:pt x="84" y="174"/>
                    </a:lnTo>
                    <a:lnTo>
                      <a:pt x="90" y="15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 b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2" name="Freeform 121"/>
              <p:cNvSpPr>
                <a:spLocks/>
              </p:cNvSpPr>
              <p:nvPr/>
            </p:nvSpPr>
            <p:spPr bwMode="auto">
              <a:xfrm>
                <a:off x="4898282" y="3666170"/>
                <a:ext cx="245322" cy="212302"/>
              </a:xfrm>
              <a:custGeom>
                <a:avLst/>
                <a:gdLst>
                  <a:gd name="T0" fmla="*/ 2147483647 w 26"/>
                  <a:gd name="T1" fmla="*/ 2147483647 h 23"/>
                  <a:gd name="T2" fmla="*/ 2147483647 w 26"/>
                  <a:gd name="T3" fmla="*/ 2147483647 h 23"/>
                  <a:gd name="T4" fmla="*/ 2147483647 w 26"/>
                  <a:gd name="T5" fmla="*/ 2147483647 h 23"/>
                  <a:gd name="T6" fmla="*/ 2147483647 w 26"/>
                  <a:gd name="T7" fmla="*/ 2147483647 h 23"/>
                  <a:gd name="T8" fmla="*/ 2147483647 w 26"/>
                  <a:gd name="T9" fmla="*/ 2147483647 h 23"/>
                  <a:gd name="T10" fmla="*/ 2147483647 w 26"/>
                  <a:gd name="T11" fmla="*/ 2147483647 h 23"/>
                  <a:gd name="T12" fmla="*/ 2147483647 w 26"/>
                  <a:gd name="T13" fmla="*/ 0 h 23"/>
                  <a:gd name="T14" fmla="*/ 2147483647 w 26"/>
                  <a:gd name="T15" fmla="*/ 0 h 23"/>
                  <a:gd name="T16" fmla="*/ 2147483647 w 26"/>
                  <a:gd name="T17" fmla="*/ 2147483647 h 23"/>
                  <a:gd name="T18" fmla="*/ 2147483647 w 26"/>
                  <a:gd name="T19" fmla="*/ 2147483647 h 23"/>
                  <a:gd name="T20" fmla="*/ 0 w 26"/>
                  <a:gd name="T21" fmla="*/ 2147483647 h 23"/>
                  <a:gd name="T22" fmla="*/ 2147483647 w 26"/>
                  <a:gd name="T23" fmla="*/ 2147483647 h 23"/>
                  <a:gd name="T24" fmla="*/ 2147483647 w 26"/>
                  <a:gd name="T25" fmla="*/ 2147483647 h 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" h="23">
                    <a:moveTo>
                      <a:pt x="13" y="16"/>
                    </a:moveTo>
                    <a:cubicBezTo>
                      <a:pt x="15" y="14"/>
                      <a:pt x="15" y="14"/>
                      <a:pt x="15" y="14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5" y="3"/>
                      <a:pt x="25" y="3"/>
                      <a:pt x="25" y="3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4" y="22"/>
                      <a:pt x="12" y="23"/>
                      <a:pt x="12" y="23"/>
                    </a:cubicBezTo>
                    <a:cubicBezTo>
                      <a:pt x="13" y="23"/>
                      <a:pt x="13" y="16"/>
                      <a:pt x="13" y="16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3" name="Freeform 122"/>
              <p:cNvSpPr>
                <a:spLocks/>
              </p:cNvSpPr>
              <p:nvPr/>
            </p:nvSpPr>
            <p:spPr bwMode="auto">
              <a:xfrm>
                <a:off x="4909693" y="4140057"/>
                <a:ext cx="74167" cy="56867"/>
              </a:xfrm>
              <a:custGeom>
                <a:avLst/>
                <a:gdLst>
                  <a:gd name="T0" fmla="*/ 2147483647 w 48"/>
                  <a:gd name="T1" fmla="*/ 2147483647 h 36"/>
                  <a:gd name="T2" fmla="*/ 2147483647 w 48"/>
                  <a:gd name="T3" fmla="*/ 2147483647 h 36"/>
                  <a:gd name="T4" fmla="*/ 2147483647 w 48"/>
                  <a:gd name="T5" fmla="*/ 0 h 36"/>
                  <a:gd name="T6" fmla="*/ 2147483647 w 48"/>
                  <a:gd name="T7" fmla="*/ 0 h 36"/>
                  <a:gd name="T8" fmla="*/ 2147483647 w 48"/>
                  <a:gd name="T9" fmla="*/ 2147483647 h 36"/>
                  <a:gd name="T10" fmla="*/ 0 w 48"/>
                  <a:gd name="T11" fmla="*/ 2147483647 h 36"/>
                  <a:gd name="T12" fmla="*/ 2147483647 w 48"/>
                  <a:gd name="T13" fmla="*/ 2147483647 h 36"/>
                  <a:gd name="T14" fmla="*/ 2147483647 w 48"/>
                  <a:gd name="T15" fmla="*/ 2147483647 h 36"/>
                  <a:gd name="T16" fmla="*/ 2147483647 w 48"/>
                  <a:gd name="T17" fmla="*/ 2147483647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8" h="36">
                    <a:moveTo>
                      <a:pt x="48" y="24"/>
                    </a:moveTo>
                    <a:lnTo>
                      <a:pt x="48" y="6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18" y="36"/>
                    </a:lnTo>
                    <a:lnTo>
                      <a:pt x="36" y="24"/>
                    </a:lnTo>
                    <a:lnTo>
                      <a:pt x="48" y="2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4" name="Freeform 123"/>
              <p:cNvSpPr>
                <a:spLocks/>
              </p:cNvSpPr>
              <p:nvPr/>
            </p:nvSpPr>
            <p:spPr bwMode="auto">
              <a:xfrm>
                <a:off x="6046924" y="3815919"/>
                <a:ext cx="486841" cy="595203"/>
              </a:xfrm>
              <a:custGeom>
                <a:avLst/>
                <a:gdLst>
                  <a:gd name="T0" fmla="*/ 2147483647 w 52"/>
                  <a:gd name="T1" fmla="*/ 2147483647 h 64"/>
                  <a:gd name="T2" fmla="*/ 2147483647 w 52"/>
                  <a:gd name="T3" fmla="*/ 2147483647 h 64"/>
                  <a:gd name="T4" fmla="*/ 2147483647 w 52"/>
                  <a:gd name="T5" fmla="*/ 2147483647 h 64"/>
                  <a:gd name="T6" fmla="*/ 2147483647 w 52"/>
                  <a:gd name="T7" fmla="*/ 2147483647 h 64"/>
                  <a:gd name="T8" fmla="*/ 2147483647 w 52"/>
                  <a:gd name="T9" fmla="*/ 2147483647 h 64"/>
                  <a:gd name="T10" fmla="*/ 2147483647 w 52"/>
                  <a:gd name="T11" fmla="*/ 2147483647 h 64"/>
                  <a:gd name="T12" fmla="*/ 2147483647 w 52"/>
                  <a:gd name="T13" fmla="*/ 2147483647 h 64"/>
                  <a:gd name="T14" fmla="*/ 2147483647 w 52"/>
                  <a:gd name="T15" fmla="*/ 2147483647 h 64"/>
                  <a:gd name="T16" fmla="*/ 2147483647 w 52"/>
                  <a:gd name="T17" fmla="*/ 2147483647 h 64"/>
                  <a:gd name="T18" fmla="*/ 0 w 52"/>
                  <a:gd name="T19" fmla="*/ 2147483647 h 64"/>
                  <a:gd name="T20" fmla="*/ 2147483647 w 52"/>
                  <a:gd name="T21" fmla="*/ 2147483647 h 64"/>
                  <a:gd name="T22" fmla="*/ 2147483647 w 52"/>
                  <a:gd name="T23" fmla="*/ 2147483647 h 64"/>
                  <a:gd name="T24" fmla="*/ 2147483647 w 52"/>
                  <a:gd name="T25" fmla="*/ 2147483647 h 64"/>
                  <a:gd name="T26" fmla="*/ 2147483647 w 52"/>
                  <a:gd name="T27" fmla="*/ 2147483647 h 64"/>
                  <a:gd name="T28" fmla="*/ 2147483647 w 52"/>
                  <a:gd name="T29" fmla="*/ 2147483647 h 64"/>
                  <a:gd name="T30" fmla="*/ 2147483647 w 52"/>
                  <a:gd name="T31" fmla="*/ 2147483647 h 64"/>
                  <a:gd name="T32" fmla="*/ 2147483647 w 52"/>
                  <a:gd name="T33" fmla="*/ 2147483647 h 64"/>
                  <a:gd name="T34" fmla="*/ 2147483647 w 52"/>
                  <a:gd name="T35" fmla="*/ 2147483647 h 64"/>
                  <a:gd name="T36" fmla="*/ 2147483647 w 52"/>
                  <a:gd name="T37" fmla="*/ 2147483647 h 64"/>
                  <a:gd name="T38" fmla="*/ 2147483647 w 52"/>
                  <a:gd name="T39" fmla="*/ 2147483647 h 64"/>
                  <a:gd name="T40" fmla="*/ 2147483647 w 52"/>
                  <a:gd name="T41" fmla="*/ 2147483647 h 64"/>
                  <a:gd name="T42" fmla="*/ 2147483647 w 52"/>
                  <a:gd name="T43" fmla="*/ 2147483647 h 64"/>
                  <a:gd name="T44" fmla="*/ 2147483647 w 52"/>
                  <a:gd name="T45" fmla="*/ 2147483647 h 64"/>
                  <a:gd name="T46" fmla="*/ 2147483647 w 52"/>
                  <a:gd name="T47" fmla="*/ 2147483647 h 64"/>
                  <a:gd name="T48" fmla="*/ 2147483647 w 52"/>
                  <a:gd name="T49" fmla="*/ 2147483647 h 64"/>
                  <a:gd name="T50" fmla="*/ 2147483647 w 52"/>
                  <a:gd name="T51" fmla="*/ 2147483647 h 64"/>
                  <a:gd name="T52" fmla="*/ 2147483647 w 52"/>
                  <a:gd name="T53" fmla="*/ 2147483647 h 64"/>
                  <a:gd name="T54" fmla="*/ 2147483647 w 52"/>
                  <a:gd name="T55" fmla="*/ 2147483647 h 64"/>
                  <a:gd name="T56" fmla="*/ 2147483647 w 52"/>
                  <a:gd name="T57" fmla="*/ 2147483647 h 64"/>
                  <a:gd name="T58" fmla="*/ 2147483647 w 52"/>
                  <a:gd name="T59" fmla="*/ 2147483647 h 64"/>
                  <a:gd name="T60" fmla="*/ 2147483647 w 52"/>
                  <a:gd name="T61" fmla="*/ 2147483647 h 64"/>
                  <a:gd name="T62" fmla="*/ 2147483647 w 52"/>
                  <a:gd name="T63" fmla="*/ 2147483647 h 64"/>
                  <a:gd name="T64" fmla="*/ 2147483647 w 52"/>
                  <a:gd name="T65" fmla="*/ 2147483647 h 64"/>
                  <a:gd name="T66" fmla="*/ 2147483647 w 52"/>
                  <a:gd name="T67" fmla="*/ 2147483647 h 64"/>
                  <a:gd name="T68" fmla="*/ 2147483647 w 52"/>
                  <a:gd name="T69" fmla="*/ 2147483647 h 64"/>
                  <a:gd name="T70" fmla="*/ 2147483647 w 52"/>
                  <a:gd name="T71" fmla="*/ 0 h 64"/>
                  <a:gd name="T72" fmla="*/ 2147483647 w 52"/>
                  <a:gd name="T73" fmla="*/ 2147483647 h 64"/>
                  <a:gd name="T74" fmla="*/ 2147483647 w 52"/>
                  <a:gd name="T75" fmla="*/ 2147483647 h 6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52" h="64">
                    <a:moveTo>
                      <a:pt x="37" y="5"/>
                    </a:moveTo>
                    <a:cubicBezTo>
                      <a:pt x="37" y="5"/>
                      <a:pt x="15" y="5"/>
                      <a:pt x="11" y="5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5" y="25"/>
                      <a:pt x="5" y="25"/>
                      <a:pt x="5" y="25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5" y="45"/>
                      <a:pt x="5" y="45"/>
                      <a:pt x="5" y="45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12" y="52"/>
                      <a:pt x="12" y="52"/>
                      <a:pt x="12" y="52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6" y="63"/>
                      <a:pt x="36" y="63"/>
                      <a:pt x="36" y="63"/>
                    </a:cubicBezTo>
                    <a:cubicBezTo>
                      <a:pt x="41" y="61"/>
                      <a:pt x="41" y="61"/>
                      <a:pt x="41" y="61"/>
                    </a:cubicBezTo>
                    <a:cubicBezTo>
                      <a:pt x="44" y="61"/>
                      <a:pt x="44" y="61"/>
                      <a:pt x="44" y="61"/>
                    </a:cubicBezTo>
                    <a:cubicBezTo>
                      <a:pt x="44" y="59"/>
                      <a:pt x="44" y="59"/>
                      <a:pt x="44" y="59"/>
                    </a:cubicBezTo>
                    <a:cubicBezTo>
                      <a:pt x="42" y="57"/>
                      <a:pt x="42" y="57"/>
                      <a:pt x="42" y="57"/>
                    </a:cubicBezTo>
                    <a:cubicBezTo>
                      <a:pt x="39" y="54"/>
                      <a:pt x="39" y="54"/>
                      <a:pt x="39" y="54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6" y="32"/>
                      <a:pt x="46" y="32"/>
                      <a:pt x="46" y="32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0" y="13"/>
                      <a:pt x="50" y="13"/>
                      <a:pt x="50" y="13"/>
                    </a:cubicBezTo>
                    <a:cubicBezTo>
                      <a:pt x="47" y="4"/>
                      <a:pt x="47" y="4"/>
                      <a:pt x="47" y="4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2" y="2"/>
                      <a:pt x="42" y="2"/>
                      <a:pt x="42" y="2"/>
                    </a:cubicBezTo>
                    <a:lnTo>
                      <a:pt x="37" y="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5" name="Freeform 124"/>
              <p:cNvSpPr>
                <a:spLocks/>
              </p:cNvSpPr>
              <p:nvPr/>
            </p:nvSpPr>
            <p:spPr bwMode="auto">
              <a:xfrm>
                <a:off x="5143604" y="4206402"/>
                <a:ext cx="178762" cy="176286"/>
              </a:xfrm>
              <a:custGeom>
                <a:avLst/>
                <a:gdLst>
                  <a:gd name="T0" fmla="*/ 2147483647 w 19"/>
                  <a:gd name="T1" fmla="*/ 2147483647 h 19"/>
                  <a:gd name="T2" fmla="*/ 2147483647 w 19"/>
                  <a:gd name="T3" fmla="*/ 2147483647 h 19"/>
                  <a:gd name="T4" fmla="*/ 2147483647 w 19"/>
                  <a:gd name="T5" fmla="*/ 2147483647 h 19"/>
                  <a:gd name="T6" fmla="*/ 2147483647 w 19"/>
                  <a:gd name="T7" fmla="*/ 2147483647 h 19"/>
                  <a:gd name="T8" fmla="*/ 2147483647 w 19"/>
                  <a:gd name="T9" fmla="*/ 2147483647 h 19"/>
                  <a:gd name="T10" fmla="*/ 2147483647 w 19"/>
                  <a:gd name="T11" fmla="*/ 2147483647 h 19"/>
                  <a:gd name="T12" fmla="*/ 2147483647 w 19"/>
                  <a:gd name="T13" fmla="*/ 0 h 19"/>
                  <a:gd name="T14" fmla="*/ 2147483647 w 19"/>
                  <a:gd name="T15" fmla="*/ 0 h 19"/>
                  <a:gd name="T16" fmla="*/ 2147483647 w 19"/>
                  <a:gd name="T17" fmla="*/ 0 h 19"/>
                  <a:gd name="T18" fmla="*/ 2147483647 w 19"/>
                  <a:gd name="T19" fmla="*/ 2147483647 h 19"/>
                  <a:gd name="T20" fmla="*/ 2147483647 w 19"/>
                  <a:gd name="T21" fmla="*/ 2147483647 h 19"/>
                  <a:gd name="T22" fmla="*/ 2147483647 w 19"/>
                  <a:gd name="T23" fmla="*/ 2147483647 h 19"/>
                  <a:gd name="T24" fmla="*/ 2147483647 w 19"/>
                  <a:gd name="T25" fmla="*/ 2147483647 h 19"/>
                  <a:gd name="T26" fmla="*/ 0 w 19"/>
                  <a:gd name="T27" fmla="*/ 2147483647 h 19"/>
                  <a:gd name="T28" fmla="*/ 2147483647 w 19"/>
                  <a:gd name="T29" fmla="*/ 2147483647 h 19"/>
                  <a:gd name="T30" fmla="*/ 2147483647 w 19"/>
                  <a:gd name="T31" fmla="*/ 2147483647 h 19"/>
                  <a:gd name="T32" fmla="*/ 2147483647 w 19"/>
                  <a:gd name="T33" fmla="*/ 2147483647 h 19"/>
                  <a:gd name="T34" fmla="*/ 2147483647 w 19"/>
                  <a:gd name="T35" fmla="*/ 2147483647 h 19"/>
                  <a:gd name="T36" fmla="*/ 2147483647 w 19"/>
                  <a:gd name="T37" fmla="*/ 2147483647 h 19"/>
                  <a:gd name="T38" fmla="*/ 2147483647 w 19"/>
                  <a:gd name="T39" fmla="*/ 2147483647 h 19"/>
                  <a:gd name="T40" fmla="*/ 2147483647 w 19"/>
                  <a:gd name="T41" fmla="*/ 2147483647 h 19"/>
                  <a:gd name="T42" fmla="*/ 2147483647 w 19"/>
                  <a:gd name="T43" fmla="*/ 2147483647 h 19"/>
                  <a:gd name="T44" fmla="*/ 2147483647 w 19"/>
                  <a:gd name="T45" fmla="*/ 2147483647 h 1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9" h="19">
                    <a:moveTo>
                      <a:pt x="17" y="10"/>
                    </a:moveTo>
                    <a:cubicBezTo>
                      <a:pt x="19" y="6"/>
                      <a:pt x="19" y="6"/>
                      <a:pt x="19" y="6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1" y="10"/>
                      <a:pt x="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0" y="14"/>
                      <a:pt x="1" y="14"/>
                    </a:cubicBezTo>
                    <a:cubicBezTo>
                      <a:pt x="1" y="14"/>
                      <a:pt x="4" y="16"/>
                      <a:pt x="4" y="16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7" y="13"/>
                      <a:pt x="17" y="13"/>
                      <a:pt x="17" y="13"/>
                    </a:cubicBezTo>
                    <a:lnTo>
                      <a:pt x="17" y="1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6" name="Freeform 125"/>
              <p:cNvSpPr>
                <a:spLocks/>
              </p:cNvSpPr>
              <p:nvPr/>
            </p:nvSpPr>
            <p:spPr bwMode="auto">
              <a:xfrm>
                <a:off x="5052321" y="4272746"/>
                <a:ext cx="127416" cy="109942"/>
              </a:xfrm>
              <a:custGeom>
                <a:avLst/>
                <a:gdLst>
                  <a:gd name="T0" fmla="*/ 2147483647 w 14"/>
                  <a:gd name="T1" fmla="*/ 2147483647 h 12"/>
                  <a:gd name="T2" fmla="*/ 2147483647 w 14"/>
                  <a:gd name="T3" fmla="*/ 2147483647 h 12"/>
                  <a:gd name="T4" fmla="*/ 2147483647 w 14"/>
                  <a:gd name="T5" fmla="*/ 2147483647 h 12"/>
                  <a:gd name="T6" fmla="*/ 2147483647 w 14"/>
                  <a:gd name="T7" fmla="*/ 2147483647 h 12"/>
                  <a:gd name="T8" fmla="*/ 2147483647 w 14"/>
                  <a:gd name="T9" fmla="*/ 2147483647 h 12"/>
                  <a:gd name="T10" fmla="*/ 2147483647 w 14"/>
                  <a:gd name="T11" fmla="*/ 0 h 12"/>
                  <a:gd name="T12" fmla="*/ 2147483647 w 14"/>
                  <a:gd name="T13" fmla="*/ 2147483647 h 12"/>
                  <a:gd name="T14" fmla="*/ 2147483647 w 14"/>
                  <a:gd name="T15" fmla="*/ 2147483647 h 12"/>
                  <a:gd name="T16" fmla="*/ 0 w 14"/>
                  <a:gd name="T17" fmla="*/ 2147483647 h 12"/>
                  <a:gd name="T18" fmla="*/ 2147483647 w 14"/>
                  <a:gd name="T19" fmla="*/ 2147483647 h 12"/>
                  <a:gd name="T20" fmla="*/ 2147483647 w 14"/>
                  <a:gd name="T21" fmla="*/ 2147483647 h 12"/>
                  <a:gd name="T22" fmla="*/ 2147483647 w 14"/>
                  <a:gd name="T23" fmla="*/ 2147483647 h 12"/>
                  <a:gd name="T24" fmla="*/ 2147483647 w 14"/>
                  <a:gd name="T25" fmla="*/ 2147483647 h 12"/>
                  <a:gd name="T26" fmla="*/ 2147483647 w 14"/>
                  <a:gd name="T27" fmla="*/ 2147483647 h 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" h="12">
                    <a:moveTo>
                      <a:pt x="11" y="7"/>
                    </a:moveTo>
                    <a:cubicBezTo>
                      <a:pt x="10" y="7"/>
                      <a:pt x="11" y="4"/>
                      <a:pt x="11" y="4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4"/>
                      <a:pt x="6" y="1"/>
                      <a:pt x="6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9"/>
                      <a:pt x="11" y="7"/>
                      <a:pt x="11" y="7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7" name="Freeform 126"/>
              <p:cNvSpPr>
                <a:spLocks/>
              </p:cNvSpPr>
              <p:nvPr/>
            </p:nvSpPr>
            <p:spPr bwMode="auto">
              <a:xfrm>
                <a:off x="4993369" y="4234835"/>
                <a:ext cx="95086" cy="83404"/>
              </a:xfrm>
              <a:custGeom>
                <a:avLst/>
                <a:gdLst>
                  <a:gd name="T0" fmla="*/ 2147483647 w 60"/>
                  <a:gd name="T1" fmla="*/ 2147483647 h 54"/>
                  <a:gd name="T2" fmla="*/ 2147483647 w 60"/>
                  <a:gd name="T3" fmla="*/ 2147483647 h 54"/>
                  <a:gd name="T4" fmla="*/ 2147483647 w 60"/>
                  <a:gd name="T5" fmla="*/ 2147483647 h 54"/>
                  <a:gd name="T6" fmla="*/ 2147483647 w 60"/>
                  <a:gd name="T7" fmla="*/ 0 h 54"/>
                  <a:gd name="T8" fmla="*/ 2147483647 w 60"/>
                  <a:gd name="T9" fmla="*/ 0 h 54"/>
                  <a:gd name="T10" fmla="*/ 2147483647 w 60"/>
                  <a:gd name="T11" fmla="*/ 2147483647 h 54"/>
                  <a:gd name="T12" fmla="*/ 0 w 60"/>
                  <a:gd name="T13" fmla="*/ 2147483647 h 54"/>
                  <a:gd name="T14" fmla="*/ 2147483647 w 60"/>
                  <a:gd name="T15" fmla="*/ 2147483647 h 54"/>
                  <a:gd name="T16" fmla="*/ 2147483647 w 60"/>
                  <a:gd name="T17" fmla="*/ 2147483647 h 54"/>
                  <a:gd name="T18" fmla="*/ 2147483647 w 60"/>
                  <a:gd name="T19" fmla="*/ 2147483647 h 54"/>
                  <a:gd name="T20" fmla="*/ 2147483647 w 60"/>
                  <a:gd name="T21" fmla="*/ 2147483647 h 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0" h="54">
                    <a:moveTo>
                      <a:pt x="54" y="36"/>
                    </a:moveTo>
                    <a:lnTo>
                      <a:pt x="60" y="24"/>
                    </a:lnTo>
                    <a:lnTo>
                      <a:pt x="54" y="18"/>
                    </a:lnTo>
                    <a:lnTo>
                      <a:pt x="42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36" y="54"/>
                    </a:lnTo>
                    <a:lnTo>
                      <a:pt x="42" y="42"/>
                    </a:lnTo>
                    <a:lnTo>
                      <a:pt x="54" y="3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28" name="Rectangle 127"/>
              <p:cNvSpPr>
                <a:spLocks noChangeArrowheads="1"/>
              </p:cNvSpPr>
              <p:nvPr/>
            </p:nvSpPr>
            <p:spPr bwMode="auto">
              <a:xfrm>
                <a:off x="5132194" y="3666170"/>
                <a:ext cx="11410" cy="284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15000"/>
                  </a:spcBef>
                </a:pPr>
                <a:endParaRPr lang="en-US"/>
              </a:p>
            </p:txBody>
          </p:sp>
          <p:sp>
            <p:nvSpPr>
              <p:cNvPr id="129" name="Freeform 128"/>
              <p:cNvSpPr>
                <a:spLocks/>
              </p:cNvSpPr>
              <p:nvPr/>
            </p:nvSpPr>
            <p:spPr bwMode="auto">
              <a:xfrm>
                <a:off x="5132194" y="3340135"/>
                <a:ext cx="614257" cy="602785"/>
              </a:xfrm>
              <a:custGeom>
                <a:avLst/>
                <a:gdLst>
                  <a:gd name="T0" fmla="*/ 2147483647 w 390"/>
                  <a:gd name="T1" fmla="*/ 2147483647 h 390"/>
                  <a:gd name="T2" fmla="*/ 2147483647 w 390"/>
                  <a:gd name="T3" fmla="*/ 2147483647 h 390"/>
                  <a:gd name="T4" fmla="*/ 2147483647 w 390"/>
                  <a:gd name="T5" fmla="*/ 2147483647 h 390"/>
                  <a:gd name="T6" fmla="*/ 2147483647 w 390"/>
                  <a:gd name="T7" fmla="*/ 2147483647 h 390"/>
                  <a:gd name="T8" fmla="*/ 2147483647 w 390"/>
                  <a:gd name="T9" fmla="*/ 2147483647 h 390"/>
                  <a:gd name="T10" fmla="*/ 2147483647 w 390"/>
                  <a:gd name="T11" fmla="*/ 2147483647 h 390"/>
                  <a:gd name="T12" fmla="*/ 2147483647 w 390"/>
                  <a:gd name="T13" fmla="*/ 2147483647 h 390"/>
                  <a:gd name="T14" fmla="*/ 2147483647 w 390"/>
                  <a:gd name="T15" fmla="*/ 2147483647 h 390"/>
                  <a:gd name="T16" fmla="*/ 2147483647 w 390"/>
                  <a:gd name="T17" fmla="*/ 2147483647 h 390"/>
                  <a:gd name="T18" fmla="*/ 2147483647 w 390"/>
                  <a:gd name="T19" fmla="*/ 2147483647 h 390"/>
                  <a:gd name="T20" fmla="*/ 2147483647 w 390"/>
                  <a:gd name="T21" fmla="*/ 2147483647 h 390"/>
                  <a:gd name="T22" fmla="*/ 2147483647 w 390"/>
                  <a:gd name="T23" fmla="*/ 2147483647 h 390"/>
                  <a:gd name="T24" fmla="*/ 2147483647 w 390"/>
                  <a:gd name="T25" fmla="*/ 2147483647 h 390"/>
                  <a:gd name="T26" fmla="*/ 2147483647 w 390"/>
                  <a:gd name="T27" fmla="*/ 2147483647 h 390"/>
                  <a:gd name="T28" fmla="*/ 2147483647 w 390"/>
                  <a:gd name="T29" fmla="*/ 2147483647 h 390"/>
                  <a:gd name="T30" fmla="*/ 2147483647 w 390"/>
                  <a:gd name="T31" fmla="*/ 2147483647 h 390"/>
                  <a:gd name="T32" fmla="*/ 2147483647 w 390"/>
                  <a:gd name="T33" fmla="*/ 2147483647 h 390"/>
                  <a:gd name="T34" fmla="*/ 2147483647 w 390"/>
                  <a:gd name="T35" fmla="*/ 2147483647 h 390"/>
                  <a:gd name="T36" fmla="*/ 2147483647 w 390"/>
                  <a:gd name="T37" fmla="*/ 2147483647 h 390"/>
                  <a:gd name="T38" fmla="*/ 2147483647 w 390"/>
                  <a:gd name="T39" fmla="*/ 2147483647 h 390"/>
                  <a:gd name="T40" fmla="*/ 2147483647 w 390"/>
                  <a:gd name="T41" fmla="*/ 2147483647 h 390"/>
                  <a:gd name="T42" fmla="*/ 2147483647 w 390"/>
                  <a:gd name="T43" fmla="*/ 2147483647 h 390"/>
                  <a:gd name="T44" fmla="*/ 2147483647 w 390"/>
                  <a:gd name="T45" fmla="*/ 2147483647 h 390"/>
                  <a:gd name="T46" fmla="*/ 2147483647 w 390"/>
                  <a:gd name="T47" fmla="*/ 2147483647 h 390"/>
                  <a:gd name="T48" fmla="*/ 2147483647 w 390"/>
                  <a:gd name="T49" fmla="*/ 0 h 390"/>
                  <a:gd name="T50" fmla="*/ 2147483647 w 390"/>
                  <a:gd name="T51" fmla="*/ 2147483647 h 390"/>
                  <a:gd name="T52" fmla="*/ 2147483647 w 390"/>
                  <a:gd name="T53" fmla="*/ 2147483647 h 390"/>
                  <a:gd name="T54" fmla="*/ 2147483647 w 390"/>
                  <a:gd name="T55" fmla="*/ 2147483647 h 390"/>
                  <a:gd name="T56" fmla="*/ 2147483647 w 390"/>
                  <a:gd name="T57" fmla="*/ 2147483647 h 390"/>
                  <a:gd name="T58" fmla="*/ 2147483647 w 390"/>
                  <a:gd name="T59" fmla="*/ 2147483647 h 390"/>
                  <a:gd name="T60" fmla="*/ 2147483647 w 390"/>
                  <a:gd name="T61" fmla="*/ 2147483647 h 390"/>
                  <a:gd name="T62" fmla="*/ 2147483647 w 390"/>
                  <a:gd name="T63" fmla="*/ 2147483647 h 390"/>
                  <a:gd name="T64" fmla="*/ 2147483647 w 390"/>
                  <a:gd name="T65" fmla="*/ 2147483647 h 390"/>
                  <a:gd name="T66" fmla="*/ 2147483647 w 390"/>
                  <a:gd name="T67" fmla="*/ 2147483647 h 390"/>
                  <a:gd name="T68" fmla="*/ 2147483647 w 390"/>
                  <a:gd name="T69" fmla="*/ 2147483647 h 390"/>
                  <a:gd name="T70" fmla="*/ 2147483647 w 390"/>
                  <a:gd name="T71" fmla="*/ 2147483647 h 390"/>
                  <a:gd name="T72" fmla="*/ 2147483647 w 390"/>
                  <a:gd name="T73" fmla="*/ 2147483647 h 390"/>
                  <a:gd name="T74" fmla="*/ 2147483647 w 390"/>
                  <a:gd name="T75" fmla="*/ 2147483647 h 390"/>
                  <a:gd name="T76" fmla="*/ 2147483647 w 390"/>
                  <a:gd name="T77" fmla="*/ 2147483647 h 390"/>
                  <a:gd name="T78" fmla="*/ 0 w 390"/>
                  <a:gd name="T79" fmla="*/ 2147483647 h 390"/>
                  <a:gd name="T80" fmla="*/ 2147483647 w 390"/>
                  <a:gd name="T81" fmla="*/ 2147483647 h 390"/>
                  <a:gd name="T82" fmla="*/ 2147483647 w 390"/>
                  <a:gd name="T83" fmla="*/ 2147483647 h 390"/>
                  <a:gd name="T84" fmla="*/ 2147483647 w 390"/>
                  <a:gd name="T85" fmla="*/ 2147483647 h 39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90" h="390">
                    <a:moveTo>
                      <a:pt x="60" y="270"/>
                    </a:moveTo>
                    <a:lnTo>
                      <a:pt x="216" y="378"/>
                    </a:lnTo>
                    <a:lnTo>
                      <a:pt x="228" y="390"/>
                    </a:lnTo>
                    <a:lnTo>
                      <a:pt x="246" y="390"/>
                    </a:lnTo>
                    <a:lnTo>
                      <a:pt x="282" y="372"/>
                    </a:lnTo>
                    <a:lnTo>
                      <a:pt x="390" y="300"/>
                    </a:lnTo>
                    <a:lnTo>
                      <a:pt x="384" y="300"/>
                    </a:lnTo>
                    <a:lnTo>
                      <a:pt x="366" y="276"/>
                    </a:lnTo>
                    <a:lnTo>
                      <a:pt x="354" y="270"/>
                    </a:lnTo>
                    <a:lnTo>
                      <a:pt x="342" y="246"/>
                    </a:lnTo>
                    <a:lnTo>
                      <a:pt x="348" y="234"/>
                    </a:lnTo>
                    <a:lnTo>
                      <a:pt x="348" y="174"/>
                    </a:lnTo>
                    <a:lnTo>
                      <a:pt x="342" y="162"/>
                    </a:lnTo>
                    <a:lnTo>
                      <a:pt x="348" y="150"/>
                    </a:lnTo>
                    <a:lnTo>
                      <a:pt x="342" y="144"/>
                    </a:lnTo>
                    <a:lnTo>
                      <a:pt x="342" y="120"/>
                    </a:lnTo>
                    <a:lnTo>
                      <a:pt x="324" y="108"/>
                    </a:lnTo>
                    <a:lnTo>
                      <a:pt x="318" y="102"/>
                    </a:lnTo>
                    <a:lnTo>
                      <a:pt x="306" y="90"/>
                    </a:lnTo>
                    <a:lnTo>
                      <a:pt x="306" y="78"/>
                    </a:lnTo>
                    <a:lnTo>
                      <a:pt x="324" y="54"/>
                    </a:lnTo>
                    <a:lnTo>
                      <a:pt x="324" y="30"/>
                    </a:lnTo>
                    <a:lnTo>
                      <a:pt x="324" y="12"/>
                    </a:lnTo>
                    <a:lnTo>
                      <a:pt x="330" y="6"/>
                    </a:lnTo>
                    <a:lnTo>
                      <a:pt x="330" y="0"/>
                    </a:lnTo>
                    <a:lnTo>
                      <a:pt x="318" y="6"/>
                    </a:lnTo>
                    <a:lnTo>
                      <a:pt x="288" y="12"/>
                    </a:lnTo>
                    <a:lnTo>
                      <a:pt x="222" y="12"/>
                    </a:lnTo>
                    <a:lnTo>
                      <a:pt x="162" y="30"/>
                    </a:lnTo>
                    <a:lnTo>
                      <a:pt x="132" y="48"/>
                    </a:lnTo>
                    <a:lnTo>
                      <a:pt x="138" y="78"/>
                    </a:lnTo>
                    <a:lnTo>
                      <a:pt x="144" y="108"/>
                    </a:lnTo>
                    <a:lnTo>
                      <a:pt x="132" y="114"/>
                    </a:lnTo>
                    <a:lnTo>
                      <a:pt x="108" y="120"/>
                    </a:lnTo>
                    <a:lnTo>
                      <a:pt x="102" y="132"/>
                    </a:lnTo>
                    <a:lnTo>
                      <a:pt x="96" y="144"/>
                    </a:lnTo>
                    <a:lnTo>
                      <a:pt x="60" y="156"/>
                    </a:lnTo>
                    <a:lnTo>
                      <a:pt x="30" y="174"/>
                    </a:lnTo>
                    <a:lnTo>
                      <a:pt x="6" y="192"/>
                    </a:lnTo>
                    <a:lnTo>
                      <a:pt x="0" y="210"/>
                    </a:lnTo>
                    <a:lnTo>
                      <a:pt x="6" y="210"/>
                    </a:lnTo>
                    <a:lnTo>
                      <a:pt x="6" y="228"/>
                    </a:lnTo>
                    <a:lnTo>
                      <a:pt x="60" y="27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0" name="Freeform 129"/>
              <p:cNvSpPr>
                <a:spLocks/>
              </p:cNvSpPr>
              <p:nvPr/>
            </p:nvSpPr>
            <p:spPr bwMode="auto">
              <a:xfrm>
                <a:off x="5132194" y="3340135"/>
                <a:ext cx="614257" cy="602785"/>
              </a:xfrm>
              <a:custGeom>
                <a:avLst/>
                <a:gdLst>
                  <a:gd name="T0" fmla="*/ 2147483647 w 390"/>
                  <a:gd name="T1" fmla="*/ 2147483647 h 390"/>
                  <a:gd name="T2" fmla="*/ 2147483647 w 390"/>
                  <a:gd name="T3" fmla="*/ 2147483647 h 390"/>
                  <a:gd name="T4" fmla="*/ 2147483647 w 390"/>
                  <a:gd name="T5" fmla="*/ 2147483647 h 390"/>
                  <a:gd name="T6" fmla="*/ 2147483647 w 390"/>
                  <a:gd name="T7" fmla="*/ 2147483647 h 390"/>
                  <a:gd name="T8" fmla="*/ 2147483647 w 390"/>
                  <a:gd name="T9" fmla="*/ 2147483647 h 390"/>
                  <a:gd name="T10" fmla="*/ 2147483647 w 390"/>
                  <a:gd name="T11" fmla="*/ 2147483647 h 390"/>
                  <a:gd name="T12" fmla="*/ 2147483647 w 390"/>
                  <a:gd name="T13" fmla="*/ 2147483647 h 390"/>
                  <a:gd name="T14" fmla="*/ 2147483647 w 390"/>
                  <a:gd name="T15" fmla="*/ 2147483647 h 390"/>
                  <a:gd name="T16" fmla="*/ 2147483647 w 390"/>
                  <a:gd name="T17" fmla="*/ 2147483647 h 390"/>
                  <a:gd name="T18" fmla="*/ 2147483647 w 390"/>
                  <a:gd name="T19" fmla="*/ 2147483647 h 390"/>
                  <a:gd name="T20" fmla="*/ 2147483647 w 390"/>
                  <a:gd name="T21" fmla="*/ 2147483647 h 390"/>
                  <a:gd name="T22" fmla="*/ 2147483647 w 390"/>
                  <a:gd name="T23" fmla="*/ 2147483647 h 390"/>
                  <a:gd name="T24" fmla="*/ 2147483647 w 390"/>
                  <a:gd name="T25" fmla="*/ 2147483647 h 390"/>
                  <a:gd name="T26" fmla="*/ 2147483647 w 390"/>
                  <a:gd name="T27" fmla="*/ 2147483647 h 390"/>
                  <a:gd name="T28" fmla="*/ 2147483647 w 390"/>
                  <a:gd name="T29" fmla="*/ 2147483647 h 390"/>
                  <a:gd name="T30" fmla="*/ 2147483647 w 390"/>
                  <a:gd name="T31" fmla="*/ 2147483647 h 390"/>
                  <a:gd name="T32" fmla="*/ 2147483647 w 390"/>
                  <a:gd name="T33" fmla="*/ 2147483647 h 390"/>
                  <a:gd name="T34" fmla="*/ 2147483647 w 390"/>
                  <a:gd name="T35" fmla="*/ 2147483647 h 390"/>
                  <a:gd name="T36" fmla="*/ 2147483647 w 390"/>
                  <a:gd name="T37" fmla="*/ 2147483647 h 390"/>
                  <a:gd name="T38" fmla="*/ 2147483647 w 390"/>
                  <a:gd name="T39" fmla="*/ 2147483647 h 390"/>
                  <a:gd name="T40" fmla="*/ 2147483647 w 390"/>
                  <a:gd name="T41" fmla="*/ 2147483647 h 390"/>
                  <a:gd name="T42" fmla="*/ 2147483647 w 390"/>
                  <a:gd name="T43" fmla="*/ 2147483647 h 390"/>
                  <a:gd name="T44" fmla="*/ 2147483647 w 390"/>
                  <a:gd name="T45" fmla="*/ 2147483647 h 390"/>
                  <a:gd name="T46" fmla="*/ 2147483647 w 390"/>
                  <a:gd name="T47" fmla="*/ 2147483647 h 390"/>
                  <a:gd name="T48" fmla="*/ 2147483647 w 390"/>
                  <a:gd name="T49" fmla="*/ 0 h 390"/>
                  <a:gd name="T50" fmla="*/ 2147483647 w 390"/>
                  <a:gd name="T51" fmla="*/ 2147483647 h 390"/>
                  <a:gd name="T52" fmla="*/ 2147483647 w 390"/>
                  <a:gd name="T53" fmla="*/ 2147483647 h 390"/>
                  <a:gd name="T54" fmla="*/ 2147483647 w 390"/>
                  <a:gd name="T55" fmla="*/ 2147483647 h 390"/>
                  <a:gd name="T56" fmla="*/ 2147483647 w 390"/>
                  <a:gd name="T57" fmla="*/ 2147483647 h 390"/>
                  <a:gd name="T58" fmla="*/ 2147483647 w 390"/>
                  <a:gd name="T59" fmla="*/ 2147483647 h 390"/>
                  <a:gd name="T60" fmla="*/ 2147483647 w 390"/>
                  <a:gd name="T61" fmla="*/ 2147483647 h 390"/>
                  <a:gd name="T62" fmla="*/ 2147483647 w 390"/>
                  <a:gd name="T63" fmla="*/ 2147483647 h 390"/>
                  <a:gd name="T64" fmla="*/ 2147483647 w 390"/>
                  <a:gd name="T65" fmla="*/ 2147483647 h 390"/>
                  <a:gd name="T66" fmla="*/ 2147483647 w 390"/>
                  <a:gd name="T67" fmla="*/ 2147483647 h 390"/>
                  <a:gd name="T68" fmla="*/ 2147483647 w 390"/>
                  <a:gd name="T69" fmla="*/ 2147483647 h 390"/>
                  <a:gd name="T70" fmla="*/ 2147483647 w 390"/>
                  <a:gd name="T71" fmla="*/ 2147483647 h 390"/>
                  <a:gd name="T72" fmla="*/ 2147483647 w 390"/>
                  <a:gd name="T73" fmla="*/ 2147483647 h 390"/>
                  <a:gd name="T74" fmla="*/ 2147483647 w 390"/>
                  <a:gd name="T75" fmla="*/ 2147483647 h 390"/>
                  <a:gd name="T76" fmla="*/ 2147483647 w 390"/>
                  <a:gd name="T77" fmla="*/ 2147483647 h 390"/>
                  <a:gd name="T78" fmla="*/ 0 w 390"/>
                  <a:gd name="T79" fmla="*/ 2147483647 h 390"/>
                  <a:gd name="T80" fmla="*/ 2147483647 w 390"/>
                  <a:gd name="T81" fmla="*/ 2147483647 h 390"/>
                  <a:gd name="T82" fmla="*/ 2147483647 w 390"/>
                  <a:gd name="T83" fmla="*/ 2147483647 h 390"/>
                  <a:gd name="T84" fmla="*/ 2147483647 w 390"/>
                  <a:gd name="T85" fmla="*/ 2147483647 h 39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90" h="390">
                    <a:moveTo>
                      <a:pt x="60" y="270"/>
                    </a:moveTo>
                    <a:lnTo>
                      <a:pt x="216" y="378"/>
                    </a:lnTo>
                    <a:lnTo>
                      <a:pt x="228" y="390"/>
                    </a:lnTo>
                    <a:lnTo>
                      <a:pt x="246" y="390"/>
                    </a:lnTo>
                    <a:lnTo>
                      <a:pt x="282" y="372"/>
                    </a:lnTo>
                    <a:lnTo>
                      <a:pt x="390" y="300"/>
                    </a:lnTo>
                    <a:lnTo>
                      <a:pt x="384" y="300"/>
                    </a:lnTo>
                    <a:lnTo>
                      <a:pt x="366" y="276"/>
                    </a:lnTo>
                    <a:lnTo>
                      <a:pt x="354" y="270"/>
                    </a:lnTo>
                    <a:lnTo>
                      <a:pt x="342" y="246"/>
                    </a:lnTo>
                    <a:lnTo>
                      <a:pt x="348" y="234"/>
                    </a:lnTo>
                    <a:lnTo>
                      <a:pt x="348" y="174"/>
                    </a:lnTo>
                    <a:lnTo>
                      <a:pt x="342" y="162"/>
                    </a:lnTo>
                    <a:lnTo>
                      <a:pt x="348" y="150"/>
                    </a:lnTo>
                    <a:lnTo>
                      <a:pt x="342" y="144"/>
                    </a:lnTo>
                    <a:lnTo>
                      <a:pt x="342" y="120"/>
                    </a:lnTo>
                    <a:lnTo>
                      <a:pt x="324" y="108"/>
                    </a:lnTo>
                    <a:lnTo>
                      <a:pt x="318" y="102"/>
                    </a:lnTo>
                    <a:lnTo>
                      <a:pt x="306" y="90"/>
                    </a:lnTo>
                    <a:lnTo>
                      <a:pt x="306" y="78"/>
                    </a:lnTo>
                    <a:lnTo>
                      <a:pt x="324" y="54"/>
                    </a:lnTo>
                    <a:lnTo>
                      <a:pt x="324" y="30"/>
                    </a:lnTo>
                    <a:lnTo>
                      <a:pt x="324" y="12"/>
                    </a:lnTo>
                    <a:lnTo>
                      <a:pt x="330" y="6"/>
                    </a:lnTo>
                    <a:lnTo>
                      <a:pt x="330" y="0"/>
                    </a:lnTo>
                    <a:lnTo>
                      <a:pt x="318" y="6"/>
                    </a:lnTo>
                    <a:lnTo>
                      <a:pt x="288" y="12"/>
                    </a:lnTo>
                    <a:lnTo>
                      <a:pt x="222" y="12"/>
                    </a:lnTo>
                    <a:lnTo>
                      <a:pt x="162" y="30"/>
                    </a:lnTo>
                    <a:lnTo>
                      <a:pt x="132" y="48"/>
                    </a:lnTo>
                    <a:lnTo>
                      <a:pt x="138" y="78"/>
                    </a:lnTo>
                    <a:lnTo>
                      <a:pt x="144" y="108"/>
                    </a:lnTo>
                    <a:lnTo>
                      <a:pt x="132" y="114"/>
                    </a:lnTo>
                    <a:lnTo>
                      <a:pt x="108" y="120"/>
                    </a:lnTo>
                    <a:lnTo>
                      <a:pt x="102" y="132"/>
                    </a:lnTo>
                    <a:lnTo>
                      <a:pt x="96" y="144"/>
                    </a:lnTo>
                    <a:lnTo>
                      <a:pt x="60" y="156"/>
                    </a:lnTo>
                    <a:lnTo>
                      <a:pt x="30" y="174"/>
                    </a:lnTo>
                    <a:lnTo>
                      <a:pt x="6" y="192"/>
                    </a:lnTo>
                    <a:lnTo>
                      <a:pt x="0" y="210"/>
                    </a:lnTo>
                    <a:lnTo>
                      <a:pt x="6" y="210"/>
                    </a:lnTo>
                    <a:lnTo>
                      <a:pt x="6" y="228"/>
                    </a:lnTo>
                    <a:lnTo>
                      <a:pt x="60" y="270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1" name="Freeform 130"/>
              <p:cNvSpPr>
                <a:spLocks/>
              </p:cNvSpPr>
              <p:nvPr/>
            </p:nvSpPr>
            <p:spPr bwMode="auto">
              <a:xfrm>
                <a:off x="6881780" y="3328762"/>
                <a:ext cx="30428" cy="20852"/>
              </a:xfrm>
              <a:custGeom>
                <a:avLst/>
                <a:gdLst>
                  <a:gd name="T0" fmla="*/ 0 w 18"/>
                  <a:gd name="T1" fmla="*/ 0 h 12"/>
                  <a:gd name="T2" fmla="*/ 2147483647 w 18"/>
                  <a:gd name="T3" fmla="*/ 2147483647 h 12"/>
                  <a:gd name="T4" fmla="*/ 2147483647 w 18"/>
                  <a:gd name="T5" fmla="*/ 2147483647 h 12"/>
                  <a:gd name="T6" fmla="*/ 2147483647 w 18"/>
                  <a:gd name="T7" fmla="*/ 0 h 12"/>
                  <a:gd name="T8" fmla="*/ 0 w 18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0" y="0"/>
                    </a:moveTo>
                    <a:lnTo>
                      <a:pt x="18" y="12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6838041" y="3283268"/>
                <a:ext cx="17115" cy="28434"/>
              </a:xfrm>
              <a:custGeom>
                <a:avLst/>
                <a:gdLst>
                  <a:gd name="T0" fmla="*/ 0 w 12"/>
                  <a:gd name="T1" fmla="*/ 0 h 18"/>
                  <a:gd name="T2" fmla="*/ 2147483647 w 12"/>
                  <a:gd name="T3" fmla="*/ 2147483647 h 18"/>
                  <a:gd name="T4" fmla="*/ 2147483647 w 12"/>
                  <a:gd name="T5" fmla="*/ 2147483647 h 18"/>
                  <a:gd name="T6" fmla="*/ 0 w 12"/>
                  <a:gd name="T7" fmla="*/ 0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18">
                    <a:moveTo>
                      <a:pt x="0" y="0"/>
                    </a:moveTo>
                    <a:lnTo>
                      <a:pt x="12" y="18"/>
                    </a:lnTo>
                    <a:lnTo>
                      <a:pt x="12" y="1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3" name="Freeform 132"/>
              <p:cNvSpPr>
                <a:spLocks/>
              </p:cNvSpPr>
              <p:nvPr/>
            </p:nvSpPr>
            <p:spPr bwMode="auto">
              <a:xfrm>
                <a:off x="6006987" y="1596229"/>
                <a:ext cx="319490" cy="699459"/>
              </a:xfrm>
              <a:custGeom>
                <a:avLst/>
                <a:gdLst>
                  <a:gd name="T0" fmla="*/ 2147483647 w 34"/>
                  <a:gd name="T1" fmla="*/ 2147483647 h 75"/>
                  <a:gd name="T2" fmla="*/ 2147483647 w 34"/>
                  <a:gd name="T3" fmla="*/ 2147483647 h 75"/>
                  <a:gd name="T4" fmla="*/ 2147483647 w 34"/>
                  <a:gd name="T5" fmla="*/ 2147483647 h 75"/>
                  <a:gd name="T6" fmla="*/ 2147483647 w 34"/>
                  <a:gd name="T7" fmla="*/ 2147483647 h 75"/>
                  <a:gd name="T8" fmla="*/ 2147483647 w 34"/>
                  <a:gd name="T9" fmla="*/ 2147483647 h 75"/>
                  <a:gd name="T10" fmla="*/ 2147483647 w 34"/>
                  <a:gd name="T11" fmla="*/ 2147483647 h 75"/>
                  <a:gd name="T12" fmla="*/ 2147483647 w 34"/>
                  <a:gd name="T13" fmla="*/ 2147483647 h 75"/>
                  <a:gd name="T14" fmla="*/ 2147483647 w 34"/>
                  <a:gd name="T15" fmla="*/ 2147483647 h 75"/>
                  <a:gd name="T16" fmla="*/ 2147483647 w 34"/>
                  <a:gd name="T17" fmla="*/ 2147483647 h 75"/>
                  <a:gd name="T18" fmla="*/ 2147483647 w 34"/>
                  <a:gd name="T19" fmla="*/ 2147483647 h 75"/>
                  <a:gd name="T20" fmla="*/ 2147483647 w 34"/>
                  <a:gd name="T21" fmla="*/ 2147483647 h 75"/>
                  <a:gd name="T22" fmla="*/ 2147483647 w 34"/>
                  <a:gd name="T23" fmla="*/ 2147483647 h 75"/>
                  <a:gd name="T24" fmla="*/ 2147483647 w 34"/>
                  <a:gd name="T25" fmla="*/ 2147483647 h 75"/>
                  <a:gd name="T26" fmla="*/ 2147483647 w 34"/>
                  <a:gd name="T27" fmla="*/ 2147483647 h 75"/>
                  <a:gd name="T28" fmla="*/ 2147483647 w 34"/>
                  <a:gd name="T29" fmla="*/ 2147483647 h 75"/>
                  <a:gd name="T30" fmla="*/ 2147483647 w 34"/>
                  <a:gd name="T31" fmla="*/ 2147483647 h 75"/>
                  <a:gd name="T32" fmla="*/ 2147483647 w 34"/>
                  <a:gd name="T33" fmla="*/ 2147483647 h 75"/>
                  <a:gd name="T34" fmla="*/ 2147483647 w 34"/>
                  <a:gd name="T35" fmla="*/ 2147483647 h 75"/>
                  <a:gd name="T36" fmla="*/ 2147483647 w 34"/>
                  <a:gd name="T37" fmla="*/ 2147483647 h 75"/>
                  <a:gd name="T38" fmla="*/ 2147483647 w 34"/>
                  <a:gd name="T39" fmla="*/ 2147483647 h 75"/>
                  <a:gd name="T40" fmla="*/ 2147483647 w 34"/>
                  <a:gd name="T41" fmla="*/ 2147483647 h 75"/>
                  <a:gd name="T42" fmla="*/ 2147483647 w 34"/>
                  <a:gd name="T43" fmla="*/ 0 h 75"/>
                  <a:gd name="T44" fmla="*/ 2147483647 w 34"/>
                  <a:gd name="T45" fmla="*/ 2147483647 h 75"/>
                  <a:gd name="T46" fmla="*/ 2147483647 w 34"/>
                  <a:gd name="T47" fmla="*/ 2147483647 h 75"/>
                  <a:gd name="T48" fmla="*/ 2147483647 w 34"/>
                  <a:gd name="T49" fmla="*/ 2147483647 h 75"/>
                  <a:gd name="T50" fmla="*/ 2147483647 w 34"/>
                  <a:gd name="T51" fmla="*/ 2147483647 h 75"/>
                  <a:gd name="T52" fmla="*/ 2147483647 w 34"/>
                  <a:gd name="T53" fmla="*/ 2147483647 h 75"/>
                  <a:gd name="T54" fmla="*/ 2147483647 w 34"/>
                  <a:gd name="T55" fmla="*/ 2147483647 h 75"/>
                  <a:gd name="T56" fmla="*/ 2147483647 w 34"/>
                  <a:gd name="T57" fmla="*/ 2147483647 h 75"/>
                  <a:gd name="T58" fmla="*/ 2147483647 w 34"/>
                  <a:gd name="T59" fmla="*/ 2147483647 h 75"/>
                  <a:gd name="T60" fmla="*/ 2147483647 w 34"/>
                  <a:gd name="T61" fmla="*/ 2147483647 h 75"/>
                  <a:gd name="T62" fmla="*/ 2147483647 w 34"/>
                  <a:gd name="T63" fmla="*/ 2147483647 h 75"/>
                  <a:gd name="T64" fmla="*/ 0 w 34"/>
                  <a:gd name="T65" fmla="*/ 2147483647 h 75"/>
                  <a:gd name="T66" fmla="*/ 2147483647 w 34"/>
                  <a:gd name="T67" fmla="*/ 2147483647 h 75"/>
                  <a:gd name="T68" fmla="*/ 2147483647 w 34"/>
                  <a:gd name="T69" fmla="*/ 2147483647 h 75"/>
                  <a:gd name="T70" fmla="*/ 2147483647 w 34"/>
                  <a:gd name="T71" fmla="*/ 2147483647 h 75"/>
                  <a:gd name="T72" fmla="*/ 2147483647 w 34"/>
                  <a:gd name="T73" fmla="*/ 2147483647 h 75"/>
                  <a:gd name="T74" fmla="*/ 2147483647 w 34"/>
                  <a:gd name="T75" fmla="*/ 2147483647 h 75"/>
                  <a:gd name="T76" fmla="*/ 2147483647 w 34"/>
                  <a:gd name="T77" fmla="*/ 2147483647 h 75"/>
                  <a:gd name="T78" fmla="*/ 2147483647 w 34"/>
                  <a:gd name="T79" fmla="*/ 2147483647 h 75"/>
                  <a:gd name="T80" fmla="*/ 2147483647 w 34"/>
                  <a:gd name="T81" fmla="*/ 2147483647 h 75"/>
                  <a:gd name="T82" fmla="*/ 2147483647 w 34"/>
                  <a:gd name="T83" fmla="*/ 2147483647 h 75"/>
                  <a:gd name="T84" fmla="*/ 2147483647 w 34"/>
                  <a:gd name="T85" fmla="*/ 2147483647 h 75"/>
                  <a:gd name="T86" fmla="*/ 2147483647 w 34"/>
                  <a:gd name="T87" fmla="*/ 2147483647 h 75"/>
                  <a:gd name="T88" fmla="*/ 2147483647 w 34"/>
                  <a:gd name="T89" fmla="*/ 2147483647 h 75"/>
                  <a:gd name="T90" fmla="*/ 2147483647 w 34"/>
                  <a:gd name="T91" fmla="*/ 2147483647 h 75"/>
                  <a:gd name="T92" fmla="*/ 2147483647 w 34"/>
                  <a:gd name="T93" fmla="*/ 2147483647 h 75"/>
                  <a:gd name="T94" fmla="*/ 2147483647 w 34"/>
                  <a:gd name="T95" fmla="*/ 2147483647 h 75"/>
                  <a:gd name="T96" fmla="*/ 2147483647 w 34"/>
                  <a:gd name="T97" fmla="*/ 2147483647 h 75"/>
                  <a:gd name="T98" fmla="*/ 2147483647 w 34"/>
                  <a:gd name="T99" fmla="*/ 2147483647 h 75"/>
                  <a:gd name="T100" fmla="*/ 2147483647 w 34"/>
                  <a:gd name="T101" fmla="*/ 2147483647 h 75"/>
                  <a:gd name="T102" fmla="*/ 2147483647 w 34"/>
                  <a:gd name="T103" fmla="*/ 2147483647 h 75"/>
                  <a:gd name="T104" fmla="*/ 2147483647 w 34"/>
                  <a:gd name="T105" fmla="*/ 2147483647 h 75"/>
                  <a:gd name="T106" fmla="*/ 2147483647 w 34"/>
                  <a:gd name="T107" fmla="*/ 2147483647 h 75"/>
                  <a:gd name="T108" fmla="*/ 2147483647 w 34"/>
                  <a:gd name="T109" fmla="*/ 2147483647 h 75"/>
                  <a:gd name="T110" fmla="*/ 2147483647 w 34"/>
                  <a:gd name="T111" fmla="*/ 2147483647 h 75"/>
                  <a:gd name="T112" fmla="*/ 2147483647 w 34"/>
                  <a:gd name="T113" fmla="*/ 2147483647 h 75"/>
                  <a:gd name="T114" fmla="*/ 2147483647 w 34"/>
                  <a:gd name="T115" fmla="*/ 2147483647 h 7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34" h="75">
                    <a:moveTo>
                      <a:pt x="34" y="55"/>
                    </a:moveTo>
                    <a:cubicBezTo>
                      <a:pt x="32" y="54"/>
                      <a:pt x="32" y="54"/>
                      <a:pt x="32" y="54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7"/>
                      <a:pt x="30" y="46"/>
                      <a:pt x="30" y="45"/>
                    </a:cubicBezTo>
                    <a:cubicBezTo>
                      <a:pt x="29" y="45"/>
                      <a:pt x="30" y="43"/>
                      <a:pt x="30" y="43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4" y="13"/>
                      <a:pt x="4" y="13"/>
                      <a:pt x="4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9" y="49"/>
                      <a:pt x="9" y="49"/>
                      <a:pt x="9" y="49"/>
                    </a:cubicBezTo>
                    <a:cubicBezTo>
                      <a:pt x="4" y="53"/>
                      <a:pt x="4" y="53"/>
                      <a:pt x="4" y="53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5" y="73"/>
                      <a:pt x="5" y="73"/>
                      <a:pt x="5" y="73"/>
                    </a:cubicBezTo>
                    <a:cubicBezTo>
                      <a:pt x="7" y="75"/>
                      <a:pt x="7" y="75"/>
                      <a:pt x="7" y="75"/>
                    </a:cubicBezTo>
                    <a:cubicBezTo>
                      <a:pt x="12" y="75"/>
                      <a:pt x="12" y="75"/>
                      <a:pt x="12" y="75"/>
                    </a:cubicBezTo>
                    <a:cubicBezTo>
                      <a:pt x="20" y="72"/>
                      <a:pt x="20" y="72"/>
                      <a:pt x="20" y="72"/>
                    </a:cubicBezTo>
                    <a:cubicBezTo>
                      <a:pt x="22" y="72"/>
                      <a:pt x="22" y="72"/>
                      <a:pt x="22" y="72"/>
                    </a:cubicBezTo>
                    <a:cubicBezTo>
                      <a:pt x="34" y="58"/>
                      <a:pt x="34" y="58"/>
                      <a:pt x="34" y="58"/>
                    </a:cubicBezTo>
                    <a:lnTo>
                      <a:pt x="34" y="5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4" name="Freeform 133"/>
              <p:cNvSpPr>
                <a:spLocks/>
              </p:cNvSpPr>
              <p:nvPr/>
            </p:nvSpPr>
            <p:spPr bwMode="auto">
              <a:xfrm>
                <a:off x="6335986" y="2705126"/>
                <a:ext cx="19017" cy="9477"/>
              </a:xfrm>
              <a:custGeom>
                <a:avLst/>
                <a:gdLst>
                  <a:gd name="T0" fmla="*/ 2147483647 w 12"/>
                  <a:gd name="T1" fmla="*/ 2147483647 h 6"/>
                  <a:gd name="T2" fmla="*/ 0 w 12"/>
                  <a:gd name="T3" fmla="*/ 0 h 6"/>
                  <a:gd name="T4" fmla="*/ 0 w 12"/>
                  <a:gd name="T5" fmla="*/ 2147483647 h 6"/>
                  <a:gd name="T6" fmla="*/ 2147483647 w 12"/>
                  <a:gd name="T7" fmla="*/ 2147483647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6">
                    <a:moveTo>
                      <a:pt x="12" y="6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5" name="Freeform 134"/>
              <p:cNvSpPr>
                <a:spLocks/>
              </p:cNvSpPr>
              <p:nvPr/>
            </p:nvSpPr>
            <p:spPr bwMode="auto">
              <a:xfrm>
                <a:off x="6214275" y="811471"/>
                <a:ext cx="4543218" cy="2424409"/>
              </a:xfrm>
              <a:custGeom>
                <a:avLst/>
                <a:gdLst>
                  <a:gd name="T0" fmla="*/ 2147483647 w 483"/>
                  <a:gd name="T1" fmla="*/ 2147483647 h 260"/>
                  <a:gd name="T2" fmla="*/ 2147483647 w 483"/>
                  <a:gd name="T3" fmla="*/ 2147483647 h 260"/>
                  <a:gd name="T4" fmla="*/ 2147483647 w 483"/>
                  <a:gd name="T5" fmla="*/ 2147483647 h 260"/>
                  <a:gd name="T6" fmla="*/ 2147483647 w 483"/>
                  <a:gd name="T7" fmla="*/ 2147483647 h 260"/>
                  <a:gd name="T8" fmla="*/ 2147483647 w 483"/>
                  <a:gd name="T9" fmla="*/ 2147483647 h 260"/>
                  <a:gd name="T10" fmla="*/ 2147483647 w 483"/>
                  <a:gd name="T11" fmla="*/ 2147483647 h 260"/>
                  <a:gd name="T12" fmla="*/ 2147483647 w 483"/>
                  <a:gd name="T13" fmla="*/ 2147483647 h 260"/>
                  <a:gd name="T14" fmla="*/ 2147483647 w 483"/>
                  <a:gd name="T15" fmla="*/ 2147483647 h 260"/>
                  <a:gd name="T16" fmla="*/ 2147483647 w 483"/>
                  <a:gd name="T17" fmla="*/ 2147483647 h 260"/>
                  <a:gd name="T18" fmla="*/ 2147483647 w 483"/>
                  <a:gd name="T19" fmla="*/ 2147483647 h 260"/>
                  <a:gd name="T20" fmla="*/ 2147483647 w 483"/>
                  <a:gd name="T21" fmla="*/ 2147483647 h 260"/>
                  <a:gd name="T22" fmla="*/ 2147483647 w 483"/>
                  <a:gd name="T23" fmla="*/ 2147483647 h 260"/>
                  <a:gd name="T24" fmla="*/ 2147483647 w 483"/>
                  <a:gd name="T25" fmla="*/ 2147483647 h 260"/>
                  <a:gd name="T26" fmla="*/ 2147483647 w 483"/>
                  <a:gd name="T27" fmla="*/ 2147483647 h 260"/>
                  <a:gd name="T28" fmla="*/ 2147483647 w 483"/>
                  <a:gd name="T29" fmla="*/ 2147483647 h 260"/>
                  <a:gd name="T30" fmla="*/ 2147483647 w 483"/>
                  <a:gd name="T31" fmla="*/ 2147483647 h 260"/>
                  <a:gd name="T32" fmla="*/ 2147483647 w 483"/>
                  <a:gd name="T33" fmla="*/ 2147483647 h 260"/>
                  <a:gd name="T34" fmla="*/ 2147483647 w 483"/>
                  <a:gd name="T35" fmla="*/ 2147483647 h 260"/>
                  <a:gd name="T36" fmla="*/ 2147483647 w 483"/>
                  <a:gd name="T37" fmla="*/ 2147483647 h 260"/>
                  <a:gd name="T38" fmla="*/ 2147483647 w 483"/>
                  <a:gd name="T39" fmla="*/ 2147483647 h 260"/>
                  <a:gd name="T40" fmla="*/ 2147483647 w 483"/>
                  <a:gd name="T41" fmla="*/ 2147483647 h 260"/>
                  <a:gd name="T42" fmla="*/ 2147483647 w 483"/>
                  <a:gd name="T43" fmla="*/ 2147483647 h 260"/>
                  <a:gd name="T44" fmla="*/ 2147483647 w 483"/>
                  <a:gd name="T45" fmla="*/ 2147483647 h 260"/>
                  <a:gd name="T46" fmla="*/ 2147483647 w 483"/>
                  <a:gd name="T47" fmla="*/ 2147483647 h 260"/>
                  <a:gd name="T48" fmla="*/ 2147483647 w 483"/>
                  <a:gd name="T49" fmla="*/ 2147483647 h 260"/>
                  <a:gd name="T50" fmla="*/ 2147483647 w 483"/>
                  <a:gd name="T51" fmla="*/ 2147483647 h 260"/>
                  <a:gd name="T52" fmla="*/ 2147483647 w 483"/>
                  <a:gd name="T53" fmla="*/ 2147483647 h 260"/>
                  <a:gd name="T54" fmla="*/ 2147483647 w 483"/>
                  <a:gd name="T55" fmla="*/ 2147483647 h 260"/>
                  <a:gd name="T56" fmla="*/ 2147483647 w 483"/>
                  <a:gd name="T57" fmla="*/ 2147483647 h 260"/>
                  <a:gd name="T58" fmla="*/ 2147483647 w 483"/>
                  <a:gd name="T59" fmla="*/ 2147483647 h 260"/>
                  <a:gd name="T60" fmla="*/ 2147483647 w 483"/>
                  <a:gd name="T61" fmla="*/ 2147483647 h 260"/>
                  <a:gd name="T62" fmla="*/ 2147483647 w 483"/>
                  <a:gd name="T63" fmla="*/ 2147483647 h 260"/>
                  <a:gd name="T64" fmla="*/ 2147483647 w 483"/>
                  <a:gd name="T65" fmla="*/ 2147483647 h 260"/>
                  <a:gd name="T66" fmla="*/ 2147483647 w 483"/>
                  <a:gd name="T67" fmla="*/ 2147483647 h 260"/>
                  <a:gd name="T68" fmla="*/ 2147483647 w 483"/>
                  <a:gd name="T69" fmla="*/ 2147483647 h 260"/>
                  <a:gd name="T70" fmla="*/ 2147483647 w 483"/>
                  <a:gd name="T71" fmla="*/ 2147483647 h 260"/>
                  <a:gd name="T72" fmla="*/ 2147483647 w 483"/>
                  <a:gd name="T73" fmla="*/ 2147483647 h 260"/>
                  <a:gd name="T74" fmla="*/ 2147483647 w 483"/>
                  <a:gd name="T75" fmla="*/ 2147483647 h 260"/>
                  <a:gd name="T76" fmla="*/ 2147483647 w 483"/>
                  <a:gd name="T77" fmla="*/ 2147483647 h 260"/>
                  <a:gd name="T78" fmla="*/ 2147483647 w 483"/>
                  <a:gd name="T79" fmla="*/ 2147483647 h 260"/>
                  <a:gd name="T80" fmla="*/ 2147483647 w 483"/>
                  <a:gd name="T81" fmla="*/ 2147483647 h 260"/>
                  <a:gd name="T82" fmla="*/ 2147483647 w 483"/>
                  <a:gd name="T83" fmla="*/ 2147483647 h 260"/>
                  <a:gd name="T84" fmla="*/ 2147483647 w 483"/>
                  <a:gd name="T85" fmla="*/ 2147483647 h 260"/>
                  <a:gd name="T86" fmla="*/ 2147483647 w 483"/>
                  <a:gd name="T87" fmla="*/ 2147483647 h 260"/>
                  <a:gd name="T88" fmla="*/ 2147483647 w 483"/>
                  <a:gd name="T89" fmla="*/ 2147483647 h 260"/>
                  <a:gd name="T90" fmla="*/ 2147483647 w 483"/>
                  <a:gd name="T91" fmla="*/ 2147483647 h 260"/>
                  <a:gd name="T92" fmla="*/ 2147483647 w 483"/>
                  <a:gd name="T93" fmla="*/ 2147483647 h 260"/>
                  <a:gd name="T94" fmla="*/ 2147483647 w 483"/>
                  <a:gd name="T95" fmla="*/ 2147483647 h 260"/>
                  <a:gd name="T96" fmla="*/ 2147483647 w 483"/>
                  <a:gd name="T97" fmla="*/ 2147483647 h 260"/>
                  <a:gd name="T98" fmla="*/ 2147483647 w 483"/>
                  <a:gd name="T99" fmla="*/ 2147483647 h 260"/>
                  <a:gd name="T100" fmla="*/ 2147483647 w 483"/>
                  <a:gd name="T101" fmla="*/ 2147483647 h 260"/>
                  <a:gd name="T102" fmla="*/ 2147483647 w 483"/>
                  <a:gd name="T103" fmla="*/ 2147483647 h 260"/>
                  <a:gd name="T104" fmla="*/ 2147483647 w 483"/>
                  <a:gd name="T105" fmla="*/ 2147483647 h 260"/>
                  <a:gd name="T106" fmla="*/ 2147483647 w 483"/>
                  <a:gd name="T107" fmla="*/ 2147483647 h 260"/>
                  <a:gd name="T108" fmla="*/ 2147483647 w 483"/>
                  <a:gd name="T109" fmla="*/ 2147483647 h 260"/>
                  <a:gd name="T110" fmla="*/ 2147483647 w 483"/>
                  <a:gd name="T111" fmla="*/ 2147483647 h 260"/>
                  <a:gd name="T112" fmla="*/ 2147483647 w 483"/>
                  <a:gd name="T113" fmla="*/ 2147483647 h 260"/>
                  <a:gd name="T114" fmla="*/ 2147483647 w 483"/>
                  <a:gd name="T115" fmla="*/ 2147483647 h 260"/>
                  <a:gd name="T116" fmla="*/ 2147483647 w 483"/>
                  <a:gd name="T117" fmla="*/ 2147483647 h 260"/>
                  <a:gd name="T118" fmla="*/ 2147483647 w 483"/>
                  <a:gd name="T119" fmla="*/ 2147483647 h 260"/>
                  <a:gd name="T120" fmla="*/ 2147483647 w 483"/>
                  <a:gd name="T121" fmla="*/ 2147483647 h 260"/>
                  <a:gd name="T122" fmla="*/ 2147483647 w 483"/>
                  <a:gd name="T123" fmla="*/ 2147483647 h 26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483" h="260">
                    <a:moveTo>
                      <a:pt x="482" y="127"/>
                    </a:moveTo>
                    <a:cubicBezTo>
                      <a:pt x="483" y="96"/>
                      <a:pt x="483" y="96"/>
                      <a:pt x="483" y="96"/>
                    </a:cubicBezTo>
                    <a:cubicBezTo>
                      <a:pt x="480" y="95"/>
                      <a:pt x="480" y="95"/>
                      <a:pt x="480" y="95"/>
                    </a:cubicBezTo>
                    <a:cubicBezTo>
                      <a:pt x="478" y="94"/>
                      <a:pt x="478" y="94"/>
                      <a:pt x="478" y="94"/>
                    </a:cubicBezTo>
                    <a:cubicBezTo>
                      <a:pt x="478" y="94"/>
                      <a:pt x="474" y="90"/>
                      <a:pt x="474" y="90"/>
                    </a:cubicBezTo>
                    <a:cubicBezTo>
                      <a:pt x="473" y="89"/>
                      <a:pt x="470" y="89"/>
                      <a:pt x="470" y="89"/>
                    </a:cubicBezTo>
                    <a:cubicBezTo>
                      <a:pt x="463" y="88"/>
                      <a:pt x="463" y="88"/>
                      <a:pt x="463" y="88"/>
                    </a:cubicBezTo>
                    <a:cubicBezTo>
                      <a:pt x="459" y="87"/>
                      <a:pt x="459" y="87"/>
                      <a:pt x="459" y="87"/>
                    </a:cubicBezTo>
                    <a:cubicBezTo>
                      <a:pt x="456" y="87"/>
                      <a:pt x="456" y="87"/>
                      <a:pt x="456" y="87"/>
                    </a:cubicBezTo>
                    <a:cubicBezTo>
                      <a:pt x="454" y="87"/>
                      <a:pt x="454" y="87"/>
                      <a:pt x="454" y="87"/>
                    </a:cubicBezTo>
                    <a:cubicBezTo>
                      <a:pt x="455" y="95"/>
                      <a:pt x="455" y="95"/>
                      <a:pt x="455" y="95"/>
                    </a:cubicBezTo>
                    <a:cubicBezTo>
                      <a:pt x="455" y="95"/>
                      <a:pt x="451" y="97"/>
                      <a:pt x="451" y="97"/>
                    </a:cubicBezTo>
                    <a:cubicBezTo>
                      <a:pt x="450" y="97"/>
                      <a:pt x="448" y="94"/>
                      <a:pt x="448" y="94"/>
                    </a:cubicBezTo>
                    <a:cubicBezTo>
                      <a:pt x="445" y="91"/>
                      <a:pt x="445" y="91"/>
                      <a:pt x="445" y="91"/>
                    </a:cubicBezTo>
                    <a:cubicBezTo>
                      <a:pt x="445" y="89"/>
                      <a:pt x="445" y="89"/>
                      <a:pt x="445" y="89"/>
                    </a:cubicBezTo>
                    <a:cubicBezTo>
                      <a:pt x="440" y="89"/>
                      <a:pt x="440" y="89"/>
                      <a:pt x="440" y="89"/>
                    </a:cubicBezTo>
                    <a:cubicBezTo>
                      <a:pt x="437" y="90"/>
                      <a:pt x="437" y="90"/>
                      <a:pt x="437" y="90"/>
                    </a:cubicBezTo>
                    <a:cubicBezTo>
                      <a:pt x="431" y="89"/>
                      <a:pt x="431" y="89"/>
                      <a:pt x="431" y="89"/>
                    </a:cubicBezTo>
                    <a:cubicBezTo>
                      <a:pt x="426" y="89"/>
                      <a:pt x="426" y="89"/>
                      <a:pt x="426" y="89"/>
                    </a:cubicBezTo>
                    <a:cubicBezTo>
                      <a:pt x="423" y="90"/>
                      <a:pt x="423" y="90"/>
                      <a:pt x="423" y="90"/>
                    </a:cubicBezTo>
                    <a:cubicBezTo>
                      <a:pt x="419" y="87"/>
                      <a:pt x="419" y="87"/>
                      <a:pt x="419" y="87"/>
                    </a:cubicBezTo>
                    <a:cubicBezTo>
                      <a:pt x="419" y="80"/>
                      <a:pt x="419" y="80"/>
                      <a:pt x="419" y="80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03" y="77"/>
                      <a:pt x="403" y="77"/>
                      <a:pt x="403" y="77"/>
                    </a:cubicBezTo>
                    <a:cubicBezTo>
                      <a:pt x="394" y="77"/>
                      <a:pt x="394" y="77"/>
                      <a:pt x="394" y="77"/>
                    </a:cubicBezTo>
                    <a:cubicBezTo>
                      <a:pt x="393" y="75"/>
                      <a:pt x="393" y="75"/>
                      <a:pt x="393" y="75"/>
                    </a:cubicBezTo>
                    <a:cubicBezTo>
                      <a:pt x="392" y="72"/>
                      <a:pt x="392" y="72"/>
                      <a:pt x="392" y="72"/>
                    </a:cubicBezTo>
                    <a:cubicBezTo>
                      <a:pt x="386" y="69"/>
                      <a:pt x="386" y="69"/>
                      <a:pt x="386" y="69"/>
                    </a:cubicBezTo>
                    <a:cubicBezTo>
                      <a:pt x="386" y="64"/>
                      <a:pt x="386" y="64"/>
                      <a:pt x="386" y="64"/>
                    </a:cubicBezTo>
                    <a:cubicBezTo>
                      <a:pt x="362" y="59"/>
                      <a:pt x="362" y="59"/>
                      <a:pt x="362" y="59"/>
                    </a:cubicBezTo>
                    <a:cubicBezTo>
                      <a:pt x="361" y="61"/>
                      <a:pt x="361" y="61"/>
                      <a:pt x="361" y="61"/>
                    </a:cubicBezTo>
                    <a:cubicBezTo>
                      <a:pt x="356" y="65"/>
                      <a:pt x="356" y="65"/>
                      <a:pt x="356" y="65"/>
                    </a:cubicBezTo>
                    <a:cubicBezTo>
                      <a:pt x="357" y="71"/>
                      <a:pt x="357" y="71"/>
                      <a:pt x="357" y="71"/>
                    </a:cubicBezTo>
                    <a:cubicBezTo>
                      <a:pt x="351" y="73"/>
                      <a:pt x="351" y="73"/>
                      <a:pt x="351" y="73"/>
                    </a:cubicBezTo>
                    <a:cubicBezTo>
                      <a:pt x="347" y="72"/>
                      <a:pt x="347" y="72"/>
                      <a:pt x="347" y="72"/>
                    </a:cubicBezTo>
                    <a:cubicBezTo>
                      <a:pt x="342" y="70"/>
                      <a:pt x="342" y="70"/>
                      <a:pt x="342" y="70"/>
                    </a:cubicBezTo>
                    <a:cubicBezTo>
                      <a:pt x="340" y="72"/>
                      <a:pt x="340" y="72"/>
                      <a:pt x="340" y="72"/>
                    </a:cubicBezTo>
                    <a:cubicBezTo>
                      <a:pt x="336" y="71"/>
                      <a:pt x="336" y="71"/>
                      <a:pt x="336" y="71"/>
                    </a:cubicBezTo>
                    <a:cubicBezTo>
                      <a:pt x="332" y="68"/>
                      <a:pt x="332" y="68"/>
                      <a:pt x="332" y="68"/>
                    </a:cubicBezTo>
                    <a:cubicBezTo>
                      <a:pt x="331" y="74"/>
                      <a:pt x="331" y="74"/>
                      <a:pt x="331" y="74"/>
                    </a:cubicBezTo>
                    <a:cubicBezTo>
                      <a:pt x="328" y="78"/>
                      <a:pt x="328" y="78"/>
                      <a:pt x="328" y="78"/>
                    </a:cubicBezTo>
                    <a:cubicBezTo>
                      <a:pt x="323" y="73"/>
                      <a:pt x="323" y="73"/>
                      <a:pt x="323" y="73"/>
                    </a:cubicBezTo>
                    <a:cubicBezTo>
                      <a:pt x="320" y="67"/>
                      <a:pt x="320" y="67"/>
                      <a:pt x="320" y="67"/>
                    </a:cubicBezTo>
                    <a:cubicBezTo>
                      <a:pt x="323" y="60"/>
                      <a:pt x="323" y="60"/>
                      <a:pt x="323" y="60"/>
                    </a:cubicBezTo>
                    <a:cubicBezTo>
                      <a:pt x="323" y="57"/>
                      <a:pt x="323" y="57"/>
                      <a:pt x="323" y="57"/>
                    </a:cubicBezTo>
                    <a:cubicBezTo>
                      <a:pt x="320" y="52"/>
                      <a:pt x="320" y="52"/>
                      <a:pt x="320" y="52"/>
                    </a:cubicBezTo>
                    <a:cubicBezTo>
                      <a:pt x="316" y="51"/>
                      <a:pt x="316" y="51"/>
                      <a:pt x="316" y="51"/>
                    </a:cubicBezTo>
                    <a:cubicBezTo>
                      <a:pt x="312" y="51"/>
                      <a:pt x="312" y="51"/>
                      <a:pt x="312" y="51"/>
                    </a:cubicBezTo>
                    <a:cubicBezTo>
                      <a:pt x="310" y="49"/>
                      <a:pt x="310" y="49"/>
                      <a:pt x="310" y="49"/>
                    </a:cubicBezTo>
                    <a:cubicBezTo>
                      <a:pt x="306" y="46"/>
                      <a:pt x="306" y="46"/>
                      <a:pt x="306" y="46"/>
                    </a:cubicBezTo>
                    <a:cubicBezTo>
                      <a:pt x="303" y="50"/>
                      <a:pt x="303" y="50"/>
                      <a:pt x="303" y="50"/>
                    </a:cubicBezTo>
                    <a:cubicBezTo>
                      <a:pt x="301" y="55"/>
                      <a:pt x="301" y="55"/>
                      <a:pt x="301" y="55"/>
                    </a:cubicBezTo>
                    <a:cubicBezTo>
                      <a:pt x="292" y="55"/>
                      <a:pt x="292" y="55"/>
                      <a:pt x="292" y="55"/>
                    </a:cubicBezTo>
                    <a:cubicBezTo>
                      <a:pt x="287" y="53"/>
                      <a:pt x="287" y="53"/>
                      <a:pt x="287" y="53"/>
                    </a:cubicBezTo>
                    <a:cubicBezTo>
                      <a:pt x="286" y="49"/>
                      <a:pt x="286" y="49"/>
                      <a:pt x="286" y="49"/>
                    </a:cubicBezTo>
                    <a:cubicBezTo>
                      <a:pt x="277" y="49"/>
                      <a:pt x="277" y="49"/>
                      <a:pt x="277" y="49"/>
                    </a:cubicBezTo>
                    <a:cubicBezTo>
                      <a:pt x="272" y="52"/>
                      <a:pt x="272" y="52"/>
                      <a:pt x="272" y="52"/>
                    </a:cubicBezTo>
                    <a:cubicBezTo>
                      <a:pt x="271" y="49"/>
                      <a:pt x="271" y="49"/>
                      <a:pt x="271" y="49"/>
                    </a:cubicBezTo>
                    <a:cubicBezTo>
                      <a:pt x="268" y="45"/>
                      <a:pt x="268" y="45"/>
                      <a:pt x="268" y="45"/>
                    </a:cubicBezTo>
                    <a:cubicBezTo>
                      <a:pt x="264" y="44"/>
                      <a:pt x="264" y="44"/>
                      <a:pt x="264" y="44"/>
                    </a:cubicBezTo>
                    <a:cubicBezTo>
                      <a:pt x="259" y="49"/>
                      <a:pt x="259" y="49"/>
                      <a:pt x="259" y="49"/>
                    </a:cubicBezTo>
                    <a:cubicBezTo>
                      <a:pt x="253" y="52"/>
                      <a:pt x="253" y="52"/>
                      <a:pt x="253" y="52"/>
                    </a:cubicBezTo>
                    <a:cubicBezTo>
                      <a:pt x="247" y="57"/>
                      <a:pt x="247" y="57"/>
                      <a:pt x="247" y="57"/>
                    </a:cubicBezTo>
                    <a:cubicBezTo>
                      <a:pt x="251" y="51"/>
                      <a:pt x="251" y="51"/>
                      <a:pt x="251" y="51"/>
                    </a:cubicBezTo>
                    <a:cubicBezTo>
                      <a:pt x="255" y="48"/>
                      <a:pt x="255" y="48"/>
                      <a:pt x="255" y="48"/>
                    </a:cubicBezTo>
                    <a:cubicBezTo>
                      <a:pt x="262" y="39"/>
                      <a:pt x="262" y="39"/>
                      <a:pt x="262" y="39"/>
                    </a:cubicBezTo>
                    <a:cubicBezTo>
                      <a:pt x="266" y="35"/>
                      <a:pt x="266" y="35"/>
                      <a:pt x="266" y="35"/>
                    </a:cubicBezTo>
                    <a:cubicBezTo>
                      <a:pt x="270" y="29"/>
                      <a:pt x="270" y="29"/>
                      <a:pt x="270" y="29"/>
                    </a:cubicBezTo>
                    <a:cubicBezTo>
                      <a:pt x="268" y="19"/>
                      <a:pt x="268" y="19"/>
                      <a:pt x="268" y="19"/>
                    </a:cubicBezTo>
                    <a:cubicBezTo>
                      <a:pt x="260" y="12"/>
                      <a:pt x="260" y="12"/>
                      <a:pt x="260" y="12"/>
                    </a:cubicBezTo>
                    <a:cubicBezTo>
                      <a:pt x="254" y="11"/>
                      <a:pt x="254" y="11"/>
                      <a:pt x="254" y="11"/>
                    </a:cubicBezTo>
                    <a:cubicBezTo>
                      <a:pt x="254" y="8"/>
                      <a:pt x="254" y="8"/>
                      <a:pt x="254" y="8"/>
                    </a:cubicBezTo>
                    <a:cubicBezTo>
                      <a:pt x="249" y="1"/>
                      <a:pt x="249" y="1"/>
                      <a:pt x="249" y="1"/>
                    </a:cubicBezTo>
                    <a:cubicBezTo>
                      <a:pt x="249" y="1"/>
                      <a:pt x="242" y="0"/>
                      <a:pt x="241" y="0"/>
                    </a:cubicBezTo>
                    <a:cubicBezTo>
                      <a:pt x="241" y="1"/>
                      <a:pt x="233" y="9"/>
                      <a:pt x="233" y="9"/>
                    </a:cubicBezTo>
                    <a:cubicBezTo>
                      <a:pt x="231" y="16"/>
                      <a:pt x="231" y="16"/>
                      <a:pt x="231" y="16"/>
                    </a:cubicBezTo>
                    <a:cubicBezTo>
                      <a:pt x="222" y="22"/>
                      <a:pt x="222" y="22"/>
                      <a:pt x="222" y="22"/>
                    </a:cubicBezTo>
                    <a:cubicBezTo>
                      <a:pt x="216" y="19"/>
                      <a:pt x="216" y="19"/>
                      <a:pt x="216" y="19"/>
                    </a:cubicBezTo>
                    <a:cubicBezTo>
                      <a:pt x="206" y="23"/>
                      <a:pt x="206" y="23"/>
                      <a:pt x="206" y="23"/>
                    </a:cubicBezTo>
                    <a:cubicBezTo>
                      <a:pt x="195" y="29"/>
                      <a:pt x="195" y="29"/>
                      <a:pt x="195" y="29"/>
                    </a:cubicBezTo>
                    <a:cubicBezTo>
                      <a:pt x="190" y="35"/>
                      <a:pt x="190" y="35"/>
                      <a:pt x="190" y="35"/>
                    </a:cubicBezTo>
                    <a:cubicBezTo>
                      <a:pt x="190" y="35"/>
                      <a:pt x="189" y="46"/>
                      <a:pt x="188" y="46"/>
                    </a:cubicBezTo>
                    <a:cubicBezTo>
                      <a:pt x="187" y="46"/>
                      <a:pt x="172" y="50"/>
                      <a:pt x="172" y="50"/>
                    </a:cubicBezTo>
                    <a:cubicBezTo>
                      <a:pt x="169" y="54"/>
                      <a:pt x="169" y="54"/>
                      <a:pt x="169" y="54"/>
                    </a:cubicBezTo>
                    <a:cubicBezTo>
                      <a:pt x="169" y="54"/>
                      <a:pt x="171" y="63"/>
                      <a:pt x="170" y="64"/>
                    </a:cubicBezTo>
                    <a:cubicBezTo>
                      <a:pt x="170" y="64"/>
                      <a:pt x="167" y="63"/>
                      <a:pt x="167" y="63"/>
                    </a:cubicBezTo>
                    <a:cubicBezTo>
                      <a:pt x="162" y="61"/>
                      <a:pt x="162" y="61"/>
                      <a:pt x="162" y="61"/>
                    </a:cubicBezTo>
                    <a:cubicBezTo>
                      <a:pt x="162" y="61"/>
                      <a:pt x="160" y="65"/>
                      <a:pt x="158" y="66"/>
                    </a:cubicBezTo>
                    <a:cubicBezTo>
                      <a:pt x="155" y="67"/>
                      <a:pt x="155" y="62"/>
                      <a:pt x="155" y="62"/>
                    </a:cubicBezTo>
                    <a:cubicBezTo>
                      <a:pt x="152" y="59"/>
                      <a:pt x="152" y="59"/>
                      <a:pt x="152" y="59"/>
                    </a:cubicBezTo>
                    <a:cubicBezTo>
                      <a:pt x="150" y="59"/>
                      <a:pt x="150" y="59"/>
                      <a:pt x="150" y="59"/>
                    </a:cubicBezTo>
                    <a:cubicBezTo>
                      <a:pt x="148" y="65"/>
                      <a:pt x="148" y="65"/>
                      <a:pt x="148" y="65"/>
                    </a:cubicBezTo>
                    <a:cubicBezTo>
                      <a:pt x="148" y="65"/>
                      <a:pt x="148" y="70"/>
                      <a:pt x="148" y="70"/>
                    </a:cubicBezTo>
                    <a:cubicBezTo>
                      <a:pt x="149" y="71"/>
                      <a:pt x="148" y="79"/>
                      <a:pt x="148" y="79"/>
                    </a:cubicBezTo>
                    <a:cubicBezTo>
                      <a:pt x="145" y="80"/>
                      <a:pt x="145" y="80"/>
                      <a:pt x="145" y="80"/>
                    </a:cubicBezTo>
                    <a:cubicBezTo>
                      <a:pt x="143" y="76"/>
                      <a:pt x="143" y="76"/>
                      <a:pt x="143" y="76"/>
                    </a:cubicBezTo>
                    <a:cubicBezTo>
                      <a:pt x="145" y="68"/>
                      <a:pt x="145" y="68"/>
                      <a:pt x="145" y="68"/>
                    </a:cubicBezTo>
                    <a:cubicBezTo>
                      <a:pt x="144" y="63"/>
                      <a:pt x="144" y="63"/>
                      <a:pt x="144" y="63"/>
                    </a:cubicBezTo>
                    <a:cubicBezTo>
                      <a:pt x="143" y="58"/>
                      <a:pt x="143" y="58"/>
                      <a:pt x="143" y="58"/>
                    </a:cubicBezTo>
                    <a:cubicBezTo>
                      <a:pt x="137" y="56"/>
                      <a:pt x="137" y="56"/>
                      <a:pt x="137" y="56"/>
                    </a:cubicBezTo>
                    <a:cubicBezTo>
                      <a:pt x="131" y="56"/>
                      <a:pt x="131" y="56"/>
                      <a:pt x="131" y="56"/>
                    </a:cubicBezTo>
                    <a:cubicBezTo>
                      <a:pt x="128" y="70"/>
                      <a:pt x="128" y="70"/>
                      <a:pt x="128" y="70"/>
                    </a:cubicBezTo>
                    <a:cubicBezTo>
                      <a:pt x="125" y="73"/>
                      <a:pt x="125" y="73"/>
                      <a:pt x="125" y="73"/>
                    </a:cubicBezTo>
                    <a:cubicBezTo>
                      <a:pt x="123" y="76"/>
                      <a:pt x="123" y="76"/>
                      <a:pt x="123" y="76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25" y="86"/>
                      <a:pt x="125" y="86"/>
                      <a:pt x="125" y="86"/>
                    </a:cubicBezTo>
                    <a:cubicBezTo>
                      <a:pt x="126" y="88"/>
                      <a:pt x="126" y="88"/>
                      <a:pt x="126" y="88"/>
                    </a:cubicBezTo>
                    <a:cubicBezTo>
                      <a:pt x="132" y="94"/>
                      <a:pt x="132" y="94"/>
                      <a:pt x="132" y="94"/>
                    </a:cubicBezTo>
                    <a:cubicBezTo>
                      <a:pt x="128" y="101"/>
                      <a:pt x="128" y="101"/>
                      <a:pt x="128" y="101"/>
                    </a:cubicBezTo>
                    <a:cubicBezTo>
                      <a:pt x="121" y="94"/>
                      <a:pt x="121" y="94"/>
                      <a:pt x="121" y="94"/>
                    </a:cubicBezTo>
                    <a:cubicBezTo>
                      <a:pt x="113" y="88"/>
                      <a:pt x="113" y="88"/>
                      <a:pt x="113" y="88"/>
                    </a:cubicBezTo>
                    <a:cubicBezTo>
                      <a:pt x="108" y="88"/>
                      <a:pt x="108" y="88"/>
                      <a:pt x="108" y="88"/>
                    </a:cubicBezTo>
                    <a:cubicBezTo>
                      <a:pt x="103" y="88"/>
                      <a:pt x="103" y="88"/>
                      <a:pt x="103" y="88"/>
                    </a:cubicBezTo>
                    <a:cubicBezTo>
                      <a:pt x="104" y="95"/>
                      <a:pt x="104" y="95"/>
                      <a:pt x="104" y="95"/>
                    </a:cubicBezTo>
                    <a:cubicBezTo>
                      <a:pt x="102" y="96"/>
                      <a:pt x="102" y="96"/>
                      <a:pt x="102" y="96"/>
                    </a:cubicBezTo>
                    <a:cubicBezTo>
                      <a:pt x="98" y="95"/>
                      <a:pt x="98" y="95"/>
                      <a:pt x="98" y="95"/>
                    </a:cubicBezTo>
                    <a:cubicBezTo>
                      <a:pt x="93" y="97"/>
                      <a:pt x="93" y="97"/>
                      <a:pt x="93" y="97"/>
                    </a:cubicBezTo>
                    <a:cubicBezTo>
                      <a:pt x="89" y="98"/>
                      <a:pt x="89" y="98"/>
                      <a:pt x="89" y="98"/>
                    </a:cubicBezTo>
                    <a:cubicBezTo>
                      <a:pt x="85" y="99"/>
                      <a:pt x="85" y="99"/>
                      <a:pt x="85" y="99"/>
                    </a:cubicBezTo>
                    <a:cubicBezTo>
                      <a:pt x="83" y="97"/>
                      <a:pt x="83" y="97"/>
                      <a:pt x="83" y="97"/>
                    </a:cubicBezTo>
                    <a:cubicBezTo>
                      <a:pt x="79" y="98"/>
                      <a:pt x="79" y="98"/>
                      <a:pt x="79" y="98"/>
                    </a:cubicBezTo>
                    <a:cubicBezTo>
                      <a:pt x="73" y="102"/>
                      <a:pt x="73" y="102"/>
                      <a:pt x="73" y="102"/>
                    </a:cubicBezTo>
                    <a:cubicBezTo>
                      <a:pt x="66" y="106"/>
                      <a:pt x="66" y="106"/>
                      <a:pt x="66" y="106"/>
                    </a:cubicBezTo>
                    <a:cubicBezTo>
                      <a:pt x="64" y="107"/>
                      <a:pt x="64" y="107"/>
                      <a:pt x="64" y="107"/>
                    </a:cubicBezTo>
                    <a:cubicBezTo>
                      <a:pt x="62" y="112"/>
                      <a:pt x="62" y="112"/>
                      <a:pt x="62" y="112"/>
                    </a:cubicBezTo>
                    <a:cubicBezTo>
                      <a:pt x="59" y="112"/>
                      <a:pt x="59" y="112"/>
                      <a:pt x="59" y="112"/>
                    </a:cubicBezTo>
                    <a:cubicBezTo>
                      <a:pt x="56" y="109"/>
                      <a:pt x="56" y="109"/>
                      <a:pt x="56" y="109"/>
                    </a:cubicBezTo>
                    <a:cubicBezTo>
                      <a:pt x="57" y="106"/>
                      <a:pt x="57" y="106"/>
                      <a:pt x="57" y="106"/>
                    </a:cubicBezTo>
                    <a:cubicBezTo>
                      <a:pt x="60" y="104"/>
                      <a:pt x="60" y="104"/>
                      <a:pt x="60" y="104"/>
                    </a:cubicBezTo>
                    <a:cubicBezTo>
                      <a:pt x="59" y="100"/>
                      <a:pt x="59" y="100"/>
                      <a:pt x="59" y="100"/>
                    </a:cubicBezTo>
                    <a:cubicBezTo>
                      <a:pt x="55" y="99"/>
                      <a:pt x="55" y="99"/>
                      <a:pt x="55" y="99"/>
                    </a:cubicBezTo>
                    <a:cubicBezTo>
                      <a:pt x="53" y="99"/>
                      <a:pt x="53" y="99"/>
                      <a:pt x="53" y="99"/>
                    </a:cubicBezTo>
                    <a:cubicBezTo>
                      <a:pt x="50" y="98"/>
                      <a:pt x="50" y="98"/>
                      <a:pt x="50" y="98"/>
                    </a:cubicBezTo>
                    <a:cubicBezTo>
                      <a:pt x="52" y="102"/>
                      <a:pt x="52" y="102"/>
                      <a:pt x="52" y="102"/>
                    </a:cubicBezTo>
                    <a:cubicBezTo>
                      <a:pt x="52" y="109"/>
                      <a:pt x="52" y="109"/>
                      <a:pt x="52" y="109"/>
                    </a:cubicBezTo>
                    <a:cubicBezTo>
                      <a:pt x="54" y="112"/>
                      <a:pt x="54" y="112"/>
                      <a:pt x="54" y="112"/>
                    </a:cubicBezTo>
                    <a:cubicBezTo>
                      <a:pt x="52" y="118"/>
                      <a:pt x="52" y="118"/>
                      <a:pt x="52" y="118"/>
                    </a:cubicBezTo>
                    <a:cubicBezTo>
                      <a:pt x="49" y="116"/>
                      <a:pt x="49" y="116"/>
                      <a:pt x="49" y="116"/>
                    </a:cubicBezTo>
                    <a:cubicBezTo>
                      <a:pt x="46" y="116"/>
                      <a:pt x="46" y="116"/>
                      <a:pt x="46" y="116"/>
                    </a:cubicBezTo>
                    <a:cubicBezTo>
                      <a:pt x="43" y="118"/>
                      <a:pt x="43" y="118"/>
                      <a:pt x="43" y="118"/>
                    </a:cubicBezTo>
                    <a:cubicBezTo>
                      <a:pt x="40" y="121"/>
                      <a:pt x="40" y="121"/>
                      <a:pt x="40" y="121"/>
                    </a:cubicBezTo>
                    <a:cubicBezTo>
                      <a:pt x="38" y="123"/>
                      <a:pt x="38" y="123"/>
                      <a:pt x="38" y="123"/>
                    </a:cubicBezTo>
                    <a:cubicBezTo>
                      <a:pt x="41" y="130"/>
                      <a:pt x="41" y="130"/>
                      <a:pt x="41" y="130"/>
                    </a:cubicBezTo>
                    <a:cubicBezTo>
                      <a:pt x="41" y="130"/>
                      <a:pt x="39" y="129"/>
                      <a:pt x="39" y="129"/>
                    </a:cubicBezTo>
                    <a:cubicBezTo>
                      <a:pt x="38" y="128"/>
                      <a:pt x="33" y="128"/>
                      <a:pt x="33" y="128"/>
                    </a:cubicBezTo>
                    <a:cubicBezTo>
                      <a:pt x="30" y="127"/>
                      <a:pt x="30" y="127"/>
                      <a:pt x="30" y="127"/>
                    </a:cubicBezTo>
                    <a:cubicBezTo>
                      <a:pt x="30" y="129"/>
                      <a:pt x="30" y="129"/>
                      <a:pt x="30" y="129"/>
                    </a:cubicBezTo>
                    <a:cubicBezTo>
                      <a:pt x="32" y="132"/>
                      <a:pt x="32" y="132"/>
                      <a:pt x="32" y="132"/>
                    </a:cubicBezTo>
                    <a:cubicBezTo>
                      <a:pt x="33" y="135"/>
                      <a:pt x="33" y="135"/>
                      <a:pt x="33" y="135"/>
                    </a:cubicBezTo>
                    <a:cubicBezTo>
                      <a:pt x="31" y="136"/>
                      <a:pt x="31" y="136"/>
                      <a:pt x="31" y="136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3" y="130"/>
                      <a:pt x="23" y="130"/>
                      <a:pt x="23" y="130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1" y="123"/>
                      <a:pt x="21" y="123"/>
                      <a:pt x="21" y="123"/>
                    </a:cubicBezTo>
                    <a:cubicBezTo>
                      <a:pt x="23" y="121"/>
                      <a:pt x="23" y="121"/>
                      <a:pt x="23" y="121"/>
                    </a:cubicBezTo>
                    <a:cubicBezTo>
                      <a:pt x="23" y="118"/>
                      <a:pt x="23" y="118"/>
                      <a:pt x="23" y="118"/>
                    </a:cubicBezTo>
                    <a:cubicBezTo>
                      <a:pt x="19" y="116"/>
                      <a:pt x="19" y="116"/>
                      <a:pt x="19" y="116"/>
                    </a:cubicBezTo>
                    <a:cubicBezTo>
                      <a:pt x="15" y="113"/>
                      <a:pt x="15" y="113"/>
                      <a:pt x="15" y="113"/>
                    </a:cubicBezTo>
                    <a:cubicBezTo>
                      <a:pt x="14" y="111"/>
                      <a:pt x="14" y="111"/>
                      <a:pt x="14" y="111"/>
                    </a:cubicBezTo>
                    <a:cubicBezTo>
                      <a:pt x="16" y="111"/>
                      <a:pt x="16" y="111"/>
                      <a:pt x="16" y="111"/>
                    </a:cubicBezTo>
                    <a:cubicBezTo>
                      <a:pt x="18" y="112"/>
                      <a:pt x="18" y="112"/>
                      <a:pt x="18" y="112"/>
                    </a:cubicBezTo>
                    <a:cubicBezTo>
                      <a:pt x="18" y="112"/>
                      <a:pt x="22" y="113"/>
                      <a:pt x="22" y="113"/>
                    </a:cubicBezTo>
                    <a:cubicBezTo>
                      <a:pt x="23" y="113"/>
                      <a:pt x="24" y="116"/>
                      <a:pt x="24" y="116"/>
                    </a:cubicBezTo>
                    <a:cubicBezTo>
                      <a:pt x="31" y="118"/>
                      <a:pt x="31" y="118"/>
                      <a:pt x="31" y="118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42" y="114"/>
                      <a:pt x="42" y="114"/>
                      <a:pt x="42" y="114"/>
                    </a:cubicBezTo>
                    <a:cubicBezTo>
                      <a:pt x="43" y="109"/>
                      <a:pt x="43" y="109"/>
                      <a:pt x="43" y="109"/>
                    </a:cubicBezTo>
                    <a:cubicBezTo>
                      <a:pt x="36" y="101"/>
                      <a:pt x="36" y="101"/>
                      <a:pt x="36" y="101"/>
                    </a:cubicBezTo>
                    <a:cubicBezTo>
                      <a:pt x="30" y="97"/>
                      <a:pt x="30" y="97"/>
                      <a:pt x="30" y="97"/>
                    </a:cubicBezTo>
                    <a:cubicBezTo>
                      <a:pt x="26" y="93"/>
                      <a:pt x="26" y="93"/>
                      <a:pt x="26" y="93"/>
                    </a:cubicBezTo>
                    <a:cubicBezTo>
                      <a:pt x="20" y="91"/>
                      <a:pt x="20" y="91"/>
                      <a:pt x="20" y="91"/>
                    </a:cubicBezTo>
                    <a:cubicBezTo>
                      <a:pt x="17" y="90"/>
                      <a:pt x="17" y="90"/>
                      <a:pt x="17" y="90"/>
                    </a:cubicBezTo>
                    <a:cubicBezTo>
                      <a:pt x="17" y="87"/>
                      <a:pt x="17" y="87"/>
                      <a:pt x="17" y="87"/>
                    </a:cubicBezTo>
                    <a:cubicBezTo>
                      <a:pt x="13" y="87"/>
                      <a:pt x="13" y="87"/>
                      <a:pt x="13" y="87"/>
                    </a:cubicBezTo>
                    <a:cubicBezTo>
                      <a:pt x="10" y="87"/>
                      <a:pt x="10" y="87"/>
                      <a:pt x="10" y="87"/>
                    </a:cubicBezTo>
                    <a:cubicBezTo>
                      <a:pt x="9" y="87"/>
                      <a:pt x="9" y="87"/>
                      <a:pt x="9" y="87"/>
                    </a:cubicBezTo>
                    <a:cubicBezTo>
                      <a:pt x="8" y="89"/>
                      <a:pt x="8" y="89"/>
                      <a:pt x="8" y="89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4" y="93"/>
                      <a:pt x="4" y="93"/>
                      <a:pt x="4" y="93"/>
                    </a:cubicBezTo>
                    <a:cubicBezTo>
                      <a:pt x="4" y="94"/>
                      <a:pt x="4" y="94"/>
                      <a:pt x="4" y="94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2" y="99"/>
                      <a:pt x="2" y="99"/>
                      <a:pt x="2" y="99"/>
                    </a:cubicBezTo>
                    <a:cubicBezTo>
                      <a:pt x="3" y="100"/>
                      <a:pt x="3" y="100"/>
                      <a:pt x="3" y="100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8" y="107"/>
                      <a:pt x="8" y="107"/>
                      <a:pt x="8" y="107"/>
                    </a:cubicBezTo>
                    <a:cubicBezTo>
                      <a:pt x="4" y="112"/>
                      <a:pt x="4" y="112"/>
                      <a:pt x="4" y="112"/>
                    </a:cubicBezTo>
                    <a:cubicBezTo>
                      <a:pt x="8" y="122"/>
                      <a:pt x="8" y="122"/>
                      <a:pt x="8" y="122"/>
                    </a:cubicBezTo>
                    <a:cubicBezTo>
                      <a:pt x="6" y="124"/>
                      <a:pt x="6" y="124"/>
                      <a:pt x="6" y="124"/>
                    </a:cubicBezTo>
                    <a:cubicBezTo>
                      <a:pt x="7" y="126"/>
                      <a:pt x="7" y="126"/>
                      <a:pt x="7" y="126"/>
                    </a:cubicBezTo>
                    <a:cubicBezTo>
                      <a:pt x="6" y="127"/>
                      <a:pt x="6" y="127"/>
                      <a:pt x="6" y="127"/>
                    </a:cubicBezTo>
                    <a:cubicBezTo>
                      <a:pt x="8" y="129"/>
                      <a:pt x="8" y="129"/>
                      <a:pt x="8" y="129"/>
                    </a:cubicBezTo>
                    <a:cubicBezTo>
                      <a:pt x="8" y="129"/>
                      <a:pt x="7" y="131"/>
                      <a:pt x="7" y="131"/>
                    </a:cubicBezTo>
                    <a:cubicBezTo>
                      <a:pt x="8" y="131"/>
                      <a:pt x="9" y="133"/>
                      <a:pt x="9" y="133"/>
                    </a:cubicBezTo>
                    <a:cubicBezTo>
                      <a:pt x="8" y="137"/>
                      <a:pt x="8" y="137"/>
                      <a:pt x="8" y="137"/>
                    </a:cubicBezTo>
                    <a:cubicBezTo>
                      <a:pt x="10" y="140"/>
                      <a:pt x="10" y="140"/>
                      <a:pt x="10" y="140"/>
                    </a:cubicBezTo>
                    <a:cubicBezTo>
                      <a:pt x="12" y="141"/>
                      <a:pt x="12" y="141"/>
                      <a:pt x="12" y="141"/>
                    </a:cubicBezTo>
                    <a:cubicBezTo>
                      <a:pt x="11" y="143"/>
                      <a:pt x="11" y="143"/>
                      <a:pt x="11" y="143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" y="157"/>
                      <a:pt x="2" y="157"/>
                      <a:pt x="2" y="157"/>
                    </a:cubicBezTo>
                    <a:cubicBezTo>
                      <a:pt x="4" y="158"/>
                      <a:pt x="4" y="158"/>
                      <a:pt x="4" y="158"/>
                    </a:cubicBezTo>
                    <a:cubicBezTo>
                      <a:pt x="4" y="163"/>
                      <a:pt x="4" y="163"/>
                      <a:pt x="4" y="163"/>
                    </a:cubicBezTo>
                    <a:cubicBezTo>
                      <a:pt x="1" y="163"/>
                      <a:pt x="1" y="163"/>
                      <a:pt x="1" y="163"/>
                    </a:cubicBezTo>
                    <a:cubicBezTo>
                      <a:pt x="2" y="164"/>
                      <a:pt x="2" y="164"/>
                      <a:pt x="2" y="164"/>
                    </a:cubicBezTo>
                    <a:cubicBezTo>
                      <a:pt x="1" y="168"/>
                      <a:pt x="1" y="168"/>
                      <a:pt x="1" y="168"/>
                    </a:cubicBezTo>
                    <a:cubicBezTo>
                      <a:pt x="1" y="171"/>
                      <a:pt x="1" y="171"/>
                      <a:pt x="1" y="171"/>
                    </a:cubicBezTo>
                    <a:cubicBezTo>
                      <a:pt x="0" y="178"/>
                      <a:pt x="0" y="178"/>
                      <a:pt x="0" y="178"/>
                    </a:cubicBezTo>
                    <a:cubicBezTo>
                      <a:pt x="2" y="183"/>
                      <a:pt x="2" y="183"/>
                      <a:pt x="2" y="183"/>
                    </a:cubicBezTo>
                    <a:cubicBezTo>
                      <a:pt x="6" y="185"/>
                      <a:pt x="6" y="185"/>
                      <a:pt x="6" y="185"/>
                    </a:cubicBezTo>
                    <a:cubicBezTo>
                      <a:pt x="9" y="186"/>
                      <a:pt x="9" y="186"/>
                      <a:pt x="9" y="186"/>
                    </a:cubicBezTo>
                    <a:cubicBezTo>
                      <a:pt x="13" y="195"/>
                      <a:pt x="13" y="195"/>
                      <a:pt x="13" y="195"/>
                    </a:cubicBezTo>
                    <a:cubicBezTo>
                      <a:pt x="16" y="197"/>
                      <a:pt x="16" y="197"/>
                      <a:pt x="16" y="197"/>
                    </a:cubicBezTo>
                    <a:cubicBezTo>
                      <a:pt x="15" y="199"/>
                      <a:pt x="15" y="199"/>
                      <a:pt x="15" y="199"/>
                    </a:cubicBezTo>
                    <a:cubicBezTo>
                      <a:pt x="12" y="201"/>
                      <a:pt x="12" y="201"/>
                      <a:pt x="12" y="201"/>
                    </a:cubicBezTo>
                    <a:cubicBezTo>
                      <a:pt x="13" y="204"/>
                      <a:pt x="13" y="204"/>
                      <a:pt x="13" y="204"/>
                    </a:cubicBezTo>
                    <a:cubicBezTo>
                      <a:pt x="15" y="205"/>
                      <a:pt x="15" y="205"/>
                      <a:pt x="15" y="205"/>
                    </a:cubicBezTo>
                    <a:cubicBezTo>
                      <a:pt x="18" y="205"/>
                      <a:pt x="18" y="205"/>
                      <a:pt x="18" y="205"/>
                    </a:cubicBezTo>
                    <a:cubicBezTo>
                      <a:pt x="21" y="208"/>
                      <a:pt x="21" y="208"/>
                      <a:pt x="21" y="208"/>
                    </a:cubicBezTo>
                    <a:cubicBezTo>
                      <a:pt x="22" y="209"/>
                      <a:pt x="22" y="209"/>
                      <a:pt x="22" y="209"/>
                    </a:cubicBezTo>
                    <a:cubicBezTo>
                      <a:pt x="34" y="214"/>
                      <a:pt x="34" y="214"/>
                      <a:pt x="34" y="214"/>
                    </a:cubicBezTo>
                    <a:cubicBezTo>
                      <a:pt x="35" y="214"/>
                      <a:pt x="35" y="214"/>
                      <a:pt x="35" y="214"/>
                    </a:cubicBezTo>
                    <a:cubicBezTo>
                      <a:pt x="34" y="219"/>
                      <a:pt x="34" y="219"/>
                      <a:pt x="34" y="219"/>
                    </a:cubicBezTo>
                    <a:cubicBezTo>
                      <a:pt x="32" y="220"/>
                      <a:pt x="32" y="220"/>
                      <a:pt x="32" y="220"/>
                    </a:cubicBezTo>
                    <a:cubicBezTo>
                      <a:pt x="30" y="223"/>
                      <a:pt x="30" y="223"/>
                      <a:pt x="30" y="223"/>
                    </a:cubicBezTo>
                    <a:cubicBezTo>
                      <a:pt x="28" y="225"/>
                      <a:pt x="28" y="225"/>
                      <a:pt x="28" y="225"/>
                    </a:cubicBezTo>
                    <a:cubicBezTo>
                      <a:pt x="31" y="224"/>
                      <a:pt x="31" y="224"/>
                      <a:pt x="31" y="224"/>
                    </a:cubicBezTo>
                    <a:cubicBezTo>
                      <a:pt x="29" y="228"/>
                      <a:pt x="29" y="228"/>
                      <a:pt x="29" y="228"/>
                    </a:cubicBezTo>
                    <a:cubicBezTo>
                      <a:pt x="26" y="232"/>
                      <a:pt x="26" y="232"/>
                      <a:pt x="26" y="232"/>
                    </a:cubicBezTo>
                    <a:cubicBezTo>
                      <a:pt x="29" y="236"/>
                      <a:pt x="29" y="236"/>
                      <a:pt x="29" y="236"/>
                    </a:cubicBezTo>
                    <a:cubicBezTo>
                      <a:pt x="35" y="239"/>
                      <a:pt x="35" y="239"/>
                      <a:pt x="35" y="239"/>
                    </a:cubicBezTo>
                    <a:cubicBezTo>
                      <a:pt x="40" y="244"/>
                      <a:pt x="40" y="244"/>
                      <a:pt x="40" y="244"/>
                    </a:cubicBezTo>
                    <a:cubicBezTo>
                      <a:pt x="40" y="247"/>
                      <a:pt x="40" y="247"/>
                      <a:pt x="40" y="247"/>
                    </a:cubicBezTo>
                    <a:cubicBezTo>
                      <a:pt x="42" y="248"/>
                      <a:pt x="42" y="248"/>
                      <a:pt x="42" y="248"/>
                    </a:cubicBezTo>
                    <a:cubicBezTo>
                      <a:pt x="45" y="248"/>
                      <a:pt x="45" y="248"/>
                      <a:pt x="45" y="248"/>
                    </a:cubicBezTo>
                    <a:cubicBezTo>
                      <a:pt x="47" y="250"/>
                      <a:pt x="47" y="250"/>
                      <a:pt x="47" y="250"/>
                    </a:cubicBezTo>
                    <a:cubicBezTo>
                      <a:pt x="50" y="255"/>
                      <a:pt x="50" y="255"/>
                      <a:pt x="50" y="255"/>
                    </a:cubicBezTo>
                    <a:cubicBezTo>
                      <a:pt x="49" y="256"/>
                      <a:pt x="49" y="256"/>
                      <a:pt x="49" y="256"/>
                    </a:cubicBezTo>
                    <a:cubicBezTo>
                      <a:pt x="52" y="259"/>
                      <a:pt x="52" y="259"/>
                      <a:pt x="52" y="259"/>
                    </a:cubicBezTo>
                    <a:cubicBezTo>
                      <a:pt x="56" y="259"/>
                      <a:pt x="56" y="259"/>
                      <a:pt x="56" y="259"/>
                    </a:cubicBezTo>
                    <a:cubicBezTo>
                      <a:pt x="59" y="256"/>
                      <a:pt x="59" y="256"/>
                      <a:pt x="59" y="256"/>
                    </a:cubicBezTo>
                    <a:cubicBezTo>
                      <a:pt x="61" y="258"/>
                      <a:pt x="61" y="258"/>
                      <a:pt x="61" y="258"/>
                    </a:cubicBezTo>
                    <a:cubicBezTo>
                      <a:pt x="61" y="260"/>
                      <a:pt x="61" y="260"/>
                      <a:pt x="61" y="260"/>
                    </a:cubicBezTo>
                    <a:cubicBezTo>
                      <a:pt x="62" y="260"/>
                      <a:pt x="62" y="260"/>
                      <a:pt x="62" y="260"/>
                    </a:cubicBezTo>
                    <a:cubicBezTo>
                      <a:pt x="64" y="257"/>
                      <a:pt x="64" y="257"/>
                      <a:pt x="64" y="257"/>
                    </a:cubicBezTo>
                    <a:cubicBezTo>
                      <a:pt x="67" y="253"/>
                      <a:pt x="67" y="253"/>
                      <a:pt x="67" y="253"/>
                    </a:cubicBezTo>
                    <a:cubicBezTo>
                      <a:pt x="67" y="253"/>
                      <a:pt x="64" y="244"/>
                      <a:pt x="63" y="244"/>
                    </a:cubicBezTo>
                    <a:cubicBezTo>
                      <a:pt x="62" y="243"/>
                      <a:pt x="56" y="235"/>
                      <a:pt x="56" y="235"/>
                    </a:cubicBezTo>
                    <a:cubicBezTo>
                      <a:pt x="59" y="229"/>
                      <a:pt x="59" y="229"/>
                      <a:pt x="59" y="229"/>
                    </a:cubicBezTo>
                    <a:cubicBezTo>
                      <a:pt x="63" y="226"/>
                      <a:pt x="63" y="226"/>
                      <a:pt x="63" y="226"/>
                    </a:cubicBezTo>
                    <a:cubicBezTo>
                      <a:pt x="63" y="225"/>
                      <a:pt x="63" y="225"/>
                      <a:pt x="63" y="225"/>
                    </a:cubicBezTo>
                    <a:cubicBezTo>
                      <a:pt x="64" y="226"/>
                      <a:pt x="64" y="226"/>
                      <a:pt x="64" y="226"/>
                    </a:cubicBezTo>
                    <a:cubicBezTo>
                      <a:pt x="63" y="224"/>
                      <a:pt x="63" y="224"/>
                      <a:pt x="63" y="224"/>
                    </a:cubicBezTo>
                    <a:cubicBezTo>
                      <a:pt x="63" y="224"/>
                      <a:pt x="63" y="224"/>
                      <a:pt x="63" y="224"/>
                    </a:cubicBezTo>
                    <a:cubicBezTo>
                      <a:pt x="63" y="224"/>
                      <a:pt x="63" y="224"/>
                      <a:pt x="63" y="224"/>
                    </a:cubicBezTo>
                    <a:cubicBezTo>
                      <a:pt x="60" y="222"/>
                      <a:pt x="60" y="222"/>
                      <a:pt x="60" y="222"/>
                    </a:cubicBezTo>
                    <a:cubicBezTo>
                      <a:pt x="63" y="214"/>
                      <a:pt x="63" y="214"/>
                      <a:pt x="63" y="214"/>
                    </a:cubicBezTo>
                    <a:cubicBezTo>
                      <a:pt x="73" y="210"/>
                      <a:pt x="73" y="210"/>
                      <a:pt x="73" y="210"/>
                    </a:cubicBezTo>
                    <a:cubicBezTo>
                      <a:pt x="82" y="209"/>
                      <a:pt x="82" y="209"/>
                      <a:pt x="82" y="209"/>
                    </a:cubicBezTo>
                    <a:cubicBezTo>
                      <a:pt x="87" y="212"/>
                      <a:pt x="87" y="212"/>
                      <a:pt x="87" y="212"/>
                    </a:cubicBezTo>
                    <a:cubicBezTo>
                      <a:pt x="93" y="211"/>
                      <a:pt x="93" y="211"/>
                      <a:pt x="93" y="211"/>
                    </a:cubicBezTo>
                    <a:cubicBezTo>
                      <a:pt x="100" y="213"/>
                      <a:pt x="100" y="213"/>
                      <a:pt x="100" y="213"/>
                    </a:cubicBezTo>
                    <a:cubicBezTo>
                      <a:pt x="107" y="211"/>
                      <a:pt x="107" y="211"/>
                      <a:pt x="107" y="211"/>
                    </a:cubicBezTo>
                    <a:cubicBezTo>
                      <a:pt x="105" y="205"/>
                      <a:pt x="105" y="205"/>
                      <a:pt x="105" y="205"/>
                    </a:cubicBezTo>
                    <a:cubicBezTo>
                      <a:pt x="109" y="196"/>
                      <a:pt x="109" y="196"/>
                      <a:pt x="109" y="196"/>
                    </a:cubicBezTo>
                    <a:cubicBezTo>
                      <a:pt x="122" y="191"/>
                      <a:pt x="122" y="191"/>
                      <a:pt x="122" y="191"/>
                    </a:cubicBezTo>
                    <a:cubicBezTo>
                      <a:pt x="134" y="189"/>
                      <a:pt x="134" y="189"/>
                      <a:pt x="134" y="189"/>
                    </a:cubicBezTo>
                    <a:cubicBezTo>
                      <a:pt x="142" y="198"/>
                      <a:pt x="142" y="198"/>
                      <a:pt x="142" y="198"/>
                    </a:cubicBezTo>
                    <a:cubicBezTo>
                      <a:pt x="151" y="195"/>
                      <a:pt x="151" y="195"/>
                      <a:pt x="151" y="195"/>
                    </a:cubicBezTo>
                    <a:cubicBezTo>
                      <a:pt x="156" y="194"/>
                      <a:pt x="156" y="194"/>
                      <a:pt x="156" y="194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64" y="212"/>
                      <a:pt x="164" y="212"/>
                      <a:pt x="164" y="212"/>
                    </a:cubicBezTo>
                    <a:cubicBezTo>
                      <a:pt x="174" y="212"/>
                      <a:pt x="174" y="212"/>
                      <a:pt x="174" y="212"/>
                    </a:cubicBezTo>
                    <a:cubicBezTo>
                      <a:pt x="182" y="216"/>
                      <a:pt x="182" y="216"/>
                      <a:pt x="182" y="216"/>
                    </a:cubicBezTo>
                    <a:cubicBezTo>
                      <a:pt x="189" y="217"/>
                      <a:pt x="189" y="217"/>
                      <a:pt x="189" y="217"/>
                    </a:cubicBezTo>
                    <a:cubicBezTo>
                      <a:pt x="189" y="223"/>
                      <a:pt x="189" y="223"/>
                      <a:pt x="189" y="223"/>
                    </a:cubicBezTo>
                    <a:cubicBezTo>
                      <a:pt x="191" y="222"/>
                      <a:pt x="191" y="222"/>
                      <a:pt x="191" y="222"/>
                    </a:cubicBezTo>
                    <a:cubicBezTo>
                      <a:pt x="192" y="223"/>
                      <a:pt x="192" y="223"/>
                      <a:pt x="192" y="223"/>
                    </a:cubicBezTo>
                    <a:cubicBezTo>
                      <a:pt x="194" y="219"/>
                      <a:pt x="194" y="219"/>
                      <a:pt x="194" y="219"/>
                    </a:cubicBezTo>
                    <a:cubicBezTo>
                      <a:pt x="201" y="214"/>
                      <a:pt x="201" y="214"/>
                      <a:pt x="201" y="214"/>
                    </a:cubicBezTo>
                    <a:cubicBezTo>
                      <a:pt x="212" y="213"/>
                      <a:pt x="212" y="213"/>
                      <a:pt x="212" y="213"/>
                    </a:cubicBezTo>
                    <a:cubicBezTo>
                      <a:pt x="220" y="217"/>
                      <a:pt x="220" y="217"/>
                      <a:pt x="220" y="217"/>
                    </a:cubicBezTo>
                    <a:cubicBezTo>
                      <a:pt x="224" y="211"/>
                      <a:pt x="224" y="211"/>
                      <a:pt x="224" y="211"/>
                    </a:cubicBezTo>
                    <a:cubicBezTo>
                      <a:pt x="228" y="206"/>
                      <a:pt x="228" y="206"/>
                      <a:pt x="228" y="206"/>
                    </a:cubicBezTo>
                    <a:cubicBezTo>
                      <a:pt x="240" y="211"/>
                      <a:pt x="240" y="211"/>
                      <a:pt x="240" y="211"/>
                    </a:cubicBezTo>
                    <a:cubicBezTo>
                      <a:pt x="243" y="215"/>
                      <a:pt x="243" y="215"/>
                      <a:pt x="243" y="215"/>
                    </a:cubicBezTo>
                    <a:cubicBezTo>
                      <a:pt x="253" y="215"/>
                      <a:pt x="253" y="215"/>
                      <a:pt x="253" y="215"/>
                    </a:cubicBezTo>
                    <a:cubicBezTo>
                      <a:pt x="259" y="220"/>
                      <a:pt x="259" y="220"/>
                      <a:pt x="259" y="220"/>
                    </a:cubicBezTo>
                    <a:cubicBezTo>
                      <a:pt x="275" y="216"/>
                      <a:pt x="275" y="216"/>
                      <a:pt x="275" y="216"/>
                    </a:cubicBezTo>
                    <a:cubicBezTo>
                      <a:pt x="282" y="218"/>
                      <a:pt x="282" y="218"/>
                      <a:pt x="282" y="218"/>
                    </a:cubicBezTo>
                    <a:cubicBezTo>
                      <a:pt x="283" y="216"/>
                      <a:pt x="283" y="216"/>
                      <a:pt x="283" y="216"/>
                    </a:cubicBezTo>
                    <a:cubicBezTo>
                      <a:pt x="289" y="216"/>
                      <a:pt x="289" y="216"/>
                      <a:pt x="289" y="216"/>
                    </a:cubicBezTo>
                    <a:cubicBezTo>
                      <a:pt x="295" y="205"/>
                      <a:pt x="295" y="205"/>
                      <a:pt x="295" y="205"/>
                    </a:cubicBezTo>
                    <a:cubicBezTo>
                      <a:pt x="298" y="200"/>
                      <a:pt x="298" y="200"/>
                      <a:pt x="298" y="200"/>
                    </a:cubicBezTo>
                    <a:cubicBezTo>
                      <a:pt x="307" y="200"/>
                      <a:pt x="307" y="200"/>
                      <a:pt x="307" y="200"/>
                    </a:cubicBezTo>
                    <a:cubicBezTo>
                      <a:pt x="317" y="218"/>
                      <a:pt x="317" y="218"/>
                      <a:pt x="317" y="218"/>
                    </a:cubicBezTo>
                    <a:cubicBezTo>
                      <a:pt x="325" y="220"/>
                      <a:pt x="325" y="220"/>
                      <a:pt x="325" y="220"/>
                    </a:cubicBezTo>
                    <a:cubicBezTo>
                      <a:pt x="327" y="224"/>
                      <a:pt x="327" y="224"/>
                      <a:pt x="327" y="224"/>
                    </a:cubicBezTo>
                    <a:cubicBezTo>
                      <a:pt x="339" y="223"/>
                      <a:pt x="339" y="223"/>
                      <a:pt x="339" y="223"/>
                    </a:cubicBezTo>
                    <a:cubicBezTo>
                      <a:pt x="334" y="238"/>
                      <a:pt x="334" y="238"/>
                      <a:pt x="334" y="238"/>
                    </a:cubicBezTo>
                    <a:cubicBezTo>
                      <a:pt x="329" y="239"/>
                      <a:pt x="329" y="239"/>
                      <a:pt x="329" y="239"/>
                    </a:cubicBezTo>
                    <a:cubicBezTo>
                      <a:pt x="326" y="250"/>
                      <a:pt x="326" y="250"/>
                      <a:pt x="326" y="250"/>
                    </a:cubicBezTo>
                    <a:cubicBezTo>
                      <a:pt x="327" y="250"/>
                      <a:pt x="327" y="250"/>
                      <a:pt x="327" y="250"/>
                    </a:cubicBezTo>
                    <a:cubicBezTo>
                      <a:pt x="329" y="250"/>
                      <a:pt x="329" y="250"/>
                      <a:pt x="329" y="250"/>
                    </a:cubicBezTo>
                    <a:cubicBezTo>
                      <a:pt x="331" y="249"/>
                      <a:pt x="331" y="249"/>
                      <a:pt x="331" y="249"/>
                    </a:cubicBezTo>
                    <a:cubicBezTo>
                      <a:pt x="332" y="249"/>
                      <a:pt x="332" y="249"/>
                      <a:pt x="332" y="249"/>
                    </a:cubicBezTo>
                    <a:cubicBezTo>
                      <a:pt x="335" y="250"/>
                      <a:pt x="335" y="250"/>
                      <a:pt x="335" y="250"/>
                    </a:cubicBezTo>
                    <a:cubicBezTo>
                      <a:pt x="342" y="245"/>
                      <a:pt x="342" y="245"/>
                      <a:pt x="342" y="245"/>
                    </a:cubicBezTo>
                    <a:cubicBezTo>
                      <a:pt x="345" y="241"/>
                      <a:pt x="345" y="241"/>
                      <a:pt x="345" y="241"/>
                    </a:cubicBezTo>
                    <a:cubicBezTo>
                      <a:pt x="353" y="230"/>
                      <a:pt x="353" y="230"/>
                      <a:pt x="353" y="230"/>
                    </a:cubicBezTo>
                    <a:cubicBezTo>
                      <a:pt x="357" y="223"/>
                      <a:pt x="357" y="223"/>
                      <a:pt x="357" y="223"/>
                    </a:cubicBezTo>
                    <a:cubicBezTo>
                      <a:pt x="358" y="214"/>
                      <a:pt x="358" y="214"/>
                      <a:pt x="358" y="214"/>
                    </a:cubicBezTo>
                    <a:cubicBezTo>
                      <a:pt x="360" y="203"/>
                      <a:pt x="360" y="203"/>
                      <a:pt x="360" y="203"/>
                    </a:cubicBezTo>
                    <a:cubicBezTo>
                      <a:pt x="360" y="199"/>
                      <a:pt x="360" y="199"/>
                      <a:pt x="360" y="199"/>
                    </a:cubicBezTo>
                    <a:cubicBezTo>
                      <a:pt x="355" y="194"/>
                      <a:pt x="355" y="194"/>
                      <a:pt x="355" y="194"/>
                    </a:cubicBezTo>
                    <a:cubicBezTo>
                      <a:pt x="355" y="194"/>
                      <a:pt x="349" y="198"/>
                      <a:pt x="349" y="198"/>
                    </a:cubicBezTo>
                    <a:cubicBezTo>
                      <a:pt x="348" y="198"/>
                      <a:pt x="346" y="196"/>
                      <a:pt x="346" y="196"/>
                    </a:cubicBezTo>
                    <a:cubicBezTo>
                      <a:pt x="344" y="192"/>
                      <a:pt x="344" y="192"/>
                      <a:pt x="344" y="192"/>
                    </a:cubicBezTo>
                    <a:cubicBezTo>
                      <a:pt x="341" y="192"/>
                      <a:pt x="341" y="192"/>
                      <a:pt x="341" y="192"/>
                    </a:cubicBezTo>
                    <a:cubicBezTo>
                      <a:pt x="344" y="190"/>
                      <a:pt x="344" y="190"/>
                      <a:pt x="344" y="190"/>
                    </a:cubicBezTo>
                    <a:cubicBezTo>
                      <a:pt x="349" y="185"/>
                      <a:pt x="349" y="185"/>
                      <a:pt x="349" y="185"/>
                    </a:cubicBezTo>
                    <a:cubicBezTo>
                      <a:pt x="353" y="180"/>
                      <a:pt x="353" y="180"/>
                      <a:pt x="353" y="180"/>
                    </a:cubicBezTo>
                    <a:cubicBezTo>
                      <a:pt x="354" y="178"/>
                      <a:pt x="354" y="178"/>
                      <a:pt x="354" y="178"/>
                    </a:cubicBezTo>
                    <a:cubicBezTo>
                      <a:pt x="367" y="165"/>
                      <a:pt x="367" y="165"/>
                      <a:pt x="367" y="165"/>
                    </a:cubicBezTo>
                    <a:cubicBezTo>
                      <a:pt x="371" y="164"/>
                      <a:pt x="371" y="164"/>
                      <a:pt x="371" y="164"/>
                    </a:cubicBezTo>
                    <a:cubicBezTo>
                      <a:pt x="381" y="164"/>
                      <a:pt x="381" y="164"/>
                      <a:pt x="381" y="164"/>
                    </a:cubicBezTo>
                    <a:cubicBezTo>
                      <a:pt x="386" y="163"/>
                      <a:pt x="386" y="163"/>
                      <a:pt x="386" y="163"/>
                    </a:cubicBezTo>
                    <a:cubicBezTo>
                      <a:pt x="392" y="165"/>
                      <a:pt x="392" y="165"/>
                      <a:pt x="392" y="165"/>
                    </a:cubicBezTo>
                    <a:cubicBezTo>
                      <a:pt x="392" y="168"/>
                      <a:pt x="392" y="168"/>
                      <a:pt x="392" y="168"/>
                    </a:cubicBezTo>
                    <a:cubicBezTo>
                      <a:pt x="392" y="168"/>
                      <a:pt x="400" y="166"/>
                      <a:pt x="401" y="166"/>
                    </a:cubicBezTo>
                    <a:cubicBezTo>
                      <a:pt x="401" y="167"/>
                      <a:pt x="403" y="166"/>
                      <a:pt x="403" y="166"/>
                    </a:cubicBezTo>
                    <a:cubicBezTo>
                      <a:pt x="402" y="164"/>
                      <a:pt x="402" y="164"/>
                      <a:pt x="402" y="164"/>
                    </a:cubicBezTo>
                    <a:cubicBezTo>
                      <a:pt x="403" y="159"/>
                      <a:pt x="403" y="159"/>
                      <a:pt x="403" y="159"/>
                    </a:cubicBezTo>
                    <a:cubicBezTo>
                      <a:pt x="406" y="153"/>
                      <a:pt x="406" y="153"/>
                      <a:pt x="406" y="153"/>
                    </a:cubicBezTo>
                    <a:cubicBezTo>
                      <a:pt x="411" y="149"/>
                      <a:pt x="411" y="149"/>
                      <a:pt x="411" y="149"/>
                    </a:cubicBezTo>
                    <a:cubicBezTo>
                      <a:pt x="419" y="150"/>
                      <a:pt x="419" y="150"/>
                      <a:pt x="419" y="150"/>
                    </a:cubicBezTo>
                    <a:cubicBezTo>
                      <a:pt x="421" y="155"/>
                      <a:pt x="421" y="155"/>
                      <a:pt x="421" y="155"/>
                    </a:cubicBezTo>
                    <a:cubicBezTo>
                      <a:pt x="426" y="151"/>
                      <a:pt x="426" y="151"/>
                      <a:pt x="426" y="151"/>
                    </a:cubicBezTo>
                    <a:cubicBezTo>
                      <a:pt x="433" y="144"/>
                      <a:pt x="433" y="144"/>
                      <a:pt x="433" y="144"/>
                    </a:cubicBezTo>
                    <a:cubicBezTo>
                      <a:pt x="433" y="152"/>
                      <a:pt x="433" y="152"/>
                      <a:pt x="433" y="152"/>
                    </a:cubicBezTo>
                    <a:cubicBezTo>
                      <a:pt x="427" y="158"/>
                      <a:pt x="427" y="158"/>
                      <a:pt x="427" y="158"/>
                    </a:cubicBezTo>
                    <a:cubicBezTo>
                      <a:pt x="423" y="160"/>
                      <a:pt x="423" y="160"/>
                      <a:pt x="423" y="160"/>
                    </a:cubicBezTo>
                    <a:cubicBezTo>
                      <a:pt x="419" y="166"/>
                      <a:pt x="419" y="166"/>
                      <a:pt x="419" y="166"/>
                    </a:cubicBezTo>
                    <a:cubicBezTo>
                      <a:pt x="416" y="171"/>
                      <a:pt x="416" y="171"/>
                      <a:pt x="416" y="171"/>
                    </a:cubicBezTo>
                    <a:cubicBezTo>
                      <a:pt x="416" y="171"/>
                      <a:pt x="411" y="173"/>
                      <a:pt x="411" y="174"/>
                    </a:cubicBezTo>
                    <a:cubicBezTo>
                      <a:pt x="410" y="174"/>
                      <a:pt x="409" y="175"/>
                      <a:pt x="409" y="175"/>
                    </a:cubicBezTo>
                    <a:cubicBezTo>
                      <a:pt x="405" y="186"/>
                      <a:pt x="405" y="186"/>
                      <a:pt x="405" y="186"/>
                    </a:cubicBezTo>
                    <a:cubicBezTo>
                      <a:pt x="410" y="210"/>
                      <a:pt x="410" y="210"/>
                      <a:pt x="410" y="210"/>
                    </a:cubicBezTo>
                    <a:cubicBezTo>
                      <a:pt x="416" y="202"/>
                      <a:pt x="416" y="202"/>
                      <a:pt x="416" y="202"/>
                    </a:cubicBezTo>
                    <a:cubicBezTo>
                      <a:pt x="418" y="201"/>
                      <a:pt x="418" y="201"/>
                      <a:pt x="418" y="201"/>
                    </a:cubicBezTo>
                    <a:cubicBezTo>
                      <a:pt x="420" y="196"/>
                      <a:pt x="420" y="196"/>
                      <a:pt x="420" y="196"/>
                    </a:cubicBezTo>
                    <a:cubicBezTo>
                      <a:pt x="422" y="193"/>
                      <a:pt x="422" y="193"/>
                      <a:pt x="422" y="193"/>
                    </a:cubicBezTo>
                    <a:cubicBezTo>
                      <a:pt x="426" y="191"/>
                      <a:pt x="426" y="191"/>
                      <a:pt x="426" y="191"/>
                    </a:cubicBezTo>
                    <a:cubicBezTo>
                      <a:pt x="426" y="186"/>
                      <a:pt x="426" y="186"/>
                      <a:pt x="426" y="186"/>
                    </a:cubicBezTo>
                    <a:cubicBezTo>
                      <a:pt x="427" y="184"/>
                      <a:pt x="427" y="184"/>
                      <a:pt x="427" y="184"/>
                    </a:cubicBezTo>
                    <a:cubicBezTo>
                      <a:pt x="429" y="177"/>
                      <a:pt x="429" y="177"/>
                      <a:pt x="429" y="177"/>
                    </a:cubicBezTo>
                    <a:cubicBezTo>
                      <a:pt x="429" y="175"/>
                      <a:pt x="429" y="175"/>
                      <a:pt x="429" y="175"/>
                    </a:cubicBezTo>
                    <a:cubicBezTo>
                      <a:pt x="426" y="174"/>
                      <a:pt x="426" y="174"/>
                      <a:pt x="426" y="174"/>
                    </a:cubicBezTo>
                    <a:cubicBezTo>
                      <a:pt x="430" y="165"/>
                      <a:pt x="430" y="165"/>
                      <a:pt x="430" y="165"/>
                    </a:cubicBezTo>
                    <a:cubicBezTo>
                      <a:pt x="432" y="162"/>
                      <a:pt x="432" y="162"/>
                      <a:pt x="432" y="162"/>
                    </a:cubicBezTo>
                    <a:cubicBezTo>
                      <a:pt x="435" y="161"/>
                      <a:pt x="435" y="161"/>
                      <a:pt x="435" y="161"/>
                    </a:cubicBezTo>
                    <a:cubicBezTo>
                      <a:pt x="438" y="160"/>
                      <a:pt x="438" y="160"/>
                      <a:pt x="438" y="160"/>
                    </a:cubicBezTo>
                    <a:cubicBezTo>
                      <a:pt x="439" y="162"/>
                      <a:pt x="439" y="162"/>
                      <a:pt x="439" y="162"/>
                    </a:cubicBezTo>
                    <a:cubicBezTo>
                      <a:pt x="446" y="157"/>
                      <a:pt x="446" y="157"/>
                      <a:pt x="446" y="157"/>
                    </a:cubicBezTo>
                    <a:cubicBezTo>
                      <a:pt x="446" y="157"/>
                      <a:pt x="452" y="162"/>
                      <a:pt x="452" y="162"/>
                    </a:cubicBezTo>
                    <a:cubicBezTo>
                      <a:pt x="453" y="162"/>
                      <a:pt x="454" y="157"/>
                      <a:pt x="454" y="157"/>
                    </a:cubicBezTo>
                    <a:cubicBezTo>
                      <a:pt x="457" y="156"/>
                      <a:pt x="457" y="156"/>
                      <a:pt x="457" y="156"/>
                    </a:cubicBezTo>
                    <a:cubicBezTo>
                      <a:pt x="457" y="156"/>
                      <a:pt x="463" y="150"/>
                      <a:pt x="464" y="149"/>
                    </a:cubicBezTo>
                    <a:cubicBezTo>
                      <a:pt x="464" y="149"/>
                      <a:pt x="472" y="145"/>
                      <a:pt x="472" y="145"/>
                    </a:cubicBezTo>
                    <a:cubicBezTo>
                      <a:pt x="473" y="145"/>
                      <a:pt x="476" y="145"/>
                      <a:pt x="476" y="145"/>
                    </a:cubicBezTo>
                    <a:cubicBezTo>
                      <a:pt x="480" y="146"/>
                      <a:pt x="480" y="146"/>
                      <a:pt x="480" y="146"/>
                    </a:cubicBezTo>
                    <a:cubicBezTo>
                      <a:pt x="480" y="144"/>
                      <a:pt x="480" y="144"/>
                      <a:pt x="480" y="144"/>
                    </a:cubicBezTo>
                    <a:cubicBezTo>
                      <a:pt x="479" y="140"/>
                      <a:pt x="479" y="140"/>
                      <a:pt x="479" y="140"/>
                    </a:cubicBezTo>
                    <a:cubicBezTo>
                      <a:pt x="478" y="135"/>
                      <a:pt x="478" y="135"/>
                      <a:pt x="478" y="135"/>
                    </a:cubicBezTo>
                    <a:cubicBezTo>
                      <a:pt x="474" y="131"/>
                      <a:pt x="474" y="131"/>
                      <a:pt x="474" y="131"/>
                    </a:cubicBezTo>
                    <a:cubicBezTo>
                      <a:pt x="477" y="129"/>
                      <a:pt x="477" y="129"/>
                      <a:pt x="477" y="129"/>
                    </a:cubicBezTo>
                    <a:lnTo>
                      <a:pt x="482" y="12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6" name="Freeform 135"/>
              <p:cNvSpPr>
                <a:spLocks/>
              </p:cNvSpPr>
              <p:nvPr/>
            </p:nvSpPr>
            <p:spPr bwMode="auto">
              <a:xfrm>
                <a:off x="6912207" y="3340135"/>
                <a:ext cx="85578" cy="9478"/>
              </a:xfrm>
              <a:custGeom>
                <a:avLst/>
                <a:gdLst>
                  <a:gd name="T0" fmla="*/ 2147483647 w 54"/>
                  <a:gd name="T1" fmla="*/ 2147483647 h 6"/>
                  <a:gd name="T2" fmla="*/ 2147483647 w 54"/>
                  <a:gd name="T3" fmla="*/ 2147483647 h 6"/>
                  <a:gd name="T4" fmla="*/ 2147483647 w 54"/>
                  <a:gd name="T5" fmla="*/ 0 h 6"/>
                  <a:gd name="T6" fmla="*/ 0 w 54"/>
                  <a:gd name="T7" fmla="*/ 2147483647 h 6"/>
                  <a:gd name="T8" fmla="*/ 2147483647 w 54"/>
                  <a:gd name="T9" fmla="*/ 2147483647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" h="6">
                    <a:moveTo>
                      <a:pt x="6" y="6"/>
                    </a:moveTo>
                    <a:lnTo>
                      <a:pt x="30" y="6"/>
                    </a:lnTo>
                    <a:lnTo>
                      <a:pt x="54" y="0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7" name="Freeform 136"/>
              <p:cNvSpPr>
                <a:spLocks/>
              </p:cNvSpPr>
              <p:nvPr/>
            </p:nvSpPr>
            <p:spPr bwMode="auto">
              <a:xfrm>
                <a:off x="6780989" y="2555377"/>
                <a:ext cx="1211398" cy="847312"/>
              </a:xfrm>
              <a:custGeom>
                <a:avLst/>
                <a:gdLst>
                  <a:gd name="T0" fmla="*/ 2147483647 w 129"/>
                  <a:gd name="T1" fmla="*/ 2147483647 h 91"/>
                  <a:gd name="T2" fmla="*/ 2147483647 w 129"/>
                  <a:gd name="T3" fmla="*/ 2147483647 h 91"/>
                  <a:gd name="T4" fmla="*/ 2147483647 w 129"/>
                  <a:gd name="T5" fmla="*/ 2147483647 h 91"/>
                  <a:gd name="T6" fmla="*/ 2147483647 w 129"/>
                  <a:gd name="T7" fmla="*/ 2147483647 h 91"/>
                  <a:gd name="T8" fmla="*/ 2147483647 w 129"/>
                  <a:gd name="T9" fmla="*/ 2147483647 h 91"/>
                  <a:gd name="T10" fmla="*/ 2147483647 w 129"/>
                  <a:gd name="T11" fmla="*/ 2147483647 h 91"/>
                  <a:gd name="T12" fmla="*/ 2147483647 w 129"/>
                  <a:gd name="T13" fmla="*/ 2147483647 h 91"/>
                  <a:gd name="T14" fmla="*/ 2147483647 w 129"/>
                  <a:gd name="T15" fmla="*/ 2147483647 h 91"/>
                  <a:gd name="T16" fmla="*/ 2147483647 w 129"/>
                  <a:gd name="T17" fmla="*/ 2147483647 h 91"/>
                  <a:gd name="T18" fmla="*/ 2147483647 w 129"/>
                  <a:gd name="T19" fmla="*/ 2147483647 h 91"/>
                  <a:gd name="T20" fmla="*/ 2147483647 w 129"/>
                  <a:gd name="T21" fmla="*/ 2147483647 h 91"/>
                  <a:gd name="T22" fmla="*/ 2147483647 w 129"/>
                  <a:gd name="T23" fmla="*/ 2147483647 h 91"/>
                  <a:gd name="T24" fmla="*/ 2147483647 w 129"/>
                  <a:gd name="T25" fmla="*/ 2147483647 h 91"/>
                  <a:gd name="T26" fmla="*/ 2147483647 w 129"/>
                  <a:gd name="T27" fmla="*/ 2147483647 h 91"/>
                  <a:gd name="T28" fmla="*/ 2147483647 w 129"/>
                  <a:gd name="T29" fmla="*/ 2147483647 h 91"/>
                  <a:gd name="T30" fmla="*/ 0 w 129"/>
                  <a:gd name="T31" fmla="*/ 2147483647 h 91"/>
                  <a:gd name="T32" fmla="*/ 2147483647 w 129"/>
                  <a:gd name="T33" fmla="*/ 2147483647 h 91"/>
                  <a:gd name="T34" fmla="*/ 2147483647 w 129"/>
                  <a:gd name="T35" fmla="*/ 2147483647 h 91"/>
                  <a:gd name="T36" fmla="*/ 2147483647 w 129"/>
                  <a:gd name="T37" fmla="*/ 2147483647 h 91"/>
                  <a:gd name="T38" fmla="*/ 2147483647 w 129"/>
                  <a:gd name="T39" fmla="*/ 2147483647 h 91"/>
                  <a:gd name="T40" fmla="*/ 2147483647 w 129"/>
                  <a:gd name="T41" fmla="*/ 2147483647 h 91"/>
                  <a:gd name="T42" fmla="*/ 2147483647 w 129"/>
                  <a:gd name="T43" fmla="*/ 2147483647 h 91"/>
                  <a:gd name="T44" fmla="*/ 2147483647 w 129"/>
                  <a:gd name="T45" fmla="*/ 2147483647 h 91"/>
                  <a:gd name="T46" fmla="*/ 2147483647 w 129"/>
                  <a:gd name="T47" fmla="*/ 2147483647 h 91"/>
                  <a:gd name="T48" fmla="*/ 2147483647 w 129"/>
                  <a:gd name="T49" fmla="*/ 2147483647 h 91"/>
                  <a:gd name="T50" fmla="*/ 2147483647 w 129"/>
                  <a:gd name="T51" fmla="*/ 2147483647 h 91"/>
                  <a:gd name="T52" fmla="*/ 2147483647 w 129"/>
                  <a:gd name="T53" fmla="*/ 2147483647 h 91"/>
                  <a:gd name="T54" fmla="*/ 2147483647 w 129"/>
                  <a:gd name="T55" fmla="*/ 2147483647 h 91"/>
                  <a:gd name="T56" fmla="*/ 2147483647 w 129"/>
                  <a:gd name="T57" fmla="*/ 2147483647 h 91"/>
                  <a:gd name="T58" fmla="*/ 2147483647 w 129"/>
                  <a:gd name="T59" fmla="*/ 2147483647 h 91"/>
                  <a:gd name="T60" fmla="*/ 2147483647 w 129"/>
                  <a:gd name="T61" fmla="*/ 2147483647 h 91"/>
                  <a:gd name="T62" fmla="*/ 2147483647 w 129"/>
                  <a:gd name="T63" fmla="*/ 2147483647 h 91"/>
                  <a:gd name="T64" fmla="*/ 2147483647 w 129"/>
                  <a:gd name="T65" fmla="*/ 2147483647 h 91"/>
                  <a:gd name="T66" fmla="*/ 2147483647 w 129"/>
                  <a:gd name="T67" fmla="*/ 2147483647 h 91"/>
                  <a:gd name="T68" fmla="*/ 2147483647 w 129"/>
                  <a:gd name="T69" fmla="*/ 2147483647 h 9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29" h="91">
                    <a:moveTo>
                      <a:pt x="89" y="79"/>
                    </a:moveTo>
                    <a:cubicBezTo>
                      <a:pt x="87" y="77"/>
                      <a:pt x="87" y="77"/>
                      <a:pt x="87" y="77"/>
                    </a:cubicBezTo>
                    <a:cubicBezTo>
                      <a:pt x="88" y="73"/>
                      <a:pt x="88" y="73"/>
                      <a:pt x="88" y="73"/>
                    </a:cubicBezTo>
                    <a:cubicBezTo>
                      <a:pt x="96" y="71"/>
                      <a:pt x="96" y="71"/>
                      <a:pt x="96" y="71"/>
                    </a:cubicBezTo>
                    <a:cubicBezTo>
                      <a:pt x="101" y="67"/>
                      <a:pt x="101" y="67"/>
                      <a:pt x="101" y="67"/>
                    </a:cubicBezTo>
                    <a:cubicBezTo>
                      <a:pt x="105" y="63"/>
                      <a:pt x="105" y="63"/>
                      <a:pt x="105" y="63"/>
                    </a:cubicBezTo>
                    <a:cubicBezTo>
                      <a:pt x="107" y="51"/>
                      <a:pt x="107" y="51"/>
                      <a:pt x="107" y="51"/>
                    </a:cubicBezTo>
                    <a:cubicBezTo>
                      <a:pt x="114" y="50"/>
                      <a:pt x="114" y="50"/>
                      <a:pt x="114" y="50"/>
                    </a:cubicBezTo>
                    <a:cubicBezTo>
                      <a:pt x="116" y="40"/>
                      <a:pt x="116" y="40"/>
                      <a:pt x="116" y="40"/>
                    </a:cubicBezTo>
                    <a:cubicBezTo>
                      <a:pt x="124" y="41"/>
                      <a:pt x="124" y="41"/>
                      <a:pt x="124" y="41"/>
                    </a:cubicBezTo>
                    <a:cubicBezTo>
                      <a:pt x="126" y="35"/>
                      <a:pt x="126" y="35"/>
                      <a:pt x="126" y="35"/>
                    </a:cubicBezTo>
                    <a:cubicBezTo>
                      <a:pt x="129" y="34"/>
                      <a:pt x="129" y="34"/>
                      <a:pt x="129" y="34"/>
                    </a:cubicBezTo>
                    <a:cubicBezTo>
                      <a:pt x="129" y="29"/>
                      <a:pt x="129" y="29"/>
                      <a:pt x="129" y="29"/>
                    </a:cubicBezTo>
                    <a:cubicBezTo>
                      <a:pt x="122" y="27"/>
                      <a:pt x="122" y="27"/>
                      <a:pt x="122" y="27"/>
                    </a:cubicBezTo>
                    <a:cubicBezTo>
                      <a:pt x="114" y="23"/>
                      <a:pt x="114" y="23"/>
                      <a:pt x="114" y="23"/>
                    </a:cubicBezTo>
                    <a:cubicBezTo>
                      <a:pt x="104" y="23"/>
                      <a:pt x="104" y="23"/>
                      <a:pt x="104" y="23"/>
                    </a:cubicBezTo>
                    <a:cubicBezTo>
                      <a:pt x="100" y="14"/>
                      <a:pt x="100" y="14"/>
                      <a:pt x="100" y="14"/>
                    </a:cubicBezTo>
                    <a:cubicBezTo>
                      <a:pt x="96" y="6"/>
                      <a:pt x="96" y="6"/>
                      <a:pt x="96" y="6"/>
                    </a:cubicBezTo>
                    <a:cubicBezTo>
                      <a:pt x="91" y="6"/>
                      <a:pt x="91" y="6"/>
                      <a:pt x="91" y="6"/>
                    </a:cubicBezTo>
                    <a:cubicBezTo>
                      <a:pt x="82" y="9"/>
                      <a:pt x="82" y="9"/>
                      <a:pt x="82" y="9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49" y="7"/>
                      <a:pt x="49" y="7"/>
                      <a:pt x="49" y="7"/>
                    </a:cubicBezTo>
                    <a:cubicBezTo>
                      <a:pt x="45" y="16"/>
                      <a:pt x="45" y="16"/>
                      <a:pt x="45" y="16"/>
                    </a:cubicBezTo>
                    <a:cubicBezTo>
                      <a:pt x="47" y="23"/>
                      <a:pt x="47" y="23"/>
                      <a:pt x="47" y="23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27" y="24"/>
                      <a:pt x="27" y="24"/>
                      <a:pt x="27" y="24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6" y="42"/>
                      <a:pt x="6" y="42"/>
                      <a:pt x="6" y="42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0" y="50"/>
                      <a:pt x="20" y="50"/>
                      <a:pt x="20" y="50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6" y="59"/>
                      <a:pt x="20" y="62"/>
                      <a:pt x="20" y="63"/>
                    </a:cubicBezTo>
                    <a:cubicBezTo>
                      <a:pt x="20" y="64"/>
                      <a:pt x="20" y="72"/>
                      <a:pt x="20" y="72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3" y="84"/>
                      <a:pt x="23" y="84"/>
                      <a:pt x="23" y="84"/>
                    </a:cubicBezTo>
                    <a:cubicBezTo>
                      <a:pt x="24" y="82"/>
                      <a:pt x="24" y="82"/>
                      <a:pt x="24" y="82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33" y="79"/>
                      <a:pt x="33" y="79"/>
                      <a:pt x="33" y="79"/>
                    </a:cubicBezTo>
                    <a:cubicBezTo>
                      <a:pt x="38" y="82"/>
                      <a:pt x="38" y="82"/>
                      <a:pt x="38" y="82"/>
                    </a:cubicBezTo>
                    <a:cubicBezTo>
                      <a:pt x="42" y="85"/>
                      <a:pt x="42" y="85"/>
                      <a:pt x="42" y="85"/>
                    </a:cubicBezTo>
                    <a:cubicBezTo>
                      <a:pt x="46" y="86"/>
                      <a:pt x="46" y="86"/>
                      <a:pt x="46" y="86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8" y="90"/>
                      <a:pt x="48" y="90"/>
                      <a:pt x="48" y="90"/>
                    </a:cubicBezTo>
                    <a:cubicBezTo>
                      <a:pt x="51" y="91"/>
                      <a:pt x="51" y="91"/>
                      <a:pt x="51" y="91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8" y="87"/>
                      <a:pt x="58" y="87"/>
                      <a:pt x="58" y="87"/>
                    </a:cubicBezTo>
                    <a:cubicBezTo>
                      <a:pt x="59" y="82"/>
                      <a:pt x="59" y="82"/>
                      <a:pt x="59" y="82"/>
                    </a:cubicBezTo>
                    <a:cubicBezTo>
                      <a:pt x="63" y="83"/>
                      <a:pt x="63" y="83"/>
                      <a:pt x="63" y="83"/>
                    </a:cubicBezTo>
                    <a:cubicBezTo>
                      <a:pt x="66" y="83"/>
                      <a:pt x="66" y="83"/>
                      <a:pt x="66" y="83"/>
                    </a:cubicBezTo>
                    <a:cubicBezTo>
                      <a:pt x="68" y="85"/>
                      <a:pt x="68" y="85"/>
                      <a:pt x="68" y="85"/>
                    </a:cubicBezTo>
                    <a:cubicBezTo>
                      <a:pt x="72" y="84"/>
                      <a:pt x="72" y="84"/>
                      <a:pt x="72" y="84"/>
                    </a:cubicBezTo>
                    <a:cubicBezTo>
                      <a:pt x="74" y="82"/>
                      <a:pt x="74" y="82"/>
                      <a:pt x="74" y="82"/>
                    </a:cubicBezTo>
                    <a:cubicBezTo>
                      <a:pt x="77" y="79"/>
                      <a:pt x="77" y="79"/>
                      <a:pt x="77" y="79"/>
                    </a:cubicBezTo>
                    <a:cubicBezTo>
                      <a:pt x="78" y="80"/>
                      <a:pt x="78" y="80"/>
                      <a:pt x="78" y="80"/>
                    </a:cubicBezTo>
                    <a:cubicBezTo>
                      <a:pt x="79" y="83"/>
                      <a:pt x="79" y="83"/>
                      <a:pt x="79" y="83"/>
                    </a:cubicBezTo>
                    <a:cubicBezTo>
                      <a:pt x="82" y="83"/>
                      <a:pt x="82" y="83"/>
                      <a:pt x="82" y="83"/>
                    </a:cubicBezTo>
                    <a:cubicBezTo>
                      <a:pt x="86" y="82"/>
                      <a:pt x="86" y="82"/>
                      <a:pt x="86" y="82"/>
                    </a:cubicBezTo>
                    <a:cubicBezTo>
                      <a:pt x="88" y="82"/>
                      <a:pt x="88" y="82"/>
                      <a:pt x="88" y="82"/>
                    </a:cubicBezTo>
                    <a:cubicBezTo>
                      <a:pt x="88" y="83"/>
                      <a:pt x="88" y="83"/>
                      <a:pt x="88" y="83"/>
                    </a:cubicBezTo>
                    <a:cubicBezTo>
                      <a:pt x="90" y="82"/>
                      <a:pt x="90" y="82"/>
                      <a:pt x="90" y="82"/>
                    </a:cubicBezTo>
                    <a:lnTo>
                      <a:pt x="89" y="7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8" name="Freeform 137"/>
              <p:cNvSpPr>
                <a:spLocks/>
              </p:cNvSpPr>
              <p:nvPr/>
            </p:nvSpPr>
            <p:spPr bwMode="auto">
              <a:xfrm>
                <a:off x="6855156" y="3311702"/>
                <a:ext cx="26624" cy="17059"/>
              </a:xfrm>
              <a:custGeom>
                <a:avLst/>
                <a:gdLst>
                  <a:gd name="T0" fmla="*/ 0 w 18"/>
                  <a:gd name="T1" fmla="*/ 0 h 12"/>
                  <a:gd name="T2" fmla="*/ 0 w 18"/>
                  <a:gd name="T3" fmla="*/ 2147483647 h 12"/>
                  <a:gd name="T4" fmla="*/ 2147483647 w 18"/>
                  <a:gd name="T5" fmla="*/ 2147483647 h 12"/>
                  <a:gd name="T6" fmla="*/ 2147483647 w 18"/>
                  <a:gd name="T7" fmla="*/ 2147483647 h 12"/>
                  <a:gd name="T8" fmla="*/ 0 w 18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0" y="0"/>
                    </a:moveTo>
                    <a:lnTo>
                      <a:pt x="0" y="12"/>
                    </a:lnTo>
                    <a:lnTo>
                      <a:pt x="18" y="12"/>
                    </a:lnTo>
                    <a:lnTo>
                      <a:pt x="12" y="1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39" name="Rectangle 138"/>
              <p:cNvSpPr>
                <a:spLocks noChangeArrowheads="1"/>
              </p:cNvSpPr>
              <p:nvPr/>
            </p:nvSpPr>
            <p:spPr bwMode="auto">
              <a:xfrm>
                <a:off x="5875768" y="2871935"/>
                <a:ext cx="11410" cy="18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pPr algn="ctr" eaLnBrk="1" hangingPunct="1">
                  <a:spcBef>
                    <a:spcPct val="15000"/>
                  </a:spcBef>
                </a:pPr>
                <a:endParaRPr lang="en-US"/>
              </a:p>
            </p:txBody>
          </p:sp>
          <p:sp>
            <p:nvSpPr>
              <p:cNvPr id="140" name="Freeform 139"/>
              <p:cNvSpPr>
                <a:spLocks/>
              </p:cNvSpPr>
              <p:nvPr/>
            </p:nvSpPr>
            <p:spPr bwMode="auto">
              <a:xfrm>
                <a:off x="5531556" y="1491974"/>
                <a:ext cx="777806" cy="915550"/>
              </a:xfrm>
              <a:custGeom>
                <a:avLst/>
                <a:gdLst>
                  <a:gd name="T0" fmla="*/ 2147483647 w 83"/>
                  <a:gd name="T1" fmla="*/ 2147483647 h 98"/>
                  <a:gd name="T2" fmla="*/ 2147483647 w 83"/>
                  <a:gd name="T3" fmla="*/ 2147483647 h 98"/>
                  <a:gd name="T4" fmla="*/ 2147483647 w 83"/>
                  <a:gd name="T5" fmla="*/ 2147483647 h 98"/>
                  <a:gd name="T6" fmla="*/ 2147483647 w 83"/>
                  <a:gd name="T7" fmla="*/ 2147483647 h 98"/>
                  <a:gd name="T8" fmla="*/ 2147483647 w 83"/>
                  <a:gd name="T9" fmla="*/ 2147483647 h 98"/>
                  <a:gd name="T10" fmla="*/ 2147483647 w 83"/>
                  <a:gd name="T11" fmla="*/ 2147483647 h 98"/>
                  <a:gd name="T12" fmla="*/ 2147483647 w 83"/>
                  <a:gd name="T13" fmla="*/ 2147483647 h 98"/>
                  <a:gd name="T14" fmla="*/ 2147483647 w 83"/>
                  <a:gd name="T15" fmla="*/ 2147483647 h 98"/>
                  <a:gd name="T16" fmla="*/ 2147483647 w 83"/>
                  <a:gd name="T17" fmla="*/ 2147483647 h 98"/>
                  <a:gd name="T18" fmla="*/ 2147483647 w 83"/>
                  <a:gd name="T19" fmla="*/ 2147483647 h 98"/>
                  <a:gd name="T20" fmla="*/ 2147483647 w 83"/>
                  <a:gd name="T21" fmla="*/ 2147483647 h 98"/>
                  <a:gd name="T22" fmla="*/ 2147483647 w 83"/>
                  <a:gd name="T23" fmla="*/ 2147483647 h 98"/>
                  <a:gd name="T24" fmla="*/ 2147483647 w 83"/>
                  <a:gd name="T25" fmla="*/ 2147483647 h 98"/>
                  <a:gd name="T26" fmla="*/ 2147483647 w 83"/>
                  <a:gd name="T27" fmla="*/ 2147483647 h 98"/>
                  <a:gd name="T28" fmla="*/ 2147483647 w 83"/>
                  <a:gd name="T29" fmla="*/ 2147483647 h 98"/>
                  <a:gd name="T30" fmla="*/ 2147483647 w 83"/>
                  <a:gd name="T31" fmla="*/ 2147483647 h 98"/>
                  <a:gd name="T32" fmla="*/ 2147483647 w 83"/>
                  <a:gd name="T33" fmla="*/ 2147483647 h 98"/>
                  <a:gd name="T34" fmla="*/ 2147483647 w 83"/>
                  <a:gd name="T35" fmla="*/ 2147483647 h 98"/>
                  <a:gd name="T36" fmla="*/ 2147483647 w 83"/>
                  <a:gd name="T37" fmla="*/ 2147483647 h 98"/>
                  <a:gd name="T38" fmla="*/ 2147483647 w 83"/>
                  <a:gd name="T39" fmla="*/ 2147483647 h 98"/>
                  <a:gd name="T40" fmla="*/ 2147483647 w 83"/>
                  <a:gd name="T41" fmla="*/ 2147483647 h 98"/>
                  <a:gd name="T42" fmla="*/ 2147483647 w 83"/>
                  <a:gd name="T43" fmla="*/ 2147483647 h 98"/>
                  <a:gd name="T44" fmla="*/ 2147483647 w 83"/>
                  <a:gd name="T45" fmla="*/ 2147483647 h 98"/>
                  <a:gd name="T46" fmla="*/ 2147483647 w 83"/>
                  <a:gd name="T47" fmla="*/ 2147483647 h 98"/>
                  <a:gd name="T48" fmla="*/ 2147483647 w 83"/>
                  <a:gd name="T49" fmla="*/ 2147483647 h 98"/>
                  <a:gd name="T50" fmla="*/ 2147483647 w 83"/>
                  <a:gd name="T51" fmla="*/ 0 h 98"/>
                  <a:gd name="T52" fmla="*/ 2147483647 w 83"/>
                  <a:gd name="T53" fmla="*/ 2147483647 h 98"/>
                  <a:gd name="T54" fmla="*/ 2147483647 w 83"/>
                  <a:gd name="T55" fmla="*/ 2147483647 h 98"/>
                  <a:gd name="T56" fmla="*/ 2147483647 w 83"/>
                  <a:gd name="T57" fmla="*/ 2147483647 h 98"/>
                  <a:gd name="T58" fmla="*/ 2147483647 w 83"/>
                  <a:gd name="T59" fmla="*/ 2147483647 h 98"/>
                  <a:gd name="T60" fmla="*/ 2147483647 w 83"/>
                  <a:gd name="T61" fmla="*/ 2147483647 h 98"/>
                  <a:gd name="T62" fmla="*/ 2147483647 w 83"/>
                  <a:gd name="T63" fmla="*/ 2147483647 h 98"/>
                  <a:gd name="T64" fmla="*/ 2147483647 w 83"/>
                  <a:gd name="T65" fmla="*/ 2147483647 h 98"/>
                  <a:gd name="T66" fmla="*/ 2147483647 w 83"/>
                  <a:gd name="T67" fmla="*/ 2147483647 h 98"/>
                  <a:gd name="T68" fmla="*/ 2147483647 w 83"/>
                  <a:gd name="T69" fmla="*/ 2147483647 h 98"/>
                  <a:gd name="T70" fmla="*/ 2147483647 w 83"/>
                  <a:gd name="T71" fmla="*/ 2147483647 h 98"/>
                  <a:gd name="T72" fmla="*/ 2147483647 w 83"/>
                  <a:gd name="T73" fmla="*/ 2147483647 h 98"/>
                  <a:gd name="T74" fmla="*/ 2147483647 w 83"/>
                  <a:gd name="T75" fmla="*/ 2147483647 h 98"/>
                  <a:gd name="T76" fmla="*/ 2147483647 w 83"/>
                  <a:gd name="T77" fmla="*/ 2147483647 h 98"/>
                  <a:gd name="T78" fmla="*/ 2147483647 w 83"/>
                  <a:gd name="T79" fmla="*/ 2147483647 h 98"/>
                  <a:gd name="T80" fmla="*/ 2147483647 w 83"/>
                  <a:gd name="T81" fmla="*/ 2147483647 h 98"/>
                  <a:gd name="T82" fmla="*/ 2147483647 w 83"/>
                  <a:gd name="T83" fmla="*/ 2147483647 h 98"/>
                  <a:gd name="T84" fmla="*/ 2147483647 w 83"/>
                  <a:gd name="T85" fmla="*/ 2147483647 h 98"/>
                  <a:gd name="T86" fmla="*/ 2147483647 w 83"/>
                  <a:gd name="T87" fmla="*/ 2147483647 h 98"/>
                  <a:gd name="T88" fmla="*/ 2147483647 w 83"/>
                  <a:gd name="T89" fmla="*/ 2147483647 h 98"/>
                  <a:gd name="T90" fmla="*/ 2147483647 w 83"/>
                  <a:gd name="T91" fmla="*/ 2147483647 h 9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83" h="98">
                    <a:moveTo>
                      <a:pt x="23" y="87"/>
                    </a:moveTo>
                    <a:cubicBezTo>
                      <a:pt x="23" y="87"/>
                      <a:pt x="24" y="87"/>
                      <a:pt x="24" y="86"/>
                    </a:cubicBezTo>
                    <a:cubicBezTo>
                      <a:pt x="24" y="86"/>
                      <a:pt x="24" y="82"/>
                      <a:pt x="24" y="82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26" y="78"/>
                      <a:pt x="26" y="78"/>
                      <a:pt x="26" y="78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3" y="70"/>
                      <a:pt x="23" y="70"/>
                    </a:cubicBezTo>
                    <a:cubicBezTo>
                      <a:pt x="23" y="69"/>
                      <a:pt x="24" y="65"/>
                      <a:pt x="24" y="65"/>
                    </a:cubicBezTo>
                    <a:cubicBezTo>
                      <a:pt x="24" y="65"/>
                      <a:pt x="24" y="62"/>
                      <a:pt x="24" y="62"/>
                    </a:cubicBezTo>
                    <a:cubicBezTo>
                      <a:pt x="26" y="60"/>
                      <a:pt x="26" y="60"/>
                      <a:pt x="26" y="60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29" y="54"/>
                      <a:pt x="29" y="54"/>
                      <a:pt x="29" y="54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6" y="38"/>
                      <a:pt x="36" y="38"/>
                      <a:pt x="36" y="38"/>
                    </a:cubicBezTo>
                    <a:cubicBezTo>
                      <a:pt x="38" y="35"/>
                      <a:pt x="38" y="35"/>
                      <a:pt x="38" y="35"/>
                    </a:cubicBezTo>
                    <a:cubicBezTo>
                      <a:pt x="37" y="32"/>
                      <a:pt x="37" y="32"/>
                      <a:pt x="37" y="32"/>
                    </a:cubicBezTo>
                    <a:cubicBezTo>
                      <a:pt x="38" y="30"/>
                      <a:pt x="38" y="30"/>
                      <a:pt x="38" y="30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44" y="24"/>
                      <a:pt x="44" y="24"/>
                      <a:pt x="44" y="24"/>
                    </a:cubicBezTo>
                    <a:cubicBezTo>
                      <a:pt x="47" y="24"/>
                      <a:pt x="47" y="24"/>
                      <a:pt x="47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3" y="17"/>
                      <a:pt x="53" y="17"/>
                      <a:pt x="53" y="17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8" y="17"/>
                      <a:pt x="78" y="17"/>
                      <a:pt x="78" y="17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77" y="19"/>
                      <a:pt x="77" y="19"/>
                      <a:pt x="77" y="19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2" y="13"/>
                      <a:pt x="82" y="13"/>
                      <a:pt x="82" y="13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0" y="9"/>
                      <a:pt x="80" y="9"/>
                      <a:pt x="80" y="9"/>
                    </a:cubicBezTo>
                    <a:cubicBezTo>
                      <a:pt x="83" y="6"/>
                      <a:pt x="83" y="6"/>
                      <a:pt x="83" y="6"/>
                    </a:cubicBezTo>
                    <a:cubicBezTo>
                      <a:pt x="80" y="4"/>
                      <a:pt x="80" y="4"/>
                      <a:pt x="80" y="4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2" y="4"/>
                      <a:pt x="72" y="4"/>
                      <a:pt x="72" y="4"/>
                    </a:cubicBezTo>
                    <a:cubicBezTo>
                      <a:pt x="69" y="2"/>
                      <a:pt x="69" y="2"/>
                      <a:pt x="69" y="2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6" y="6"/>
                      <a:pt x="56" y="6"/>
                      <a:pt x="56" y="6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0" y="8"/>
                      <a:pt x="50" y="8"/>
                      <a:pt x="50" y="8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43" y="14"/>
                      <a:pt x="43" y="14"/>
                      <a:pt x="43" y="14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2"/>
                      <a:pt x="40" y="22"/>
                      <a:pt x="40" y="22"/>
                    </a:cubicBezTo>
                    <a:cubicBezTo>
                      <a:pt x="37" y="22"/>
                      <a:pt x="37" y="22"/>
                      <a:pt x="37" y="22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3" y="49"/>
                      <a:pt x="23" y="49"/>
                      <a:pt x="23" y="49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3" y="63"/>
                      <a:pt x="13" y="63"/>
                      <a:pt x="13" y="63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6" y="69"/>
                      <a:pt x="6" y="69"/>
                      <a:pt x="6" y="69"/>
                    </a:cubicBezTo>
                    <a:cubicBezTo>
                      <a:pt x="4" y="71"/>
                      <a:pt x="4" y="71"/>
                      <a:pt x="4" y="71"/>
                    </a:cubicBezTo>
                    <a:cubicBezTo>
                      <a:pt x="3" y="73"/>
                      <a:pt x="3" y="73"/>
                      <a:pt x="3" y="73"/>
                    </a:cubicBezTo>
                    <a:cubicBezTo>
                      <a:pt x="2" y="76"/>
                      <a:pt x="2" y="76"/>
                      <a:pt x="2" y="76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1" y="84"/>
                      <a:pt x="1" y="84"/>
                      <a:pt x="1" y="84"/>
                    </a:cubicBezTo>
                    <a:cubicBezTo>
                      <a:pt x="2" y="87"/>
                      <a:pt x="2" y="87"/>
                      <a:pt x="2" y="87"/>
                    </a:cubicBezTo>
                    <a:cubicBezTo>
                      <a:pt x="3" y="91"/>
                      <a:pt x="3" y="91"/>
                      <a:pt x="3" y="91"/>
                    </a:cubicBezTo>
                    <a:cubicBezTo>
                      <a:pt x="3" y="95"/>
                      <a:pt x="3" y="95"/>
                      <a:pt x="3" y="95"/>
                    </a:cubicBezTo>
                    <a:cubicBezTo>
                      <a:pt x="7" y="98"/>
                      <a:pt x="7" y="98"/>
                      <a:pt x="7" y="98"/>
                    </a:cubicBezTo>
                    <a:cubicBezTo>
                      <a:pt x="11" y="97"/>
                      <a:pt x="11" y="97"/>
                      <a:pt x="11" y="97"/>
                    </a:cubicBezTo>
                    <a:cubicBezTo>
                      <a:pt x="16" y="93"/>
                      <a:pt x="16" y="93"/>
                      <a:pt x="16" y="93"/>
                    </a:cubicBezTo>
                    <a:cubicBezTo>
                      <a:pt x="19" y="91"/>
                      <a:pt x="19" y="91"/>
                      <a:pt x="19" y="91"/>
                    </a:cubicBezTo>
                    <a:cubicBezTo>
                      <a:pt x="20" y="92"/>
                      <a:pt x="20" y="92"/>
                      <a:pt x="20" y="92"/>
                    </a:cubicBezTo>
                    <a:cubicBezTo>
                      <a:pt x="20" y="93"/>
                      <a:pt x="20" y="93"/>
                      <a:pt x="20" y="93"/>
                    </a:cubicBezTo>
                    <a:cubicBezTo>
                      <a:pt x="21" y="92"/>
                      <a:pt x="21" y="92"/>
                      <a:pt x="21" y="92"/>
                    </a:cubicBezTo>
                    <a:lnTo>
                      <a:pt x="23" y="8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1" name="Freeform 140"/>
              <p:cNvSpPr>
                <a:spLocks/>
              </p:cNvSpPr>
              <p:nvPr/>
            </p:nvSpPr>
            <p:spPr bwMode="auto">
              <a:xfrm>
                <a:off x="5717925" y="1670156"/>
                <a:ext cx="384148" cy="875744"/>
              </a:xfrm>
              <a:custGeom>
                <a:avLst/>
                <a:gdLst>
                  <a:gd name="T0" fmla="*/ 329757991 w 10000"/>
                  <a:gd name="T1" fmla="*/ 900343932 h 9895"/>
                  <a:gd name="T2" fmla="*/ 321712352 w 10000"/>
                  <a:gd name="T3" fmla="*/ 642988176 h 9895"/>
                  <a:gd name="T4" fmla="*/ 305620110 w 10000"/>
                  <a:gd name="T5" fmla="*/ 257355682 h 9895"/>
                  <a:gd name="T6" fmla="*/ 281514137 w 10000"/>
                  <a:gd name="T7" fmla="*/ 214195752 h 9895"/>
                  <a:gd name="T8" fmla="*/ 249329623 w 10000"/>
                  <a:gd name="T9" fmla="*/ 0 h 9895"/>
                  <a:gd name="T10" fmla="*/ 233237382 w 10000"/>
                  <a:gd name="T11" fmla="*/ 128677878 h 9895"/>
                  <a:gd name="T12" fmla="*/ 217145140 w 10000"/>
                  <a:gd name="T13" fmla="*/ 214195752 h 9895"/>
                  <a:gd name="T14" fmla="*/ 176947920 w 10000"/>
                  <a:gd name="T15" fmla="*/ 385627008 h 9895"/>
                  <a:gd name="T16" fmla="*/ 144763406 w 10000"/>
                  <a:gd name="T17" fmla="*/ 471551434 h 9895"/>
                  <a:gd name="T18" fmla="*/ 144763406 w 10000"/>
                  <a:gd name="T19" fmla="*/ 685741627 h 9895"/>
                  <a:gd name="T20" fmla="*/ 112612851 w 10000"/>
                  <a:gd name="T21" fmla="*/ 1028615184 h 9895"/>
                  <a:gd name="T22" fmla="*/ 88473944 w 10000"/>
                  <a:gd name="T23" fmla="*/ 1328729803 h 9895"/>
                  <a:gd name="T24" fmla="*/ 80428336 w 10000"/>
                  <a:gd name="T25" fmla="*/ 1586085559 h 9895"/>
                  <a:gd name="T26" fmla="*/ 48243854 w 10000"/>
                  <a:gd name="T27" fmla="*/ 1757522301 h 9895"/>
                  <a:gd name="T28" fmla="*/ 32184514 w 10000"/>
                  <a:gd name="T29" fmla="*/ 1971718053 h 9895"/>
                  <a:gd name="T30" fmla="*/ 32184514 w 10000"/>
                  <a:gd name="T31" fmla="*/ 2147483647 h 9895"/>
                  <a:gd name="T32" fmla="*/ 32184514 w 10000"/>
                  <a:gd name="T33" fmla="*/ 2147483647 h 9895"/>
                  <a:gd name="T34" fmla="*/ 32184514 w 10000"/>
                  <a:gd name="T35" fmla="*/ 2147483647 h 9895"/>
                  <a:gd name="T36" fmla="*/ 8045607 w 10000"/>
                  <a:gd name="T37" fmla="*/ 2147483647 h 9895"/>
                  <a:gd name="T38" fmla="*/ 16092241 w 10000"/>
                  <a:gd name="T39" fmla="*/ 2147483647 h 9895"/>
                  <a:gd name="T40" fmla="*/ 57377416 w 10000"/>
                  <a:gd name="T41" fmla="*/ 2147483647 h 9895"/>
                  <a:gd name="T42" fmla="*/ 62950940 w 10000"/>
                  <a:gd name="T43" fmla="*/ 2147483647 h 9895"/>
                  <a:gd name="T44" fmla="*/ 80428336 w 10000"/>
                  <a:gd name="T45" fmla="*/ 2147483647 h 9895"/>
                  <a:gd name="T46" fmla="*/ 104566217 w 10000"/>
                  <a:gd name="T47" fmla="*/ 2147483647 h 9895"/>
                  <a:gd name="T48" fmla="*/ 144763406 w 10000"/>
                  <a:gd name="T49" fmla="*/ 2147483647 h 9895"/>
                  <a:gd name="T50" fmla="*/ 152810071 w 10000"/>
                  <a:gd name="T51" fmla="*/ 2147483647 h 9895"/>
                  <a:gd name="T52" fmla="*/ 193040161 w 10000"/>
                  <a:gd name="T53" fmla="*/ 2147483647 h 9895"/>
                  <a:gd name="T54" fmla="*/ 184994553 w 10000"/>
                  <a:gd name="T55" fmla="*/ 2147483647 h 9895"/>
                  <a:gd name="T56" fmla="*/ 168902312 w 10000"/>
                  <a:gd name="T57" fmla="*/ 2147483647 h 9895"/>
                  <a:gd name="T58" fmla="*/ 193040161 w 10000"/>
                  <a:gd name="T59" fmla="*/ 1971718053 h 9895"/>
                  <a:gd name="T60" fmla="*/ 265421864 w 10000"/>
                  <a:gd name="T61" fmla="*/ 1714768849 h 9895"/>
                  <a:gd name="T62" fmla="*/ 265421864 w 10000"/>
                  <a:gd name="T63" fmla="*/ 1457407681 h 9895"/>
                  <a:gd name="T64" fmla="*/ 305620110 w 10000"/>
                  <a:gd name="T65" fmla="*/ 1157293062 h 9895"/>
                  <a:gd name="T66" fmla="*/ 329757991 w 10000"/>
                  <a:gd name="T67" fmla="*/ 1157293062 h 989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0000" h="9895">
                    <a:moveTo>
                      <a:pt x="10000" y="2316"/>
                    </a:moveTo>
                    <a:lnTo>
                      <a:pt x="10000" y="2211"/>
                    </a:lnTo>
                    <a:lnTo>
                      <a:pt x="9756" y="1895"/>
                    </a:lnTo>
                    <a:lnTo>
                      <a:pt x="9756" y="1579"/>
                    </a:lnTo>
                    <a:lnTo>
                      <a:pt x="9756" y="1158"/>
                    </a:lnTo>
                    <a:lnTo>
                      <a:pt x="9268" y="632"/>
                    </a:lnTo>
                    <a:lnTo>
                      <a:pt x="9024" y="632"/>
                    </a:lnTo>
                    <a:lnTo>
                      <a:pt x="8537" y="526"/>
                    </a:lnTo>
                    <a:lnTo>
                      <a:pt x="7805" y="211"/>
                    </a:lnTo>
                    <a:lnTo>
                      <a:pt x="7561" y="0"/>
                    </a:lnTo>
                    <a:lnTo>
                      <a:pt x="7317" y="0"/>
                    </a:lnTo>
                    <a:lnTo>
                      <a:pt x="7073" y="316"/>
                    </a:lnTo>
                    <a:lnTo>
                      <a:pt x="7073" y="526"/>
                    </a:lnTo>
                    <a:lnTo>
                      <a:pt x="6585" y="526"/>
                    </a:lnTo>
                    <a:lnTo>
                      <a:pt x="5854" y="526"/>
                    </a:lnTo>
                    <a:lnTo>
                      <a:pt x="5366" y="947"/>
                    </a:lnTo>
                    <a:lnTo>
                      <a:pt x="5122" y="947"/>
                    </a:lnTo>
                    <a:lnTo>
                      <a:pt x="4390" y="1158"/>
                    </a:lnTo>
                    <a:lnTo>
                      <a:pt x="4146" y="1368"/>
                    </a:lnTo>
                    <a:lnTo>
                      <a:pt x="4390" y="1684"/>
                    </a:lnTo>
                    <a:lnTo>
                      <a:pt x="3902" y="2000"/>
                    </a:lnTo>
                    <a:lnTo>
                      <a:pt x="3415" y="2526"/>
                    </a:lnTo>
                    <a:lnTo>
                      <a:pt x="2927" y="2632"/>
                    </a:lnTo>
                    <a:lnTo>
                      <a:pt x="2683" y="3263"/>
                    </a:lnTo>
                    <a:lnTo>
                      <a:pt x="2195" y="3684"/>
                    </a:lnTo>
                    <a:lnTo>
                      <a:pt x="2439" y="3895"/>
                    </a:lnTo>
                    <a:lnTo>
                      <a:pt x="2439" y="4211"/>
                    </a:lnTo>
                    <a:lnTo>
                      <a:pt x="1463" y="4316"/>
                    </a:lnTo>
                    <a:lnTo>
                      <a:pt x="976" y="4526"/>
                    </a:lnTo>
                    <a:lnTo>
                      <a:pt x="976" y="4842"/>
                    </a:lnTo>
                    <a:cubicBezTo>
                      <a:pt x="976" y="4842"/>
                      <a:pt x="732" y="5263"/>
                      <a:pt x="732" y="5368"/>
                    </a:cubicBezTo>
                    <a:cubicBezTo>
                      <a:pt x="813" y="5544"/>
                      <a:pt x="895" y="5719"/>
                      <a:pt x="976" y="5895"/>
                    </a:cubicBezTo>
                    <a:lnTo>
                      <a:pt x="1463" y="6211"/>
                    </a:lnTo>
                    <a:lnTo>
                      <a:pt x="976" y="6421"/>
                    </a:lnTo>
                    <a:lnTo>
                      <a:pt x="976" y="6632"/>
                    </a:lnTo>
                    <a:lnTo>
                      <a:pt x="976" y="7053"/>
                    </a:lnTo>
                    <a:cubicBezTo>
                      <a:pt x="976" y="7158"/>
                      <a:pt x="732" y="7158"/>
                      <a:pt x="732" y="7158"/>
                    </a:cubicBezTo>
                    <a:lnTo>
                      <a:pt x="244" y="7684"/>
                    </a:lnTo>
                    <a:lnTo>
                      <a:pt x="0" y="7789"/>
                    </a:lnTo>
                    <a:cubicBezTo>
                      <a:pt x="488" y="8316"/>
                      <a:pt x="329" y="8217"/>
                      <a:pt x="488" y="8316"/>
                    </a:cubicBezTo>
                    <a:cubicBezTo>
                      <a:pt x="647" y="8415"/>
                      <a:pt x="746" y="8264"/>
                      <a:pt x="955" y="8384"/>
                    </a:cubicBezTo>
                    <a:cubicBezTo>
                      <a:pt x="1164" y="8504"/>
                      <a:pt x="1597" y="8867"/>
                      <a:pt x="1740" y="9038"/>
                    </a:cubicBezTo>
                    <a:cubicBezTo>
                      <a:pt x="1883" y="9209"/>
                      <a:pt x="1786" y="9301"/>
                      <a:pt x="1814" y="9410"/>
                    </a:cubicBezTo>
                    <a:cubicBezTo>
                      <a:pt x="1842" y="9519"/>
                      <a:pt x="1865" y="9637"/>
                      <a:pt x="1909" y="9693"/>
                    </a:cubicBezTo>
                    <a:cubicBezTo>
                      <a:pt x="1953" y="9749"/>
                      <a:pt x="1990" y="9709"/>
                      <a:pt x="2078" y="9743"/>
                    </a:cubicBezTo>
                    <a:cubicBezTo>
                      <a:pt x="2166" y="9777"/>
                      <a:pt x="2338" y="9905"/>
                      <a:pt x="2439" y="9895"/>
                    </a:cubicBezTo>
                    <a:cubicBezTo>
                      <a:pt x="2540" y="9885"/>
                      <a:pt x="2602" y="9754"/>
                      <a:pt x="2683" y="9684"/>
                    </a:cubicBezTo>
                    <a:lnTo>
                      <a:pt x="3171" y="9474"/>
                    </a:lnTo>
                    <a:lnTo>
                      <a:pt x="3902" y="9474"/>
                    </a:lnTo>
                    <a:lnTo>
                      <a:pt x="4390" y="9053"/>
                    </a:lnTo>
                    <a:cubicBezTo>
                      <a:pt x="4471" y="8807"/>
                      <a:pt x="4553" y="8562"/>
                      <a:pt x="4634" y="8316"/>
                    </a:cubicBezTo>
                    <a:lnTo>
                      <a:pt x="4634" y="7895"/>
                    </a:lnTo>
                    <a:lnTo>
                      <a:pt x="5122" y="7789"/>
                    </a:lnTo>
                    <a:lnTo>
                      <a:pt x="5854" y="7684"/>
                    </a:lnTo>
                    <a:lnTo>
                      <a:pt x="5854" y="7158"/>
                    </a:lnTo>
                    <a:lnTo>
                      <a:pt x="5610" y="6842"/>
                    </a:lnTo>
                    <a:lnTo>
                      <a:pt x="4878" y="6632"/>
                    </a:lnTo>
                    <a:cubicBezTo>
                      <a:pt x="4959" y="6386"/>
                      <a:pt x="5041" y="6141"/>
                      <a:pt x="5122" y="5895"/>
                    </a:cubicBezTo>
                    <a:lnTo>
                      <a:pt x="5122" y="5368"/>
                    </a:lnTo>
                    <a:lnTo>
                      <a:pt x="5854" y="4842"/>
                    </a:lnTo>
                    <a:lnTo>
                      <a:pt x="6585" y="4632"/>
                    </a:lnTo>
                    <a:lnTo>
                      <a:pt x="8049" y="4211"/>
                    </a:lnTo>
                    <a:lnTo>
                      <a:pt x="8293" y="3895"/>
                    </a:lnTo>
                    <a:lnTo>
                      <a:pt x="8049" y="3579"/>
                    </a:lnTo>
                    <a:lnTo>
                      <a:pt x="8537" y="3263"/>
                    </a:lnTo>
                    <a:lnTo>
                      <a:pt x="9268" y="2842"/>
                    </a:lnTo>
                    <a:lnTo>
                      <a:pt x="10000" y="2947"/>
                    </a:lnTo>
                    <a:lnTo>
                      <a:pt x="10000" y="2842"/>
                    </a:lnTo>
                    <a:lnTo>
                      <a:pt x="10000" y="231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2" name="Freeform 141"/>
              <p:cNvSpPr>
                <a:spLocks/>
              </p:cNvSpPr>
              <p:nvPr/>
            </p:nvSpPr>
            <p:spPr bwMode="auto">
              <a:xfrm>
                <a:off x="6046924" y="2705126"/>
                <a:ext cx="534384" cy="343094"/>
              </a:xfrm>
              <a:custGeom>
                <a:avLst/>
                <a:gdLst>
                  <a:gd name="T0" fmla="*/ 2147483647 w 57"/>
                  <a:gd name="T1" fmla="*/ 2147483647 h 37"/>
                  <a:gd name="T2" fmla="*/ 2147483647 w 57"/>
                  <a:gd name="T3" fmla="*/ 2147483647 h 37"/>
                  <a:gd name="T4" fmla="*/ 2147483647 w 57"/>
                  <a:gd name="T5" fmla="*/ 2147483647 h 37"/>
                  <a:gd name="T6" fmla="*/ 2147483647 w 57"/>
                  <a:gd name="T7" fmla="*/ 2147483647 h 37"/>
                  <a:gd name="T8" fmla="*/ 2147483647 w 57"/>
                  <a:gd name="T9" fmla="*/ 2147483647 h 37"/>
                  <a:gd name="T10" fmla="*/ 2147483647 w 57"/>
                  <a:gd name="T11" fmla="*/ 2147483647 h 37"/>
                  <a:gd name="T12" fmla="*/ 2147483647 w 57"/>
                  <a:gd name="T13" fmla="*/ 2147483647 h 37"/>
                  <a:gd name="T14" fmla="*/ 2147483647 w 57"/>
                  <a:gd name="T15" fmla="*/ 2147483647 h 37"/>
                  <a:gd name="T16" fmla="*/ 2147483647 w 57"/>
                  <a:gd name="T17" fmla="*/ 2147483647 h 37"/>
                  <a:gd name="T18" fmla="*/ 2147483647 w 57"/>
                  <a:gd name="T19" fmla="*/ 2147483647 h 37"/>
                  <a:gd name="T20" fmla="*/ 2147483647 w 57"/>
                  <a:gd name="T21" fmla="*/ 2147483647 h 37"/>
                  <a:gd name="T22" fmla="*/ 2147483647 w 57"/>
                  <a:gd name="T23" fmla="*/ 0 h 37"/>
                  <a:gd name="T24" fmla="*/ 2147483647 w 57"/>
                  <a:gd name="T25" fmla="*/ 0 h 37"/>
                  <a:gd name="T26" fmla="*/ 2147483647 w 57"/>
                  <a:gd name="T27" fmla="*/ 2147483647 h 37"/>
                  <a:gd name="T28" fmla="*/ 2147483647 w 57"/>
                  <a:gd name="T29" fmla="*/ 2147483647 h 37"/>
                  <a:gd name="T30" fmla="*/ 2147483647 w 57"/>
                  <a:gd name="T31" fmla="*/ 2147483647 h 37"/>
                  <a:gd name="T32" fmla="*/ 2147483647 w 57"/>
                  <a:gd name="T33" fmla="*/ 2147483647 h 37"/>
                  <a:gd name="T34" fmla="*/ 2147483647 w 57"/>
                  <a:gd name="T35" fmla="*/ 2147483647 h 37"/>
                  <a:gd name="T36" fmla="*/ 2147483647 w 57"/>
                  <a:gd name="T37" fmla="*/ 2147483647 h 37"/>
                  <a:gd name="T38" fmla="*/ 2147483647 w 57"/>
                  <a:gd name="T39" fmla="*/ 2147483647 h 37"/>
                  <a:gd name="T40" fmla="*/ 2147483647 w 57"/>
                  <a:gd name="T41" fmla="*/ 2147483647 h 37"/>
                  <a:gd name="T42" fmla="*/ 2147483647 w 57"/>
                  <a:gd name="T43" fmla="*/ 2147483647 h 37"/>
                  <a:gd name="T44" fmla="*/ 0 w 57"/>
                  <a:gd name="T45" fmla="*/ 2147483647 h 37"/>
                  <a:gd name="T46" fmla="*/ 0 w 57"/>
                  <a:gd name="T47" fmla="*/ 2147483647 h 37"/>
                  <a:gd name="T48" fmla="*/ 2147483647 w 57"/>
                  <a:gd name="T49" fmla="*/ 2147483647 h 37"/>
                  <a:gd name="T50" fmla="*/ 2147483647 w 57"/>
                  <a:gd name="T51" fmla="*/ 2147483647 h 37"/>
                  <a:gd name="T52" fmla="*/ 2147483647 w 57"/>
                  <a:gd name="T53" fmla="*/ 2147483647 h 37"/>
                  <a:gd name="T54" fmla="*/ 2147483647 w 57"/>
                  <a:gd name="T55" fmla="*/ 2147483647 h 37"/>
                  <a:gd name="T56" fmla="*/ 2147483647 w 57"/>
                  <a:gd name="T57" fmla="*/ 2147483647 h 37"/>
                  <a:gd name="T58" fmla="*/ 2147483647 w 57"/>
                  <a:gd name="T59" fmla="*/ 2147483647 h 37"/>
                  <a:gd name="T60" fmla="*/ 2147483647 w 57"/>
                  <a:gd name="T61" fmla="*/ 2147483647 h 37"/>
                  <a:gd name="T62" fmla="*/ 2147483647 w 57"/>
                  <a:gd name="T63" fmla="*/ 2147483647 h 37"/>
                  <a:gd name="T64" fmla="*/ 2147483647 w 57"/>
                  <a:gd name="T65" fmla="*/ 2147483647 h 37"/>
                  <a:gd name="T66" fmla="*/ 2147483647 w 57"/>
                  <a:gd name="T67" fmla="*/ 2147483647 h 37"/>
                  <a:gd name="T68" fmla="*/ 2147483647 w 57"/>
                  <a:gd name="T69" fmla="*/ 2147483647 h 37"/>
                  <a:gd name="T70" fmla="*/ 2147483647 w 57"/>
                  <a:gd name="T71" fmla="*/ 2147483647 h 37"/>
                  <a:gd name="T72" fmla="*/ 2147483647 w 57"/>
                  <a:gd name="T73" fmla="*/ 2147483647 h 37"/>
                  <a:gd name="T74" fmla="*/ 2147483647 w 57"/>
                  <a:gd name="T75" fmla="*/ 2147483647 h 37"/>
                  <a:gd name="T76" fmla="*/ 2147483647 w 57"/>
                  <a:gd name="T77" fmla="*/ 2147483647 h 37"/>
                  <a:gd name="T78" fmla="*/ 2147483647 w 57"/>
                  <a:gd name="T79" fmla="*/ 2147483647 h 37"/>
                  <a:gd name="T80" fmla="*/ 2147483647 w 57"/>
                  <a:gd name="T81" fmla="*/ 2147483647 h 37"/>
                  <a:gd name="T82" fmla="*/ 2147483647 w 57"/>
                  <a:gd name="T83" fmla="*/ 2147483647 h 37"/>
                  <a:gd name="T84" fmla="*/ 2147483647 w 57"/>
                  <a:gd name="T85" fmla="*/ 2147483647 h 37"/>
                  <a:gd name="T86" fmla="*/ 2147483647 w 57"/>
                  <a:gd name="T87" fmla="*/ 2147483647 h 37"/>
                  <a:gd name="T88" fmla="*/ 2147483647 w 57"/>
                  <a:gd name="T89" fmla="*/ 2147483647 h 37"/>
                  <a:gd name="T90" fmla="*/ 2147483647 w 57"/>
                  <a:gd name="T91" fmla="*/ 2147483647 h 3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57" h="37">
                    <a:moveTo>
                      <a:pt x="54" y="22"/>
                    </a:moveTo>
                    <a:cubicBezTo>
                      <a:pt x="56" y="21"/>
                      <a:pt x="56" y="21"/>
                      <a:pt x="56" y="21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2" y="12"/>
                      <a:pt x="52" y="12"/>
                      <a:pt x="52" y="12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1" y="1"/>
                      <a:pt x="31" y="1"/>
                      <a:pt x="31" y="1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3" y="21"/>
                      <a:pt x="3" y="21"/>
                      <a:pt x="3" y="21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6" y="26"/>
                      <a:pt x="25" y="28"/>
                    </a:cubicBezTo>
                    <a:cubicBezTo>
                      <a:pt x="25" y="29"/>
                      <a:pt x="22" y="30"/>
                      <a:pt x="22" y="30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30" y="29"/>
                      <a:pt x="30" y="29"/>
                      <a:pt x="30" y="29"/>
                    </a:cubicBezTo>
                    <a:cubicBezTo>
                      <a:pt x="33" y="29"/>
                      <a:pt x="33" y="29"/>
                      <a:pt x="33" y="29"/>
                    </a:cubicBezTo>
                    <a:cubicBezTo>
                      <a:pt x="36" y="32"/>
                      <a:pt x="36" y="32"/>
                      <a:pt x="36" y="32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3" y="28"/>
                      <a:pt x="43" y="28"/>
                      <a:pt x="43" y="28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51" y="25"/>
                      <a:pt x="51" y="25"/>
                      <a:pt x="51" y="25"/>
                    </a:cubicBezTo>
                    <a:lnTo>
                      <a:pt x="54" y="2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3" name="Freeform 142"/>
              <p:cNvSpPr>
                <a:spLocks/>
              </p:cNvSpPr>
              <p:nvPr/>
            </p:nvSpPr>
            <p:spPr bwMode="auto">
              <a:xfrm>
                <a:off x="6355003" y="2705126"/>
                <a:ext cx="66560" cy="36015"/>
              </a:xfrm>
              <a:custGeom>
                <a:avLst/>
                <a:gdLst>
                  <a:gd name="T0" fmla="*/ 2147483647 w 42"/>
                  <a:gd name="T1" fmla="*/ 2147483647 h 24"/>
                  <a:gd name="T2" fmla="*/ 2147483647 w 42"/>
                  <a:gd name="T3" fmla="*/ 0 h 24"/>
                  <a:gd name="T4" fmla="*/ 0 w 42"/>
                  <a:gd name="T5" fmla="*/ 2147483647 h 24"/>
                  <a:gd name="T6" fmla="*/ 2147483647 w 42"/>
                  <a:gd name="T7" fmla="*/ 2147483647 h 24"/>
                  <a:gd name="T8" fmla="*/ 2147483647 w 42"/>
                  <a:gd name="T9" fmla="*/ 2147483647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2" h="24">
                    <a:moveTo>
                      <a:pt x="36" y="24"/>
                    </a:moveTo>
                    <a:lnTo>
                      <a:pt x="18" y="0"/>
                    </a:lnTo>
                    <a:lnTo>
                      <a:pt x="0" y="6"/>
                    </a:lnTo>
                    <a:lnTo>
                      <a:pt x="42" y="24"/>
                    </a:lnTo>
                    <a:lnTo>
                      <a:pt x="36" y="2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4" name="Freeform 143"/>
              <p:cNvSpPr>
                <a:spLocks/>
              </p:cNvSpPr>
              <p:nvPr/>
            </p:nvSpPr>
            <p:spPr bwMode="auto">
              <a:xfrm>
                <a:off x="5980363" y="2555377"/>
                <a:ext cx="93185" cy="56867"/>
              </a:xfrm>
              <a:custGeom>
                <a:avLst/>
                <a:gdLst>
                  <a:gd name="T0" fmla="*/ 2147483647 w 60"/>
                  <a:gd name="T1" fmla="*/ 2147483647 h 36"/>
                  <a:gd name="T2" fmla="*/ 2147483647 w 60"/>
                  <a:gd name="T3" fmla="*/ 2147483647 h 36"/>
                  <a:gd name="T4" fmla="*/ 2147483647 w 60"/>
                  <a:gd name="T5" fmla="*/ 2147483647 h 36"/>
                  <a:gd name="T6" fmla="*/ 2147483647 w 60"/>
                  <a:gd name="T7" fmla="*/ 2147483647 h 36"/>
                  <a:gd name="T8" fmla="*/ 2147483647 w 60"/>
                  <a:gd name="T9" fmla="*/ 0 h 36"/>
                  <a:gd name="T10" fmla="*/ 2147483647 w 60"/>
                  <a:gd name="T11" fmla="*/ 0 h 36"/>
                  <a:gd name="T12" fmla="*/ 2147483647 w 60"/>
                  <a:gd name="T13" fmla="*/ 2147483647 h 36"/>
                  <a:gd name="T14" fmla="*/ 0 w 60"/>
                  <a:gd name="T15" fmla="*/ 2147483647 h 36"/>
                  <a:gd name="T16" fmla="*/ 2147483647 w 60"/>
                  <a:gd name="T17" fmla="*/ 2147483647 h 36"/>
                  <a:gd name="T18" fmla="*/ 2147483647 w 60"/>
                  <a:gd name="T19" fmla="*/ 2147483647 h 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0" h="36">
                    <a:moveTo>
                      <a:pt x="54" y="36"/>
                    </a:moveTo>
                    <a:lnTo>
                      <a:pt x="60" y="24"/>
                    </a:lnTo>
                    <a:lnTo>
                      <a:pt x="54" y="12"/>
                    </a:lnTo>
                    <a:lnTo>
                      <a:pt x="42" y="6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54" y="3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5" name="Freeform 144"/>
              <p:cNvSpPr>
                <a:spLocks/>
              </p:cNvSpPr>
              <p:nvPr/>
            </p:nvSpPr>
            <p:spPr bwMode="auto">
              <a:xfrm>
                <a:off x="5811110" y="2583811"/>
                <a:ext cx="290963" cy="259690"/>
              </a:xfrm>
              <a:custGeom>
                <a:avLst/>
                <a:gdLst>
                  <a:gd name="T0" fmla="*/ 2147483647 w 31"/>
                  <a:gd name="T1" fmla="*/ 2147483647 h 28"/>
                  <a:gd name="T2" fmla="*/ 2147483647 w 31"/>
                  <a:gd name="T3" fmla="*/ 2147483647 h 28"/>
                  <a:gd name="T4" fmla="*/ 2147483647 w 31"/>
                  <a:gd name="T5" fmla="*/ 2147483647 h 28"/>
                  <a:gd name="T6" fmla="*/ 2147483647 w 31"/>
                  <a:gd name="T7" fmla="*/ 2147483647 h 28"/>
                  <a:gd name="T8" fmla="*/ 2147483647 w 31"/>
                  <a:gd name="T9" fmla="*/ 2147483647 h 28"/>
                  <a:gd name="T10" fmla="*/ 2147483647 w 31"/>
                  <a:gd name="T11" fmla="*/ 2147483647 h 28"/>
                  <a:gd name="T12" fmla="*/ 2147483647 w 31"/>
                  <a:gd name="T13" fmla="*/ 2147483647 h 28"/>
                  <a:gd name="T14" fmla="*/ 2147483647 w 31"/>
                  <a:gd name="T15" fmla="*/ 2147483647 h 28"/>
                  <a:gd name="T16" fmla="*/ 2147483647 w 31"/>
                  <a:gd name="T17" fmla="*/ 2147483647 h 28"/>
                  <a:gd name="T18" fmla="*/ 2147483647 w 31"/>
                  <a:gd name="T19" fmla="*/ 2147483647 h 28"/>
                  <a:gd name="T20" fmla="*/ 2147483647 w 31"/>
                  <a:gd name="T21" fmla="*/ 2147483647 h 28"/>
                  <a:gd name="T22" fmla="*/ 2147483647 w 31"/>
                  <a:gd name="T23" fmla="*/ 2147483647 h 28"/>
                  <a:gd name="T24" fmla="*/ 2147483647 w 31"/>
                  <a:gd name="T25" fmla="*/ 2147483647 h 28"/>
                  <a:gd name="T26" fmla="*/ 2147483647 w 31"/>
                  <a:gd name="T27" fmla="*/ 2147483647 h 28"/>
                  <a:gd name="T28" fmla="*/ 2147483647 w 31"/>
                  <a:gd name="T29" fmla="*/ 2147483647 h 28"/>
                  <a:gd name="T30" fmla="*/ 2147483647 w 31"/>
                  <a:gd name="T31" fmla="*/ 2147483647 h 28"/>
                  <a:gd name="T32" fmla="*/ 2147483647 w 31"/>
                  <a:gd name="T33" fmla="*/ 2147483647 h 28"/>
                  <a:gd name="T34" fmla="*/ 2147483647 w 31"/>
                  <a:gd name="T35" fmla="*/ 2147483647 h 28"/>
                  <a:gd name="T36" fmla="*/ 2147483647 w 31"/>
                  <a:gd name="T37" fmla="*/ 2147483647 h 28"/>
                  <a:gd name="T38" fmla="*/ 2147483647 w 31"/>
                  <a:gd name="T39" fmla="*/ 2147483647 h 28"/>
                  <a:gd name="T40" fmla="*/ 2147483647 w 31"/>
                  <a:gd name="T41" fmla="*/ 2147483647 h 28"/>
                  <a:gd name="T42" fmla="*/ 2147483647 w 31"/>
                  <a:gd name="T43" fmla="*/ 2147483647 h 28"/>
                  <a:gd name="T44" fmla="*/ 2147483647 w 31"/>
                  <a:gd name="T45" fmla="*/ 2147483647 h 28"/>
                  <a:gd name="T46" fmla="*/ 2147483647 w 31"/>
                  <a:gd name="T47" fmla="*/ 0 h 28"/>
                  <a:gd name="T48" fmla="*/ 2147483647 w 31"/>
                  <a:gd name="T49" fmla="*/ 2147483647 h 28"/>
                  <a:gd name="T50" fmla="*/ 2147483647 w 31"/>
                  <a:gd name="T51" fmla="*/ 2147483647 h 28"/>
                  <a:gd name="T52" fmla="*/ 2147483647 w 31"/>
                  <a:gd name="T53" fmla="*/ 0 h 28"/>
                  <a:gd name="T54" fmla="*/ 2147483647 w 31"/>
                  <a:gd name="T55" fmla="*/ 0 h 28"/>
                  <a:gd name="T56" fmla="*/ 2147483647 w 31"/>
                  <a:gd name="T57" fmla="*/ 2147483647 h 28"/>
                  <a:gd name="T58" fmla="*/ 2147483647 w 31"/>
                  <a:gd name="T59" fmla="*/ 2147483647 h 28"/>
                  <a:gd name="T60" fmla="*/ 0 w 31"/>
                  <a:gd name="T61" fmla="*/ 2147483647 h 28"/>
                  <a:gd name="T62" fmla="*/ 0 w 31"/>
                  <a:gd name="T63" fmla="*/ 2147483647 h 28"/>
                  <a:gd name="T64" fmla="*/ 2147483647 w 31"/>
                  <a:gd name="T65" fmla="*/ 2147483647 h 2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1" h="28">
                    <a:moveTo>
                      <a:pt x="1" y="9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7"/>
                      <a:pt x="2" y="17"/>
                    </a:cubicBezTo>
                    <a:cubicBezTo>
                      <a:pt x="2" y="17"/>
                      <a:pt x="2" y="19"/>
                      <a:pt x="2" y="20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5"/>
                      <a:pt x="30" y="15"/>
                      <a:pt x="30" y="15"/>
                    </a:cubicBezTo>
                    <a:cubicBezTo>
                      <a:pt x="29" y="12"/>
                      <a:pt x="29" y="12"/>
                      <a:pt x="29" y="1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8" y="3"/>
                      <a:pt x="28" y="3"/>
                      <a:pt x="28" y="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1"/>
                      <a:pt x="15" y="1"/>
                      <a:pt x="15" y="1"/>
                    </a:cubicBezTo>
                    <a:cubicBezTo>
                      <a:pt x="14" y="1"/>
                      <a:pt x="14" y="0"/>
                      <a:pt x="14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6"/>
                      <a:pt x="0" y="6"/>
                      <a:pt x="0" y="6"/>
                    </a:cubicBezTo>
                    <a:lnTo>
                      <a:pt x="1" y="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6" name="Freeform 145"/>
              <p:cNvSpPr>
                <a:spLocks/>
              </p:cNvSpPr>
              <p:nvPr/>
            </p:nvSpPr>
            <p:spPr bwMode="auto">
              <a:xfrm>
                <a:off x="5396534" y="3804545"/>
                <a:ext cx="471628" cy="346885"/>
              </a:xfrm>
              <a:custGeom>
                <a:avLst/>
                <a:gdLst>
                  <a:gd name="T0" fmla="*/ 2147483647 w 300"/>
                  <a:gd name="T1" fmla="*/ 2147483647 h 223"/>
                  <a:gd name="T2" fmla="*/ 2147483647 w 300"/>
                  <a:gd name="T3" fmla="*/ 2147483647 h 223"/>
                  <a:gd name="T4" fmla="*/ 2147483647 w 300"/>
                  <a:gd name="T5" fmla="*/ 2147483647 h 223"/>
                  <a:gd name="T6" fmla="*/ 2147483647 w 300"/>
                  <a:gd name="T7" fmla="*/ 2147483647 h 223"/>
                  <a:gd name="T8" fmla="*/ 2147483647 w 300"/>
                  <a:gd name="T9" fmla="*/ 2147483647 h 223"/>
                  <a:gd name="T10" fmla="*/ 2147483647 w 300"/>
                  <a:gd name="T11" fmla="*/ 2147483647 h 223"/>
                  <a:gd name="T12" fmla="*/ 2147483647 w 300"/>
                  <a:gd name="T13" fmla="*/ 2147483647 h 223"/>
                  <a:gd name="T14" fmla="*/ 2147483647 w 300"/>
                  <a:gd name="T15" fmla="*/ 2147483647 h 223"/>
                  <a:gd name="T16" fmla="*/ 2147483647 w 300"/>
                  <a:gd name="T17" fmla="*/ 2147483647 h 223"/>
                  <a:gd name="T18" fmla="*/ 2147483647 w 300"/>
                  <a:gd name="T19" fmla="*/ 2147483647 h 223"/>
                  <a:gd name="T20" fmla="*/ 2147483647 w 300"/>
                  <a:gd name="T21" fmla="*/ 2147483647 h 223"/>
                  <a:gd name="T22" fmla="*/ 2147483647 w 300"/>
                  <a:gd name="T23" fmla="*/ 2147483647 h 223"/>
                  <a:gd name="T24" fmla="*/ 2147483647 w 300"/>
                  <a:gd name="T25" fmla="*/ 2147483647 h 223"/>
                  <a:gd name="T26" fmla="*/ 2147483647 w 300"/>
                  <a:gd name="T27" fmla="*/ 2147483647 h 223"/>
                  <a:gd name="T28" fmla="*/ 2147483647 w 300"/>
                  <a:gd name="T29" fmla="*/ 2147483647 h 223"/>
                  <a:gd name="T30" fmla="*/ 2147483647 w 300"/>
                  <a:gd name="T31" fmla="*/ 0 h 223"/>
                  <a:gd name="T32" fmla="*/ 2147483647 w 300"/>
                  <a:gd name="T33" fmla="*/ 2147483647 h 223"/>
                  <a:gd name="T34" fmla="*/ 2147483647 w 300"/>
                  <a:gd name="T35" fmla="*/ 2147483647 h 223"/>
                  <a:gd name="T36" fmla="*/ 2147483647 w 300"/>
                  <a:gd name="T37" fmla="*/ 2147483647 h 223"/>
                  <a:gd name="T38" fmla="*/ 2147483647 w 300"/>
                  <a:gd name="T39" fmla="*/ 2147483647 h 223"/>
                  <a:gd name="T40" fmla="*/ 2147483647 w 300"/>
                  <a:gd name="T41" fmla="*/ 2147483647 h 223"/>
                  <a:gd name="T42" fmla="*/ 2147483647 w 300"/>
                  <a:gd name="T43" fmla="*/ 2147483647 h 223"/>
                  <a:gd name="T44" fmla="*/ 0 w 300"/>
                  <a:gd name="T45" fmla="*/ 2147483647 h 223"/>
                  <a:gd name="T46" fmla="*/ 2147483647 w 300"/>
                  <a:gd name="T47" fmla="*/ 2147483647 h 223"/>
                  <a:gd name="T48" fmla="*/ 2147483647 w 300"/>
                  <a:gd name="T49" fmla="*/ 2147483647 h 223"/>
                  <a:gd name="T50" fmla="*/ 2147483647 w 300"/>
                  <a:gd name="T51" fmla="*/ 2147483647 h 223"/>
                  <a:gd name="T52" fmla="*/ 2147483647 w 300"/>
                  <a:gd name="T53" fmla="*/ 2147483647 h 223"/>
                  <a:gd name="T54" fmla="*/ 2147483647 w 300"/>
                  <a:gd name="T55" fmla="*/ 2147483647 h 2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00" h="223">
                    <a:moveTo>
                      <a:pt x="66" y="223"/>
                    </a:moveTo>
                    <a:lnTo>
                      <a:pt x="78" y="205"/>
                    </a:lnTo>
                    <a:lnTo>
                      <a:pt x="102" y="205"/>
                    </a:lnTo>
                    <a:lnTo>
                      <a:pt x="138" y="217"/>
                    </a:lnTo>
                    <a:lnTo>
                      <a:pt x="162" y="205"/>
                    </a:lnTo>
                    <a:lnTo>
                      <a:pt x="198" y="205"/>
                    </a:lnTo>
                    <a:lnTo>
                      <a:pt x="228" y="199"/>
                    </a:lnTo>
                    <a:lnTo>
                      <a:pt x="258" y="174"/>
                    </a:lnTo>
                    <a:lnTo>
                      <a:pt x="288" y="138"/>
                    </a:lnTo>
                    <a:lnTo>
                      <a:pt x="300" y="66"/>
                    </a:lnTo>
                    <a:lnTo>
                      <a:pt x="288" y="54"/>
                    </a:lnTo>
                    <a:lnTo>
                      <a:pt x="282" y="24"/>
                    </a:lnTo>
                    <a:lnTo>
                      <a:pt x="282" y="18"/>
                    </a:lnTo>
                    <a:lnTo>
                      <a:pt x="270" y="6"/>
                    </a:lnTo>
                    <a:lnTo>
                      <a:pt x="222" y="0"/>
                    </a:lnTo>
                    <a:lnTo>
                      <a:pt x="114" y="72"/>
                    </a:lnTo>
                    <a:lnTo>
                      <a:pt x="78" y="90"/>
                    </a:lnTo>
                    <a:lnTo>
                      <a:pt x="78" y="144"/>
                    </a:lnTo>
                    <a:lnTo>
                      <a:pt x="66" y="162"/>
                    </a:lnTo>
                    <a:lnTo>
                      <a:pt x="24" y="168"/>
                    </a:lnTo>
                    <a:lnTo>
                      <a:pt x="0" y="168"/>
                    </a:lnTo>
                    <a:lnTo>
                      <a:pt x="12" y="193"/>
                    </a:lnTo>
                    <a:lnTo>
                      <a:pt x="36" y="217"/>
                    </a:lnTo>
                    <a:lnTo>
                      <a:pt x="48" y="217"/>
                    </a:lnTo>
                    <a:lnTo>
                      <a:pt x="60" y="223"/>
                    </a:lnTo>
                    <a:lnTo>
                      <a:pt x="66" y="223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7" name="Freeform 146"/>
              <p:cNvSpPr>
                <a:spLocks/>
              </p:cNvSpPr>
              <p:nvPr/>
            </p:nvSpPr>
            <p:spPr bwMode="auto">
              <a:xfrm>
                <a:off x="5396534" y="3804545"/>
                <a:ext cx="471628" cy="346885"/>
              </a:xfrm>
              <a:custGeom>
                <a:avLst/>
                <a:gdLst>
                  <a:gd name="T0" fmla="*/ 2147483647 w 300"/>
                  <a:gd name="T1" fmla="*/ 2147483647 h 223"/>
                  <a:gd name="T2" fmla="*/ 2147483647 w 300"/>
                  <a:gd name="T3" fmla="*/ 2147483647 h 223"/>
                  <a:gd name="T4" fmla="*/ 2147483647 w 300"/>
                  <a:gd name="T5" fmla="*/ 2147483647 h 223"/>
                  <a:gd name="T6" fmla="*/ 2147483647 w 300"/>
                  <a:gd name="T7" fmla="*/ 2147483647 h 223"/>
                  <a:gd name="T8" fmla="*/ 2147483647 w 300"/>
                  <a:gd name="T9" fmla="*/ 2147483647 h 223"/>
                  <a:gd name="T10" fmla="*/ 2147483647 w 300"/>
                  <a:gd name="T11" fmla="*/ 2147483647 h 223"/>
                  <a:gd name="T12" fmla="*/ 2147483647 w 300"/>
                  <a:gd name="T13" fmla="*/ 2147483647 h 223"/>
                  <a:gd name="T14" fmla="*/ 2147483647 w 300"/>
                  <a:gd name="T15" fmla="*/ 2147483647 h 223"/>
                  <a:gd name="T16" fmla="*/ 2147483647 w 300"/>
                  <a:gd name="T17" fmla="*/ 2147483647 h 223"/>
                  <a:gd name="T18" fmla="*/ 2147483647 w 300"/>
                  <a:gd name="T19" fmla="*/ 2147483647 h 223"/>
                  <a:gd name="T20" fmla="*/ 2147483647 w 300"/>
                  <a:gd name="T21" fmla="*/ 2147483647 h 223"/>
                  <a:gd name="T22" fmla="*/ 2147483647 w 300"/>
                  <a:gd name="T23" fmla="*/ 2147483647 h 223"/>
                  <a:gd name="T24" fmla="*/ 2147483647 w 300"/>
                  <a:gd name="T25" fmla="*/ 2147483647 h 223"/>
                  <a:gd name="T26" fmla="*/ 2147483647 w 300"/>
                  <a:gd name="T27" fmla="*/ 2147483647 h 223"/>
                  <a:gd name="T28" fmla="*/ 2147483647 w 300"/>
                  <a:gd name="T29" fmla="*/ 2147483647 h 223"/>
                  <a:gd name="T30" fmla="*/ 2147483647 w 300"/>
                  <a:gd name="T31" fmla="*/ 0 h 223"/>
                  <a:gd name="T32" fmla="*/ 2147483647 w 300"/>
                  <a:gd name="T33" fmla="*/ 2147483647 h 223"/>
                  <a:gd name="T34" fmla="*/ 2147483647 w 300"/>
                  <a:gd name="T35" fmla="*/ 2147483647 h 223"/>
                  <a:gd name="T36" fmla="*/ 2147483647 w 300"/>
                  <a:gd name="T37" fmla="*/ 2147483647 h 223"/>
                  <a:gd name="T38" fmla="*/ 2147483647 w 300"/>
                  <a:gd name="T39" fmla="*/ 2147483647 h 223"/>
                  <a:gd name="T40" fmla="*/ 2147483647 w 300"/>
                  <a:gd name="T41" fmla="*/ 2147483647 h 223"/>
                  <a:gd name="T42" fmla="*/ 2147483647 w 300"/>
                  <a:gd name="T43" fmla="*/ 2147483647 h 223"/>
                  <a:gd name="T44" fmla="*/ 0 w 300"/>
                  <a:gd name="T45" fmla="*/ 2147483647 h 223"/>
                  <a:gd name="T46" fmla="*/ 2147483647 w 300"/>
                  <a:gd name="T47" fmla="*/ 2147483647 h 223"/>
                  <a:gd name="T48" fmla="*/ 2147483647 w 300"/>
                  <a:gd name="T49" fmla="*/ 2147483647 h 223"/>
                  <a:gd name="T50" fmla="*/ 2147483647 w 300"/>
                  <a:gd name="T51" fmla="*/ 2147483647 h 223"/>
                  <a:gd name="T52" fmla="*/ 2147483647 w 300"/>
                  <a:gd name="T53" fmla="*/ 2147483647 h 223"/>
                  <a:gd name="T54" fmla="*/ 2147483647 w 300"/>
                  <a:gd name="T55" fmla="*/ 2147483647 h 22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300" h="223">
                    <a:moveTo>
                      <a:pt x="66" y="223"/>
                    </a:moveTo>
                    <a:lnTo>
                      <a:pt x="78" y="205"/>
                    </a:lnTo>
                    <a:lnTo>
                      <a:pt x="102" y="205"/>
                    </a:lnTo>
                    <a:lnTo>
                      <a:pt x="138" y="217"/>
                    </a:lnTo>
                    <a:lnTo>
                      <a:pt x="162" y="205"/>
                    </a:lnTo>
                    <a:lnTo>
                      <a:pt x="198" y="205"/>
                    </a:lnTo>
                    <a:lnTo>
                      <a:pt x="228" y="199"/>
                    </a:lnTo>
                    <a:lnTo>
                      <a:pt x="258" y="174"/>
                    </a:lnTo>
                    <a:lnTo>
                      <a:pt x="288" y="138"/>
                    </a:lnTo>
                    <a:lnTo>
                      <a:pt x="300" y="66"/>
                    </a:lnTo>
                    <a:lnTo>
                      <a:pt x="288" y="54"/>
                    </a:lnTo>
                    <a:lnTo>
                      <a:pt x="282" y="24"/>
                    </a:lnTo>
                    <a:lnTo>
                      <a:pt x="282" y="18"/>
                    </a:lnTo>
                    <a:lnTo>
                      <a:pt x="270" y="6"/>
                    </a:lnTo>
                    <a:lnTo>
                      <a:pt x="222" y="0"/>
                    </a:lnTo>
                    <a:lnTo>
                      <a:pt x="114" y="72"/>
                    </a:lnTo>
                    <a:lnTo>
                      <a:pt x="78" y="90"/>
                    </a:lnTo>
                    <a:lnTo>
                      <a:pt x="78" y="144"/>
                    </a:lnTo>
                    <a:lnTo>
                      <a:pt x="66" y="162"/>
                    </a:lnTo>
                    <a:lnTo>
                      <a:pt x="24" y="168"/>
                    </a:lnTo>
                    <a:lnTo>
                      <a:pt x="0" y="168"/>
                    </a:lnTo>
                    <a:lnTo>
                      <a:pt x="12" y="193"/>
                    </a:lnTo>
                    <a:lnTo>
                      <a:pt x="36" y="217"/>
                    </a:lnTo>
                    <a:lnTo>
                      <a:pt x="48" y="217"/>
                    </a:lnTo>
                    <a:lnTo>
                      <a:pt x="60" y="223"/>
                    </a:lnTo>
                    <a:lnTo>
                      <a:pt x="66" y="223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8" name="Freeform 147"/>
              <p:cNvSpPr>
                <a:spLocks/>
              </p:cNvSpPr>
              <p:nvPr/>
            </p:nvSpPr>
            <p:spPr bwMode="auto">
              <a:xfrm>
                <a:off x="5031403" y="3757156"/>
                <a:ext cx="488742" cy="458723"/>
              </a:xfrm>
              <a:custGeom>
                <a:avLst/>
                <a:gdLst>
                  <a:gd name="T0" fmla="*/ 2147483647 w 52"/>
                  <a:gd name="T1" fmla="*/ 2147483647 h 49"/>
                  <a:gd name="T2" fmla="*/ 2147483647 w 52"/>
                  <a:gd name="T3" fmla="*/ 2147483647 h 49"/>
                  <a:gd name="T4" fmla="*/ 2147483647 w 52"/>
                  <a:gd name="T5" fmla="*/ 2147483647 h 49"/>
                  <a:gd name="T6" fmla="*/ 2147483647 w 52"/>
                  <a:gd name="T7" fmla="*/ 2147483647 h 49"/>
                  <a:gd name="T8" fmla="*/ 2147483647 w 52"/>
                  <a:gd name="T9" fmla="*/ 2147483647 h 49"/>
                  <a:gd name="T10" fmla="*/ 2147483647 w 52"/>
                  <a:gd name="T11" fmla="*/ 2147483647 h 49"/>
                  <a:gd name="T12" fmla="*/ 2147483647 w 52"/>
                  <a:gd name="T13" fmla="*/ 2147483647 h 49"/>
                  <a:gd name="T14" fmla="*/ 2147483647 w 52"/>
                  <a:gd name="T15" fmla="*/ 2147483647 h 49"/>
                  <a:gd name="T16" fmla="*/ 2147483647 w 52"/>
                  <a:gd name="T17" fmla="*/ 2147483647 h 49"/>
                  <a:gd name="T18" fmla="*/ 2147483647 w 52"/>
                  <a:gd name="T19" fmla="*/ 2147483647 h 49"/>
                  <a:gd name="T20" fmla="*/ 2147483647 w 52"/>
                  <a:gd name="T21" fmla="*/ 2147483647 h 49"/>
                  <a:gd name="T22" fmla="*/ 2147483647 w 52"/>
                  <a:gd name="T23" fmla="*/ 0 h 49"/>
                  <a:gd name="T24" fmla="*/ 2147483647 w 52"/>
                  <a:gd name="T25" fmla="*/ 0 h 49"/>
                  <a:gd name="T26" fmla="*/ 2147483647 w 52"/>
                  <a:gd name="T27" fmla="*/ 2147483647 h 49"/>
                  <a:gd name="T28" fmla="*/ 2147483647 w 52"/>
                  <a:gd name="T29" fmla="*/ 2147483647 h 49"/>
                  <a:gd name="T30" fmla="*/ 2147483647 w 52"/>
                  <a:gd name="T31" fmla="*/ 2147483647 h 49"/>
                  <a:gd name="T32" fmla="*/ 2147483647 w 52"/>
                  <a:gd name="T33" fmla="*/ 2147483647 h 49"/>
                  <a:gd name="T34" fmla="*/ 2147483647 w 52"/>
                  <a:gd name="T35" fmla="*/ 2147483647 h 49"/>
                  <a:gd name="T36" fmla="*/ 2147483647 w 52"/>
                  <a:gd name="T37" fmla="*/ 2147483647 h 49"/>
                  <a:gd name="T38" fmla="*/ 0 w 52"/>
                  <a:gd name="T39" fmla="*/ 2147483647 h 49"/>
                  <a:gd name="T40" fmla="*/ 0 w 52"/>
                  <a:gd name="T41" fmla="*/ 2147483647 h 49"/>
                  <a:gd name="T42" fmla="*/ 2147483647 w 52"/>
                  <a:gd name="T43" fmla="*/ 2147483647 h 49"/>
                  <a:gd name="T44" fmla="*/ 2147483647 w 52"/>
                  <a:gd name="T45" fmla="*/ 2147483647 h 49"/>
                  <a:gd name="T46" fmla="*/ 2147483647 w 52"/>
                  <a:gd name="T47" fmla="*/ 2147483647 h 49"/>
                  <a:gd name="T48" fmla="*/ 2147483647 w 52"/>
                  <a:gd name="T49" fmla="*/ 2147483647 h 49"/>
                  <a:gd name="T50" fmla="*/ 2147483647 w 52"/>
                  <a:gd name="T51" fmla="*/ 2147483647 h 49"/>
                  <a:gd name="T52" fmla="*/ 2147483647 w 52"/>
                  <a:gd name="T53" fmla="*/ 2147483647 h 49"/>
                  <a:gd name="T54" fmla="*/ 2147483647 w 52"/>
                  <a:gd name="T55" fmla="*/ 2147483647 h 49"/>
                  <a:gd name="T56" fmla="*/ 2147483647 w 52"/>
                  <a:gd name="T57" fmla="*/ 2147483647 h 49"/>
                  <a:gd name="T58" fmla="*/ 2147483647 w 52"/>
                  <a:gd name="T59" fmla="*/ 2147483647 h 49"/>
                  <a:gd name="T60" fmla="*/ 2147483647 w 52"/>
                  <a:gd name="T61" fmla="*/ 2147483647 h 49"/>
                  <a:gd name="T62" fmla="*/ 2147483647 w 52"/>
                  <a:gd name="T63" fmla="*/ 2147483647 h 49"/>
                  <a:gd name="T64" fmla="*/ 2147483647 w 52"/>
                  <a:gd name="T65" fmla="*/ 2147483647 h 49"/>
                  <a:gd name="T66" fmla="*/ 2147483647 w 52"/>
                  <a:gd name="T67" fmla="*/ 2147483647 h 49"/>
                  <a:gd name="T68" fmla="*/ 2147483647 w 52"/>
                  <a:gd name="T69" fmla="*/ 2147483647 h 49"/>
                  <a:gd name="T70" fmla="*/ 2147483647 w 52"/>
                  <a:gd name="T71" fmla="*/ 2147483647 h 49"/>
                  <a:gd name="T72" fmla="*/ 2147483647 w 52"/>
                  <a:gd name="T73" fmla="*/ 2147483647 h 4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2" h="49">
                    <a:moveTo>
                      <a:pt x="24" y="44"/>
                    </a:moveTo>
                    <a:cubicBezTo>
                      <a:pt x="27" y="40"/>
                      <a:pt x="27" y="40"/>
                      <a:pt x="27" y="40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8" y="33"/>
                      <a:pt x="38" y="33"/>
                      <a:pt x="38" y="33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43" y="33"/>
                      <a:pt x="43" y="33"/>
                      <a:pt x="43" y="33"/>
                    </a:cubicBezTo>
                    <a:cubicBezTo>
                      <a:pt x="50" y="32"/>
                      <a:pt x="50" y="32"/>
                      <a:pt x="50" y="32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2" y="20"/>
                      <a:pt x="52" y="20"/>
                      <a:pt x="52" y="20"/>
                    </a:cubicBezTo>
                    <a:cubicBezTo>
                      <a:pt x="49" y="20"/>
                      <a:pt x="49" y="20"/>
                      <a:pt x="49" y="20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2" y="42"/>
                      <a:pt x="2" y="42"/>
                      <a:pt x="2" y="42"/>
                    </a:cubicBezTo>
                    <a:cubicBezTo>
                      <a:pt x="2" y="43"/>
                      <a:pt x="2" y="43"/>
                      <a:pt x="2" y="43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6" y="43"/>
                      <a:pt x="10" y="42"/>
                      <a:pt x="10" y="42"/>
                    </a:cubicBezTo>
                    <a:cubicBezTo>
                      <a:pt x="11" y="42"/>
                      <a:pt x="11" y="44"/>
                      <a:pt x="11" y="44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5" y="48"/>
                      <a:pt x="15" y="48"/>
                      <a:pt x="15" y="48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8" y="48"/>
                      <a:pt x="18" y="48"/>
                      <a:pt x="18" y="48"/>
                    </a:cubicBezTo>
                    <a:cubicBezTo>
                      <a:pt x="20" y="49"/>
                      <a:pt x="20" y="49"/>
                      <a:pt x="20" y="49"/>
                    </a:cubicBezTo>
                    <a:cubicBezTo>
                      <a:pt x="22" y="49"/>
                      <a:pt x="22" y="49"/>
                      <a:pt x="22" y="49"/>
                    </a:cubicBezTo>
                    <a:cubicBezTo>
                      <a:pt x="23" y="49"/>
                      <a:pt x="23" y="49"/>
                      <a:pt x="23" y="49"/>
                    </a:cubicBezTo>
                    <a:cubicBezTo>
                      <a:pt x="23" y="47"/>
                      <a:pt x="23" y="47"/>
                      <a:pt x="23" y="47"/>
                    </a:cubicBezTo>
                    <a:lnTo>
                      <a:pt x="24" y="4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9" name="Freeform 148"/>
              <p:cNvSpPr>
                <a:spLocks/>
              </p:cNvSpPr>
              <p:nvPr/>
            </p:nvSpPr>
            <p:spPr bwMode="auto">
              <a:xfrm>
                <a:off x="6621244" y="4179864"/>
                <a:ext cx="281455" cy="379110"/>
              </a:xfrm>
              <a:custGeom>
                <a:avLst/>
                <a:gdLst>
                  <a:gd name="T0" fmla="*/ 2147483647 w 180"/>
                  <a:gd name="T1" fmla="*/ 2147483647 h 246"/>
                  <a:gd name="T2" fmla="*/ 2147483647 w 180"/>
                  <a:gd name="T3" fmla="*/ 2147483647 h 246"/>
                  <a:gd name="T4" fmla="*/ 2147483647 w 180"/>
                  <a:gd name="T5" fmla="*/ 2147483647 h 246"/>
                  <a:gd name="T6" fmla="*/ 2147483647 w 180"/>
                  <a:gd name="T7" fmla="*/ 2147483647 h 246"/>
                  <a:gd name="T8" fmla="*/ 2147483647 w 180"/>
                  <a:gd name="T9" fmla="*/ 2147483647 h 246"/>
                  <a:gd name="T10" fmla="*/ 2147483647 w 180"/>
                  <a:gd name="T11" fmla="*/ 2147483647 h 246"/>
                  <a:gd name="T12" fmla="*/ 2147483647 w 180"/>
                  <a:gd name="T13" fmla="*/ 2147483647 h 246"/>
                  <a:gd name="T14" fmla="*/ 2147483647 w 180"/>
                  <a:gd name="T15" fmla="*/ 2147483647 h 246"/>
                  <a:gd name="T16" fmla="*/ 2147483647 w 180"/>
                  <a:gd name="T17" fmla="*/ 2147483647 h 246"/>
                  <a:gd name="T18" fmla="*/ 2147483647 w 180"/>
                  <a:gd name="T19" fmla="*/ 2147483647 h 246"/>
                  <a:gd name="T20" fmla="*/ 2147483647 w 180"/>
                  <a:gd name="T21" fmla="*/ 2147483647 h 246"/>
                  <a:gd name="T22" fmla="*/ 2147483647 w 180"/>
                  <a:gd name="T23" fmla="*/ 2147483647 h 246"/>
                  <a:gd name="T24" fmla="*/ 2147483647 w 180"/>
                  <a:gd name="T25" fmla="*/ 2147483647 h 246"/>
                  <a:gd name="T26" fmla="*/ 0 w 180"/>
                  <a:gd name="T27" fmla="*/ 2147483647 h 246"/>
                  <a:gd name="T28" fmla="*/ 0 w 180"/>
                  <a:gd name="T29" fmla="*/ 2147483647 h 246"/>
                  <a:gd name="T30" fmla="*/ 2147483647 w 180"/>
                  <a:gd name="T31" fmla="*/ 2147483647 h 246"/>
                  <a:gd name="T32" fmla="*/ 2147483647 w 180"/>
                  <a:gd name="T33" fmla="*/ 2147483647 h 246"/>
                  <a:gd name="T34" fmla="*/ 2147483647 w 180"/>
                  <a:gd name="T35" fmla="*/ 2147483647 h 246"/>
                  <a:gd name="T36" fmla="*/ 2147483647 w 180"/>
                  <a:gd name="T37" fmla="*/ 2147483647 h 246"/>
                  <a:gd name="T38" fmla="*/ 2147483647 w 180"/>
                  <a:gd name="T39" fmla="*/ 2147483647 h 246"/>
                  <a:gd name="T40" fmla="*/ 2147483647 w 180"/>
                  <a:gd name="T41" fmla="*/ 0 h 246"/>
                  <a:gd name="T42" fmla="*/ 2147483647 w 180"/>
                  <a:gd name="T43" fmla="*/ 2147483647 h 2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80" h="246">
                    <a:moveTo>
                      <a:pt x="72" y="18"/>
                    </a:moveTo>
                    <a:lnTo>
                      <a:pt x="48" y="12"/>
                    </a:lnTo>
                    <a:lnTo>
                      <a:pt x="48" y="6"/>
                    </a:lnTo>
                    <a:lnTo>
                      <a:pt x="30" y="18"/>
                    </a:lnTo>
                    <a:lnTo>
                      <a:pt x="42" y="36"/>
                    </a:lnTo>
                    <a:lnTo>
                      <a:pt x="84" y="60"/>
                    </a:lnTo>
                    <a:lnTo>
                      <a:pt x="126" y="66"/>
                    </a:lnTo>
                    <a:lnTo>
                      <a:pt x="78" y="120"/>
                    </a:lnTo>
                    <a:lnTo>
                      <a:pt x="36" y="132"/>
                    </a:lnTo>
                    <a:lnTo>
                      <a:pt x="18" y="144"/>
                    </a:lnTo>
                    <a:lnTo>
                      <a:pt x="24" y="150"/>
                    </a:lnTo>
                    <a:lnTo>
                      <a:pt x="18" y="144"/>
                    </a:lnTo>
                    <a:lnTo>
                      <a:pt x="18" y="150"/>
                    </a:lnTo>
                    <a:lnTo>
                      <a:pt x="0" y="168"/>
                    </a:lnTo>
                    <a:lnTo>
                      <a:pt x="0" y="228"/>
                    </a:lnTo>
                    <a:lnTo>
                      <a:pt x="12" y="246"/>
                    </a:lnTo>
                    <a:lnTo>
                      <a:pt x="42" y="204"/>
                    </a:lnTo>
                    <a:lnTo>
                      <a:pt x="90" y="180"/>
                    </a:lnTo>
                    <a:lnTo>
                      <a:pt x="132" y="132"/>
                    </a:lnTo>
                    <a:lnTo>
                      <a:pt x="168" y="48"/>
                    </a:lnTo>
                    <a:lnTo>
                      <a:pt x="180" y="0"/>
                    </a:lnTo>
                    <a:lnTo>
                      <a:pt x="72" y="1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0" name="Freeform 149"/>
              <p:cNvSpPr>
                <a:spLocks/>
              </p:cNvSpPr>
              <p:nvPr/>
            </p:nvSpPr>
            <p:spPr bwMode="auto">
              <a:xfrm>
                <a:off x="5811110" y="4151430"/>
                <a:ext cx="38034" cy="147853"/>
              </a:xfrm>
              <a:custGeom>
                <a:avLst/>
                <a:gdLst>
                  <a:gd name="T0" fmla="*/ 2147483647 w 24"/>
                  <a:gd name="T1" fmla="*/ 0 h 96"/>
                  <a:gd name="T2" fmla="*/ 2147483647 w 24"/>
                  <a:gd name="T3" fmla="*/ 0 h 96"/>
                  <a:gd name="T4" fmla="*/ 2147483647 w 24"/>
                  <a:gd name="T5" fmla="*/ 2147483647 h 96"/>
                  <a:gd name="T6" fmla="*/ 0 w 24"/>
                  <a:gd name="T7" fmla="*/ 2147483647 h 96"/>
                  <a:gd name="T8" fmla="*/ 0 w 24"/>
                  <a:gd name="T9" fmla="*/ 2147483647 h 96"/>
                  <a:gd name="T10" fmla="*/ 2147483647 w 24"/>
                  <a:gd name="T11" fmla="*/ 2147483647 h 96"/>
                  <a:gd name="T12" fmla="*/ 2147483647 w 24"/>
                  <a:gd name="T13" fmla="*/ 2147483647 h 96"/>
                  <a:gd name="T14" fmla="*/ 2147483647 w 24"/>
                  <a:gd name="T15" fmla="*/ 0 h 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" h="96">
                    <a:moveTo>
                      <a:pt x="12" y="0"/>
                    </a:moveTo>
                    <a:lnTo>
                      <a:pt x="12" y="0"/>
                    </a:lnTo>
                    <a:lnTo>
                      <a:pt x="24" y="42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8" y="96"/>
                    </a:lnTo>
                    <a:lnTo>
                      <a:pt x="24" y="96"/>
                    </a:lnTo>
                    <a:lnTo>
                      <a:pt x="12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1" name="Freeform 150"/>
              <p:cNvSpPr>
                <a:spLocks/>
              </p:cNvSpPr>
              <p:nvPr/>
            </p:nvSpPr>
            <p:spPr bwMode="auto">
              <a:xfrm>
                <a:off x="5811110" y="4151430"/>
                <a:ext cx="38034" cy="147853"/>
              </a:xfrm>
              <a:custGeom>
                <a:avLst/>
                <a:gdLst>
                  <a:gd name="T0" fmla="*/ 2147483647 w 24"/>
                  <a:gd name="T1" fmla="*/ 0 h 96"/>
                  <a:gd name="T2" fmla="*/ 2147483647 w 24"/>
                  <a:gd name="T3" fmla="*/ 0 h 96"/>
                  <a:gd name="T4" fmla="*/ 2147483647 w 24"/>
                  <a:gd name="T5" fmla="*/ 2147483647 h 96"/>
                  <a:gd name="T6" fmla="*/ 0 w 24"/>
                  <a:gd name="T7" fmla="*/ 2147483647 h 96"/>
                  <a:gd name="T8" fmla="*/ 0 w 24"/>
                  <a:gd name="T9" fmla="*/ 2147483647 h 96"/>
                  <a:gd name="T10" fmla="*/ 2147483647 w 24"/>
                  <a:gd name="T11" fmla="*/ 2147483647 h 96"/>
                  <a:gd name="T12" fmla="*/ 2147483647 w 24"/>
                  <a:gd name="T13" fmla="*/ 2147483647 h 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96">
                    <a:moveTo>
                      <a:pt x="12" y="0"/>
                    </a:moveTo>
                    <a:lnTo>
                      <a:pt x="12" y="0"/>
                    </a:lnTo>
                    <a:lnTo>
                      <a:pt x="24" y="42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8" y="96"/>
                    </a:lnTo>
                    <a:lnTo>
                      <a:pt x="24" y="96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2" name="Freeform 151"/>
              <p:cNvSpPr>
                <a:spLocks/>
              </p:cNvSpPr>
              <p:nvPr/>
            </p:nvSpPr>
            <p:spPr bwMode="auto">
              <a:xfrm>
                <a:off x="5792093" y="3815919"/>
                <a:ext cx="309980" cy="483365"/>
              </a:xfrm>
              <a:custGeom>
                <a:avLst/>
                <a:gdLst>
                  <a:gd name="T0" fmla="*/ 2147483647 w 198"/>
                  <a:gd name="T1" fmla="*/ 2147483647 h 313"/>
                  <a:gd name="T2" fmla="*/ 2147483647 w 198"/>
                  <a:gd name="T3" fmla="*/ 2147483647 h 313"/>
                  <a:gd name="T4" fmla="*/ 2147483647 w 198"/>
                  <a:gd name="T5" fmla="*/ 2147483647 h 313"/>
                  <a:gd name="T6" fmla="*/ 2147483647 w 198"/>
                  <a:gd name="T7" fmla="*/ 2147483647 h 313"/>
                  <a:gd name="T8" fmla="*/ 2147483647 w 198"/>
                  <a:gd name="T9" fmla="*/ 2147483647 h 313"/>
                  <a:gd name="T10" fmla="*/ 2147483647 w 198"/>
                  <a:gd name="T11" fmla="*/ 2147483647 h 313"/>
                  <a:gd name="T12" fmla="*/ 2147483647 w 198"/>
                  <a:gd name="T13" fmla="*/ 2147483647 h 313"/>
                  <a:gd name="T14" fmla="*/ 2147483647 w 198"/>
                  <a:gd name="T15" fmla="*/ 2147483647 h 313"/>
                  <a:gd name="T16" fmla="*/ 2147483647 w 198"/>
                  <a:gd name="T17" fmla="*/ 2147483647 h 313"/>
                  <a:gd name="T18" fmla="*/ 2147483647 w 198"/>
                  <a:gd name="T19" fmla="*/ 2147483647 h 313"/>
                  <a:gd name="T20" fmla="*/ 2147483647 w 198"/>
                  <a:gd name="T21" fmla="*/ 2147483647 h 313"/>
                  <a:gd name="T22" fmla="*/ 2147483647 w 198"/>
                  <a:gd name="T23" fmla="*/ 2147483647 h 313"/>
                  <a:gd name="T24" fmla="*/ 2147483647 w 198"/>
                  <a:gd name="T25" fmla="*/ 0 h 313"/>
                  <a:gd name="T26" fmla="*/ 2147483647 w 198"/>
                  <a:gd name="T27" fmla="*/ 2147483647 h 313"/>
                  <a:gd name="T28" fmla="*/ 2147483647 w 198"/>
                  <a:gd name="T29" fmla="*/ 2147483647 h 313"/>
                  <a:gd name="T30" fmla="*/ 2147483647 w 198"/>
                  <a:gd name="T31" fmla="*/ 2147483647 h 313"/>
                  <a:gd name="T32" fmla="*/ 2147483647 w 198"/>
                  <a:gd name="T33" fmla="*/ 2147483647 h 313"/>
                  <a:gd name="T34" fmla="*/ 2147483647 w 198"/>
                  <a:gd name="T35" fmla="*/ 2147483647 h 313"/>
                  <a:gd name="T36" fmla="*/ 2147483647 w 198"/>
                  <a:gd name="T37" fmla="*/ 2147483647 h 313"/>
                  <a:gd name="T38" fmla="*/ 2147483647 w 198"/>
                  <a:gd name="T39" fmla="*/ 2147483647 h 313"/>
                  <a:gd name="T40" fmla="*/ 2147483647 w 198"/>
                  <a:gd name="T41" fmla="*/ 2147483647 h 313"/>
                  <a:gd name="T42" fmla="*/ 0 w 198"/>
                  <a:gd name="T43" fmla="*/ 2147483647 h 313"/>
                  <a:gd name="T44" fmla="*/ 2147483647 w 198"/>
                  <a:gd name="T45" fmla="*/ 2147483647 h 313"/>
                  <a:gd name="T46" fmla="*/ 2147483647 w 198"/>
                  <a:gd name="T47" fmla="*/ 2147483647 h 313"/>
                  <a:gd name="T48" fmla="*/ 2147483647 w 198"/>
                  <a:gd name="T49" fmla="*/ 2147483647 h 313"/>
                  <a:gd name="T50" fmla="*/ 2147483647 w 198"/>
                  <a:gd name="T51" fmla="*/ 2147483647 h 31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98" h="313">
                    <a:moveTo>
                      <a:pt x="36" y="313"/>
                    </a:moveTo>
                    <a:lnTo>
                      <a:pt x="60" y="307"/>
                    </a:lnTo>
                    <a:lnTo>
                      <a:pt x="96" y="295"/>
                    </a:lnTo>
                    <a:lnTo>
                      <a:pt x="102" y="283"/>
                    </a:lnTo>
                    <a:lnTo>
                      <a:pt x="132" y="277"/>
                    </a:lnTo>
                    <a:lnTo>
                      <a:pt x="180" y="247"/>
                    </a:lnTo>
                    <a:lnTo>
                      <a:pt x="162" y="211"/>
                    </a:lnTo>
                    <a:lnTo>
                      <a:pt x="168" y="193"/>
                    </a:lnTo>
                    <a:lnTo>
                      <a:pt x="174" y="162"/>
                    </a:lnTo>
                    <a:lnTo>
                      <a:pt x="192" y="150"/>
                    </a:lnTo>
                    <a:lnTo>
                      <a:pt x="198" y="78"/>
                    </a:lnTo>
                    <a:lnTo>
                      <a:pt x="54" y="0"/>
                    </a:lnTo>
                    <a:lnTo>
                      <a:pt x="30" y="12"/>
                    </a:lnTo>
                    <a:lnTo>
                      <a:pt x="30" y="18"/>
                    </a:lnTo>
                    <a:lnTo>
                      <a:pt x="36" y="48"/>
                    </a:lnTo>
                    <a:lnTo>
                      <a:pt x="48" y="60"/>
                    </a:lnTo>
                    <a:lnTo>
                      <a:pt x="36" y="132"/>
                    </a:lnTo>
                    <a:lnTo>
                      <a:pt x="6" y="168"/>
                    </a:lnTo>
                    <a:lnTo>
                      <a:pt x="12" y="168"/>
                    </a:lnTo>
                    <a:lnTo>
                      <a:pt x="6" y="168"/>
                    </a:lnTo>
                    <a:lnTo>
                      <a:pt x="0" y="175"/>
                    </a:lnTo>
                    <a:lnTo>
                      <a:pt x="12" y="193"/>
                    </a:lnTo>
                    <a:lnTo>
                      <a:pt x="30" y="199"/>
                    </a:lnTo>
                    <a:lnTo>
                      <a:pt x="24" y="217"/>
                    </a:lnTo>
                    <a:lnTo>
                      <a:pt x="36" y="313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3" name="Freeform 152"/>
              <p:cNvSpPr>
                <a:spLocks/>
              </p:cNvSpPr>
              <p:nvPr/>
            </p:nvSpPr>
            <p:spPr bwMode="auto">
              <a:xfrm>
                <a:off x="5792093" y="3815919"/>
                <a:ext cx="309980" cy="483365"/>
              </a:xfrm>
              <a:custGeom>
                <a:avLst/>
                <a:gdLst>
                  <a:gd name="T0" fmla="*/ 2147483647 w 198"/>
                  <a:gd name="T1" fmla="*/ 2147483647 h 313"/>
                  <a:gd name="T2" fmla="*/ 2147483647 w 198"/>
                  <a:gd name="T3" fmla="*/ 2147483647 h 313"/>
                  <a:gd name="T4" fmla="*/ 2147483647 w 198"/>
                  <a:gd name="T5" fmla="*/ 2147483647 h 313"/>
                  <a:gd name="T6" fmla="*/ 2147483647 w 198"/>
                  <a:gd name="T7" fmla="*/ 2147483647 h 313"/>
                  <a:gd name="T8" fmla="*/ 2147483647 w 198"/>
                  <a:gd name="T9" fmla="*/ 2147483647 h 313"/>
                  <a:gd name="T10" fmla="*/ 2147483647 w 198"/>
                  <a:gd name="T11" fmla="*/ 2147483647 h 313"/>
                  <a:gd name="T12" fmla="*/ 2147483647 w 198"/>
                  <a:gd name="T13" fmla="*/ 2147483647 h 313"/>
                  <a:gd name="T14" fmla="*/ 2147483647 w 198"/>
                  <a:gd name="T15" fmla="*/ 2147483647 h 313"/>
                  <a:gd name="T16" fmla="*/ 2147483647 w 198"/>
                  <a:gd name="T17" fmla="*/ 2147483647 h 313"/>
                  <a:gd name="T18" fmla="*/ 2147483647 w 198"/>
                  <a:gd name="T19" fmla="*/ 2147483647 h 313"/>
                  <a:gd name="T20" fmla="*/ 2147483647 w 198"/>
                  <a:gd name="T21" fmla="*/ 2147483647 h 313"/>
                  <a:gd name="T22" fmla="*/ 2147483647 w 198"/>
                  <a:gd name="T23" fmla="*/ 2147483647 h 313"/>
                  <a:gd name="T24" fmla="*/ 2147483647 w 198"/>
                  <a:gd name="T25" fmla="*/ 0 h 313"/>
                  <a:gd name="T26" fmla="*/ 2147483647 w 198"/>
                  <a:gd name="T27" fmla="*/ 2147483647 h 313"/>
                  <a:gd name="T28" fmla="*/ 2147483647 w 198"/>
                  <a:gd name="T29" fmla="*/ 2147483647 h 313"/>
                  <a:gd name="T30" fmla="*/ 2147483647 w 198"/>
                  <a:gd name="T31" fmla="*/ 2147483647 h 313"/>
                  <a:gd name="T32" fmla="*/ 2147483647 w 198"/>
                  <a:gd name="T33" fmla="*/ 2147483647 h 313"/>
                  <a:gd name="T34" fmla="*/ 2147483647 w 198"/>
                  <a:gd name="T35" fmla="*/ 2147483647 h 313"/>
                  <a:gd name="T36" fmla="*/ 2147483647 w 198"/>
                  <a:gd name="T37" fmla="*/ 2147483647 h 313"/>
                  <a:gd name="T38" fmla="*/ 2147483647 w 198"/>
                  <a:gd name="T39" fmla="*/ 2147483647 h 313"/>
                  <a:gd name="T40" fmla="*/ 2147483647 w 198"/>
                  <a:gd name="T41" fmla="*/ 2147483647 h 313"/>
                  <a:gd name="T42" fmla="*/ 0 w 198"/>
                  <a:gd name="T43" fmla="*/ 2147483647 h 313"/>
                  <a:gd name="T44" fmla="*/ 2147483647 w 198"/>
                  <a:gd name="T45" fmla="*/ 2147483647 h 313"/>
                  <a:gd name="T46" fmla="*/ 2147483647 w 198"/>
                  <a:gd name="T47" fmla="*/ 2147483647 h 313"/>
                  <a:gd name="T48" fmla="*/ 2147483647 w 198"/>
                  <a:gd name="T49" fmla="*/ 2147483647 h 3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98" h="313">
                    <a:moveTo>
                      <a:pt x="36" y="313"/>
                    </a:moveTo>
                    <a:lnTo>
                      <a:pt x="60" y="307"/>
                    </a:lnTo>
                    <a:lnTo>
                      <a:pt x="96" y="295"/>
                    </a:lnTo>
                    <a:lnTo>
                      <a:pt x="102" y="283"/>
                    </a:lnTo>
                    <a:lnTo>
                      <a:pt x="132" y="277"/>
                    </a:lnTo>
                    <a:lnTo>
                      <a:pt x="180" y="247"/>
                    </a:lnTo>
                    <a:lnTo>
                      <a:pt x="162" y="211"/>
                    </a:lnTo>
                    <a:lnTo>
                      <a:pt x="168" y="193"/>
                    </a:lnTo>
                    <a:lnTo>
                      <a:pt x="174" y="162"/>
                    </a:lnTo>
                    <a:lnTo>
                      <a:pt x="192" y="150"/>
                    </a:lnTo>
                    <a:lnTo>
                      <a:pt x="198" y="78"/>
                    </a:lnTo>
                    <a:lnTo>
                      <a:pt x="54" y="0"/>
                    </a:lnTo>
                    <a:lnTo>
                      <a:pt x="30" y="12"/>
                    </a:lnTo>
                    <a:lnTo>
                      <a:pt x="30" y="18"/>
                    </a:lnTo>
                    <a:lnTo>
                      <a:pt x="36" y="48"/>
                    </a:lnTo>
                    <a:lnTo>
                      <a:pt x="48" y="60"/>
                    </a:lnTo>
                    <a:lnTo>
                      <a:pt x="36" y="132"/>
                    </a:lnTo>
                    <a:lnTo>
                      <a:pt x="6" y="168"/>
                    </a:lnTo>
                    <a:lnTo>
                      <a:pt x="12" y="168"/>
                    </a:lnTo>
                    <a:lnTo>
                      <a:pt x="6" y="168"/>
                    </a:lnTo>
                    <a:lnTo>
                      <a:pt x="0" y="175"/>
                    </a:lnTo>
                    <a:lnTo>
                      <a:pt x="12" y="193"/>
                    </a:lnTo>
                    <a:lnTo>
                      <a:pt x="30" y="199"/>
                    </a:lnTo>
                    <a:lnTo>
                      <a:pt x="24" y="217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4" name="Freeform 153"/>
              <p:cNvSpPr>
                <a:spLocks/>
              </p:cNvSpPr>
              <p:nvPr/>
            </p:nvSpPr>
            <p:spPr bwMode="auto">
              <a:xfrm>
                <a:off x="5887179" y="5184506"/>
                <a:ext cx="477332" cy="422707"/>
              </a:xfrm>
              <a:custGeom>
                <a:avLst/>
                <a:gdLst>
                  <a:gd name="T0" fmla="*/ 2147483647 w 51"/>
                  <a:gd name="T1" fmla="*/ 2147483647 h 45"/>
                  <a:gd name="T2" fmla="*/ 2147483647 w 51"/>
                  <a:gd name="T3" fmla="*/ 2147483647 h 45"/>
                  <a:gd name="T4" fmla="*/ 2147483647 w 51"/>
                  <a:gd name="T5" fmla="*/ 2147483647 h 45"/>
                  <a:gd name="T6" fmla="*/ 2147483647 w 51"/>
                  <a:gd name="T7" fmla="*/ 2147483647 h 45"/>
                  <a:gd name="T8" fmla="*/ 2147483647 w 51"/>
                  <a:gd name="T9" fmla="*/ 0 h 45"/>
                  <a:gd name="T10" fmla="*/ 2147483647 w 51"/>
                  <a:gd name="T11" fmla="*/ 2147483647 h 45"/>
                  <a:gd name="T12" fmla="*/ 2147483647 w 51"/>
                  <a:gd name="T13" fmla="*/ 2147483647 h 45"/>
                  <a:gd name="T14" fmla="*/ 2147483647 w 51"/>
                  <a:gd name="T15" fmla="*/ 2147483647 h 45"/>
                  <a:gd name="T16" fmla="*/ 2147483647 w 51"/>
                  <a:gd name="T17" fmla="*/ 2147483647 h 45"/>
                  <a:gd name="T18" fmla="*/ 2147483647 w 51"/>
                  <a:gd name="T19" fmla="*/ 2147483647 h 45"/>
                  <a:gd name="T20" fmla="*/ 2147483647 w 51"/>
                  <a:gd name="T21" fmla="*/ 2147483647 h 45"/>
                  <a:gd name="T22" fmla="*/ 2147483647 w 51"/>
                  <a:gd name="T23" fmla="*/ 2147483647 h 45"/>
                  <a:gd name="T24" fmla="*/ 2147483647 w 51"/>
                  <a:gd name="T25" fmla="*/ 2147483647 h 45"/>
                  <a:gd name="T26" fmla="*/ 2147483647 w 51"/>
                  <a:gd name="T27" fmla="*/ 2147483647 h 45"/>
                  <a:gd name="T28" fmla="*/ 2147483647 w 51"/>
                  <a:gd name="T29" fmla="*/ 2147483647 h 45"/>
                  <a:gd name="T30" fmla="*/ 2147483647 w 51"/>
                  <a:gd name="T31" fmla="*/ 2147483647 h 45"/>
                  <a:gd name="T32" fmla="*/ 2147483647 w 51"/>
                  <a:gd name="T33" fmla="*/ 2147483647 h 45"/>
                  <a:gd name="T34" fmla="*/ 0 w 51"/>
                  <a:gd name="T35" fmla="*/ 2147483647 h 45"/>
                  <a:gd name="T36" fmla="*/ 2147483647 w 51"/>
                  <a:gd name="T37" fmla="*/ 2147483647 h 45"/>
                  <a:gd name="T38" fmla="*/ 2147483647 w 51"/>
                  <a:gd name="T39" fmla="*/ 2147483647 h 45"/>
                  <a:gd name="T40" fmla="*/ 2147483647 w 51"/>
                  <a:gd name="T41" fmla="*/ 2147483647 h 45"/>
                  <a:gd name="T42" fmla="*/ 2147483647 w 51"/>
                  <a:gd name="T43" fmla="*/ 2147483647 h 45"/>
                  <a:gd name="T44" fmla="*/ 2147483647 w 51"/>
                  <a:gd name="T45" fmla="*/ 2147483647 h 45"/>
                  <a:gd name="T46" fmla="*/ 2147483647 w 51"/>
                  <a:gd name="T47" fmla="*/ 2147483647 h 45"/>
                  <a:gd name="T48" fmla="*/ 2147483647 w 51"/>
                  <a:gd name="T49" fmla="*/ 2147483647 h 45"/>
                  <a:gd name="T50" fmla="*/ 2147483647 w 51"/>
                  <a:gd name="T51" fmla="*/ 2147483647 h 45"/>
                  <a:gd name="T52" fmla="*/ 2147483647 w 51"/>
                  <a:gd name="T53" fmla="*/ 2147483647 h 45"/>
                  <a:gd name="T54" fmla="*/ 2147483647 w 51"/>
                  <a:gd name="T55" fmla="*/ 2147483647 h 45"/>
                  <a:gd name="T56" fmla="*/ 2147483647 w 51"/>
                  <a:gd name="T57" fmla="*/ 2147483647 h 45"/>
                  <a:gd name="T58" fmla="*/ 2147483647 w 51"/>
                  <a:gd name="T59" fmla="*/ 2147483647 h 4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1" h="45">
                    <a:moveTo>
                      <a:pt x="48" y="1"/>
                    </a:moveTo>
                    <a:cubicBezTo>
                      <a:pt x="47" y="1"/>
                      <a:pt x="47" y="1"/>
                      <a:pt x="47" y="1"/>
                    </a:cubicBezTo>
                    <a:cubicBezTo>
                      <a:pt x="46" y="2"/>
                      <a:pt x="46" y="2"/>
                      <a:pt x="46" y="2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4" y="5"/>
                      <a:pt x="34" y="5"/>
                      <a:pt x="34" y="5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7" y="15"/>
                      <a:pt x="17" y="15"/>
                      <a:pt x="17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2" y="27"/>
                      <a:pt x="2" y="27"/>
                      <a:pt x="2" y="27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7" y="25"/>
                      <a:pt x="50" y="19"/>
                      <a:pt x="51" y="16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49" y="16"/>
                      <a:pt x="49" y="16"/>
                      <a:pt x="49" y="16"/>
                    </a:cubicBezTo>
                    <a:lnTo>
                      <a:pt x="48" y="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5" name="Freeform 154"/>
              <p:cNvSpPr>
                <a:spLocks/>
              </p:cNvSpPr>
              <p:nvPr/>
            </p:nvSpPr>
            <p:spPr bwMode="auto">
              <a:xfrm>
                <a:off x="5989872" y="5046130"/>
                <a:ext cx="283356" cy="280541"/>
              </a:xfrm>
              <a:custGeom>
                <a:avLst/>
                <a:gdLst>
                  <a:gd name="T0" fmla="*/ 2147483647 w 180"/>
                  <a:gd name="T1" fmla="*/ 2147483647 h 180"/>
                  <a:gd name="T2" fmla="*/ 2147483647 w 180"/>
                  <a:gd name="T3" fmla="*/ 2147483647 h 180"/>
                  <a:gd name="T4" fmla="*/ 2147483647 w 180"/>
                  <a:gd name="T5" fmla="*/ 2147483647 h 180"/>
                  <a:gd name="T6" fmla="*/ 2147483647 w 180"/>
                  <a:gd name="T7" fmla="*/ 2147483647 h 180"/>
                  <a:gd name="T8" fmla="*/ 2147483647 w 180"/>
                  <a:gd name="T9" fmla="*/ 2147483647 h 180"/>
                  <a:gd name="T10" fmla="*/ 2147483647 w 180"/>
                  <a:gd name="T11" fmla="*/ 2147483647 h 180"/>
                  <a:gd name="T12" fmla="*/ 2147483647 w 180"/>
                  <a:gd name="T13" fmla="*/ 2147483647 h 180"/>
                  <a:gd name="T14" fmla="*/ 2147483647 w 180"/>
                  <a:gd name="T15" fmla="*/ 0 h 180"/>
                  <a:gd name="T16" fmla="*/ 2147483647 w 180"/>
                  <a:gd name="T17" fmla="*/ 2147483647 h 180"/>
                  <a:gd name="T18" fmla="*/ 2147483647 w 180"/>
                  <a:gd name="T19" fmla="*/ 2147483647 h 180"/>
                  <a:gd name="T20" fmla="*/ 2147483647 w 180"/>
                  <a:gd name="T21" fmla="*/ 2147483647 h 180"/>
                  <a:gd name="T22" fmla="*/ 0 w 180"/>
                  <a:gd name="T23" fmla="*/ 2147483647 h 180"/>
                  <a:gd name="T24" fmla="*/ 0 w 180"/>
                  <a:gd name="T25" fmla="*/ 2147483647 h 180"/>
                  <a:gd name="T26" fmla="*/ 2147483647 w 180"/>
                  <a:gd name="T27" fmla="*/ 2147483647 h 180"/>
                  <a:gd name="T28" fmla="*/ 2147483647 w 180"/>
                  <a:gd name="T29" fmla="*/ 2147483647 h 180"/>
                  <a:gd name="T30" fmla="*/ 2147483647 w 180"/>
                  <a:gd name="T31" fmla="*/ 2147483647 h 180"/>
                  <a:gd name="T32" fmla="*/ 2147483647 w 180"/>
                  <a:gd name="T33" fmla="*/ 2147483647 h 180"/>
                  <a:gd name="T34" fmla="*/ 2147483647 w 180"/>
                  <a:gd name="T35" fmla="*/ 2147483647 h 180"/>
                  <a:gd name="T36" fmla="*/ 2147483647 w 180"/>
                  <a:gd name="T37" fmla="*/ 2147483647 h 180"/>
                  <a:gd name="T38" fmla="*/ 2147483647 w 180"/>
                  <a:gd name="T39" fmla="*/ 2147483647 h 180"/>
                  <a:gd name="T40" fmla="*/ 2147483647 w 180"/>
                  <a:gd name="T41" fmla="*/ 2147483647 h 180"/>
                  <a:gd name="T42" fmla="*/ 2147483647 w 180"/>
                  <a:gd name="T43" fmla="*/ 2147483647 h 1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80" h="180">
                    <a:moveTo>
                      <a:pt x="144" y="54"/>
                    </a:moveTo>
                    <a:lnTo>
                      <a:pt x="132" y="54"/>
                    </a:lnTo>
                    <a:lnTo>
                      <a:pt x="114" y="30"/>
                    </a:lnTo>
                    <a:lnTo>
                      <a:pt x="102" y="6"/>
                    </a:lnTo>
                    <a:lnTo>
                      <a:pt x="96" y="6"/>
                    </a:lnTo>
                    <a:lnTo>
                      <a:pt x="84" y="12"/>
                    </a:lnTo>
                    <a:lnTo>
                      <a:pt x="96" y="6"/>
                    </a:lnTo>
                    <a:lnTo>
                      <a:pt x="84" y="0"/>
                    </a:lnTo>
                    <a:lnTo>
                      <a:pt x="66" y="6"/>
                    </a:lnTo>
                    <a:lnTo>
                      <a:pt x="18" y="18"/>
                    </a:lnTo>
                    <a:lnTo>
                      <a:pt x="12" y="84"/>
                    </a:lnTo>
                    <a:lnTo>
                      <a:pt x="0" y="90"/>
                    </a:lnTo>
                    <a:lnTo>
                      <a:pt x="0" y="144"/>
                    </a:lnTo>
                    <a:lnTo>
                      <a:pt x="12" y="168"/>
                    </a:lnTo>
                    <a:lnTo>
                      <a:pt x="18" y="180"/>
                    </a:lnTo>
                    <a:lnTo>
                      <a:pt x="36" y="180"/>
                    </a:lnTo>
                    <a:lnTo>
                      <a:pt x="66" y="162"/>
                    </a:lnTo>
                    <a:lnTo>
                      <a:pt x="90" y="162"/>
                    </a:lnTo>
                    <a:lnTo>
                      <a:pt x="138" y="120"/>
                    </a:lnTo>
                    <a:lnTo>
                      <a:pt x="180" y="90"/>
                    </a:lnTo>
                    <a:lnTo>
                      <a:pt x="150" y="78"/>
                    </a:lnTo>
                    <a:lnTo>
                      <a:pt x="144" y="5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6" name="Freeform 155"/>
              <p:cNvSpPr>
                <a:spLocks/>
              </p:cNvSpPr>
              <p:nvPr/>
            </p:nvSpPr>
            <p:spPr bwMode="auto">
              <a:xfrm>
                <a:off x="6280835" y="4830037"/>
                <a:ext cx="321392" cy="504216"/>
              </a:xfrm>
              <a:custGeom>
                <a:avLst/>
                <a:gdLst>
                  <a:gd name="T0" fmla="*/ 2147483647 w 34"/>
                  <a:gd name="T1" fmla="*/ 2147483647 h 54"/>
                  <a:gd name="T2" fmla="*/ 2147483647 w 34"/>
                  <a:gd name="T3" fmla="*/ 2147483647 h 54"/>
                  <a:gd name="T4" fmla="*/ 2147483647 w 34"/>
                  <a:gd name="T5" fmla="*/ 2147483647 h 54"/>
                  <a:gd name="T6" fmla="*/ 2147483647 w 34"/>
                  <a:gd name="T7" fmla="*/ 2147483647 h 54"/>
                  <a:gd name="T8" fmla="*/ 2147483647 w 34"/>
                  <a:gd name="T9" fmla="*/ 2147483647 h 54"/>
                  <a:gd name="T10" fmla="*/ 2147483647 w 34"/>
                  <a:gd name="T11" fmla="*/ 2147483647 h 54"/>
                  <a:gd name="T12" fmla="*/ 2147483647 w 34"/>
                  <a:gd name="T13" fmla="*/ 2147483647 h 54"/>
                  <a:gd name="T14" fmla="*/ 2147483647 w 34"/>
                  <a:gd name="T15" fmla="*/ 2147483647 h 54"/>
                  <a:gd name="T16" fmla="*/ 2147483647 w 34"/>
                  <a:gd name="T17" fmla="*/ 2147483647 h 54"/>
                  <a:gd name="T18" fmla="*/ 2147483647 w 34"/>
                  <a:gd name="T19" fmla="*/ 2147483647 h 54"/>
                  <a:gd name="T20" fmla="*/ 2147483647 w 34"/>
                  <a:gd name="T21" fmla="*/ 2147483647 h 54"/>
                  <a:gd name="T22" fmla="*/ 2147483647 w 34"/>
                  <a:gd name="T23" fmla="*/ 2147483647 h 54"/>
                  <a:gd name="T24" fmla="*/ 0 w 34"/>
                  <a:gd name="T25" fmla="*/ 2147483647 h 54"/>
                  <a:gd name="T26" fmla="*/ 0 w 34"/>
                  <a:gd name="T27" fmla="*/ 2147483647 h 54"/>
                  <a:gd name="T28" fmla="*/ 2147483647 w 34"/>
                  <a:gd name="T29" fmla="*/ 2147483647 h 54"/>
                  <a:gd name="T30" fmla="*/ 2147483647 w 34"/>
                  <a:gd name="T31" fmla="*/ 2147483647 h 54"/>
                  <a:gd name="T32" fmla="*/ 2147483647 w 34"/>
                  <a:gd name="T33" fmla="*/ 2147483647 h 54"/>
                  <a:gd name="T34" fmla="*/ 2147483647 w 34"/>
                  <a:gd name="T35" fmla="*/ 2147483647 h 54"/>
                  <a:gd name="T36" fmla="*/ 2147483647 w 34"/>
                  <a:gd name="T37" fmla="*/ 2147483647 h 54"/>
                  <a:gd name="T38" fmla="*/ 2147483647 w 34"/>
                  <a:gd name="T39" fmla="*/ 2147483647 h 54"/>
                  <a:gd name="T40" fmla="*/ 2147483647 w 34"/>
                  <a:gd name="T41" fmla="*/ 2147483647 h 54"/>
                  <a:gd name="T42" fmla="*/ 2147483647 w 34"/>
                  <a:gd name="T43" fmla="*/ 2147483647 h 54"/>
                  <a:gd name="T44" fmla="*/ 2147483647 w 34"/>
                  <a:gd name="T45" fmla="*/ 2147483647 h 54"/>
                  <a:gd name="T46" fmla="*/ 2147483647 w 34"/>
                  <a:gd name="T47" fmla="*/ 2147483647 h 54"/>
                  <a:gd name="T48" fmla="*/ 2147483647 w 34"/>
                  <a:gd name="T49" fmla="*/ 2147483647 h 54"/>
                  <a:gd name="T50" fmla="*/ 2147483647 w 34"/>
                  <a:gd name="T51" fmla="*/ 2147483647 h 54"/>
                  <a:gd name="T52" fmla="*/ 2147483647 w 34"/>
                  <a:gd name="T53" fmla="*/ 2147483647 h 54"/>
                  <a:gd name="T54" fmla="*/ 2147483647 w 34"/>
                  <a:gd name="T55" fmla="*/ 2147483647 h 54"/>
                  <a:gd name="T56" fmla="*/ 2147483647 w 34"/>
                  <a:gd name="T57" fmla="*/ 2147483647 h 54"/>
                  <a:gd name="T58" fmla="*/ 2147483647 w 34"/>
                  <a:gd name="T59" fmla="*/ 2147483647 h 54"/>
                  <a:gd name="T60" fmla="*/ 2147483647 w 34"/>
                  <a:gd name="T61" fmla="*/ 2147483647 h 54"/>
                  <a:gd name="T62" fmla="*/ 2147483647 w 34"/>
                  <a:gd name="T63" fmla="*/ 2147483647 h 54"/>
                  <a:gd name="T64" fmla="*/ 2147483647 w 34"/>
                  <a:gd name="T65" fmla="*/ 2147483647 h 54"/>
                  <a:gd name="T66" fmla="*/ 2147483647 w 34"/>
                  <a:gd name="T67" fmla="*/ 2147483647 h 54"/>
                  <a:gd name="T68" fmla="*/ 2147483647 w 34"/>
                  <a:gd name="T69" fmla="*/ 0 h 54"/>
                  <a:gd name="T70" fmla="*/ 2147483647 w 34"/>
                  <a:gd name="T71" fmla="*/ 0 h 54"/>
                  <a:gd name="T72" fmla="*/ 2147483647 w 34"/>
                  <a:gd name="T73" fmla="*/ 2147483647 h 54"/>
                  <a:gd name="T74" fmla="*/ 2147483647 w 34"/>
                  <a:gd name="T75" fmla="*/ 2147483647 h 5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34" h="54">
                    <a:moveTo>
                      <a:pt x="22" y="2"/>
                    </a:moveTo>
                    <a:cubicBezTo>
                      <a:pt x="17" y="3"/>
                      <a:pt x="17" y="3"/>
                      <a:pt x="17" y="3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7" y="36"/>
                      <a:pt x="7" y="36"/>
                      <a:pt x="7" y="36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6" y="39"/>
                      <a:pt x="6" y="39"/>
                      <a:pt x="6" y="39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9" y="54"/>
                      <a:pt x="9" y="54"/>
                      <a:pt x="9" y="54"/>
                    </a:cubicBezTo>
                    <a:cubicBezTo>
                      <a:pt x="10" y="51"/>
                      <a:pt x="9" y="51"/>
                      <a:pt x="9" y="51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30" y="20"/>
                      <a:pt x="30" y="20"/>
                      <a:pt x="30" y="20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4" y="11"/>
                      <a:pt x="34" y="11"/>
                      <a:pt x="34" y="11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0" y="1"/>
                      <a:pt x="30" y="1"/>
                      <a:pt x="30" y="1"/>
                    </a:cubicBezTo>
                    <a:lnTo>
                      <a:pt x="22" y="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7" name="Freeform 156"/>
              <p:cNvSpPr>
                <a:spLocks/>
              </p:cNvSpPr>
              <p:nvPr/>
            </p:nvSpPr>
            <p:spPr bwMode="auto">
              <a:xfrm>
                <a:off x="6280835" y="4541914"/>
                <a:ext cx="311883" cy="316557"/>
              </a:xfrm>
              <a:custGeom>
                <a:avLst/>
                <a:gdLst>
                  <a:gd name="T0" fmla="*/ 2147483647 w 33"/>
                  <a:gd name="T1" fmla="*/ 2147483647 h 34"/>
                  <a:gd name="T2" fmla="*/ 2147483647 w 33"/>
                  <a:gd name="T3" fmla="*/ 2147483647 h 34"/>
                  <a:gd name="T4" fmla="*/ 2147483647 w 33"/>
                  <a:gd name="T5" fmla="*/ 2147483647 h 34"/>
                  <a:gd name="T6" fmla="*/ 2147483647 w 33"/>
                  <a:gd name="T7" fmla="*/ 2147483647 h 34"/>
                  <a:gd name="T8" fmla="*/ 2147483647 w 33"/>
                  <a:gd name="T9" fmla="*/ 0 h 34"/>
                  <a:gd name="T10" fmla="*/ 2147483647 w 33"/>
                  <a:gd name="T11" fmla="*/ 2147483647 h 34"/>
                  <a:gd name="T12" fmla="*/ 2147483647 w 33"/>
                  <a:gd name="T13" fmla="*/ 2147483647 h 34"/>
                  <a:gd name="T14" fmla="*/ 2147483647 w 33"/>
                  <a:gd name="T15" fmla="*/ 2147483647 h 34"/>
                  <a:gd name="T16" fmla="*/ 2147483647 w 33"/>
                  <a:gd name="T17" fmla="*/ 2147483647 h 34"/>
                  <a:gd name="T18" fmla="*/ 2147483647 w 33"/>
                  <a:gd name="T19" fmla="*/ 2147483647 h 34"/>
                  <a:gd name="T20" fmla="*/ 2147483647 w 33"/>
                  <a:gd name="T21" fmla="*/ 2147483647 h 34"/>
                  <a:gd name="T22" fmla="*/ 0 w 33"/>
                  <a:gd name="T23" fmla="*/ 2147483647 h 34"/>
                  <a:gd name="T24" fmla="*/ 2147483647 w 33"/>
                  <a:gd name="T25" fmla="*/ 2147483647 h 34"/>
                  <a:gd name="T26" fmla="*/ 2147483647 w 33"/>
                  <a:gd name="T27" fmla="*/ 2147483647 h 34"/>
                  <a:gd name="T28" fmla="*/ 2147483647 w 33"/>
                  <a:gd name="T29" fmla="*/ 2147483647 h 34"/>
                  <a:gd name="T30" fmla="*/ 2147483647 w 33"/>
                  <a:gd name="T31" fmla="*/ 2147483647 h 34"/>
                  <a:gd name="T32" fmla="*/ 2147483647 w 33"/>
                  <a:gd name="T33" fmla="*/ 2147483647 h 34"/>
                  <a:gd name="T34" fmla="*/ 2147483647 w 33"/>
                  <a:gd name="T35" fmla="*/ 2147483647 h 34"/>
                  <a:gd name="T36" fmla="*/ 2147483647 w 33"/>
                  <a:gd name="T37" fmla="*/ 2147483647 h 34"/>
                  <a:gd name="T38" fmla="*/ 2147483647 w 33"/>
                  <a:gd name="T39" fmla="*/ 2147483647 h 34"/>
                  <a:gd name="T40" fmla="*/ 2147483647 w 33"/>
                  <a:gd name="T41" fmla="*/ 2147483647 h 34"/>
                  <a:gd name="T42" fmla="*/ 2147483647 w 33"/>
                  <a:gd name="T43" fmla="*/ 2147483647 h 34"/>
                  <a:gd name="T44" fmla="*/ 2147483647 w 33"/>
                  <a:gd name="T45" fmla="*/ 2147483647 h 34"/>
                  <a:gd name="T46" fmla="*/ 2147483647 w 33"/>
                  <a:gd name="T47" fmla="*/ 2147483647 h 34"/>
                  <a:gd name="T48" fmla="*/ 2147483647 w 33"/>
                  <a:gd name="T49" fmla="*/ 2147483647 h 34"/>
                  <a:gd name="T50" fmla="*/ 2147483647 w 33"/>
                  <a:gd name="T51" fmla="*/ 2147483647 h 34"/>
                  <a:gd name="T52" fmla="*/ 2147483647 w 33"/>
                  <a:gd name="T53" fmla="*/ 2147483647 h 3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3" h="34">
                    <a:moveTo>
                      <a:pt x="25" y="6"/>
                    </a:move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8" y="5"/>
                      <a:pt x="8" y="5"/>
                      <a:pt x="8" y="5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4" y="24"/>
                      <a:pt x="8" y="26"/>
                      <a:pt x="9" y="26"/>
                    </a:cubicBezTo>
                    <a:cubicBezTo>
                      <a:pt x="9" y="26"/>
                      <a:pt x="14" y="27"/>
                      <a:pt x="14" y="27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30" y="32"/>
                      <a:pt x="30" y="32"/>
                      <a:pt x="30" y="32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1" y="28"/>
                      <a:pt x="31" y="28"/>
                      <a:pt x="31" y="28"/>
                    </a:cubicBezTo>
                    <a:cubicBezTo>
                      <a:pt x="30" y="19"/>
                      <a:pt x="30" y="19"/>
                      <a:pt x="30" y="19"/>
                    </a:cubicBezTo>
                    <a:cubicBezTo>
                      <a:pt x="30" y="19"/>
                      <a:pt x="28" y="15"/>
                      <a:pt x="28" y="14"/>
                    </a:cubicBezTo>
                    <a:cubicBezTo>
                      <a:pt x="28" y="13"/>
                      <a:pt x="29" y="12"/>
                      <a:pt x="30" y="12"/>
                    </a:cubicBezTo>
                    <a:cubicBezTo>
                      <a:pt x="25" y="9"/>
                      <a:pt x="25" y="9"/>
                      <a:pt x="25" y="9"/>
                    </a:cubicBezTo>
                    <a:lnTo>
                      <a:pt x="25" y="6"/>
                    </a:lnTo>
                    <a:close/>
                  </a:path>
                </a:pathLst>
              </a:custGeom>
              <a:solidFill>
                <a:srgbClr val="E5A69E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8" name="Freeform 157"/>
              <p:cNvSpPr>
                <a:spLocks/>
              </p:cNvSpPr>
              <p:nvPr/>
            </p:nvSpPr>
            <p:spPr bwMode="auto">
              <a:xfrm>
                <a:off x="5754058" y="4689767"/>
                <a:ext cx="357524" cy="356363"/>
              </a:xfrm>
              <a:custGeom>
                <a:avLst/>
                <a:gdLst>
                  <a:gd name="T0" fmla="*/ 2147483647 w 38"/>
                  <a:gd name="T1" fmla="*/ 2147483647 h 38"/>
                  <a:gd name="T2" fmla="*/ 2147483647 w 38"/>
                  <a:gd name="T3" fmla="*/ 2147483647 h 38"/>
                  <a:gd name="T4" fmla="*/ 2147483647 w 38"/>
                  <a:gd name="T5" fmla="*/ 2147483647 h 38"/>
                  <a:gd name="T6" fmla="*/ 2147483647 w 38"/>
                  <a:gd name="T7" fmla="*/ 2147483647 h 38"/>
                  <a:gd name="T8" fmla="*/ 2147483647 w 38"/>
                  <a:gd name="T9" fmla="*/ 2147483647 h 38"/>
                  <a:gd name="T10" fmla="*/ 2147483647 w 38"/>
                  <a:gd name="T11" fmla="*/ 2147483647 h 38"/>
                  <a:gd name="T12" fmla="*/ 2147483647 w 38"/>
                  <a:gd name="T13" fmla="*/ 2147483647 h 38"/>
                  <a:gd name="T14" fmla="*/ 2147483647 w 38"/>
                  <a:gd name="T15" fmla="*/ 2147483647 h 38"/>
                  <a:gd name="T16" fmla="*/ 2147483647 w 38"/>
                  <a:gd name="T17" fmla="*/ 2147483647 h 38"/>
                  <a:gd name="T18" fmla="*/ 2147483647 w 38"/>
                  <a:gd name="T19" fmla="*/ 2147483647 h 38"/>
                  <a:gd name="T20" fmla="*/ 2147483647 w 38"/>
                  <a:gd name="T21" fmla="*/ 2147483647 h 38"/>
                  <a:gd name="T22" fmla="*/ 2147483647 w 38"/>
                  <a:gd name="T23" fmla="*/ 2147483647 h 38"/>
                  <a:gd name="T24" fmla="*/ 2147483647 w 38"/>
                  <a:gd name="T25" fmla="*/ 2147483647 h 38"/>
                  <a:gd name="T26" fmla="*/ 2147483647 w 38"/>
                  <a:gd name="T27" fmla="*/ 2147483647 h 38"/>
                  <a:gd name="T28" fmla="*/ 2147483647 w 38"/>
                  <a:gd name="T29" fmla="*/ 2147483647 h 38"/>
                  <a:gd name="T30" fmla="*/ 2147483647 w 38"/>
                  <a:gd name="T31" fmla="*/ 2147483647 h 38"/>
                  <a:gd name="T32" fmla="*/ 2147483647 w 38"/>
                  <a:gd name="T33" fmla="*/ 0 h 38"/>
                  <a:gd name="T34" fmla="*/ 2147483647 w 38"/>
                  <a:gd name="T35" fmla="*/ 0 h 38"/>
                  <a:gd name="T36" fmla="*/ 2147483647 w 38"/>
                  <a:gd name="T37" fmla="*/ 2147483647 h 38"/>
                  <a:gd name="T38" fmla="*/ 2147483647 w 38"/>
                  <a:gd name="T39" fmla="*/ 2147483647 h 38"/>
                  <a:gd name="T40" fmla="*/ 2147483647 w 38"/>
                  <a:gd name="T41" fmla="*/ 2147483647 h 38"/>
                  <a:gd name="T42" fmla="*/ 0 w 38"/>
                  <a:gd name="T43" fmla="*/ 2147483647 h 38"/>
                  <a:gd name="T44" fmla="*/ 0 w 38"/>
                  <a:gd name="T45" fmla="*/ 2147483647 h 38"/>
                  <a:gd name="T46" fmla="*/ 2147483647 w 38"/>
                  <a:gd name="T47" fmla="*/ 2147483647 h 38"/>
                  <a:gd name="T48" fmla="*/ 2147483647 w 38"/>
                  <a:gd name="T49" fmla="*/ 2147483647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8" h="38">
                    <a:moveTo>
                      <a:pt x="4" y="37"/>
                    </a:moveTo>
                    <a:cubicBezTo>
                      <a:pt x="18" y="37"/>
                      <a:pt x="18" y="37"/>
                      <a:pt x="18" y="37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8" y="21"/>
                      <a:pt x="38" y="21"/>
                      <a:pt x="38" y="21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4"/>
                      <a:pt x="25" y="4"/>
                      <a:pt x="24" y="4"/>
                    </a:cubicBezTo>
                    <a:cubicBezTo>
                      <a:pt x="24" y="4"/>
                      <a:pt x="22" y="6"/>
                      <a:pt x="21" y="6"/>
                    </a:cubicBezTo>
                    <a:cubicBezTo>
                      <a:pt x="20" y="7"/>
                      <a:pt x="19" y="6"/>
                      <a:pt x="18" y="6"/>
                    </a:cubicBezTo>
                    <a:cubicBezTo>
                      <a:pt x="17" y="6"/>
                      <a:pt x="13" y="0"/>
                      <a:pt x="12" y="0"/>
                    </a:cubicBezTo>
                    <a:cubicBezTo>
                      <a:pt x="11" y="0"/>
                      <a:pt x="4" y="0"/>
                      <a:pt x="4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2" y="35"/>
                      <a:pt x="2" y="35"/>
                      <a:pt x="2" y="35"/>
                    </a:cubicBezTo>
                    <a:lnTo>
                      <a:pt x="4" y="3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59" name="Freeform 158"/>
              <p:cNvSpPr>
                <a:spLocks/>
              </p:cNvSpPr>
              <p:nvPr/>
            </p:nvSpPr>
            <p:spPr bwMode="auto">
              <a:xfrm>
                <a:off x="5754058" y="4354255"/>
                <a:ext cx="555303" cy="549710"/>
              </a:xfrm>
              <a:custGeom>
                <a:avLst/>
                <a:gdLst>
                  <a:gd name="T0" fmla="*/ 2147483647 w 59"/>
                  <a:gd name="T1" fmla="*/ 2147483647 h 59"/>
                  <a:gd name="T2" fmla="*/ 2147483647 w 59"/>
                  <a:gd name="T3" fmla="*/ 2147483647 h 59"/>
                  <a:gd name="T4" fmla="*/ 2147483647 w 59"/>
                  <a:gd name="T5" fmla="*/ 2147483647 h 59"/>
                  <a:gd name="T6" fmla="*/ 2147483647 w 59"/>
                  <a:gd name="T7" fmla="*/ 2147483647 h 59"/>
                  <a:gd name="T8" fmla="*/ 2147483647 w 59"/>
                  <a:gd name="T9" fmla="*/ 2147483647 h 59"/>
                  <a:gd name="T10" fmla="*/ 2147483647 w 59"/>
                  <a:gd name="T11" fmla="*/ 2147483647 h 59"/>
                  <a:gd name="T12" fmla="*/ 0 w 59"/>
                  <a:gd name="T13" fmla="*/ 2147483647 h 59"/>
                  <a:gd name="T14" fmla="*/ 2147483647 w 59"/>
                  <a:gd name="T15" fmla="*/ 2147483647 h 59"/>
                  <a:gd name="T16" fmla="*/ 2147483647 w 59"/>
                  <a:gd name="T17" fmla="*/ 2147483647 h 59"/>
                  <a:gd name="T18" fmla="*/ 2147483647 w 59"/>
                  <a:gd name="T19" fmla="*/ 2147483647 h 59"/>
                  <a:gd name="T20" fmla="*/ 2147483647 w 59"/>
                  <a:gd name="T21" fmla="*/ 2147483647 h 59"/>
                  <a:gd name="T22" fmla="*/ 2147483647 w 59"/>
                  <a:gd name="T23" fmla="*/ 2147483647 h 59"/>
                  <a:gd name="T24" fmla="*/ 2147483647 w 59"/>
                  <a:gd name="T25" fmla="*/ 2147483647 h 59"/>
                  <a:gd name="T26" fmla="*/ 2147483647 w 59"/>
                  <a:gd name="T27" fmla="*/ 2147483647 h 59"/>
                  <a:gd name="T28" fmla="*/ 2147483647 w 59"/>
                  <a:gd name="T29" fmla="*/ 2147483647 h 59"/>
                  <a:gd name="T30" fmla="*/ 2147483647 w 59"/>
                  <a:gd name="T31" fmla="*/ 2147483647 h 59"/>
                  <a:gd name="T32" fmla="*/ 2147483647 w 59"/>
                  <a:gd name="T33" fmla="*/ 2147483647 h 59"/>
                  <a:gd name="T34" fmla="*/ 2147483647 w 59"/>
                  <a:gd name="T35" fmla="*/ 2147483647 h 59"/>
                  <a:gd name="T36" fmla="*/ 2147483647 w 59"/>
                  <a:gd name="T37" fmla="*/ 2147483647 h 59"/>
                  <a:gd name="T38" fmla="*/ 2147483647 w 59"/>
                  <a:gd name="T39" fmla="*/ 2147483647 h 59"/>
                  <a:gd name="T40" fmla="*/ 2147483647 w 59"/>
                  <a:gd name="T41" fmla="*/ 2147483647 h 59"/>
                  <a:gd name="T42" fmla="*/ 2147483647 w 59"/>
                  <a:gd name="T43" fmla="*/ 2147483647 h 59"/>
                  <a:gd name="T44" fmla="*/ 2147483647 w 59"/>
                  <a:gd name="T45" fmla="*/ 2147483647 h 59"/>
                  <a:gd name="T46" fmla="*/ 2147483647 w 59"/>
                  <a:gd name="T47" fmla="*/ 2147483647 h 59"/>
                  <a:gd name="T48" fmla="*/ 2147483647 w 59"/>
                  <a:gd name="T49" fmla="*/ 2147483647 h 59"/>
                  <a:gd name="T50" fmla="*/ 2147483647 w 59"/>
                  <a:gd name="T51" fmla="*/ 2147483647 h 59"/>
                  <a:gd name="T52" fmla="*/ 2147483647 w 59"/>
                  <a:gd name="T53" fmla="*/ 2147483647 h 59"/>
                  <a:gd name="T54" fmla="*/ 2147483647 w 59"/>
                  <a:gd name="T55" fmla="*/ 2147483647 h 59"/>
                  <a:gd name="T56" fmla="*/ 2147483647 w 59"/>
                  <a:gd name="T57" fmla="*/ 2147483647 h 59"/>
                  <a:gd name="T58" fmla="*/ 2147483647 w 59"/>
                  <a:gd name="T59" fmla="*/ 2147483647 h 59"/>
                  <a:gd name="T60" fmla="*/ 2147483647 w 59"/>
                  <a:gd name="T61" fmla="*/ 2147483647 h 59"/>
                  <a:gd name="T62" fmla="*/ 2147483647 w 59"/>
                  <a:gd name="T63" fmla="*/ 2147483647 h 59"/>
                  <a:gd name="T64" fmla="*/ 2147483647 w 59"/>
                  <a:gd name="T65" fmla="*/ 2147483647 h 59"/>
                  <a:gd name="T66" fmla="*/ 2147483647 w 59"/>
                  <a:gd name="T67" fmla="*/ 2147483647 h 59"/>
                  <a:gd name="T68" fmla="*/ 2147483647 w 59"/>
                  <a:gd name="T69" fmla="*/ 0 h 59"/>
                  <a:gd name="T70" fmla="*/ 2147483647 w 59"/>
                  <a:gd name="T71" fmla="*/ 2147483647 h 59"/>
                  <a:gd name="T72" fmla="*/ 2147483647 w 59"/>
                  <a:gd name="T73" fmla="*/ 2147483647 h 59"/>
                  <a:gd name="T74" fmla="*/ 2147483647 w 59"/>
                  <a:gd name="T75" fmla="*/ 2147483647 h 59"/>
                  <a:gd name="T76" fmla="*/ 2147483647 w 59"/>
                  <a:gd name="T77" fmla="*/ 2147483647 h 59"/>
                  <a:gd name="T78" fmla="*/ 2147483647 w 59"/>
                  <a:gd name="T79" fmla="*/ 2147483647 h 59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59" h="59">
                    <a:moveTo>
                      <a:pt x="21" y="6"/>
                    </a:moveTo>
                    <a:cubicBezTo>
                      <a:pt x="18" y="18"/>
                      <a:pt x="18" y="18"/>
                      <a:pt x="18" y="18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1" y="29"/>
                      <a:pt x="11" y="29"/>
                      <a:pt x="11" y="29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36"/>
                      <a:pt x="11" y="36"/>
                      <a:pt x="12" y="36"/>
                    </a:cubicBezTo>
                    <a:cubicBezTo>
                      <a:pt x="13" y="36"/>
                      <a:pt x="17" y="42"/>
                      <a:pt x="18" y="42"/>
                    </a:cubicBezTo>
                    <a:cubicBezTo>
                      <a:pt x="19" y="42"/>
                      <a:pt x="20" y="43"/>
                      <a:pt x="21" y="42"/>
                    </a:cubicBezTo>
                    <a:cubicBezTo>
                      <a:pt x="22" y="42"/>
                      <a:pt x="24" y="40"/>
                      <a:pt x="24" y="40"/>
                    </a:cubicBezTo>
                    <a:cubicBezTo>
                      <a:pt x="25" y="40"/>
                      <a:pt x="30" y="40"/>
                      <a:pt x="30" y="40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43" y="53"/>
                      <a:pt x="43" y="53"/>
                      <a:pt x="43" y="53"/>
                    </a:cubicBezTo>
                    <a:cubicBezTo>
                      <a:pt x="49" y="56"/>
                      <a:pt x="49" y="56"/>
                      <a:pt x="49" y="56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52" y="53"/>
                      <a:pt x="52" y="53"/>
                      <a:pt x="52" y="53"/>
                    </a:cubicBezTo>
                    <a:cubicBezTo>
                      <a:pt x="53" y="50"/>
                      <a:pt x="53" y="50"/>
                      <a:pt x="53" y="50"/>
                    </a:cubicBezTo>
                    <a:cubicBezTo>
                      <a:pt x="54" y="44"/>
                      <a:pt x="54" y="44"/>
                      <a:pt x="54" y="44"/>
                    </a:cubicBezTo>
                    <a:cubicBezTo>
                      <a:pt x="57" y="43"/>
                      <a:pt x="57" y="43"/>
                      <a:pt x="57" y="43"/>
                    </a:cubicBezTo>
                    <a:cubicBezTo>
                      <a:pt x="55" y="37"/>
                      <a:pt x="55" y="37"/>
                      <a:pt x="55" y="37"/>
                    </a:cubicBezTo>
                    <a:cubicBezTo>
                      <a:pt x="54" y="31"/>
                      <a:pt x="54" y="31"/>
                      <a:pt x="54" y="31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6" y="3"/>
                      <a:pt x="56" y="3"/>
                      <a:pt x="56" y="3"/>
                    </a:cubicBezTo>
                    <a:cubicBezTo>
                      <a:pt x="51" y="3"/>
                      <a:pt x="51" y="3"/>
                      <a:pt x="51" y="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6"/>
                      <a:pt x="21" y="6"/>
                      <a:pt x="21" y="6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0" name="Freeform 159"/>
              <p:cNvSpPr>
                <a:spLocks/>
              </p:cNvSpPr>
              <p:nvPr/>
            </p:nvSpPr>
            <p:spPr bwMode="auto">
              <a:xfrm>
                <a:off x="6374020" y="3980831"/>
                <a:ext cx="443101" cy="422708"/>
              </a:xfrm>
              <a:custGeom>
                <a:avLst/>
                <a:gdLst>
                  <a:gd name="T0" fmla="*/ 2147483647 w 47"/>
                  <a:gd name="T1" fmla="*/ 2147483647 h 45"/>
                  <a:gd name="T2" fmla="*/ 2147483647 w 47"/>
                  <a:gd name="T3" fmla="*/ 2147483647 h 45"/>
                  <a:gd name="T4" fmla="*/ 2147483647 w 47"/>
                  <a:gd name="T5" fmla="*/ 2147483647 h 45"/>
                  <a:gd name="T6" fmla="*/ 2147483647 w 47"/>
                  <a:gd name="T7" fmla="*/ 2147483647 h 45"/>
                  <a:gd name="T8" fmla="*/ 2147483647 w 47"/>
                  <a:gd name="T9" fmla="*/ 2147483647 h 45"/>
                  <a:gd name="T10" fmla="*/ 2147483647 w 47"/>
                  <a:gd name="T11" fmla="*/ 2147483647 h 45"/>
                  <a:gd name="T12" fmla="*/ 2147483647 w 47"/>
                  <a:gd name="T13" fmla="*/ 2147483647 h 45"/>
                  <a:gd name="T14" fmla="*/ 2147483647 w 47"/>
                  <a:gd name="T15" fmla="*/ 2147483647 h 45"/>
                  <a:gd name="T16" fmla="*/ 2147483647 w 47"/>
                  <a:gd name="T17" fmla="*/ 2147483647 h 45"/>
                  <a:gd name="T18" fmla="*/ 2147483647 w 47"/>
                  <a:gd name="T19" fmla="*/ 2147483647 h 45"/>
                  <a:gd name="T20" fmla="*/ 2147483647 w 47"/>
                  <a:gd name="T21" fmla="*/ 2147483647 h 45"/>
                  <a:gd name="T22" fmla="*/ 2147483647 w 47"/>
                  <a:gd name="T23" fmla="*/ 2147483647 h 45"/>
                  <a:gd name="T24" fmla="*/ 2147483647 w 47"/>
                  <a:gd name="T25" fmla="*/ 2147483647 h 45"/>
                  <a:gd name="T26" fmla="*/ 2147483647 w 47"/>
                  <a:gd name="T27" fmla="*/ 2147483647 h 45"/>
                  <a:gd name="T28" fmla="*/ 2147483647 w 47"/>
                  <a:gd name="T29" fmla="*/ 0 h 45"/>
                  <a:gd name="T30" fmla="*/ 2147483647 w 47"/>
                  <a:gd name="T31" fmla="*/ 0 h 45"/>
                  <a:gd name="T32" fmla="*/ 2147483647 w 47"/>
                  <a:gd name="T33" fmla="*/ 2147483647 h 45"/>
                  <a:gd name="T34" fmla="*/ 2147483647 w 47"/>
                  <a:gd name="T35" fmla="*/ 2147483647 h 45"/>
                  <a:gd name="T36" fmla="*/ 2147483647 w 47"/>
                  <a:gd name="T37" fmla="*/ 2147483647 h 45"/>
                  <a:gd name="T38" fmla="*/ 2147483647 w 47"/>
                  <a:gd name="T39" fmla="*/ 2147483647 h 45"/>
                  <a:gd name="T40" fmla="*/ 2147483647 w 47"/>
                  <a:gd name="T41" fmla="*/ 2147483647 h 45"/>
                  <a:gd name="T42" fmla="*/ 2147483647 w 47"/>
                  <a:gd name="T43" fmla="*/ 2147483647 h 45"/>
                  <a:gd name="T44" fmla="*/ 2147483647 w 47"/>
                  <a:gd name="T45" fmla="*/ 2147483647 h 45"/>
                  <a:gd name="T46" fmla="*/ 0 w 47"/>
                  <a:gd name="T47" fmla="*/ 2147483647 h 45"/>
                  <a:gd name="T48" fmla="*/ 2147483647 w 47"/>
                  <a:gd name="T49" fmla="*/ 2147483647 h 45"/>
                  <a:gd name="T50" fmla="*/ 2147483647 w 47"/>
                  <a:gd name="T51" fmla="*/ 2147483647 h 45"/>
                  <a:gd name="T52" fmla="*/ 2147483647 w 47"/>
                  <a:gd name="T53" fmla="*/ 2147483647 h 45"/>
                  <a:gd name="T54" fmla="*/ 2147483647 w 47"/>
                  <a:gd name="T55" fmla="*/ 2147483647 h 45"/>
                  <a:gd name="T56" fmla="*/ 2147483647 w 47"/>
                  <a:gd name="T57" fmla="*/ 2147483647 h 45"/>
                  <a:gd name="T58" fmla="*/ 2147483647 w 47"/>
                  <a:gd name="T59" fmla="*/ 2147483647 h 4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47" h="45">
                    <a:moveTo>
                      <a:pt x="22" y="45"/>
                    </a:moveTo>
                    <a:cubicBezTo>
                      <a:pt x="23" y="45"/>
                      <a:pt x="24" y="44"/>
                      <a:pt x="24" y="44"/>
                    </a:cubicBezTo>
                    <a:cubicBezTo>
                      <a:pt x="27" y="45"/>
                      <a:pt x="27" y="45"/>
                      <a:pt x="27" y="45"/>
                    </a:cubicBezTo>
                    <a:cubicBezTo>
                      <a:pt x="29" y="45"/>
                      <a:pt x="29" y="45"/>
                      <a:pt x="29" y="45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9" y="41"/>
                      <a:pt x="39" y="41"/>
                      <a:pt x="39" y="41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0" y="31"/>
                      <a:pt x="40" y="31"/>
                      <a:pt x="40" y="31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25" y="8"/>
                      <a:pt x="25" y="8"/>
                      <a:pt x="25" y="8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3" y="30"/>
                      <a:pt x="3" y="30"/>
                      <a:pt x="3" y="30"/>
                    </a:cubicBezTo>
                    <a:cubicBezTo>
                      <a:pt x="1" y="30"/>
                      <a:pt x="1" y="30"/>
                      <a:pt x="1" y="30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9" y="42"/>
                      <a:pt x="9" y="42"/>
                      <a:pt x="9" y="42"/>
                    </a:cubicBezTo>
                    <a:cubicBezTo>
                      <a:pt x="12" y="43"/>
                      <a:pt x="12" y="43"/>
                      <a:pt x="12" y="43"/>
                    </a:cubicBezTo>
                    <a:cubicBezTo>
                      <a:pt x="12" y="43"/>
                      <a:pt x="21" y="45"/>
                      <a:pt x="22" y="45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1" name="Freeform 160"/>
              <p:cNvSpPr>
                <a:spLocks/>
              </p:cNvSpPr>
              <p:nvPr/>
            </p:nvSpPr>
            <p:spPr bwMode="auto">
              <a:xfrm>
                <a:off x="6402545" y="4373210"/>
                <a:ext cx="245323" cy="280541"/>
              </a:xfrm>
              <a:custGeom>
                <a:avLst/>
                <a:gdLst>
                  <a:gd name="T0" fmla="*/ 2147483647 w 26"/>
                  <a:gd name="T1" fmla="*/ 2147483647 h 30"/>
                  <a:gd name="T2" fmla="*/ 2147483647 w 26"/>
                  <a:gd name="T3" fmla="*/ 2147483647 h 30"/>
                  <a:gd name="T4" fmla="*/ 2147483647 w 26"/>
                  <a:gd name="T5" fmla="*/ 2147483647 h 30"/>
                  <a:gd name="T6" fmla="*/ 2147483647 w 26"/>
                  <a:gd name="T7" fmla="*/ 2147483647 h 30"/>
                  <a:gd name="T8" fmla="*/ 2147483647 w 26"/>
                  <a:gd name="T9" fmla="*/ 2147483647 h 30"/>
                  <a:gd name="T10" fmla="*/ 2147483647 w 26"/>
                  <a:gd name="T11" fmla="*/ 2147483647 h 30"/>
                  <a:gd name="T12" fmla="*/ 2147483647 w 26"/>
                  <a:gd name="T13" fmla="*/ 2147483647 h 30"/>
                  <a:gd name="T14" fmla="*/ 2147483647 w 26"/>
                  <a:gd name="T15" fmla="*/ 0 h 30"/>
                  <a:gd name="T16" fmla="*/ 2147483647 w 26"/>
                  <a:gd name="T17" fmla="*/ 2147483647 h 30"/>
                  <a:gd name="T18" fmla="*/ 2147483647 w 26"/>
                  <a:gd name="T19" fmla="*/ 2147483647 h 30"/>
                  <a:gd name="T20" fmla="*/ 0 w 26"/>
                  <a:gd name="T21" fmla="*/ 2147483647 h 30"/>
                  <a:gd name="T22" fmla="*/ 2147483647 w 26"/>
                  <a:gd name="T23" fmla="*/ 2147483647 h 30"/>
                  <a:gd name="T24" fmla="*/ 2147483647 w 26"/>
                  <a:gd name="T25" fmla="*/ 2147483647 h 30"/>
                  <a:gd name="T26" fmla="*/ 0 w 26"/>
                  <a:gd name="T27" fmla="*/ 2147483647 h 30"/>
                  <a:gd name="T28" fmla="*/ 2147483647 w 26"/>
                  <a:gd name="T29" fmla="*/ 2147483647 h 30"/>
                  <a:gd name="T30" fmla="*/ 2147483647 w 26"/>
                  <a:gd name="T31" fmla="*/ 2147483647 h 30"/>
                  <a:gd name="T32" fmla="*/ 2147483647 w 26"/>
                  <a:gd name="T33" fmla="*/ 2147483647 h 30"/>
                  <a:gd name="T34" fmla="*/ 2147483647 w 26"/>
                  <a:gd name="T35" fmla="*/ 2147483647 h 30"/>
                  <a:gd name="T36" fmla="*/ 2147483647 w 26"/>
                  <a:gd name="T37" fmla="*/ 2147483647 h 30"/>
                  <a:gd name="T38" fmla="*/ 2147483647 w 26"/>
                  <a:gd name="T39" fmla="*/ 2147483647 h 30"/>
                  <a:gd name="T40" fmla="*/ 2147483647 w 26"/>
                  <a:gd name="T41" fmla="*/ 2147483647 h 30"/>
                  <a:gd name="T42" fmla="*/ 2147483647 w 26"/>
                  <a:gd name="T43" fmla="*/ 2147483647 h 30"/>
                  <a:gd name="T44" fmla="*/ 2147483647 w 26"/>
                  <a:gd name="T45" fmla="*/ 2147483647 h 3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6" h="30">
                    <a:moveTo>
                      <a:pt x="23" y="7"/>
                    </a:moveTo>
                    <a:cubicBezTo>
                      <a:pt x="26" y="4"/>
                      <a:pt x="26" y="4"/>
                      <a:pt x="26" y="4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1" y="2"/>
                      <a:pt x="21" y="2"/>
                      <a:pt x="21" y="2"/>
                    </a:cubicBezTo>
                    <a:cubicBezTo>
                      <a:pt x="21" y="2"/>
                      <a:pt x="20" y="3"/>
                      <a:pt x="19" y="3"/>
                    </a:cubicBezTo>
                    <a:cubicBezTo>
                      <a:pt x="18" y="3"/>
                      <a:pt x="9" y="1"/>
                      <a:pt x="9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17" y="29"/>
                      <a:pt x="18" y="29"/>
                      <a:pt x="18" y="29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3" y="17"/>
                      <a:pt x="23" y="17"/>
                      <a:pt x="23" y="17"/>
                    </a:cubicBezTo>
                    <a:lnTo>
                      <a:pt x="23" y="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2" name="Freeform 161"/>
              <p:cNvSpPr>
                <a:spLocks/>
              </p:cNvSpPr>
              <p:nvPr/>
            </p:nvSpPr>
            <p:spPr bwMode="auto">
              <a:xfrm>
                <a:off x="6138206" y="4979786"/>
                <a:ext cx="226305" cy="214197"/>
              </a:xfrm>
              <a:custGeom>
                <a:avLst/>
                <a:gdLst>
                  <a:gd name="T0" fmla="*/ 2147483647 w 24"/>
                  <a:gd name="T1" fmla="*/ 2147483647 h 23"/>
                  <a:gd name="T2" fmla="*/ 2147483647 w 24"/>
                  <a:gd name="T3" fmla="*/ 2147483647 h 23"/>
                  <a:gd name="T4" fmla="*/ 2147483647 w 24"/>
                  <a:gd name="T5" fmla="*/ 2147483647 h 23"/>
                  <a:gd name="T6" fmla="*/ 0 w 24"/>
                  <a:gd name="T7" fmla="*/ 2147483647 h 23"/>
                  <a:gd name="T8" fmla="*/ 2147483647 w 24"/>
                  <a:gd name="T9" fmla="*/ 2147483647 h 23"/>
                  <a:gd name="T10" fmla="*/ 2147483647 w 24"/>
                  <a:gd name="T11" fmla="*/ 2147483647 h 23"/>
                  <a:gd name="T12" fmla="*/ 2147483647 w 24"/>
                  <a:gd name="T13" fmla="*/ 2147483647 h 23"/>
                  <a:gd name="T14" fmla="*/ 2147483647 w 24"/>
                  <a:gd name="T15" fmla="*/ 2147483647 h 23"/>
                  <a:gd name="T16" fmla="*/ 2147483647 w 24"/>
                  <a:gd name="T17" fmla="*/ 2147483647 h 23"/>
                  <a:gd name="T18" fmla="*/ 2147483647 w 24"/>
                  <a:gd name="T19" fmla="*/ 2147483647 h 23"/>
                  <a:gd name="T20" fmla="*/ 2147483647 w 24"/>
                  <a:gd name="T21" fmla="*/ 2147483647 h 23"/>
                  <a:gd name="T22" fmla="*/ 2147483647 w 24"/>
                  <a:gd name="T23" fmla="*/ 2147483647 h 23"/>
                  <a:gd name="T24" fmla="*/ 2147483647 w 24"/>
                  <a:gd name="T25" fmla="*/ 2147483647 h 23"/>
                  <a:gd name="T26" fmla="*/ 2147483647 w 24"/>
                  <a:gd name="T27" fmla="*/ 2147483647 h 23"/>
                  <a:gd name="T28" fmla="*/ 2147483647 w 24"/>
                  <a:gd name="T29" fmla="*/ 2147483647 h 23"/>
                  <a:gd name="T30" fmla="*/ 2147483647 w 24"/>
                  <a:gd name="T31" fmla="*/ 0 h 23"/>
                  <a:gd name="T32" fmla="*/ 2147483647 w 24"/>
                  <a:gd name="T33" fmla="*/ 2147483647 h 23"/>
                  <a:gd name="T34" fmla="*/ 2147483647 w 24"/>
                  <a:gd name="T35" fmla="*/ 2147483647 h 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4" h="23">
                    <a:moveTo>
                      <a:pt x="9" y="5"/>
                    </a:moveTo>
                    <a:cubicBezTo>
                      <a:pt x="9" y="5"/>
                      <a:pt x="6" y="8"/>
                      <a:pt x="6" y="8"/>
                    </a:cubicBezTo>
                    <a:cubicBezTo>
                      <a:pt x="5" y="8"/>
                      <a:pt x="2" y="7"/>
                      <a:pt x="2" y="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3" y="1"/>
                      <a:pt x="13" y="1"/>
                      <a:pt x="13" y="1"/>
                    </a:cubicBezTo>
                    <a:lnTo>
                      <a:pt x="9" y="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3" name="Freeform 162"/>
              <p:cNvSpPr>
                <a:spLocks/>
              </p:cNvSpPr>
              <p:nvPr/>
            </p:nvSpPr>
            <p:spPr bwMode="auto">
              <a:xfrm>
                <a:off x="6054530" y="4403539"/>
                <a:ext cx="405067" cy="650173"/>
              </a:xfrm>
              <a:custGeom>
                <a:avLst/>
                <a:gdLst>
                  <a:gd name="T0" fmla="*/ 2147483647 w 43"/>
                  <a:gd name="T1" fmla="*/ 2147483647 h 70"/>
                  <a:gd name="T2" fmla="*/ 2147483647 w 43"/>
                  <a:gd name="T3" fmla="*/ 2147483647 h 70"/>
                  <a:gd name="T4" fmla="*/ 2147483647 w 43"/>
                  <a:gd name="T5" fmla="*/ 2147483647 h 70"/>
                  <a:gd name="T6" fmla="*/ 2147483647 w 43"/>
                  <a:gd name="T7" fmla="*/ 2147483647 h 70"/>
                  <a:gd name="T8" fmla="*/ 2147483647 w 43"/>
                  <a:gd name="T9" fmla="*/ 2147483647 h 70"/>
                  <a:gd name="T10" fmla="*/ 2147483647 w 43"/>
                  <a:gd name="T11" fmla="*/ 2147483647 h 70"/>
                  <a:gd name="T12" fmla="*/ 2147483647 w 43"/>
                  <a:gd name="T13" fmla="*/ 2147483647 h 70"/>
                  <a:gd name="T14" fmla="*/ 2147483647 w 43"/>
                  <a:gd name="T15" fmla="*/ 2147483647 h 70"/>
                  <a:gd name="T16" fmla="*/ 2147483647 w 43"/>
                  <a:gd name="T17" fmla="*/ 2147483647 h 70"/>
                  <a:gd name="T18" fmla="*/ 2147483647 w 43"/>
                  <a:gd name="T19" fmla="*/ 2147483647 h 70"/>
                  <a:gd name="T20" fmla="*/ 2147483647 w 43"/>
                  <a:gd name="T21" fmla="*/ 2147483647 h 70"/>
                  <a:gd name="T22" fmla="*/ 2147483647 w 43"/>
                  <a:gd name="T23" fmla="*/ 2147483647 h 70"/>
                  <a:gd name="T24" fmla="*/ 2147483647 w 43"/>
                  <a:gd name="T25" fmla="*/ 2147483647 h 70"/>
                  <a:gd name="T26" fmla="*/ 2147483647 w 43"/>
                  <a:gd name="T27" fmla="*/ 2147483647 h 70"/>
                  <a:gd name="T28" fmla="*/ 2147483647 w 43"/>
                  <a:gd name="T29" fmla="*/ 2147483647 h 70"/>
                  <a:gd name="T30" fmla="*/ 0 w 43"/>
                  <a:gd name="T31" fmla="*/ 2147483647 h 70"/>
                  <a:gd name="T32" fmla="*/ 0 w 43"/>
                  <a:gd name="T33" fmla="*/ 2147483647 h 70"/>
                  <a:gd name="T34" fmla="*/ 2147483647 w 43"/>
                  <a:gd name="T35" fmla="*/ 2147483647 h 70"/>
                  <a:gd name="T36" fmla="*/ 2147483647 w 43"/>
                  <a:gd name="T37" fmla="*/ 2147483647 h 70"/>
                  <a:gd name="T38" fmla="*/ 2147483647 w 43"/>
                  <a:gd name="T39" fmla="*/ 2147483647 h 70"/>
                  <a:gd name="T40" fmla="*/ 2147483647 w 43"/>
                  <a:gd name="T41" fmla="*/ 2147483647 h 70"/>
                  <a:gd name="T42" fmla="*/ 2147483647 w 43"/>
                  <a:gd name="T43" fmla="*/ 2147483647 h 70"/>
                  <a:gd name="T44" fmla="*/ 2147483647 w 43"/>
                  <a:gd name="T45" fmla="*/ 2147483647 h 70"/>
                  <a:gd name="T46" fmla="*/ 2147483647 w 43"/>
                  <a:gd name="T47" fmla="*/ 2147483647 h 70"/>
                  <a:gd name="T48" fmla="*/ 2147483647 w 43"/>
                  <a:gd name="T49" fmla="*/ 2147483647 h 70"/>
                  <a:gd name="T50" fmla="*/ 2147483647 w 43"/>
                  <a:gd name="T51" fmla="*/ 2147483647 h 70"/>
                  <a:gd name="T52" fmla="*/ 2147483647 w 43"/>
                  <a:gd name="T53" fmla="*/ 2147483647 h 70"/>
                  <a:gd name="T54" fmla="*/ 2147483647 w 43"/>
                  <a:gd name="T55" fmla="*/ 2147483647 h 70"/>
                  <a:gd name="T56" fmla="*/ 2147483647 w 43"/>
                  <a:gd name="T57" fmla="*/ 2147483647 h 70"/>
                  <a:gd name="T58" fmla="*/ 2147483647 w 43"/>
                  <a:gd name="T59" fmla="*/ 2147483647 h 70"/>
                  <a:gd name="T60" fmla="*/ 2147483647 w 43"/>
                  <a:gd name="T61" fmla="*/ 2147483647 h 70"/>
                  <a:gd name="T62" fmla="*/ 2147483647 w 43"/>
                  <a:gd name="T63" fmla="*/ 2147483647 h 70"/>
                  <a:gd name="T64" fmla="*/ 2147483647 w 43"/>
                  <a:gd name="T65" fmla="*/ 2147483647 h 70"/>
                  <a:gd name="T66" fmla="*/ 2147483647 w 43"/>
                  <a:gd name="T67" fmla="*/ 2147483647 h 70"/>
                  <a:gd name="T68" fmla="*/ 2147483647 w 43"/>
                  <a:gd name="T69" fmla="*/ 2147483647 h 70"/>
                  <a:gd name="T70" fmla="*/ 2147483647 w 43"/>
                  <a:gd name="T71" fmla="*/ 2147483647 h 70"/>
                  <a:gd name="T72" fmla="*/ 2147483647 w 43"/>
                  <a:gd name="T73" fmla="*/ 2147483647 h 70"/>
                  <a:gd name="T74" fmla="*/ 2147483647 w 43"/>
                  <a:gd name="T75" fmla="*/ 2147483647 h 70"/>
                  <a:gd name="T76" fmla="*/ 2147483647 w 43"/>
                  <a:gd name="T77" fmla="*/ 2147483647 h 70"/>
                  <a:gd name="T78" fmla="*/ 2147483647 w 43"/>
                  <a:gd name="T79" fmla="*/ 2147483647 h 70"/>
                  <a:gd name="T80" fmla="*/ 2147483647 w 43"/>
                  <a:gd name="T81" fmla="*/ 2147483647 h 70"/>
                  <a:gd name="T82" fmla="*/ 2147483647 w 43"/>
                  <a:gd name="T83" fmla="*/ 2147483647 h 70"/>
                  <a:gd name="T84" fmla="*/ 2147483647 w 43"/>
                  <a:gd name="T85" fmla="*/ 2147483647 h 70"/>
                  <a:gd name="T86" fmla="*/ 2147483647 w 43"/>
                  <a:gd name="T87" fmla="*/ 2147483647 h 70"/>
                  <a:gd name="T88" fmla="*/ 2147483647 w 43"/>
                  <a:gd name="T89" fmla="*/ 2147483647 h 70"/>
                  <a:gd name="T90" fmla="*/ 2147483647 w 43"/>
                  <a:gd name="T91" fmla="*/ 2147483647 h 70"/>
                  <a:gd name="T92" fmla="*/ 2147483647 w 43"/>
                  <a:gd name="T93" fmla="*/ 2147483647 h 70"/>
                  <a:gd name="T94" fmla="*/ 2147483647 w 43"/>
                  <a:gd name="T95" fmla="*/ 2147483647 h 70"/>
                  <a:gd name="T96" fmla="*/ 2147483647 w 43"/>
                  <a:gd name="T97" fmla="*/ 2147483647 h 70"/>
                  <a:gd name="T98" fmla="*/ 2147483647 w 43"/>
                  <a:gd name="T99" fmla="*/ 2147483647 h 70"/>
                  <a:gd name="T100" fmla="*/ 2147483647 w 43"/>
                  <a:gd name="T101" fmla="*/ 2147483647 h 70"/>
                  <a:gd name="T102" fmla="*/ 2147483647 w 43"/>
                  <a:gd name="T103" fmla="*/ 2147483647 h 70"/>
                  <a:gd name="T104" fmla="*/ 2147483647 w 43"/>
                  <a:gd name="T105" fmla="*/ 2147483647 h 70"/>
                  <a:gd name="T106" fmla="*/ 2147483647 w 43"/>
                  <a:gd name="T107" fmla="*/ 2147483647 h 70"/>
                  <a:gd name="T108" fmla="*/ 2147483647 w 43"/>
                  <a:gd name="T109" fmla="*/ 2147483647 h 70"/>
                  <a:gd name="T110" fmla="*/ 2147483647 w 43"/>
                  <a:gd name="T111" fmla="*/ 0 h 70"/>
                  <a:gd name="T112" fmla="*/ 2147483647 w 43"/>
                  <a:gd name="T113" fmla="*/ 0 h 70"/>
                  <a:gd name="T114" fmla="*/ 2147483647 w 43"/>
                  <a:gd name="T115" fmla="*/ 2147483647 h 70"/>
                  <a:gd name="T116" fmla="*/ 2147483647 w 43"/>
                  <a:gd name="T117" fmla="*/ 0 h 70"/>
                  <a:gd name="T118" fmla="*/ 2147483647 w 43"/>
                  <a:gd name="T119" fmla="*/ 2147483647 h 70"/>
                  <a:gd name="T120" fmla="*/ 2147483647 w 43"/>
                  <a:gd name="T121" fmla="*/ 2147483647 h 7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3" h="70">
                    <a:moveTo>
                      <a:pt x="27" y="6"/>
                    </a:moveTo>
                    <a:cubicBezTo>
                      <a:pt x="23" y="13"/>
                      <a:pt x="23" y="13"/>
                      <a:pt x="23" y="13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23" y="54"/>
                      <a:pt x="23" y="54"/>
                      <a:pt x="23" y="54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11" y="48"/>
                      <a:pt x="11" y="48"/>
                      <a:pt x="11" y="48"/>
                    </a:cubicBezTo>
                    <a:cubicBezTo>
                      <a:pt x="6" y="48"/>
                      <a:pt x="6" y="48"/>
                      <a:pt x="6" y="48"/>
                    </a:cubicBezTo>
                    <a:cubicBezTo>
                      <a:pt x="6" y="52"/>
                      <a:pt x="6" y="52"/>
                      <a:pt x="6" y="52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2" y="68"/>
                      <a:pt x="2" y="68"/>
                      <a:pt x="2" y="68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9" y="70"/>
                      <a:pt x="9" y="70"/>
                      <a:pt x="9" y="70"/>
                    </a:cubicBezTo>
                    <a:cubicBezTo>
                      <a:pt x="11" y="69"/>
                      <a:pt x="11" y="69"/>
                      <a:pt x="11" y="69"/>
                    </a:cubicBezTo>
                    <a:cubicBezTo>
                      <a:pt x="11" y="69"/>
                      <a:pt x="14" y="70"/>
                      <a:pt x="15" y="70"/>
                    </a:cubicBezTo>
                    <a:cubicBezTo>
                      <a:pt x="15" y="70"/>
                      <a:pt x="18" y="67"/>
                      <a:pt x="18" y="67"/>
                    </a:cubicBezTo>
                    <a:cubicBezTo>
                      <a:pt x="22" y="63"/>
                      <a:pt x="22" y="63"/>
                      <a:pt x="22" y="63"/>
                    </a:cubicBezTo>
                    <a:cubicBezTo>
                      <a:pt x="25" y="62"/>
                      <a:pt x="25" y="62"/>
                      <a:pt x="25" y="62"/>
                    </a:cubicBezTo>
                    <a:cubicBezTo>
                      <a:pt x="24" y="62"/>
                      <a:pt x="24" y="62"/>
                      <a:pt x="24" y="62"/>
                    </a:cubicBezTo>
                    <a:cubicBezTo>
                      <a:pt x="24" y="61"/>
                      <a:pt x="24" y="61"/>
                      <a:pt x="24" y="61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3" y="62"/>
                      <a:pt x="43" y="62"/>
                      <a:pt x="43" y="62"/>
                    </a:cubicBezTo>
                    <a:cubicBezTo>
                      <a:pt x="43" y="59"/>
                      <a:pt x="43" y="59"/>
                      <a:pt x="43" y="59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1" y="49"/>
                      <a:pt x="41" y="49"/>
                      <a:pt x="41" y="49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38" y="42"/>
                      <a:pt x="38" y="42"/>
                      <a:pt x="38" y="42"/>
                    </a:cubicBezTo>
                    <a:cubicBezTo>
                      <a:pt x="38" y="42"/>
                      <a:pt x="33" y="41"/>
                      <a:pt x="33" y="41"/>
                    </a:cubicBezTo>
                    <a:cubicBezTo>
                      <a:pt x="32" y="41"/>
                      <a:pt x="28" y="39"/>
                      <a:pt x="28" y="39"/>
                    </a:cubicBezTo>
                    <a:cubicBezTo>
                      <a:pt x="26" y="34"/>
                      <a:pt x="26" y="34"/>
                      <a:pt x="26" y="34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2" y="20"/>
                      <a:pt x="32" y="20"/>
                      <a:pt x="32" y="20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36" y="17"/>
                      <a:pt x="36" y="17"/>
                      <a:pt x="36" y="17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2"/>
                      <a:pt x="39" y="2"/>
                      <a:pt x="39" y="2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5"/>
                      <a:pt x="27" y="5"/>
                      <a:pt x="27" y="5"/>
                    </a:cubicBezTo>
                    <a:lnTo>
                      <a:pt x="27" y="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4" name="Freeform 163"/>
              <p:cNvSpPr>
                <a:spLocks/>
              </p:cNvSpPr>
              <p:nvPr/>
            </p:nvSpPr>
            <p:spPr bwMode="auto">
              <a:xfrm>
                <a:off x="5248200" y="4066131"/>
                <a:ext cx="224403" cy="168703"/>
              </a:xfrm>
              <a:custGeom>
                <a:avLst/>
                <a:gdLst>
                  <a:gd name="T0" fmla="*/ 2147483647 w 144"/>
                  <a:gd name="T1" fmla="*/ 2147483647 h 109"/>
                  <a:gd name="T2" fmla="*/ 2147483647 w 144"/>
                  <a:gd name="T3" fmla="*/ 2147483647 h 109"/>
                  <a:gd name="T4" fmla="*/ 2147483647 w 144"/>
                  <a:gd name="T5" fmla="*/ 2147483647 h 109"/>
                  <a:gd name="T6" fmla="*/ 2147483647 w 144"/>
                  <a:gd name="T7" fmla="*/ 2147483647 h 109"/>
                  <a:gd name="T8" fmla="*/ 2147483647 w 144"/>
                  <a:gd name="T9" fmla="*/ 2147483647 h 109"/>
                  <a:gd name="T10" fmla="*/ 2147483647 w 144"/>
                  <a:gd name="T11" fmla="*/ 2147483647 h 109"/>
                  <a:gd name="T12" fmla="*/ 2147483647 w 144"/>
                  <a:gd name="T13" fmla="*/ 0 h 109"/>
                  <a:gd name="T14" fmla="*/ 2147483647 w 144"/>
                  <a:gd name="T15" fmla="*/ 0 h 109"/>
                  <a:gd name="T16" fmla="*/ 2147483647 w 144"/>
                  <a:gd name="T17" fmla="*/ 2147483647 h 109"/>
                  <a:gd name="T18" fmla="*/ 2147483647 w 144"/>
                  <a:gd name="T19" fmla="*/ 2147483647 h 109"/>
                  <a:gd name="T20" fmla="*/ 2147483647 w 144"/>
                  <a:gd name="T21" fmla="*/ 2147483647 h 109"/>
                  <a:gd name="T22" fmla="*/ 0 w 144"/>
                  <a:gd name="T23" fmla="*/ 2147483647 h 109"/>
                  <a:gd name="T24" fmla="*/ 0 w 144"/>
                  <a:gd name="T25" fmla="*/ 2147483647 h 109"/>
                  <a:gd name="T26" fmla="*/ 2147483647 w 144"/>
                  <a:gd name="T27" fmla="*/ 2147483647 h 109"/>
                  <a:gd name="T28" fmla="*/ 2147483647 w 144"/>
                  <a:gd name="T29" fmla="*/ 2147483647 h 109"/>
                  <a:gd name="T30" fmla="*/ 2147483647 w 144"/>
                  <a:gd name="T31" fmla="*/ 2147483647 h 109"/>
                  <a:gd name="T32" fmla="*/ 2147483647 w 144"/>
                  <a:gd name="T33" fmla="*/ 2147483647 h 109"/>
                  <a:gd name="T34" fmla="*/ 2147483647 w 144"/>
                  <a:gd name="T35" fmla="*/ 2147483647 h 109"/>
                  <a:gd name="T36" fmla="*/ 2147483647 w 144"/>
                  <a:gd name="T37" fmla="*/ 2147483647 h 109"/>
                  <a:gd name="T38" fmla="*/ 2147483647 w 144"/>
                  <a:gd name="T39" fmla="*/ 2147483647 h 10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44" h="109">
                    <a:moveTo>
                      <a:pt x="114" y="79"/>
                    </a:moveTo>
                    <a:lnTo>
                      <a:pt x="120" y="79"/>
                    </a:lnTo>
                    <a:lnTo>
                      <a:pt x="138" y="55"/>
                    </a:lnTo>
                    <a:lnTo>
                      <a:pt x="144" y="49"/>
                    </a:lnTo>
                    <a:lnTo>
                      <a:pt x="132" y="49"/>
                    </a:lnTo>
                    <a:lnTo>
                      <a:pt x="108" y="25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54" y="19"/>
                    </a:lnTo>
                    <a:lnTo>
                      <a:pt x="24" y="43"/>
                    </a:lnTo>
                    <a:lnTo>
                      <a:pt x="6" y="67"/>
                    </a:lnTo>
                    <a:lnTo>
                      <a:pt x="0" y="85"/>
                    </a:lnTo>
                    <a:lnTo>
                      <a:pt x="0" y="97"/>
                    </a:lnTo>
                    <a:lnTo>
                      <a:pt x="6" y="109"/>
                    </a:lnTo>
                    <a:lnTo>
                      <a:pt x="36" y="103"/>
                    </a:lnTo>
                    <a:lnTo>
                      <a:pt x="36" y="109"/>
                    </a:lnTo>
                    <a:lnTo>
                      <a:pt x="42" y="85"/>
                    </a:lnTo>
                    <a:lnTo>
                      <a:pt x="72" y="85"/>
                    </a:lnTo>
                    <a:lnTo>
                      <a:pt x="96" y="85"/>
                    </a:lnTo>
                    <a:lnTo>
                      <a:pt x="114" y="7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5" name="Freeform 164"/>
              <p:cNvSpPr>
                <a:spLocks/>
              </p:cNvSpPr>
              <p:nvPr/>
            </p:nvSpPr>
            <p:spPr bwMode="auto">
              <a:xfrm>
                <a:off x="5248200" y="4066131"/>
                <a:ext cx="224403" cy="168703"/>
              </a:xfrm>
              <a:custGeom>
                <a:avLst/>
                <a:gdLst>
                  <a:gd name="T0" fmla="*/ 2147483647 w 144"/>
                  <a:gd name="T1" fmla="*/ 2147483647 h 109"/>
                  <a:gd name="T2" fmla="*/ 2147483647 w 144"/>
                  <a:gd name="T3" fmla="*/ 2147483647 h 109"/>
                  <a:gd name="T4" fmla="*/ 2147483647 w 144"/>
                  <a:gd name="T5" fmla="*/ 2147483647 h 109"/>
                  <a:gd name="T6" fmla="*/ 2147483647 w 144"/>
                  <a:gd name="T7" fmla="*/ 2147483647 h 109"/>
                  <a:gd name="T8" fmla="*/ 2147483647 w 144"/>
                  <a:gd name="T9" fmla="*/ 2147483647 h 109"/>
                  <a:gd name="T10" fmla="*/ 2147483647 w 144"/>
                  <a:gd name="T11" fmla="*/ 2147483647 h 109"/>
                  <a:gd name="T12" fmla="*/ 2147483647 w 144"/>
                  <a:gd name="T13" fmla="*/ 0 h 109"/>
                  <a:gd name="T14" fmla="*/ 2147483647 w 144"/>
                  <a:gd name="T15" fmla="*/ 0 h 109"/>
                  <a:gd name="T16" fmla="*/ 2147483647 w 144"/>
                  <a:gd name="T17" fmla="*/ 2147483647 h 109"/>
                  <a:gd name="T18" fmla="*/ 2147483647 w 144"/>
                  <a:gd name="T19" fmla="*/ 2147483647 h 109"/>
                  <a:gd name="T20" fmla="*/ 2147483647 w 144"/>
                  <a:gd name="T21" fmla="*/ 2147483647 h 109"/>
                  <a:gd name="T22" fmla="*/ 0 w 144"/>
                  <a:gd name="T23" fmla="*/ 2147483647 h 109"/>
                  <a:gd name="T24" fmla="*/ 0 w 144"/>
                  <a:gd name="T25" fmla="*/ 2147483647 h 109"/>
                  <a:gd name="T26" fmla="*/ 2147483647 w 144"/>
                  <a:gd name="T27" fmla="*/ 2147483647 h 109"/>
                  <a:gd name="T28" fmla="*/ 2147483647 w 144"/>
                  <a:gd name="T29" fmla="*/ 2147483647 h 109"/>
                  <a:gd name="T30" fmla="*/ 2147483647 w 144"/>
                  <a:gd name="T31" fmla="*/ 2147483647 h 109"/>
                  <a:gd name="T32" fmla="*/ 2147483647 w 144"/>
                  <a:gd name="T33" fmla="*/ 2147483647 h 109"/>
                  <a:gd name="T34" fmla="*/ 2147483647 w 144"/>
                  <a:gd name="T35" fmla="*/ 2147483647 h 109"/>
                  <a:gd name="T36" fmla="*/ 2147483647 w 144"/>
                  <a:gd name="T37" fmla="*/ 2147483647 h 10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44" h="109">
                    <a:moveTo>
                      <a:pt x="114" y="79"/>
                    </a:moveTo>
                    <a:lnTo>
                      <a:pt x="120" y="79"/>
                    </a:lnTo>
                    <a:lnTo>
                      <a:pt x="138" y="55"/>
                    </a:lnTo>
                    <a:lnTo>
                      <a:pt x="144" y="49"/>
                    </a:lnTo>
                    <a:lnTo>
                      <a:pt x="132" y="49"/>
                    </a:lnTo>
                    <a:lnTo>
                      <a:pt x="108" y="25"/>
                    </a:lnTo>
                    <a:lnTo>
                      <a:pt x="96" y="0"/>
                    </a:lnTo>
                    <a:lnTo>
                      <a:pt x="90" y="0"/>
                    </a:lnTo>
                    <a:lnTo>
                      <a:pt x="54" y="19"/>
                    </a:lnTo>
                    <a:lnTo>
                      <a:pt x="24" y="43"/>
                    </a:lnTo>
                    <a:lnTo>
                      <a:pt x="6" y="67"/>
                    </a:lnTo>
                    <a:lnTo>
                      <a:pt x="0" y="85"/>
                    </a:lnTo>
                    <a:lnTo>
                      <a:pt x="0" y="97"/>
                    </a:lnTo>
                    <a:lnTo>
                      <a:pt x="6" y="109"/>
                    </a:lnTo>
                    <a:lnTo>
                      <a:pt x="36" y="103"/>
                    </a:lnTo>
                    <a:lnTo>
                      <a:pt x="36" y="109"/>
                    </a:lnTo>
                    <a:lnTo>
                      <a:pt x="42" y="85"/>
                    </a:lnTo>
                    <a:lnTo>
                      <a:pt x="72" y="85"/>
                    </a:lnTo>
                    <a:lnTo>
                      <a:pt x="96" y="85"/>
                    </a:lnTo>
                  </a:path>
                </a:pathLst>
              </a:custGeom>
              <a:solidFill>
                <a:srgbClr val="E5A69E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6" name="Freeform 165"/>
              <p:cNvSpPr>
                <a:spLocks/>
              </p:cNvSpPr>
              <p:nvPr/>
            </p:nvSpPr>
            <p:spPr bwMode="auto">
              <a:xfrm>
                <a:off x="5396534" y="4189341"/>
                <a:ext cx="28525" cy="7582"/>
              </a:xfrm>
              <a:custGeom>
                <a:avLst/>
                <a:gdLst>
                  <a:gd name="T0" fmla="*/ 0 w 18"/>
                  <a:gd name="T1" fmla="*/ 2147483647 h 6"/>
                  <a:gd name="T2" fmla="*/ 2147483647 w 18"/>
                  <a:gd name="T3" fmla="*/ 2147483647 h 6"/>
                  <a:gd name="T4" fmla="*/ 2147483647 w 18"/>
                  <a:gd name="T5" fmla="*/ 0 h 6"/>
                  <a:gd name="T6" fmla="*/ 0 w 18"/>
                  <a:gd name="T7" fmla="*/ 2147483647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6">
                    <a:moveTo>
                      <a:pt x="0" y="6"/>
                    </a:moveTo>
                    <a:lnTo>
                      <a:pt x="6" y="6"/>
                    </a:lnTo>
                    <a:lnTo>
                      <a:pt x="18" y="0"/>
                    </a:lnTo>
                    <a:lnTo>
                      <a:pt x="0" y="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7" name="Freeform 166"/>
              <p:cNvSpPr>
                <a:spLocks/>
              </p:cNvSpPr>
              <p:nvPr/>
            </p:nvSpPr>
            <p:spPr bwMode="auto">
              <a:xfrm>
                <a:off x="5396534" y="4189341"/>
                <a:ext cx="28525" cy="7582"/>
              </a:xfrm>
              <a:custGeom>
                <a:avLst/>
                <a:gdLst>
                  <a:gd name="T0" fmla="*/ 0 w 18"/>
                  <a:gd name="T1" fmla="*/ 2147483647 h 6"/>
                  <a:gd name="T2" fmla="*/ 2147483647 w 18"/>
                  <a:gd name="T3" fmla="*/ 2147483647 h 6"/>
                  <a:gd name="T4" fmla="*/ 2147483647 w 18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6">
                    <a:moveTo>
                      <a:pt x="0" y="6"/>
                    </a:moveTo>
                    <a:lnTo>
                      <a:pt x="6" y="6"/>
                    </a:lnTo>
                    <a:lnTo>
                      <a:pt x="18" y="0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8" name="Freeform 167"/>
              <p:cNvSpPr>
                <a:spLocks/>
              </p:cNvSpPr>
              <p:nvPr/>
            </p:nvSpPr>
            <p:spPr bwMode="auto">
              <a:xfrm>
                <a:off x="5303349" y="4196924"/>
                <a:ext cx="121710" cy="157331"/>
              </a:xfrm>
              <a:custGeom>
                <a:avLst/>
                <a:gdLst>
                  <a:gd name="T0" fmla="*/ 2147483647 w 78"/>
                  <a:gd name="T1" fmla="*/ 2147483647 h 102"/>
                  <a:gd name="T2" fmla="*/ 2147483647 w 78"/>
                  <a:gd name="T3" fmla="*/ 0 h 102"/>
                  <a:gd name="T4" fmla="*/ 2147483647 w 78"/>
                  <a:gd name="T5" fmla="*/ 0 h 102"/>
                  <a:gd name="T6" fmla="*/ 2147483647 w 78"/>
                  <a:gd name="T7" fmla="*/ 0 h 102"/>
                  <a:gd name="T8" fmla="*/ 0 w 78"/>
                  <a:gd name="T9" fmla="*/ 2147483647 h 102"/>
                  <a:gd name="T10" fmla="*/ 2147483647 w 78"/>
                  <a:gd name="T11" fmla="*/ 2147483647 h 102"/>
                  <a:gd name="T12" fmla="*/ 0 w 78"/>
                  <a:gd name="T13" fmla="*/ 2147483647 h 102"/>
                  <a:gd name="T14" fmla="*/ 0 w 78"/>
                  <a:gd name="T15" fmla="*/ 2147483647 h 102"/>
                  <a:gd name="T16" fmla="*/ 2147483647 w 78"/>
                  <a:gd name="T17" fmla="*/ 2147483647 h 102"/>
                  <a:gd name="T18" fmla="*/ 2147483647 w 78"/>
                  <a:gd name="T19" fmla="*/ 2147483647 h 102"/>
                  <a:gd name="T20" fmla="*/ 2147483647 w 78"/>
                  <a:gd name="T21" fmla="*/ 2147483647 h 102"/>
                  <a:gd name="T22" fmla="*/ 2147483647 w 78"/>
                  <a:gd name="T23" fmla="*/ 2147483647 h 102"/>
                  <a:gd name="T24" fmla="*/ 2147483647 w 78"/>
                  <a:gd name="T25" fmla="*/ 2147483647 h 1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8" h="102">
                    <a:moveTo>
                      <a:pt x="60" y="6"/>
                    </a:moveTo>
                    <a:lnTo>
                      <a:pt x="60" y="0"/>
                    </a:lnTo>
                    <a:lnTo>
                      <a:pt x="36" y="0"/>
                    </a:lnTo>
                    <a:lnTo>
                      <a:pt x="6" y="0"/>
                    </a:lnTo>
                    <a:lnTo>
                      <a:pt x="0" y="24"/>
                    </a:lnTo>
                    <a:lnTo>
                      <a:pt x="12" y="42"/>
                    </a:lnTo>
                    <a:lnTo>
                      <a:pt x="0" y="66"/>
                    </a:lnTo>
                    <a:lnTo>
                      <a:pt x="0" y="84"/>
                    </a:lnTo>
                    <a:lnTo>
                      <a:pt x="6" y="102"/>
                    </a:lnTo>
                    <a:lnTo>
                      <a:pt x="36" y="102"/>
                    </a:lnTo>
                    <a:lnTo>
                      <a:pt x="78" y="90"/>
                    </a:lnTo>
                    <a:lnTo>
                      <a:pt x="60" y="36"/>
                    </a:lnTo>
                    <a:lnTo>
                      <a:pt x="60" y="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9" name="Freeform 168"/>
              <p:cNvSpPr>
                <a:spLocks/>
              </p:cNvSpPr>
              <p:nvPr/>
            </p:nvSpPr>
            <p:spPr bwMode="auto">
              <a:xfrm>
                <a:off x="5484013" y="4075608"/>
                <a:ext cx="355622" cy="318452"/>
              </a:xfrm>
              <a:custGeom>
                <a:avLst/>
                <a:gdLst>
                  <a:gd name="T0" fmla="*/ 2147483647 w 228"/>
                  <a:gd name="T1" fmla="*/ 2147483647 h 205"/>
                  <a:gd name="T2" fmla="*/ 2147483647 w 228"/>
                  <a:gd name="T3" fmla="*/ 2147483647 h 205"/>
                  <a:gd name="T4" fmla="*/ 2147483647 w 228"/>
                  <a:gd name="T5" fmla="*/ 2147483647 h 205"/>
                  <a:gd name="T6" fmla="*/ 2147483647 w 228"/>
                  <a:gd name="T7" fmla="*/ 2147483647 h 205"/>
                  <a:gd name="T8" fmla="*/ 2147483647 w 228"/>
                  <a:gd name="T9" fmla="*/ 2147483647 h 205"/>
                  <a:gd name="T10" fmla="*/ 2147483647 w 228"/>
                  <a:gd name="T11" fmla="*/ 2147483647 h 205"/>
                  <a:gd name="T12" fmla="*/ 2147483647 w 228"/>
                  <a:gd name="T13" fmla="*/ 2147483647 h 205"/>
                  <a:gd name="T14" fmla="*/ 2147483647 w 228"/>
                  <a:gd name="T15" fmla="*/ 2147483647 h 205"/>
                  <a:gd name="T16" fmla="*/ 2147483647 w 228"/>
                  <a:gd name="T17" fmla="*/ 2147483647 h 205"/>
                  <a:gd name="T18" fmla="*/ 2147483647 w 228"/>
                  <a:gd name="T19" fmla="*/ 0 h 205"/>
                  <a:gd name="T20" fmla="*/ 2147483647 w 228"/>
                  <a:gd name="T21" fmla="*/ 2147483647 h 205"/>
                  <a:gd name="T22" fmla="*/ 2147483647 w 228"/>
                  <a:gd name="T23" fmla="*/ 2147483647 h 205"/>
                  <a:gd name="T24" fmla="*/ 2147483647 w 228"/>
                  <a:gd name="T25" fmla="*/ 2147483647 h 205"/>
                  <a:gd name="T26" fmla="*/ 2147483647 w 228"/>
                  <a:gd name="T27" fmla="*/ 2147483647 h 205"/>
                  <a:gd name="T28" fmla="*/ 2147483647 w 228"/>
                  <a:gd name="T29" fmla="*/ 2147483647 h 205"/>
                  <a:gd name="T30" fmla="*/ 2147483647 w 228"/>
                  <a:gd name="T31" fmla="*/ 2147483647 h 205"/>
                  <a:gd name="T32" fmla="*/ 2147483647 w 228"/>
                  <a:gd name="T33" fmla="*/ 2147483647 h 205"/>
                  <a:gd name="T34" fmla="*/ 2147483647 w 228"/>
                  <a:gd name="T35" fmla="*/ 2147483647 h 205"/>
                  <a:gd name="T36" fmla="*/ 2147483647 w 228"/>
                  <a:gd name="T37" fmla="*/ 2147483647 h 205"/>
                  <a:gd name="T38" fmla="*/ 0 w 228"/>
                  <a:gd name="T39" fmla="*/ 2147483647 h 205"/>
                  <a:gd name="T40" fmla="*/ 0 w 228"/>
                  <a:gd name="T41" fmla="*/ 2147483647 h 205"/>
                  <a:gd name="T42" fmla="*/ 2147483647 w 228"/>
                  <a:gd name="T43" fmla="*/ 2147483647 h 205"/>
                  <a:gd name="T44" fmla="*/ 2147483647 w 228"/>
                  <a:gd name="T45" fmla="*/ 2147483647 h 205"/>
                  <a:gd name="T46" fmla="*/ 2147483647 w 228"/>
                  <a:gd name="T47" fmla="*/ 2147483647 h 205"/>
                  <a:gd name="T48" fmla="*/ 2147483647 w 228"/>
                  <a:gd name="T49" fmla="*/ 2147483647 h 205"/>
                  <a:gd name="T50" fmla="*/ 2147483647 w 228"/>
                  <a:gd name="T51" fmla="*/ 2147483647 h 205"/>
                  <a:gd name="T52" fmla="*/ 2147483647 w 228"/>
                  <a:gd name="T53" fmla="*/ 2147483647 h 20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28" h="205">
                    <a:moveTo>
                      <a:pt x="120" y="151"/>
                    </a:moveTo>
                    <a:lnTo>
                      <a:pt x="150" y="163"/>
                    </a:lnTo>
                    <a:lnTo>
                      <a:pt x="180" y="121"/>
                    </a:lnTo>
                    <a:lnTo>
                      <a:pt x="198" y="73"/>
                    </a:lnTo>
                    <a:lnTo>
                      <a:pt x="204" y="55"/>
                    </a:lnTo>
                    <a:lnTo>
                      <a:pt x="222" y="49"/>
                    </a:lnTo>
                    <a:lnTo>
                      <a:pt x="228" y="31"/>
                    </a:lnTo>
                    <a:lnTo>
                      <a:pt x="210" y="25"/>
                    </a:lnTo>
                    <a:lnTo>
                      <a:pt x="198" y="7"/>
                    </a:lnTo>
                    <a:lnTo>
                      <a:pt x="204" y="0"/>
                    </a:lnTo>
                    <a:lnTo>
                      <a:pt x="174" y="25"/>
                    </a:lnTo>
                    <a:lnTo>
                      <a:pt x="144" y="31"/>
                    </a:lnTo>
                    <a:lnTo>
                      <a:pt x="108" y="31"/>
                    </a:lnTo>
                    <a:lnTo>
                      <a:pt x="84" y="43"/>
                    </a:lnTo>
                    <a:lnTo>
                      <a:pt x="48" y="31"/>
                    </a:lnTo>
                    <a:lnTo>
                      <a:pt x="24" y="31"/>
                    </a:lnTo>
                    <a:lnTo>
                      <a:pt x="12" y="49"/>
                    </a:lnTo>
                    <a:lnTo>
                      <a:pt x="12" y="67"/>
                    </a:lnTo>
                    <a:lnTo>
                      <a:pt x="12" y="91"/>
                    </a:lnTo>
                    <a:lnTo>
                      <a:pt x="0" y="133"/>
                    </a:lnTo>
                    <a:lnTo>
                      <a:pt x="0" y="163"/>
                    </a:lnTo>
                    <a:lnTo>
                      <a:pt x="24" y="163"/>
                    </a:lnTo>
                    <a:lnTo>
                      <a:pt x="48" y="193"/>
                    </a:lnTo>
                    <a:lnTo>
                      <a:pt x="72" y="199"/>
                    </a:lnTo>
                    <a:lnTo>
                      <a:pt x="96" y="205"/>
                    </a:lnTo>
                    <a:lnTo>
                      <a:pt x="102" y="175"/>
                    </a:lnTo>
                    <a:lnTo>
                      <a:pt x="120" y="15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0" name="Freeform 169"/>
              <p:cNvSpPr>
                <a:spLocks/>
              </p:cNvSpPr>
              <p:nvPr/>
            </p:nvSpPr>
            <p:spPr bwMode="auto">
              <a:xfrm>
                <a:off x="5830127" y="4196924"/>
                <a:ext cx="384148" cy="223675"/>
              </a:xfrm>
              <a:custGeom>
                <a:avLst/>
                <a:gdLst>
                  <a:gd name="T0" fmla="*/ 2147483647 w 246"/>
                  <a:gd name="T1" fmla="*/ 2147483647 h 144"/>
                  <a:gd name="T2" fmla="*/ 2147483647 w 246"/>
                  <a:gd name="T3" fmla="*/ 2147483647 h 144"/>
                  <a:gd name="T4" fmla="*/ 2147483647 w 246"/>
                  <a:gd name="T5" fmla="*/ 2147483647 h 144"/>
                  <a:gd name="T6" fmla="*/ 2147483647 w 246"/>
                  <a:gd name="T7" fmla="*/ 2147483647 h 144"/>
                  <a:gd name="T8" fmla="*/ 0 w 246"/>
                  <a:gd name="T9" fmla="*/ 2147483647 h 144"/>
                  <a:gd name="T10" fmla="*/ 2147483647 w 246"/>
                  <a:gd name="T11" fmla="*/ 2147483647 h 144"/>
                  <a:gd name="T12" fmla="*/ 2147483647 w 246"/>
                  <a:gd name="T13" fmla="*/ 2147483647 h 144"/>
                  <a:gd name="T14" fmla="*/ 2147483647 w 246"/>
                  <a:gd name="T15" fmla="*/ 2147483647 h 144"/>
                  <a:gd name="T16" fmla="*/ 2147483647 w 246"/>
                  <a:gd name="T17" fmla="*/ 2147483647 h 144"/>
                  <a:gd name="T18" fmla="*/ 2147483647 w 246"/>
                  <a:gd name="T19" fmla="*/ 2147483647 h 144"/>
                  <a:gd name="T20" fmla="*/ 2147483647 w 246"/>
                  <a:gd name="T21" fmla="*/ 2147483647 h 144"/>
                  <a:gd name="T22" fmla="*/ 2147483647 w 246"/>
                  <a:gd name="T23" fmla="*/ 2147483647 h 144"/>
                  <a:gd name="T24" fmla="*/ 2147483647 w 246"/>
                  <a:gd name="T25" fmla="*/ 2147483647 h 144"/>
                  <a:gd name="T26" fmla="*/ 2147483647 w 246"/>
                  <a:gd name="T27" fmla="*/ 2147483647 h 144"/>
                  <a:gd name="T28" fmla="*/ 2147483647 w 246"/>
                  <a:gd name="T29" fmla="*/ 2147483647 h 144"/>
                  <a:gd name="T30" fmla="*/ 2147483647 w 246"/>
                  <a:gd name="T31" fmla="*/ 2147483647 h 144"/>
                  <a:gd name="T32" fmla="*/ 2147483647 w 246"/>
                  <a:gd name="T33" fmla="*/ 2147483647 h 144"/>
                  <a:gd name="T34" fmla="*/ 2147483647 w 246"/>
                  <a:gd name="T35" fmla="*/ 2147483647 h 144"/>
                  <a:gd name="T36" fmla="*/ 2147483647 w 246"/>
                  <a:gd name="T37" fmla="*/ 2147483647 h 144"/>
                  <a:gd name="T38" fmla="*/ 2147483647 w 246"/>
                  <a:gd name="T39" fmla="*/ 0 h 144"/>
                  <a:gd name="T40" fmla="*/ 2147483647 w 246"/>
                  <a:gd name="T41" fmla="*/ 2147483647 h 144"/>
                  <a:gd name="T42" fmla="*/ 2147483647 w 246"/>
                  <a:gd name="T43" fmla="*/ 2147483647 h 14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46" h="144">
                    <a:moveTo>
                      <a:pt x="78" y="36"/>
                    </a:moveTo>
                    <a:lnTo>
                      <a:pt x="72" y="48"/>
                    </a:lnTo>
                    <a:lnTo>
                      <a:pt x="36" y="60"/>
                    </a:lnTo>
                    <a:lnTo>
                      <a:pt x="12" y="66"/>
                    </a:lnTo>
                    <a:lnTo>
                      <a:pt x="0" y="102"/>
                    </a:lnTo>
                    <a:lnTo>
                      <a:pt x="12" y="132"/>
                    </a:lnTo>
                    <a:lnTo>
                      <a:pt x="18" y="144"/>
                    </a:lnTo>
                    <a:lnTo>
                      <a:pt x="42" y="132"/>
                    </a:lnTo>
                    <a:lnTo>
                      <a:pt x="66" y="132"/>
                    </a:lnTo>
                    <a:lnTo>
                      <a:pt x="78" y="138"/>
                    </a:lnTo>
                    <a:lnTo>
                      <a:pt x="78" y="114"/>
                    </a:lnTo>
                    <a:lnTo>
                      <a:pt x="114" y="108"/>
                    </a:lnTo>
                    <a:lnTo>
                      <a:pt x="144" y="120"/>
                    </a:lnTo>
                    <a:lnTo>
                      <a:pt x="198" y="108"/>
                    </a:lnTo>
                    <a:lnTo>
                      <a:pt x="246" y="102"/>
                    </a:lnTo>
                    <a:lnTo>
                      <a:pt x="210" y="66"/>
                    </a:lnTo>
                    <a:lnTo>
                      <a:pt x="186" y="54"/>
                    </a:lnTo>
                    <a:lnTo>
                      <a:pt x="168" y="24"/>
                    </a:lnTo>
                    <a:lnTo>
                      <a:pt x="156" y="0"/>
                    </a:lnTo>
                    <a:lnTo>
                      <a:pt x="108" y="30"/>
                    </a:lnTo>
                    <a:lnTo>
                      <a:pt x="78" y="3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1" name="Freeform 170"/>
              <p:cNvSpPr>
                <a:spLocks/>
              </p:cNvSpPr>
              <p:nvPr/>
            </p:nvSpPr>
            <p:spPr bwMode="auto">
              <a:xfrm>
                <a:off x="5717925" y="4403539"/>
                <a:ext cx="233913" cy="278645"/>
              </a:xfrm>
              <a:custGeom>
                <a:avLst/>
                <a:gdLst>
                  <a:gd name="T0" fmla="*/ 2147483647 w 150"/>
                  <a:gd name="T1" fmla="*/ 2147483647 h 180"/>
                  <a:gd name="T2" fmla="*/ 2147483647 w 150"/>
                  <a:gd name="T3" fmla="*/ 2147483647 h 180"/>
                  <a:gd name="T4" fmla="*/ 2147483647 w 150"/>
                  <a:gd name="T5" fmla="*/ 2147483647 h 180"/>
                  <a:gd name="T6" fmla="*/ 2147483647 w 150"/>
                  <a:gd name="T7" fmla="*/ 2147483647 h 180"/>
                  <a:gd name="T8" fmla="*/ 2147483647 w 150"/>
                  <a:gd name="T9" fmla="*/ 2147483647 h 180"/>
                  <a:gd name="T10" fmla="*/ 2147483647 w 150"/>
                  <a:gd name="T11" fmla="*/ 0 h 180"/>
                  <a:gd name="T12" fmla="*/ 2147483647 w 150"/>
                  <a:gd name="T13" fmla="*/ 0 h 180"/>
                  <a:gd name="T14" fmla="*/ 2147483647 w 150"/>
                  <a:gd name="T15" fmla="*/ 2147483647 h 180"/>
                  <a:gd name="T16" fmla="*/ 2147483647 w 150"/>
                  <a:gd name="T17" fmla="*/ 2147483647 h 180"/>
                  <a:gd name="T18" fmla="*/ 2147483647 w 150"/>
                  <a:gd name="T19" fmla="*/ 2147483647 h 180"/>
                  <a:gd name="T20" fmla="*/ 2147483647 w 150"/>
                  <a:gd name="T21" fmla="*/ 2147483647 h 180"/>
                  <a:gd name="T22" fmla="*/ 2147483647 w 150"/>
                  <a:gd name="T23" fmla="*/ 2147483647 h 180"/>
                  <a:gd name="T24" fmla="*/ 2147483647 w 150"/>
                  <a:gd name="T25" fmla="*/ 2147483647 h 180"/>
                  <a:gd name="T26" fmla="*/ 2147483647 w 150"/>
                  <a:gd name="T27" fmla="*/ 2147483647 h 180"/>
                  <a:gd name="T28" fmla="*/ 2147483647 w 150"/>
                  <a:gd name="T29" fmla="*/ 2147483647 h 180"/>
                  <a:gd name="T30" fmla="*/ 2147483647 w 150"/>
                  <a:gd name="T31" fmla="*/ 2147483647 h 180"/>
                  <a:gd name="T32" fmla="*/ 2147483647 w 150"/>
                  <a:gd name="T33" fmla="*/ 2147483647 h 180"/>
                  <a:gd name="T34" fmla="*/ 0 w 150"/>
                  <a:gd name="T35" fmla="*/ 2147483647 h 180"/>
                  <a:gd name="T36" fmla="*/ 2147483647 w 150"/>
                  <a:gd name="T37" fmla="*/ 2147483647 h 180"/>
                  <a:gd name="T38" fmla="*/ 2147483647 w 150"/>
                  <a:gd name="T39" fmla="*/ 2147483647 h 180"/>
                  <a:gd name="T40" fmla="*/ 2147483647 w 150"/>
                  <a:gd name="T41" fmla="*/ 2147483647 h 180"/>
                  <a:gd name="T42" fmla="*/ 2147483647 w 150"/>
                  <a:gd name="T43" fmla="*/ 2147483647 h 1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50" h="180">
                    <a:moveTo>
                      <a:pt x="66" y="162"/>
                    </a:moveTo>
                    <a:lnTo>
                      <a:pt x="90" y="144"/>
                    </a:lnTo>
                    <a:lnTo>
                      <a:pt x="114" y="96"/>
                    </a:lnTo>
                    <a:lnTo>
                      <a:pt x="132" y="78"/>
                    </a:lnTo>
                    <a:lnTo>
                      <a:pt x="150" y="6"/>
                    </a:lnTo>
                    <a:lnTo>
                      <a:pt x="138" y="0"/>
                    </a:lnTo>
                    <a:lnTo>
                      <a:pt x="114" y="0"/>
                    </a:lnTo>
                    <a:lnTo>
                      <a:pt x="90" y="12"/>
                    </a:lnTo>
                    <a:lnTo>
                      <a:pt x="72" y="18"/>
                    </a:lnTo>
                    <a:lnTo>
                      <a:pt x="60" y="30"/>
                    </a:lnTo>
                    <a:lnTo>
                      <a:pt x="48" y="36"/>
                    </a:lnTo>
                    <a:lnTo>
                      <a:pt x="48" y="48"/>
                    </a:lnTo>
                    <a:lnTo>
                      <a:pt x="60" y="54"/>
                    </a:lnTo>
                    <a:lnTo>
                      <a:pt x="54" y="84"/>
                    </a:lnTo>
                    <a:lnTo>
                      <a:pt x="48" y="114"/>
                    </a:lnTo>
                    <a:lnTo>
                      <a:pt x="30" y="114"/>
                    </a:lnTo>
                    <a:lnTo>
                      <a:pt x="12" y="126"/>
                    </a:lnTo>
                    <a:lnTo>
                      <a:pt x="0" y="138"/>
                    </a:lnTo>
                    <a:lnTo>
                      <a:pt x="18" y="156"/>
                    </a:lnTo>
                    <a:lnTo>
                      <a:pt x="24" y="180"/>
                    </a:lnTo>
                    <a:lnTo>
                      <a:pt x="42" y="162"/>
                    </a:lnTo>
                    <a:lnTo>
                      <a:pt x="66" y="16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2" name="Freeform 171"/>
              <p:cNvSpPr>
                <a:spLocks/>
              </p:cNvSpPr>
              <p:nvPr/>
            </p:nvSpPr>
            <p:spPr bwMode="auto">
              <a:xfrm>
                <a:off x="5670382" y="4460406"/>
                <a:ext cx="140728" cy="155435"/>
              </a:xfrm>
              <a:custGeom>
                <a:avLst/>
                <a:gdLst>
                  <a:gd name="T0" fmla="*/ 2147483647 w 90"/>
                  <a:gd name="T1" fmla="*/ 2147483647 h 102"/>
                  <a:gd name="T2" fmla="*/ 2147483647 w 90"/>
                  <a:gd name="T3" fmla="*/ 2147483647 h 102"/>
                  <a:gd name="T4" fmla="*/ 2147483647 w 90"/>
                  <a:gd name="T5" fmla="*/ 2147483647 h 102"/>
                  <a:gd name="T6" fmla="*/ 2147483647 w 90"/>
                  <a:gd name="T7" fmla="*/ 2147483647 h 102"/>
                  <a:gd name="T8" fmla="*/ 2147483647 w 90"/>
                  <a:gd name="T9" fmla="*/ 2147483647 h 102"/>
                  <a:gd name="T10" fmla="*/ 2147483647 w 90"/>
                  <a:gd name="T11" fmla="*/ 0 h 102"/>
                  <a:gd name="T12" fmla="*/ 2147483647 w 90"/>
                  <a:gd name="T13" fmla="*/ 0 h 102"/>
                  <a:gd name="T14" fmla="*/ 0 w 90"/>
                  <a:gd name="T15" fmla="*/ 0 h 102"/>
                  <a:gd name="T16" fmla="*/ 0 w 90"/>
                  <a:gd name="T17" fmla="*/ 2147483647 h 102"/>
                  <a:gd name="T18" fmla="*/ 0 w 90"/>
                  <a:gd name="T19" fmla="*/ 2147483647 h 102"/>
                  <a:gd name="T20" fmla="*/ 2147483647 w 90"/>
                  <a:gd name="T21" fmla="*/ 2147483647 h 102"/>
                  <a:gd name="T22" fmla="*/ 2147483647 w 90"/>
                  <a:gd name="T23" fmla="*/ 2147483647 h 102"/>
                  <a:gd name="T24" fmla="*/ 2147483647 w 90"/>
                  <a:gd name="T25" fmla="*/ 2147483647 h 1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102">
                    <a:moveTo>
                      <a:pt x="60" y="78"/>
                    </a:moveTo>
                    <a:lnTo>
                      <a:pt x="78" y="78"/>
                    </a:lnTo>
                    <a:lnTo>
                      <a:pt x="84" y="48"/>
                    </a:lnTo>
                    <a:lnTo>
                      <a:pt x="90" y="18"/>
                    </a:lnTo>
                    <a:lnTo>
                      <a:pt x="78" y="12"/>
                    </a:lnTo>
                    <a:lnTo>
                      <a:pt x="78" y="0"/>
                    </a:lnTo>
                    <a:lnTo>
                      <a:pt x="48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54"/>
                    </a:lnTo>
                    <a:lnTo>
                      <a:pt x="30" y="102"/>
                    </a:lnTo>
                    <a:lnTo>
                      <a:pt x="42" y="90"/>
                    </a:lnTo>
                    <a:lnTo>
                      <a:pt x="60" y="7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3" name="Freeform 172"/>
              <p:cNvSpPr>
                <a:spLocks/>
              </p:cNvSpPr>
              <p:nvPr/>
            </p:nvSpPr>
            <p:spPr bwMode="auto">
              <a:xfrm>
                <a:off x="5632348" y="4151430"/>
                <a:ext cx="224403" cy="308975"/>
              </a:xfrm>
              <a:custGeom>
                <a:avLst/>
                <a:gdLst>
                  <a:gd name="T0" fmla="*/ 2147483647 w 144"/>
                  <a:gd name="T1" fmla="*/ 2147483647 h 198"/>
                  <a:gd name="T2" fmla="*/ 2147483647 w 144"/>
                  <a:gd name="T3" fmla="*/ 2147483647 h 198"/>
                  <a:gd name="T4" fmla="*/ 2147483647 w 144"/>
                  <a:gd name="T5" fmla="*/ 2147483647 h 198"/>
                  <a:gd name="T6" fmla="*/ 2147483647 w 144"/>
                  <a:gd name="T7" fmla="*/ 2147483647 h 198"/>
                  <a:gd name="T8" fmla="*/ 2147483647 w 144"/>
                  <a:gd name="T9" fmla="*/ 2147483647 h 198"/>
                  <a:gd name="T10" fmla="*/ 2147483647 w 144"/>
                  <a:gd name="T11" fmla="*/ 2147483647 h 198"/>
                  <a:gd name="T12" fmla="*/ 2147483647 w 144"/>
                  <a:gd name="T13" fmla="*/ 2147483647 h 198"/>
                  <a:gd name="T14" fmla="*/ 2147483647 w 144"/>
                  <a:gd name="T15" fmla="*/ 2147483647 h 198"/>
                  <a:gd name="T16" fmla="*/ 2147483647 w 144"/>
                  <a:gd name="T17" fmla="*/ 0 h 198"/>
                  <a:gd name="T18" fmla="*/ 2147483647 w 144"/>
                  <a:gd name="T19" fmla="*/ 0 h 198"/>
                  <a:gd name="T20" fmla="*/ 2147483647 w 144"/>
                  <a:gd name="T21" fmla="*/ 2147483647 h 198"/>
                  <a:gd name="T22" fmla="*/ 2147483647 w 144"/>
                  <a:gd name="T23" fmla="*/ 2147483647 h 198"/>
                  <a:gd name="T24" fmla="*/ 2147483647 w 144"/>
                  <a:gd name="T25" fmla="*/ 2147483647 h 198"/>
                  <a:gd name="T26" fmla="*/ 2147483647 w 144"/>
                  <a:gd name="T27" fmla="*/ 2147483647 h 198"/>
                  <a:gd name="T28" fmla="*/ 2147483647 w 144"/>
                  <a:gd name="T29" fmla="*/ 2147483647 h 198"/>
                  <a:gd name="T30" fmla="*/ 2147483647 w 144"/>
                  <a:gd name="T31" fmla="*/ 2147483647 h 198"/>
                  <a:gd name="T32" fmla="*/ 0 w 144"/>
                  <a:gd name="T33" fmla="*/ 2147483647 h 198"/>
                  <a:gd name="T34" fmla="*/ 2147483647 w 144"/>
                  <a:gd name="T35" fmla="*/ 2147483647 h 198"/>
                  <a:gd name="T36" fmla="*/ 2147483647 w 144"/>
                  <a:gd name="T37" fmla="*/ 2147483647 h 198"/>
                  <a:gd name="T38" fmla="*/ 2147483647 w 144"/>
                  <a:gd name="T39" fmla="*/ 2147483647 h 198"/>
                  <a:gd name="T40" fmla="*/ 2147483647 w 144"/>
                  <a:gd name="T41" fmla="*/ 2147483647 h 198"/>
                  <a:gd name="T42" fmla="*/ 2147483647 w 144"/>
                  <a:gd name="T43" fmla="*/ 2147483647 h 19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44" h="198">
                    <a:moveTo>
                      <a:pt x="144" y="174"/>
                    </a:moveTo>
                    <a:lnTo>
                      <a:pt x="138" y="162"/>
                    </a:lnTo>
                    <a:lnTo>
                      <a:pt x="126" y="132"/>
                    </a:lnTo>
                    <a:lnTo>
                      <a:pt x="138" y="96"/>
                    </a:lnTo>
                    <a:lnTo>
                      <a:pt x="132" y="96"/>
                    </a:lnTo>
                    <a:lnTo>
                      <a:pt x="114" y="66"/>
                    </a:lnTo>
                    <a:lnTo>
                      <a:pt x="114" y="48"/>
                    </a:lnTo>
                    <a:lnTo>
                      <a:pt x="138" y="42"/>
                    </a:lnTo>
                    <a:lnTo>
                      <a:pt x="126" y="0"/>
                    </a:lnTo>
                    <a:lnTo>
                      <a:pt x="108" y="6"/>
                    </a:lnTo>
                    <a:lnTo>
                      <a:pt x="102" y="24"/>
                    </a:lnTo>
                    <a:lnTo>
                      <a:pt x="84" y="72"/>
                    </a:lnTo>
                    <a:lnTo>
                      <a:pt x="54" y="114"/>
                    </a:lnTo>
                    <a:lnTo>
                      <a:pt x="24" y="102"/>
                    </a:lnTo>
                    <a:lnTo>
                      <a:pt x="6" y="126"/>
                    </a:lnTo>
                    <a:lnTo>
                      <a:pt x="0" y="156"/>
                    </a:lnTo>
                    <a:lnTo>
                      <a:pt x="18" y="156"/>
                    </a:lnTo>
                    <a:lnTo>
                      <a:pt x="24" y="198"/>
                    </a:lnTo>
                    <a:lnTo>
                      <a:pt x="72" y="198"/>
                    </a:lnTo>
                    <a:lnTo>
                      <a:pt x="102" y="198"/>
                    </a:lnTo>
                    <a:lnTo>
                      <a:pt x="144" y="17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4" name="Freeform 173"/>
              <p:cNvSpPr>
                <a:spLocks/>
              </p:cNvSpPr>
              <p:nvPr/>
            </p:nvSpPr>
            <p:spPr bwMode="auto">
              <a:xfrm>
                <a:off x="5632348" y="4151430"/>
                <a:ext cx="224403" cy="308975"/>
              </a:xfrm>
              <a:custGeom>
                <a:avLst/>
                <a:gdLst>
                  <a:gd name="T0" fmla="*/ 2147483647 w 144"/>
                  <a:gd name="T1" fmla="*/ 2147483647 h 198"/>
                  <a:gd name="T2" fmla="*/ 2147483647 w 144"/>
                  <a:gd name="T3" fmla="*/ 2147483647 h 198"/>
                  <a:gd name="T4" fmla="*/ 2147483647 w 144"/>
                  <a:gd name="T5" fmla="*/ 2147483647 h 198"/>
                  <a:gd name="T6" fmla="*/ 2147483647 w 144"/>
                  <a:gd name="T7" fmla="*/ 2147483647 h 198"/>
                  <a:gd name="T8" fmla="*/ 2147483647 w 144"/>
                  <a:gd name="T9" fmla="*/ 2147483647 h 198"/>
                  <a:gd name="T10" fmla="*/ 2147483647 w 144"/>
                  <a:gd name="T11" fmla="*/ 2147483647 h 198"/>
                  <a:gd name="T12" fmla="*/ 2147483647 w 144"/>
                  <a:gd name="T13" fmla="*/ 2147483647 h 198"/>
                  <a:gd name="T14" fmla="*/ 2147483647 w 144"/>
                  <a:gd name="T15" fmla="*/ 2147483647 h 198"/>
                  <a:gd name="T16" fmla="*/ 2147483647 w 144"/>
                  <a:gd name="T17" fmla="*/ 0 h 198"/>
                  <a:gd name="T18" fmla="*/ 2147483647 w 144"/>
                  <a:gd name="T19" fmla="*/ 0 h 198"/>
                  <a:gd name="T20" fmla="*/ 2147483647 w 144"/>
                  <a:gd name="T21" fmla="*/ 2147483647 h 198"/>
                  <a:gd name="T22" fmla="*/ 2147483647 w 144"/>
                  <a:gd name="T23" fmla="*/ 2147483647 h 198"/>
                  <a:gd name="T24" fmla="*/ 2147483647 w 144"/>
                  <a:gd name="T25" fmla="*/ 2147483647 h 198"/>
                  <a:gd name="T26" fmla="*/ 2147483647 w 144"/>
                  <a:gd name="T27" fmla="*/ 2147483647 h 198"/>
                  <a:gd name="T28" fmla="*/ 2147483647 w 144"/>
                  <a:gd name="T29" fmla="*/ 2147483647 h 198"/>
                  <a:gd name="T30" fmla="*/ 2147483647 w 144"/>
                  <a:gd name="T31" fmla="*/ 2147483647 h 198"/>
                  <a:gd name="T32" fmla="*/ 0 w 144"/>
                  <a:gd name="T33" fmla="*/ 2147483647 h 198"/>
                  <a:gd name="T34" fmla="*/ 2147483647 w 144"/>
                  <a:gd name="T35" fmla="*/ 2147483647 h 198"/>
                  <a:gd name="T36" fmla="*/ 2147483647 w 144"/>
                  <a:gd name="T37" fmla="*/ 2147483647 h 198"/>
                  <a:gd name="T38" fmla="*/ 2147483647 w 144"/>
                  <a:gd name="T39" fmla="*/ 2147483647 h 198"/>
                  <a:gd name="T40" fmla="*/ 2147483647 w 144"/>
                  <a:gd name="T41" fmla="*/ 2147483647 h 19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44" h="198">
                    <a:moveTo>
                      <a:pt x="144" y="174"/>
                    </a:moveTo>
                    <a:lnTo>
                      <a:pt x="138" y="162"/>
                    </a:lnTo>
                    <a:lnTo>
                      <a:pt x="126" y="132"/>
                    </a:lnTo>
                    <a:lnTo>
                      <a:pt x="138" y="96"/>
                    </a:lnTo>
                    <a:lnTo>
                      <a:pt x="132" y="96"/>
                    </a:lnTo>
                    <a:lnTo>
                      <a:pt x="114" y="66"/>
                    </a:lnTo>
                    <a:lnTo>
                      <a:pt x="114" y="48"/>
                    </a:lnTo>
                    <a:lnTo>
                      <a:pt x="138" y="42"/>
                    </a:lnTo>
                    <a:lnTo>
                      <a:pt x="126" y="0"/>
                    </a:lnTo>
                    <a:lnTo>
                      <a:pt x="108" y="6"/>
                    </a:lnTo>
                    <a:lnTo>
                      <a:pt x="102" y="24"/>
                    </a:lnTo>
                    <a:lnTo>
                      <a:pt x="84" y="72"/>
                    </a:lnTo>
                    <a:lnTo>
                      <a:pt x="54" y="114"/>
                    </a:lnTo>
                    <a:lnTo>
                      <a:pt x="24" y="102"/>
                    </a:lnTo>
                    <a:lnTo>
                      <a:pt x="6" y="126"/>
                    </a:lnTo>
                    <a:lnTo>
                      <a:pt x="0" y="156"/>
                    </a:lnTo>
                    <a:lnTo>
                      <a:pt x="18" y="156"/>
                    </a:lnTo>
                    <a:lnTo>
                      <a:pt x="24" y="198"/>
                    </a:lnTo>
                    <a:lnTo>
                      <a:pt x="72" y="198"/>
                    </a:lnTo>
                    <a:lnTo>
                      <a:pt x="102" y="198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5" name="Freeform 174"/>
              <p:cNvSpPr>
                <a:spLocks/>
              </p:cNvSpPr>
              <p:nvPr/>
            </p:nvSpPr>
            <p:spPr bwMode="auto">
              <a:xfrm>
                <a:off x="5425059" y="4140057"/>
                <a:ext cx="76069" cy="187660"/>
              </a:xfrm>
              <a:custGeom>
                <a:avLst/>
                <a:gdLst>
                  <a:gd name="T0" fmla="*/ 2147483647 w 48"/>
                  <a:gd name="T1" fmla="*/ 2147483647 h 120"/>
                  <a:gd name="T2" fmla="*/ 2147483647 w 48"/>
                  <a:gd name="T3" fmla="*/ 2147483647 h 120"/>
                  <a:gd name="T4" fmla="*/ 2147483647 w 48"/>
                  <a:gd name="T5" fmla="*/ 2147483647 h 120"/>
                  <a:gd name="T6" fmla="*/ 2147483647 w 48"/>
                  <a:gd name="T7" fmla="*/ 2147483647 h 120"/>
                  <a:gd name="T8" fmla="*/ 2147483647 w 48"/>
                  <a:gd name="T9" fmla="*/ 0 h 120"/>
                  <a:gd name="T10" fmla="*/ 2147483647 w 48"/>
                  <a:gd name="T11" fmla="*/ 2147483647 h 120"/>
                  <a:gd name="T12" fmla="*/ 2147483647 w 48"/>
                  <a:gd name="T13" fmla="*/ 2147483647 h 120"/>
                  <a:gd name="T14" fmla="*/ 0 w 48"/>
                  <a:gd name="T15" fmla="*/ 2147483647 h 120"/>
                  <a:gd name="T16" fmla="*/ 0 w 48"/>
                  <a:gd name="T17" fmla="*/ 2147483647 h 120"/>
                  <a:gd name="T18" fmla="*/ 2147483647 w 48"/>
                  <a:gd name="T19" fmla="*/ 2147483647 h 120"/>
                  <a:gd name="T20" fmla="*/ 2147483647 w 48"/>
                  <a:gd name="T21" fmla="*/ 2147483647 h 120"/>
                  <a:gd name="T22" fmla="*/ 2147483647 w 48"/>
                  <a:gd name="T23" fmla="*/ 2147483647 h 120"/>
                  <a:gd name="T24" fmla="*/ 2147483647 w 48"/>
                  <a:gd name="T25" fmla="*/ 2147483647 h 120"/>
                  <a:gd name="T26" fmla="*/ 2147483647 w 48"/>
                  <a:gd name="T27" fmla="*/ 2147483647 h 120"/>
                  <a:gd name="T28" fmla="*/ 2147483647 w 48"/>
                  <a:gd name="T29" fmla="*/ 2147483647 h 12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8" h="120">
                    <a:moveTo>
                      <a:pt x="48" y="48"/>
                    </a:moveTo>
                    <a:lnTo>
                      <a:pt x="48" y="24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30" y="0"/>
                    </a:lnTo>
                    <a:lnTo>
                      <a:pt x="24" y="6"/>
                    </a:lnTo>
                    <a:lnTo>
                      <a:pt x="6" y="30"/>
                    </a:lnTo>
                    <a:lnTo>
                      <a:pt x="0" y="30"/>
                    </a:lnTo>
                    <a:lnTo>
                      <a:pt x="0" y="48"/>
                    </a:lnTo>
                    <a:lnTo>
                      <a:pt x="6" y="90"/>
                    </a:lnTo>
                    <a:lnTo>
                      <a:pt x="24" y="120"/>
                    </a:lnTo>
                    <a:lnTo>
                      <a:pt x="36" y="120"/>
                    </a:lnTo>
                    <a:lnTo>
                      <a:pt x="36" y="90"/>
                    </a:lnTo>
                    <a:lnTo>
                      <a:pt x="48" y="4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6" name="Freeform 175"/>
              <p:cNvSpPr>
                <a:spLocks/>
              </p:cNvSpPr>
              <p:nvPr/>
            </p:nvSpPr>
            <p:spPr bwMode="auto">
              <a:xfrm>
                <a:off x="5396534" y="4189341"/>
                <a:ext cx="66560" cy="147853"/>
              </a:xfrm>
              <a:custGeom>
                <a:avLst/>
                <a:gdLst>
                  <a:gd name="T0" fmla="*/ 2147483647 w 42"/>
                  <a:gd name="T1" fmla="*/ 2147483647 h 96"/>
                  <a:gd name="T2" fmla="*/ 2147483647 w 42"/>
                  <a:gd name="T3" fmla="*/ 0 h 96"/>
                  <a:gd name="T4" fmla="*/ 2147483647 w 42"/>
                  <a:gd name="T5" fmla="*/ 2147483647 h 96"/>
                  <a:gd name="T6" fmla="*/ 0 w 42"/>
                  <a:gd name="T7" fmla="*/ 2147483647 h 96"/>
                  <a:gd name="T8" fmla="*/ 0 w 42"/>
                  <a:gd name="T9" fmla="*/ 2147483647 h 96"/>
                  <a:gd name="T10" fmla="*/ 0 w 42"/>
                  <a:gd name="T11" fmla="*/ 2147483647 h 96"/>
                  <a:gd name="T12" fmla="*/ 2147483647 w 42"/>
                  <a:gd name="T13" fmla="*/ 2147483647 h 96"/>
                  <a:gd name="T14" fmla="*/ 2147483647 w 42"/>
                  <a:gd name="T15" fmla="*/ 2147483647 h 96"/>
                  <a:gd name="T16" fmla="*/ 2147483647 w 42"/>
                  <a:gd name="T17" fmla="*/ 2147483647 h 96"/>
                  <a:gd name="T18" fmla="*/ 2147483647 w 42"/>
                  <a:gd name="T19" fmla="*/ 2147483647 h 9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42" h="96">
                    <a:moveTo>
                      <a:pt x="18" y="18"/>
                    </a:moveTo>
                    <a:lnTo>
                      <a:pt x="18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42"/>
                    </a:lnTo>
                    <a:lnTo>
                      <a:pt x="18" y="96"/>
                    </a:lnTo>
                    <a:lnTo>
                      <a:pt x="42" y="90"/>
                    </a:lnTo>
                    <a:lnTo>
                      <a:pt x="24" y="60"/>
                    </a:lnTo>
                    <a:lnTo>
                      <a:pt x="18" y="1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7" name="Freeform 176"/>
              <p:cNvSpPr>
                <a:spLocks/>
              </p:cNvSpPr>
              <p:nvPr/>
            </p:nvSpPr>
            <p:spPr bwMode="auto">
              <a:xfrm>
                <a:off x="5746451" y="5019592"/>
                <a:ext cx="384148" cy="388588"/>
              </a:xfrm>
              <a:custGeom>
                <a:avLst/>
                <a:gdLst>
                  <a:gd name="T0" fmla="*/ 2147483647 w 246"/>
                  <a:gd name="T1" fmla="*/ 2147483647 h 252"/>
                  <a:gd name="T2" fmla="*/ 2147483647 w 246"/>
                  <a:gd name="T3" fmla="*/ 2147483647 h 252"/>
                  <a:gd name="T4" fmla="*/ 2147483647 w 246"/>
                  <a:gd name="T5" fmla="*/ 2147483647 h 252"/>
                  <a:gd name="T6" fmla="*/ 2147483647 w 246"/>
                  <a:gd name="T7" fmla="*/ 2147483647 h 252"/>
                  <a:gd name="T8" fmla="*/ 2147483647 w 246"/>
                  <a:gd name="T9" fmla="*/ 2147483647 h 252"/>
                  <a:gd name="T10" fmla="*/ 2147483647 w 246"/>
                  <a:gd name="T11" fmla="*/ 2147483647 h 252"/>
                  <a:gd name="T12" fmla="*/ 2147483647 w 246"/>
                  <a:gd name="T13" fmla="*/ 2147483647 h 252"/>
                  <a:gd name="T14" fmla="*/ 2147483647 w 246"/>
                  <a:gd name="T15" fmla="*/ 2147483647 h 252"/>
                  <a:gd name="T16" fmla="*/ 2147483647 w 246"/>
                  <a:gd name="T17" fmla="*/ 2147483647 h 252"/>
                  <a:gd name="T18" fmla="*/ 2147483647 w 246"/>
                  <a:gd name="T19" fmla="*/ 2147483647 h 252"/>
                  <a:gd name="T20" fmla="*/ 2147483647 w 246"/>
                  <a:gd name="T21" fmla="*/ 2147483647 h 252"/>
                  <a:gd name="T22" fmla="*/ 2147483647 w 246"/>
                  <a:gd name="T23" fmla="*/ 2147483647 h 252"/>
                  <a:gd name="T24" fmla="*/ 2147483647 w 246"/>
                  <a:gd name="T25" fmla="*/ 2147483647 h 252"/>
                  <a:gd name="T26" fmla="*/ 2147483647 w 246"/>
                  <a:gd name="T27" fmla="*/ 2147483647 h 252"/>
                  <a:gd name="T28" fmla="*/ 2147483647 w 246"/>
                  <a:gd name="T29" fmla="*/ 2147483647 h 252"/>
                  <a:gd name="T30" fmla="*/ 2147483647 w 246"/>
                  <a:gd name="T31" fmla="*/ 2147483647 h 252"/>
                  <a:gd name="T32" fmla="*/ 2147483647 w 246"/>
                  <a:gd name="T33" fmla="*/ 2147483647 h 252"/>
                  <a:gd name="T34" fmla="*/ 2147483647 w 246"/>
                  <a:gd name="T35" fmla="*/ 2147483647 h 252"/>
                  <a:gd name="T36" fmla="*/ 2147483647 w 246"/>
                  <a:gd name="T37" fmla="*/ 2147483647 h 252"/>
                  <a:gd name="T38" fmla="*/ 2147483647 w 246"/>
                  <a:gd name="T39" fmla="*/ 0 h 252"/>
                  <a:gd name="T40" fmla="*/ 2147483647 w 246"/>
                  <a:gd name="T41" fmla="*/ 2147483647 h 252"/>
                  <a:gd name="T42" fmla="*/ 0 w 246"/>
                  <a:gd name="T43" fmla="*/ 2147483647 h 252"/>
                  <a:gd name="T44" fmla="*/ 2147483647 w 246"/>
                  <a:gd name="T45" fmla="*/ 2147483647 h 252"/>
                  <a:gd name="T46" fmla="*/ 2147483647 w 246"/>
                  <a:gd name="T47" fmla="*/ 2147483647 h 252"/>
                  <a:gd name="T48" fmla="*/ 2147483647 w 246"/>
                  <a:gd name="T49" fmla="*/ 2147483647 h 252"/>
                  <a:gd name="T50" fmla="*/ 2147483647 w 246"/>
                  <a:gd name="T51" fmla="*/ 2147483647 h 252"/>
                  <a:gd name="T52" fmla="*/ 2147483647 w 246"/>
                  <a:gd name="T53" fmla="*/ 2147483647 h 252"/>
                  <a:gd name="T54" fmla="*/ 2147483647 w 246"/>
                  <a:gd name="T55" fmla="*/ 2147483647 h 2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46" h="252">
                    <a:moveTo>
                      <a:pt x="126" y="252"/>
                    </a:moveTo>
                    <a:lnTo>
                      <a:pt x="144" y="246"/>
                    </a:lnTo>
                    <a:lnTo>
                      <a:pt x="156" y="162"/>
                    </a:lnTo>
                    <a:lnTo>
                      <a:pt x="156" y="108"/>
                    </a:lnTo>
                    <a:lnTo>
                      <a:pt x="168" y="102"/>
                    </a:lnTo>
                    <a:lnTo>
                      <a:pt x="174" y="36"/>
                    </a:lnTo>
                    <a:lnTo>
                      <a:pt x="222" y="24"/>
                    </a:lnTo>
                    <a:lnTo>
                      <a:pt x="240" y="18"/>
                    </a:lnTo>
                    <a:lnTo>
                      <a:pt x="246" y="18"/>
                    </a:lnTo>
                    <a:lnTo>
                      <a:pt x="234" y="12"/>
                    </a:lnTo>
                    <a:lnTo>
                      <a:pt x="210" y="12"/>
                    </a:lnTo>
                    <a:lnTo>
                      <a:pt x="216" y="18"/>
                    </a:lnTo>
                    <a:lnTo>
                      <a:pt x="210" y="12"/>
                    </a:lnTo>
                    <a:lnTo>
                      <a:pt x="174" y="18"/>
                    </a:lnTo>
                    <a:lnTo>
                      <a:pt x="126" y="18"/>
                    </a:lnTo>
                    <a:lnTo>
                      <a:pt x="114" y="12"/>
                    </a:lnTo>
                    <a:lnTo>
                      <a:pt x="30" y="12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42"/>
                    </a:lnTo>
                    <a:lnTo>
                      <a:pt x="42" y="126"/>
                    </a:lnTo>
                    <a:lnTo>
                      <a:pt x="48" y="144"/>
                    </a:lnTo>
                    <a:lnTo>
                      <a:pt x="60" y="222"/>
                    </a:lnTo>
                    <a:lnTo>
                      <a:pt x="90" y="252"/>
                    </a:lnTo>
                    <a:lnTo>
                      <a:pt x="96" y="240"/>
                    </a:lnTo>
                    <a:lnTo>
                      <a:pt x="126" y="25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8" name="Freeform 177"/>
              <p:cNvSpPr>
                <a:spLocks/>
              </p:cNvSpPr>
              <p:nvPr/>
            </p:nvSpPr>
            <p:spPr bwMode="auto">
              <a:xfrm>
                <a:off x="5425059" y="3954293"/>
                <a:ext cx="95086" cy="111838"/>
              </a:xfrm>
              <a:custGeom>
                <a:avLst/>
                <a:gdLst>
                  <a:gd name="T0" fmla="*/ 0 w 10"/>
                  <a:gd name="T1" fmla="*/ 2147483647 h 12"/>
                  <a:gd name="T2" fmla="*/ 2147483647 w 10"/>
                  <a:gd name="T3" fmla="*/ 2147483647 h 12"/>
                  <a:gd name="T4" fmla="*/ 2147483647 w 10"/>
                  <a:gd name="T5" fmla="*/ 2147483647 h 12"/>
                  <a:gd name="T6" fmla="*/ 2147483647 w 10"/>
                  <a:gd name="T7" fmla="*/ 2147483647 h 12"/>
                  <a:gd name="T8" fmla="*/ 2147483647 w 10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12">
                    <a:moveTo>
                      <a:pt x="0" y="12"/>
                    </a:moveTo>
                    <a:cubicBezTo>
                      <a:pt x="4" y="11"/>
                      <a:pt x="4" y="11"/>
                      <a:pt x="4" y="11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10" y="8"/>
                      <a:pt x="10" y="8"/>
                    </a:cubicBezTo>
                    <a:cubicBezTo>
                      <a:pt x="10" y="7"/>
                      <a:pt x="10" y="0"/>
                      <a:pt x="10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9" name="Freeform 178"/>
              <p:cNvSpPr>
                <a:spLocks/>
              </p:cNvSpPr>
              <p:nvPr/>
            </p:nvSpPr>
            <p:spPr bwMode="auto">
              <a:xfrm>
                <a:off x="265683" y="1478705"/>
                <a:ext cx="810134" cy="1101315"/>
              </a:xfrm>
              <a:custGeom>
                <a:avLst/>
                <a:gdLst>
                  <a:gd name="T0" fmla="*/ 2147483647 w 516"/>
                  <a:gd name="T1" fmla="*/ 2147483647 h 709"/>
                  <a:gd name="T2" fmla="*/ 2147483647 w 516"/>
                  <a:gd name="T3" fmla="*/ 2147483647 h 709"/>
                  <a:gd name="T4" fmla="*/ 2147483647 w 516"/>
                  <a:gd name="T5" fmla="*/ 2147483647 h 709"/>
                  <a:gd name="T6" fmla="*/ 2147483647 w 516"/>
                  <a:gd name="T7" fmla="*/ 2147483647 h 709"/>
                  <a:gd name="T8" fmla="*/ 2147483647 w 516"/>
                  <a:gd name="T9" fmla="*/ 2147483647 h 709"/>
                  <a:gd name="T10" fmla="*/ 2147483647 w 516"/>
                  <a:gd name="T11" fmla="*/ 2147483647 h 709"/>
                  <a:gd name="T12" fmla="*/ 2147483647 w 516"/>
                  <a:gd name="T13" fmla="*/ 2147483647 h 709"/>
                  <a:gd name="T14" fmla="*/ 2147483647 w 516"/>
                  <a:gd name="T15" fmla="*/ 0 h 709"/>
                  <a:gd name="T16" fmla="*/ 2147483647 w 516"/>
                  <a:gd name="T17" fmla="*/ 2147483647 h 709"/>
                  <a:gd name="T18" fmla="*/ 2147483647 w 516"/>
                  <a:gd name="T19" fmla="*/ 2147483647 h 709"/>
                  <a:gd name="T20" fmla="*/ 2147483647 w 516"/>
                  <a:gd name="T21" fmla="*/ 2147483647 h 709"/>
                  <a:gd name="T22" fmla="*/ 2147483647 w 516"/>
                  <a:gd name="T23" fmla="*/ 2147483647 h 709"/>
                  <a:gd name="T24" fmla="*/ 2147483647 w 516"/>
                  <a:gd name="T25" fmla="*/ 2147483647 h 709"/>
                  <a:gd name="T26" fmla="*/ 2147483647 w 516"/>
                  <a:gd name="T27" fmla="*/ 2147483647 h 709"/>
                  <a:gd name="T28" fmla="*/ 2147483647 w 516"/>
                  <a:gd name="T29" fmla="*/ 2147483647 h 709"/>
                  <a:gd name="T30" fmla="*/ 2147483647 w 516"/>
                  <a:gd name="T31" fmla="*/ 2147483647 h 709"/>
                  <a:gd name="T32" fmla="*/ 2147483647 w 516"/>
                  <a:gd name="T33" fmla="*/ 2147483647 h 709"/>
                  <a:gd name="T34" fmla="*/ 2147483647 w 516"/>
                  <a:gd name="T35" fmla="*/ 2147483647 h 709"/>
                  <a:gd name="T36" fmla="*/ 2147483647 w 516"/>
                  <a:gd name="T37" fmla="*/ 2147483647 h 709"/>
                  <a:gd name="T38" fmla="*/ 0 w 516"/>
                  <a:gd name="T39" fmla="*/ 2147483647 h 709"/>
                  <a:gd name="T40" fmla="*/ 2147483647 w 516"/>
                  <a:gd name="T41" fmla="*/ 2147483647 h 709"/>
                  <a:gd name="T42" fmla="*/ 2147483647 w 516"/>
                  <a:gd name="T43" fmla="*/ 2147483647 h 709"/>
                  <a:gd name="T44" fmla="*/ 2147483647 w 516"/>
                  <a:gd name="T45" fmla="*/ 2147483647 h 709"/>
                  <a:gd name="T46" fmla="*/ 2147483647 w 516"/>
                  <a:gd name="T47" fmla="*/ 2147483647 h 709"/>
                  <a:gd name="T48" fmla="*/ 2147483647 w 516"/>
                  <a:gd name="T49" fmla="*/ 2147483647 h 709"/>
                  <a:gd name="T50" fmla="*/ 2147483647 w 516"/>
                  <a:gd name="T51" fmla="*/ 2147483647 h 709"/>
                  <a:gd name="T52" fmla="*/ 2147483647 w 516"/>
                  <a:gd name="T53" fmla="*/ 2147483647 h 709"/>
                  <a:gd name="T54" fmla="*/ 2147483647 w 516"/>
                  <a:gd name="T55" fmla="*/ 2147483647 h 709"/>
                  <a:gd name="T56" fmla="*/ 2147483647 w 516"/>
                  <a:gd name="T57" fmla="*/ 2147483647 h 709"/>
                  <a:gd name="T58" fmla="*/ 2147483647 w 516"/>
                  <a:gd name="T59" fmla="*/ 2147483647 h 709"/>
                  <a:gd name="T60" fmla="*/ 2147483647 w 516"/>
                  <a:gd name="T61" fmla="*/ 2147483647 h 709"/>
                  <a:gd name="T62" fmla="*/ 2147483647 w 516"/>
                  <a:gd name="T63" fmla="*/ 2147483647 h 709"/>
                  <a:gd name="T64" fmla="*/ 2147483647 w 516"/>
                  <a:gd name="T65" fmla="*/ 2147483647 h 709"/>
                  <a:gd name="T66" fmla="*/ 2147483647 w 516"/>
                  <a:gd name="T67" fmla="*/ 2147483647 h 709"/>
                  <a:gd name="T68" fmla="*/ 2147483647 w 516"/>
                  <a:gd name="T69" fmla="*/ 2147483647 h 709"/>
                  <a:gd name="T70" fmla="*/ 2147483647 w 516"/>
                  <a:gd name="T71" fmla="*/ 2147483647 h 709"/>
                  <a:gd name="T72" fmla="*/ 2147483647 w 516"/>
                  <a:gd name="T73" fmla="*/ 2147483647 h 709"/>
                  <a:gd name="T74" fmla="*/ 2147483647 w 516"/>
                  <a:gd name="T75" fmla="*/ 2147483647 h 709"/>
                  <a:gd name="T76" fmla="*/ 2147483647 w 516"/>
                  <a:gd name="T77" fmla="*/ 2147483647 h 709"/>
                  <a:gd name="T78" fmla="*/ 2147483647 w 516"/>
                  <a:gd name="T79" fmla="*/ 2147483647 h 709"/>
                  <a:gd name="T80" fmla="*/ 2147483647 w 516"/>
                  <a:gd name="T81" fmla="*/ 2147483647 h 709"/>
                  <a:gd name="T82" fmla="*/ 2147483647 w 516"/>
                  <a:gd name="T83" fmla="*/ 2147483647 h 709"/>
                  <a:gd name="T84" fmla="*/ 2147483647 w 516"/>
                  <a:gd name="T85" fmla="*/ 2147483647 h 709"/>
                  <a:gd name="T86" fmla="*/ 2147483647 w 516"/>
                  <a:gd name="T87" fmla="*/ 2147483647 h 709"/>
                  <a:gd name="T88" fmla="*/ 2147483647 w 516"/>
                  <a:gd name="T89" fmla="*/ 2147483647 h 709"/>
                  <a:gd name="T90" fmla="*/ 2147483647 w 516"/>
                  <a:gd name="T91" fmla="*/ 2147483647 h 709"/>
                  <a:gd name="T92" fmla="*/ 2147483647 w 516"/>
                  <a:gd name="T93" fmla="*/ 2147483647 h 709"/>
                  <a:gd name="T94" fmla="*/ 2147483647 w 516"/>
                  <a:gd name="T95" fmla="*/ 2147483647 h 70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516" h="709">
                    <a:moveTo>
                      <a:pt x="504" y="96"/>
                    </a:moveTo>
                    <a:lnTo>
                      <a:pt x="486" y="78"/>
                    </a:lnTo>
                    <a:lnTo>
                      <a:pt x="432" y="84"/>
                    </a:lnTo>
                    <a:lnTo>
                      <a:pt x="354" y="48"/>
                    </a:lnTo>
                    <a:lnTo>
                      <a:pt x="318" y="54"/>
                    </a:lnTo>
                    <a:lnTo>
                      <a:pt x="288" y="36"/>
                    </a:lnTo>
                    <a:lnTo>
                      <a:pt x="282" y="18"/>
                    </a:lnTo>
                    <a:lnTo>
                      <a:pt x="228" y="0"/>
                    </a:lnTo>
                    <a:lnTo>
                      <a:pt x="198" y="24"/>
                    </a:lnTo>
                    <a:lnTo>
                      <a:pt x="150" y="42"/>
                    </a:lnTo>
                    <a:lnTo>
                      <a:pt x="114" y="66"/>
                    </a:lnTo>
                    <a:lnTo>
                      <a:pt x="90" y="126"/>
                    </a:lnTo>
                    <a:lnTo>
                      <a:pt x="42" y="138"/>
                    </a:lnTo>
                    <a:lnTo>
                      <a:pt x="42" y="174"/>
                    </a:lnTo>
                    <a:lnTo>
                      <a:pt x="78" y="222"/>
                    </a:lnTo>
                    <a:lnTo>
                      <a:pt x="114" y="240"/>
                    </a:lnTo>
                    <a:lnTo>
                      <a:pt x="114" y="264"/>
                    </a:lnTo>
                    <a:lnTo>
                      <a:pt x="90" y="276"/>
                    </a:lnTo>
                    <a:lnTo>
                      <a:pt x="60" y="264"/>
                    </a:lnTo>
                    <a:lnTo>
                      <a:pt x="0" y="306"/>
                    </a:lnTo>
                    <a:lnTo>
                      <a:pt x="18" y="324"/>
                    </a:lnTo>
                    <a:lnTo>
                      <a:pt x="42" y="348"/>
                    </a:lnTo>
                    <a:lnTo>
                      <a:pt x="96" y="348"/>
                    </a:lnTo>
                    <a:lnTo>
                      <a:pt x="138" y="354"/>
                    </a:lnTo>
                    <a:lnTo>
                      <a:pt x="120" y="396"/>
                    </a:lnTo>
                    <a:lnTo>
                      <a:pt x="72" y="414"/>
                    </a:lnTo>
                    <a:lnTo>
                      <a:pt x="36" y="438"/>
                    </a:lnTo>
                    <a:lnTo>
                      <a:pt x="30" y="468"/>
                    </a:lnTo>
                    <a:lnTo>
                      <a:pt x="72" y="498"/>
                    </a:lnTo>
                    <a:lnTo>
                      <a:pt x="78" y="529"/>
                    </a:lnTo>
                    <a:lnTo>
                      <a:pt x="108" y="541"/>
                    </a:lnTo>
                    <a:lnTo>
                      <a:pt x="114" y="583"/>
                    </a:lnTo>
                    <a:lnTo>
                      <a:pt x="156" y="577"/>
                    </a:lnTo>
                    <a:lnTo>
                      <a:pt x="210" y="577"/>
                    </a:lnTo>
                    <a:lnTo>
                      <a:pt x="180" y="631"/>
                    </a:lnTo>
                    <a:lnTo>
                      <a:pt x="90" y="709"/>
                    </a:lnTo>
                    <a:lnTo>
                      <a:pt x="192" y="655"/>
                    </a:lnTo>
                    <a:lnTo>
                      <a:pt x="270" y="571"/>
                    </a:lnTo>
                    <a:lnTo>
                      <a:pt x="264" y="553"/>
                    </a:lnTo>
                    <a:lnTo>
                      <a:pt x="312" y="492"/>
                    </a:lnTo>
                    <a:lnTo>
                      <a:pt x="324" y="517"/>
                    </a:lnTo>
                    <a:lnTo>
                      <a:pt x="330" y="547"/>
                    </a:lnTo>
                    <a:lnTo>
                      <a:pt x="366" y="517"/>
                    </a:lnTo>
                    <a:lnTo>
                      <a:pt x="408" y="492"/>
                    </a:lnTo>
                    <a:lnTo>
                      <a:pt x="426" y="505"/>
                    </a:lnTo>
                    <a:lnTo>
                      <a:pt x="516" y="523"/>
                    </a:lnTo>
                    <a:lnTo>
                      <a:pt x="516" y="96"/>
                    </a:lnTo>
                    <a:lnTo>
                      <a:pt x="504" y="9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0" name="Freeform 179"/>
              <p:cNvSpPr>
                <a:spLocks/>
              </p:cNvSpPr>
              <p:nvPr/>
            </p:nvSpPr>
            <p:spPr bwMode="auto">
              <a:xfrm>
                <a:off x="1075817" y="1433211"/>
                <a:ext cx="2538801" cy="1734429"/>
              </a:xfrm>
              <a:custGeom>
                <a:avLst/>
                <a:gdLst>
                  <a:gd name="T0" fmla="*/ 2147483647 w 1622"/>
                  <a:gd name="T1" fmla="*/ 2147483647 h 1117"/>
                  <a:gd name="T2" fmla="*/ 2147483647 w 1622"/>
                  <a:gd name="T3" fmla="*/ 2147483647 h 1117"/>
                  <a:gd name="T4" fmla="*/ 2147483647 w 1622"/>
                  <a:gd name="T5" fmla="*/ 2147483647 h 1117"/>
                  <a:gd name="T6" fmla="*/ 2147483647 w 1622"/>
                  <a:gd name="T7" fmla="*/ 2147483647 h 1117"/>
                  <a:gd name="T8" fmla="*/ 2147483647 w 1622"/>
                  <a:gd name="T9" fmla="*/ 2147483647 h 1117"/>
                  <a:gd name="T10" fmla="*/ 2147483647 w 1622"/>
                  <a:gd name="T11" fmla="*/ 2147483647 h 1117"/>
                  <a:gd name="T12" fmla="*/ 2147483647 w 1622"/>
                  <a:gd name="T13" fmla="*/ 2147483647 h 1117"/>
                  <a:gd name="T14" fmla="*/ 2147483647 w 1622"/>
                  <a:gd name="T15" fmla="*/ 2147483647 h 1117"/>
                  <a:gd name="T16" fmla="*/ 2147483647 w 1622"/>
                  <a:gd name="T17" fmla="*/ 2147483647 h 1117"/>
                  <a:gd name="T18" fmla="*/ 2147483647 w 1622"/>
                  <a:gd name="T19" fmla="*/ 2147483647 h 1117"/>
                  <a:gd name="T20" fmla="*/ 2147483647 w 1622"/>
                  <a:gd name="T21" fmla="*/ 2147483647 h 1117"/>
                  <a:gd name="T22" fmla="*/ 2147483647 w 1622"/>
                  <a:gd name="T23" fmla="*/ 2147483647 h 1117"/>
                  <a:gd name="T24" fmla="*/ 2147483647 w 1622"/>
                  <a:gd name="T25" fmla="*/ 2147483647 h 1117"/>
                  <a:gd name="T26" fmla="*/ 2147483647 w 1622"/>
                  <a:gd name="T27" fmla="*/ 2147483647 h 1117"/>
                  <a:gd name="T28" fmla="*/ 2147483647 w 1622"/>
                  <a:gd name="T29" fmla="*/ 2147483647 h 1117"/>
                  <a:gd name="T30" fmla="*/ 2147483647 w 1622"/>
                  <a:gd name="T31" fmla="*/ 2147483647 h 1117"/>
                  <a:gd name="T32" fmla="*/ 2147483647 w 1622"/>
                  <a:gd name="T33" fmla="*/ 2147483647 h 1117"/>
                  <a:gd name="T34" fmla="*/ 2147483647 w 1622"/>
                  <a:gd name="T35" fmla="*/ 2147483647 h 1117"/>
                  <a:gd name="T36" fmla="*/ 2147483647 w 1622"/>
                  <a:gd name="T37" fmla="*/ 2147483647 h 1117"/>
                  <a:gd name="T38" fmla="*/ 2147483647 w 1622"/>
                  <a:gd name="T39" fmla="*/ 2147483647 h 1117"/>
                  <a:gd name="T40" fmla="*/ 2147483647 w 1622"/>
                  <a:gd name="T41" fmla="*/ 2147483647 h 1117"/>
                  <a:gd name="T42" fmla="*/ 2147483647 w 1622"/>
                  <a:gd name="T43" fmla="*/ 2147483647 h 1117"/>
                  <a:gd name="T44" fmla="*/ 2147483647 w 1622"/>
                  <a:gd name="T45" fmla="*/ 2147483647 h 1117"/>
                  <a:gd name="T46" fmla="*/ 2147483647 w 1622"/>
                  <a:gd name="T47" fmla="*/ 2147483647 h 1117"/>
                  <a:gd name="T48" fmla="*/ 2147483647 w 1622"/>
                  <a:gd name="T49" fmla="*/ 2147483647 h 1117"/>
                  <a:gd name="T50" fmla="*/ 2147483647 w 1622"/>
                  <a:gd name="T51" fmla="*/ 2147483647 h 1117"/>
                  <a:gd name="T52" fmla="*/ 2147483647 w 1622"/>
                  <a:gd name="T53" fmla="*/ 2147483647 h 1117"/>
                  <a:gd name="T54" fmla="*/ 2147483647 w 1622"/>
                  <a:gd name="T55" fmla="*/ 2147483647 h 1117"/>
                  <a:gd name="T56" fmla="*/ 2147483647 w 1622"/>
                  <a:gd name="T57" fmla="*/ 2147483647 h 1117"/>
                  <a:gd name="T58" fmla="*/ 2147483647 w 1622"/>
                  <a:gd name="T59" fmla="*/ 2147483647 h 1117"/>
                  <a:gd name="T60" fmla="*/ 2147483647 w 1622"/>
                  <a:gd name="T61" fmla="*/ 2147483647 h 1117"/>
                  <a:gd name="T62" fmla="*/ 2147483647 w 1622"/>
                  <a:gd name="T63" fmla="*/ 2147483647 h 1117"/>
                  <a:gd name="T64" fmla="*/ 2147483647 w 1622"/>
                  <a:gd name="T65" fmla="*/ 2147483647 h 1117"/>
                  <a:gd name="T66" fmla="*/ 2147483647 w 1622"/>
                  <a:gd name="T67" fmla="*/ 2147483647 h 1117"/>
                  <a:gd name="T68" fmla="*/ 2147483647 w 1622"/>
                  <a:gd name="T69" fmla="*/ 2147483647 h 1117"/>
                  <a:gd name="T70" fmla="*/ 2147483647 w 1622"/>
                  <a:gd name="T71" fmla="*/ 2147483647 h 1117"/>
                  <a:gd name="T72" fmla="*/ 2147483647 w 1622"/>
                  <a:gd name="T73" fmla="*/ 2147483647 h 1117"/>
                  <a:gd name="T74" fmla="*/ 2147483647 w 1622"/>
                  <a:gd name="T75" fmla="*/ 2147483647 h 1117"/>
                  <a:gd name="T76" fmla="*/ 2147483647 w 1622"/>
                  <a:gd name="T77" fmla="*/ 2147483647 h 1117"/>
                  <a:gd name="T78" fmla="*/ 2147483647 w 1622"/>
                  <a:gd name="T79" fmla="*/ 2147483647 h 1117"/>
                  <a:gd name="T80" fmla="*/ 2147483647 w 1622"/>
                  <a:gd name="T81" fmla="*/ 0 h 1117"/>
                  <a:gd name="T82" fmla="*/ 2147483647 w 1622"/>
                  <a:gd name="T83" fmla="*/ 2147483647 h 1117"/>
                  <a:gd name="T84" fmla="*/ 2147483647 w 1622"/>
                  <a:gd name="T85" fmla="*/ 2147483647 h 1117"/>
                  <a:gd name="T86" fmla="*/ 2147483647 w 1622"/>
                  <a:gd name="T87" fmla="*/ 2147483647 h 1117"/>
                  <a:gd name="T88" fmla="*/ 2147483647 w 1622"/>
                  <a:gd name="T89" fmla="*/ 2147483647 h 1117"/>
                  <a:gd name="T90" fmla="*/ 2147483647 w 1622"/>
                  <a:gd name="T91" fmla="*/ 2147483647 h 1117"/>
                  <a:gd name="T92" fmla="*/ 2147483647 w 1622"/>
                  <a:gd name="T93" fmla="*/ 2147483647 h 1117"/>
                  <a:gd name="T94" fmla="*/ 2147483647 w 1622"/>
                  <a:gd name="T95" fmla="*/ 2147483647 h 1117"/>
                  <a:gd name="T96" fmla="*/ 2147483647 w 1622"/>
                  <a:gd name="T97" fmla="*/ 2147483647 h 1117"/>
                  <a:gd name="T98" fmla="*/ 2147483647 w 1622"/>
                  <a:gd name="T99" fmla="*/ 2147483647 h 1117"/>
                  <a:gd name="T100" fmla="*/ 2147483647 w 1622"/>
                  <a:gd name="T101" fmla="*/ 2147483647 h 1117"/>
                  <a:gd name="T102" fmla="*/ 2147483647 w 1622"/>
                  <a:gd name="T103" fmla="*/ 2147483647 h 1117"/>
                  <a:gd name="T104" fmla="*/ 2147483647 w 1622"/>
                  <a:gd name="T105" fmla="*/ 2147483647 h 1117"/>
                  <a:gd name="T106" fmla="*/ 2147483647 w 1622"/>
                  <a:gd name="T107" fmla="*/ 2147483647 h 1117"/>
                  <a:gd name="T108" fmla="*/ 2147483647 w 1622"/>
                  <a:gd name="T109" fmla="*/ 2147483647 h 1117"/>
                  <a:gd name="T110" fmla="*/ 0 w 1622"/>
                  <a:gd name="T111" fmla="*/ 2147483647 h 1117"/>
                  <a:gd name="T112" fmla="*/ 2147483647 w 1622"/>
                  <a:gd name="T113" fmla="*/ 2147483647 h 1117"/>
                  <a:gd name="T114" fmla="*/ 2147483647 w 1622"/>
                  <a:gd name="T115" fmla="*/ 2147483647 h 1117"/>
                  <a:gd name="T116" fmla="*/ 2147483647 w 1622"/>
                  <a:gd name="T117" fmla="*/ 2147483647 h 1117"/>
                  <a:gd name="T118" fmla="*/ 2147483647 w 1622"/>
                  <a:gd name="T119" fmla="*/ 2147483647 h 1117"/>
                  <a:gd name="T120" fmla="*/ 2147483647 w 1622"/>
                  <a:gd name="T121" fmla="*/ 2147483647 h 1117"/>
                  <a:gd name="T122" fmla="*/ 2147483647 w 1622"/>
                  <a:gd name="T123" fmla="*/ 2147483647 h 111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622" h="1117">
                    <a:moveTo>
                      <a:pt x="931" y="943"/>
                    </a:moveTo>
                    <a:lnTo>
                      <a:pt x="973" y="955"/>
                    </a:lnTo>
                    <a:lnTo>
                      <a:pt x="1075" y="1003"/>
                    </a:lnTo>
                    <a:lnTo>
                      <a:pt x="1111" y="1081"/>
                    </a:lnTo>
                    <a:lnTo>
                      <a:pt x="1111" y="1117"/>
                    </a:lnTo>
                    <a:lnTo>
                      <a:pt x="1190" y="1093"/>
                    </a:lnTo>
                    <a:lnTo>
                      <a:pt x="1232" y="1057"/>
                    </a:lnTo>
                    <a:lnTo>
                      <a:pt x="1262" y="1051"/>
                    </a:lnTo>
                    <a:lnTo>
                      <a:pt x="1322" y="1039"/>
                    </a:lnTo>
                    <a:lnTo>
                      <a:pt x="1370" y="979"/>
                    </a:lnTo>
                    <a:lnTo>
                      <a:pt x="1394" y="985"/>
                    </a:lnTo>
                    <a:lnTo>
                      <a:pt x="1406" y="1045"/>
                    </a:lnTo>
                    <a:lnTo>
                      <a:pt x="1430" y="1027"/>
                    </a:lnTo>
                    <a:lnTo>
                      <a:pt x="1448" y="1033"/>
                    </a:lnTo>
                    <a:lnTo>
                      <a:pt x="1436" y="1051"/>
                    </a:lnTo>
                    <a:lnTo>
                      <a:pt x="1448" y="1075"/>
                    </a:lnTo>
                    <a:lnTo>
                      <a:pt x="1502" y="1033"/>
                    </a:lnTo>
                    <a:lnTo>
                      <a:pt x="1520" y="1009"/>
                    </a:lnTo>
                    <a:lnTo>
                      <a:pt x="1466" y="1003"/>
                    </a:lnTo>
                    <a:lnTo>
                      <a:pt x="1442" y="967"/>
                    </a:lnTo>
                    <a:lnTo>
                      <a:pt x="1460" y="949"/>
                    </a:lnTo>
                    <a:lnTo>
                      <a:pt x="1466" y="925"/>
                    </a:lnTo>
                    <a:lnTo>
                      <a:pt x="1382" y="943"/>
                    </a:lnTo>
                    <a:lnTo>
                      <a:pt x="1340" y="979"/>
                    </a:lnTo>
                    <a:lnTo>
                      <a:pt x="1358" y="937"/>
                    </a:lnTo>
                    <a:lnTo>
                      <a:pt x="1400" y="913"/>
                    </a:lnTo>
                    <a:lnTo>
                      <a:pt x="1424" y="889"/>
                    </a:lnTo>
                    <a:lnTo>
                      <a:pt x="1496" y="895"/>
                    </a:lnTo>
                    <a:lnTo>
                      <a:pt x="1550" y="889"/>
                    </a:lnTo>
                    <a:lnTo>
                      <a:pt x="1592" y="859"/>
                    </a:lnTo>
                    <a:lnTo>
                      <a:pt x="1622" y="835"/>
                    </a:lnTo>
                    <a:lnTo>
                      <a:pt x="1598" y="775"/>
                    </a:lnTo>
                    <a:lnTo>
                      <a:pt x="1592" y="745"/>
                    </a:lnTo>
                    <a:lnTo>
                      <a:pt x="1514" y="703"/>
                    </a:lnTo>
                    <a:lnTo>
                      <a:pt x="1514" y="679"/>
                    </a:lnTo>
                    <a:lnTo>
                      <a:pt x="1448" y="553"/>
                    </a:lnTo>
                    <a:lnTo>
                      <a:pt x="1430" y="607"/>
                    </a:lnTo>
                    <a:lnTo>
                      <a:pt x="1388" y="619"/>
                    </a:lnTo>
                    <a:lnTo>
                      <a:pt x="1376" y="607"/>
                    </a:lnTo>
                    <a:lnTo>
                      <a:pt x="1358" y="607"/>
                    </a:lnTo>
                    <a:lnTo>
                      <a:pt x="1358" y="522"/>
                    </a:lnTo>
                    <a:lnTo>
                      <a:pt x="1322" y="516"/>
                    </a:lnTo>
                    <a:lnTo>
                      <a:pt x="1292" y="474"/>
                    </a:lnTo>
                    <a:lnTo>
                      <a:pt x="1262" y="480"/>
                    </a:lnTo>
                    <a:lnTo>
                      <a:pt x="1226" y="468"/>
                    </a:lnTo>
                    <a:lnTo>
                      <a:pt x="1202" y="474"/>
                    </a:lnTo>
                    <a:lnTo>
                      <a:pt x="1202" y="504"/>
                    </a:lnTo>
                    <a:lnTo>
                      <a:pt x="1202" y="535"/>
                    </a:lnTo>
                    <a:lnTo>
                      <a:pt x="1196" y="601"/>
                    </a:lnTo>
                    <a:lnTo>
                      <a:pt x="1190" y="625"/>
                    </a:lnTo>
                    <a:lnTo>
                      <a:pt x="1226" y="697"/>
                    </a:lnTo>
                    <a:lnTo>
                      <a:pt x="1166" y="751"/>
                    </a:lnTo>
                    <a:lnTo>
                      <a:pt x="1178" y="841"/>
                    </a:lnTo>
                    <a:lnTo>
                      <a:pt x="1154" y="859"/>
                    </a:lnTo>
                    <a:lnTo>
                      <a:pt x="1130" y="847"/>
                    </a:lnTo>
                    <a:lnTo>
                      <a:pt x="1117" y="739"/>
                    </a:lnTo>
                    <a:lnTo>
                      <a:pt x="1057" y="733"/>
                    </a:lnTo>
                    <a:lnTo>
                      <a:pt x="943" y="667"/>
                    </a:lnTo>
                    <a:lnTo>
                      <a:pt x="919" y="667"/>
                    </a:lnTo>
                    <a:lnTo>
                      <a:pt x="901" y="613"/>
                    </a:lnTo>
                    <a:lnTo>
                      <a:pt x="883" y="595"/>
                    </a:lnTo>
                    <a:lnTo>
                      <a:pt x="931" y="450"/>
                    </a:lnTo>
                    <a:lnTo>
                      <a:pt x="961" y="420"/>
                    </a:lnTo>
                    <a:lnTo>
                      <a:pt x="991" y="402"/>
                    </a:lnTo>
                    <a:lnTo>
                      <a:pt x="1009" y="402"/>
                    </a:lnTo>
                    <a:lnTo>
                      <a:pt x="1027" y="342"/>
                    </a:lnTo>
                    <a:lnTo>
                      <a:pt x="1039" y="294"/>
                    </a:lnTo>
                    <a:lnTo>
                      <a:pt x="1099" y="282"/>
                    </a:lnTo>
                    <a:lnTo>
                      <a:pt x="1130" y="258"/>
                    </a:lnTo>
                    <a:lnTo>
                      <a:pt x="1111" y="204"/>
                    </a:lnTo>
                    <a:lnTo>
                      <a:pt x="1124" y="168"/>
                    </a:lnTo>
                    <a:lnTo>
                      <a:pt x="1099" y="138"/>
                    </a:lnTo>
                    <a:lnTo>
                      <a:pt x="1063" y="132"/>
                    </a:lnTo>
                    <a:lnTo>
                      <a:pt x="1051" y="192"/>
                    </a:lnTo>
                    <a:lnTo>
                      <a:pt x="1015" y="246"/>
                    </a:lnTo>
                    <a:lnTo>
                      <a:pt x="1003" y="180"/>
                    </a:lnTo>
                    <a:lnTo>
                      <a:pt x="985" y="156"/>
                    </a:lnTo>
                    <a:lnTo>
                      <a:pt x="961" y="186"/>
                    </a:lnTo>
                    <a:lnTo>
                      <a:pt x="949" y="156"/>
                    </a:lnTo>
                    <a:lnTo>
                      <a:pt x="925" y="114"/>
                    </a:lnTo>
                    <a:lnTo>
                      <a:pt x="913" y="60"/>
                    </a:lnTo>
                    <a:lnTo>
                      <a:pt x="877" y="0"/>
                    </a:lnTo>
                    <a:lnTo>
                      <a:pt x="847" y="84"/>
                    </a:lnTo>
                    <a:lnTo>
                      <a:pt x="847" y="114"/>
                    </a:lnTo>
                    <a:lnTo>
                      <a:pt x="889" y="150"/>
                    </a:lnTo>
                    <a:lnTo>
                      <a:pt x="895" y="186"/>
                    </a:lnTo>
                    <a:lnTo>
                      <a:pt x="865" y="216"/>
                    </a:lnTo>
                    <a:lnTo>
                      <a:pt x="847" y="204"/>
                    </a:lnTo>
                    <a:lnTo>
                      <a:pt x="823" y="204"/>
                    </a:lnTo>
                    <a:lnTo>
                      <a:pt x="811" y="234"/>
                    </a:lnTo>
                    <a:lnTo>
                      <a:pt x="769" y="222"/>
                    </a:lnTo>
                    <a:lnTo>
                      <a:pt x="709" y="222"/>
                    </a:lnTo>
                    <a:lnTo>
                      <a:pt x="673" y="198"/>
                    </a:lnTo>
                    <a:lnTo>
                      <a:pt x="619" y="210"/>
                    </a:lnTo>
                    <a:lnTo>
                      <a:pt x="625" y="228"/>
                    </a:lnTo>
                    <a:lnTo>
                      <a:pt x="631" y="264"/>
                    </a:lnTo>
                    <a:lnTo>
                      <a:pt x="613" y="258"/>
                    </a:lnTo>
                    <a:lnTo>
                      <a:pt x="583" y="222"/>
                    </a:lnTo>
                    <a:lnTo>
                      <a:pt x="517" y="234"/>
                    </a:lnTo>
                    <a:lnTo>
                      <a:pt x="487" y="210"/>
                    </a:lnTo>
                    <a:lnTo>
                      <a:pt x="499" y="186"/>
                    </a:lnTo>
                    <a:lnTo>
                      <a:pt x="457" y="174"/>
                    </a:lnTo>
                    <a:lnTo>
                      <a:pt x="409" y="150"/>
                    </a:lnTo>
                    <a:lnTo>
                      <a:pt x="343" y="132"/>
                    </a:lnTo>
                    <a:lnTo>
                      <a:pt x="301" y="144"/>
                    </a:lnTo>
                    <a:lnTo>
                      <a:pt x="259" y="96"/>
                    </a:lnTo>
                    <a:lnTo>
                      <a:pt x="145" y="150"/>
                    </a:lnTo>
                    <a:lnTo>
                      <a:pt x="115" y="180"/>
                    </a:lnTo>
                    <a:lnTo>
                      <a:pt x="67" y="168"/>
                    </a:lnTo>
                    <a:lnTo>
                      <a:pt x="37" y="138"/>
                    </a:lnTo>
                    <a:lnTo>
                      <a:pt x="0" y="126"/>
                    </a:lnTo>
                    <a:lnTo>
                      <a:pt x="0" y="553"/>
                    </a:lnTo>
                    <a:lnTo>
                      <a:pt x="61" y="583"/>
                    </a:lnTo>
                    <a:lnTo>
                      <a:pt x="109" y="559"/>
                    </a:lnTo>
                    <a:lnTo>
                      <a:pt x="175" y="679"/>
                    </a:lnTo>
                    <a:lnTo>
                      <a:pt x="217" y="709"/>
                    </a:lnTo>
                    <a:lnTo>
                      <a:pt x="211" y="757"/>
                    </a:lnTo>
                    <a:lnTo>
                      <a:pt x="229" y="793"/>
                    </a:lnTo>
                    <a:lnTo>
                      <a:pt x="277" y="859"/>
                    </a:lnTo>
                    <a:lnTo>
                      <a:pt x="343" y="901"/>
                    </a:lnTo>
                    <a:lnTo>
                      <a:pt x="349" y="931"/>
                    </a:lnTo>
                    <a:lnTo>
                      <a:pt x="871" y="931"/>
                    </a:lnTo>
                    <a:lnTo>
                      <a:pt x="931" y="943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1" name="Freeform 180"/>
              <p:cNvSpPr>
                <a:spLocks/>
              </p:cNvSpPr>
              <p:nvPr/>
            </p:nvSpPr>
            <p:spPr bwMode="auto">
              <a:xfrm>
                <a:off x="1555052" y="2877621"/>
                <a:ext cx="1719158" cy="885223"/>
              </a:xfrm>
              <a:custGeom>
                <a:avLst/>
                <a:gdLst>
                  <a:gd name="T0" fmla="*/ 2147483647 w 1099"/>
                  <a:gd name="T1" fmla="*/ 2147483647 h 571"/>
                  <a:gd name="T2" fmla="*/ 2147483647 w 1099"/>
                  <a:gd name="T3" fmla="*/ 2147483647 h 571"/>
                  <a:gd name="T4" fmla="*/ 2147483647 w 1099"/>
                  <a:gd name="T5" fmla="*/ 2147483647 h 571"/>
                  <a:gd name="T6" fmla="*/ 2147483647 w 1099"/>
                  <a:gd name="T7" fmla="*/ 2147483647 h 571"/>
                  <a:gd name="T8" fmla="*/ 2147483647 w 1099"/>
                  <a:gd name="T9" fmla="*/ 2147483647 h 571"/>
                  <a:gd name="T10" fmla="*/ 2147483647 w 1099"/>
                  <a:gd name="T11" fmla="*/ 2147483647 h 571"/>
                  <a:gd name="T12" fmla="*/ 2147483647 w 1099"/>
                  <a:gd name="T13" fmla="*/ 2147483647 h 571"/>
                  <a:gd name="T14" fmla="*/ 2147483647 w 1099"/>
                  <a:gd name="T15" fmla="*/ 2147483647 h 571"/>
                  <a:gd name="T16" fmla="*/ 2147483647 w 1099"/>
                  <a:gd name="T17" fmla="*/ 2147483647 h 571"/>
                  <a:gd name="T18" fmla="*/ 2147483647 w 1099"/>
                  <a:gd name="T19" fmla="*/ 2147483647 h 571"/>
                  <a:gd name="T20" fmla="*/ 2147483647 w 1099"/>
                  <a:gd name="T21" fmla="*/ 2147483647 h 571"/>
                  <a:gd name="T22" fmla="*/ 2147483647 w 1099"/>
                  <a:gd name="T23" fmla="*/ 2147483647 h 571"/>
                  <a:gd name="T24" fmla="*/ 2147483647 w 1099"/>
                  <a:gd name="T25" fmla="*/ 2147483647 h 571"/>
                  <a:gd name="T26" fmla="*/ 2147483647 w 1099"/>
                  <a:gd name="T27" fmla="*/ 2147483647 h 571"/>
                  <a:gd name="T28" fmla="*/ 2147483647 w 1099"/>
                  <a:gd name="T29" fmla="*/ 2147483647 h 571"/>
                  <a:gd name="T30" fmla="*/ 2147483647 w 1099"/>
                  <a:gd name="T31" fmla="*/ 2147483647 h 571"/>
                  <a:gd name="T32" fmla="*/ 2147483647 w 1099"/>
                  <a:gd name="T33" fmla="*/ 2147483647 h 571"/>
                  <a:gd name="T34" fmla="*/ 2147483647 w 1099"/>
                  <a:gd name="T35" fmla="*/ 2147483647 h 571"/>
                  <a:gd name="T36" fmla="*/ 2147483647 w 1099"/>
                  <a:gd name="T37" fmla="*/ 2147483647 h 571"/>
                  <a:gd name="T38" fmla="*/ 2147483647 w 1099"/>
                  <a:gd name="T39" fmla="*/ 2147483647 h 571"/>
                  <a:gd name="T40" fmla="*/ 2147483647 w 1099"/>
                  <a:gd name="T41" fmla="*/ 2147483647 h 571"/>
                  <a:gd name="T42" fmla="*/ 2147483647 w 1099"/>
                  <a:gd name="T43" fmla="*/ 2147483647 h 571"/>
                  <a:gd name="T44" fmla="*/ 2147483647 w 1099"/>
                  <a:gd name="T45" fmla="*/ 2147483647 h 571"/>
                  <a:gd name="T46" fmla="*/ 2147483647 w 1099"/>
                  <a:gd name="T47" fmla="*/ 2147483647 h 571"/>
                  <a:gd name="T48" fmla="*/ 2147483647 w 1099"/>
                  <a:gd name="T49" fmla="*/ 2147483647 h 571"/>
                  <a:gd name="T50" fmla="*/ 2147483647 w 1099"/>
                  <a:gd name="T51" fmla="*/ 0 h 571"/>
                  <a:gd name="T52" fmla="*/ 2147483647 w 1099"/>
                  <a:gd name="T53" fmla="*/ 2147483647 h 571"/>
                  <a:gd name="T54" fmla="*/ 2147483647 w 1099"/>
                  <a:gd name="T55" fmla="*/ 2147483647 h 571"/>
                  <a:gd name="T56" fmla="*/ 2147483647 w 1099"/>
                  <a:gd name="T57" fmla="*/ 2147483647 h 571"/>
                  <a:gd name="T58" fmla="*/ 0 w 1099"/>
                  <a:gd name="T59" fmla="*/ 2147483647 h 571"/>
                  <a:gd name="T60" fmla="*/ 2147483647 w 1099"/>
                  <a:gd name="T61" fmla="*/ 2147483647 h 571"/>
                  <a:gd name="T62" fmla="*/ 2147483647 w 1099"/>
                  <a:gd name="T63" fmla="*/ 2147483647 h 571"/>
                  <a:gd name="T64" fmla="*/ 2147483647 w 1099"/>
                  <a:gd name="T65" fmla="*/ 2147483647 h 571"/>
                  <a:gd name="T66" fmla="*/ 2147483647 w 1099"/>
                  <a:gd name="T67" fmla="*/ 2147483647 h 57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1099" h="571">
                    <a:moveTo>
                      <a:pt x="252" y="439"/>
                    </a:moveTo>
                    <a:lnTo>
                      <a:pt x="300" y="439"/>
                    </a:lnTo>
                    <a:lnTo>
                      <a:pt x="318" y="427"/>
                    </a:lnTo>
                    <a:lnTo>
                      <a:pt x="348" y="433"/>
                    </a:lnTo>
                    <a:lnTo>
                      <a:pt x="396" y="487"/>
                    </a:lnTo>
                    <a:lnTo>
                      <a:pt x="432" y="475"/>
                    </a:lnTo>
                    <a:lnTo>
                      <a:pt x="456" y="493"/>
                    </a:lnTo>
                    <a:lnTo>
                      <a:pt x="474" y="523"/>
                    </a:lnTo>
                    <a:lnTo>
                      <a:pt x="498" y="547"/>
                    </a:lnTo>
                    <a:lnTo>
                      <a:pt x="528" y="553"/>
                    </a:lnTo>
                    <a:lnTo>
                      <a:pt x="528" y="511"/>
                    </a:lnTo>
                    <a:lnTo>
                      <a:pt x="552" y="487"/>
                    </a:lnTo>
                    <a:lnTo>
                      <a:pt x="570" y="469"/>
                    </a:lnTo>
                    <a:lnTo>
                      <a:pt x="630" y="475"/>
                    </a:lnTo>
                    <a:lnTo>
                      <a:pt x="666" y="475"/>
                    </a:lnTo>
                    <a:lnTo>
                      <a:pt x="714" y="463"/>
                    </a:lnTo>
                    <a:lnTo>
                      <a:pt x="744" y="463"/>
                    </a:lnTo>
                    <a:lnTo>
                      <a:pt x="774" y="457"/>
                    </a:lnTo>
                    <a:lnTo>
                      <a:pt x="780" y="487"/>
                    </a:lnTo>
                    <a:lnTo>
                      <a:pt x="792" y="529"/>
                    </a:lnTo>
                    <a:lnTo>
                      <a:pt x="829" y="565"/>
                    </a:lnTo>
                    <a:lnTo>
                      <a:pt x="847" y="571"/>
                    </a:lnTo>
                    <a:lnTo>
                      <a:pt x="841" y="511"/>
                    </a:lnTo>
                    <a:lnTo>
                      <a:pt x="817" y="445"/>
                    </a:lnTo>
                    <a:lnTo>
                      <a:pt x="847" y="409"/>
                    </a:lnTo>
                    <a:lnTo>
                      <a:pt x="877" y="397"/>
                    </a:lnTo>
                    <a:lnTo>
                      <a:pt x="931" y="343"/>
                    </a:lnTo>
                    <a:lnTo>
                      <a:pt x="925" y="307"/>
                    </a:lnTo>
                    <a:lnTo>
                      <a:pt x="919" y="271"/>
                    </a:lnTo>
                    <a:lnTo>
                      <a:pt x="937" y="283"/>
                    </a:lnTo>
                    <a:lnTo>
                      <a:pt x="943" y="277"/>
                    </a:lnTo>
                    <a:lnTo>
                      <a:pt x="937" y="253"/>
                    </a:lnTo>
                    <a:lnTo>
                      <a:pt x="949" y="253"/>
                    </a:lnTo>
                    <a:lnTo>
                      <a:pt x="967" y="247"/>
                    </a:lnTo>
                    <a:lnTo>
                      <a:pt x="979" y="217"/>
                    </a:lnTo>
                    <a:lnTo>
                      <a:pt x="1003" y="211"/>
                    </a:lnTo>
                    <a:lnTo>
                      <a:pt x="1039" y="193"/>
                    </a:lnTo>
                    <a:lnTo>
                      <a:pt x="1039" y="144"/>
                    </a:lnTo>
                    <a:lnTo>
                      <a:pt x="1099" y="114"/>
                    </a:lnTo>
                    <a:lnTo>
                      <a:pt x="1087" y="54"/>
                    </a:lnTo>
                    <a:lnTo>
                      <a:pt x="1063" y="48"/>
                    </a:lnTo>
                    <a:lnTo>
                      <a:pt x="1015" y="108"/>
                    </a:lnTo>
                    <a:lnTo>
                      <a:pt x="955" y="120"/>
                    </a:lnTo>
                    <a:lnTo>
                      <a:pt x="925" y="126"/>
                    </a:lnTo>
                    <a:lnTo>
                      <a:pt x="883" y="162"/>
                    </a:lnTo>
                    <a:lnTo>
                      <a:pt x="804" y="186"/>
                    </a:lnTo>
                    <a:lnTo>
                      <a:pt x="804" y="150"/>
                    </a:lnTo>
                    <a:lnTo>
                      <a:pt x="768" y="72"/>
                    </a:lnTo>
                    <a:lnTo>
                      <a:pt x="666" y="24"/>
                    </a:lnTo>
                    <a:lnTo>
                      <a:pt x="624" y="12"/>
                    </a:lnTo>
                    <a:lnTo>
                      <a:pt x="564" y="0"/>
                    </a:lnTo>
                    <a:lnTo>
                      <a:pt x="42" y="0"/>
                    </a:lnTo>
                    <a:lnTo>
                      <a:pt x="48" y="36"/>
                    </a:lnTo>
                    <a:lnTo>
                      <a:pt x="30" y="48"/>
                    </a:lnTo>
                    <a:lnTo>
                      <a:pt x="36" y="24"/>
                    </a:lnTo>
                    <a:lnTo>
                      <a:pt x="0" y="12"/>
                    </a:lnTo>
                    <a:lnTo>
                      <a:pt x="18" y="78"/>
                    </a:lnTo>
                    <a:lnTo>
                      <a:pt x="12" y="126"/>
                    </a:lnTo>
                    <a:lnTo>
                      <a:pt x="0" y="174"/>
                    </a:lnTo>
                    <a:lnTo>
                      <a:pt x="12" y="211"/>
                    </a:lnTo>
                    <a:lnTo>
                      <a:pt x="12" y="235"/>
                    </a:lnTo>
                    <a:lnTo>
                      <a:pt x="42" y="295"/>
                    </a:lnTo>
                    <a:lnTo>
                      <a:pt x="66" y="337"/>
                    </a:lnTo>
                    <a:lnTo>
                      <a:pt x="84" y="367"/>
                    </a:lnTo>
                    <a:lnTo>
                      <a:pt x="138" y="403"/>
                    </a:lnTo>
                    <a:lnTo>
                      <a:pt x="144" y="415"/>
                    </a:lnTo>
                    <a:lnTo>
                      <a:pt x="192" y="409"/>
                    </a:lnTo>
                    <a:lnTo>
                      <a:pt x="252" y="439"/>
                    </a:lnTo>
                    <a:close/>
                  </a:path>
                </a:pathLst>
              </a:custGeom>
              <a:solidFill>
                <a:srgbClr val="ADDAE8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2" name="Freeform 181"/>
              <p:cNvSpPr>
                <a:spLocks/>
              </p:cNvSpPr>
              <p:nvPr/>
            </p:nvSpPr>
            <p:spPr bwMode="auto">
              <a:xfrm>
                <a:off x="2652346" y="4079399"/>
                <a:ext cx="133121" cy="134585"/>
              </a:xfrm>
              <a:custGeom>
                <a:avLst/>
                <a:gdLst>
                  <a:gd name="T0" fmla="*/ 2147483647 w 14"/>
                  <a:gd name="T1" fmla="*/ 2147483647 h 14"/>
                  <a:gd name="T2" fmla="*/ 2147483647 w 14"/>
                  <a:gd name="T3" fmla="*/ 2147483647 h 14"/>
                  <a:gd name="T4" fmla="*/ 2147483647 w 14"/>
                  <a:gd name="T5" fmla="*/ 0 h 14"/>
                  <a:gd name="T6" fmla="*/ 2147483647 w 14"/>
                  <a:gd name="T7" fmla="*/ 2147483647 h 14"/>
                  <a:gd name="T8" fmla="*/ 0 w 14"/>
                  <a:gd name="T9" fmla="*/ 2147483647 h 14"/>
                  <a:gd name="T10" fmla="*/ 2147483647 w 14"/>
                  <a:gd name="T11" fmla="*/ 2147483647 h 14"/>
                  <a:gd name="T12" fmla="*/ 2147483647 w 14"/>
                  <a:gd name="T13" fmla="*/ 2147483647 h 14"/>
                  <a:gd name="T14" fmla="*/ 2147483647 w 14"/>
                  <a:gd name="T15" fmla="*/ 2147483647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" h="14">
                    <a:moveTo>
                      <a:pt x="14" y="14"/>
                    </a:moveTo>
                    <a:cubicBezTo>
                      <a:pt x="14" y="12"/>
                      <a:pt x="13" y="11"/>
                      <a:pt x="13" y="1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9" y="13"/>
                      <a:pt x="9" y="13"/>
                      <a:pt x="9" y="13"/>
                    </a:cubicBezTo>
                    <a:lnTo>
                      <a:pt x="14" y="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3" name="Freeform 182"/>
              <p:cNvSpPr>
                <a:spLocks/>
              </p:cNvSpPr>
              <p:nvPr/>
            </p:nvSpPr>
            <p:spPr bwMode="auto">
              <a:xfrm>
                <a:off x="2699890" y="4202611"/>
                <a:ext cx="114103" cy="83404"/>
              </a:xfrm>
              <a:custGeom>
                <a:avLst/>
                <a:gdLst>
                  <a:gd name="T0" fmla="*/ 2147483647 w 12"/>
                  <a:gd name="T1" fmla="*/ 2147483647 h 9"/>
                  <a:gd name="T2" fmla="*/ 2147483647 w 12"/>
                  <a:gd name="T3" fmla="*/ 0 h 9"/>
                  <a:gd name="T4" fmla="*/ 0 w 12"/>
                  <a:gd name="T5" fmla="*/ 2147483647 h 9"/>
                  <a:gd name="T6" fmla="*/ 2147483647 w 12"/>
                  <a:gd name="T7" fmla="*/ 2147483647 h 9"/>
                  <a:gd name="T8" fmla="*/ 2147483647 w 12"/>
                  <a:gd name="T9" fmla="*/ 2147483647 h 9"/>
                  <a:gd name="T10" fmla="*/ 2147483647 w 12"/>
                  <a:gd name="T11" fmla="*/ 2147483647 h 9"/>
                  <a:gd name="T12" fmla="*/ 2147483647 w 12"/>
                  <a:gd name="T13" fmla="*/ 2147483647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2" h="9">
                    <a:moveTo>
                      <a:pt x="9" y="1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1" y="4"/>
                      <a:pt x="10" y="2"/>
                      <a:pt x="9" y="1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4" name="Freeform 183"/>
              <p:cNvSpPr>
                <a:spLocks/>
              </p:cNvSpPr>
              <p:nvPr/>
            </p:nvSpPr>
            <p:spPr bwMode="auto">
              <a:xfrm>
                <a:off x="2804484" y="4249999"/>
                <a:ext cx="169254" cy="72031"/>
              </a:xfrm>
              <a:custGeom>
                <a:avLst/>
                <a:gdLst>
                  <a:gd name="T0" fmla="*/ 2147483647 w 18"/>
                  <a:gd name="T1" fmla="*/ 2147483647 h 8"/>
                  <a:gd name="T2" fmla="*/ 2147483647 w 18"/>
                  <a:gd name="T3" fmla="*/ 2147483647 h 8"/>
                  <a:gd name="T4" fmla="*/ 2147483647 w 18"/>
                  <a:gd name="T5" fmla="*/ 2147483647 h 8"/>
                  <a:gd name="T6" fmla="*/ 2147483647 w 18"/>
                  <a:gd name="T7" fmla="*/ 0 h 8"/>
                  <a:gd name="T8" fmla="*/ 0 w 18"/>
                  <a:gd name="T9" fmla="*/ 2147483647 h 8"/>
                  <a:gd name="T10" fmla="*/ 2147483647 w 18"/>
                  <a:gd name="T11" fmla="*/ 2147483647 h 8"/>
                  <a:gd name="T12" fmla="*/ 2147483647 w 18"/>
                  <a:gd name="T13" fmla="*/ 2147483647 h 8"/>
                  <a:gd name="T14" fmla="*/ 2147483647 w 18"/>
                  <a:gd name="T15" fmla="*/ 2147483647 h 8"/>
                  <a:gd name="T16" fmla="*/ 2147483647 w 18"/>
                  <a:gd name="T17" fmla="*/ 2147483647 h 8"/>
                  <a:gd name="T18" fmla="*/ 2147483647 w 18"/>
                  <a:gd name="T19" fmla="*/ 2147483647 h 8"/>
                  <a:gd name="T20" fmla="*/ 2147483647 w 18"/>
                  <a:gd name="T21" fmla="*/ 2147483647 h 8"/>
                  <a:gd name="T22" fmla="*/ 2147483647 w 18"/>
                  <a:gd name="T23" fmla="*/ 2147483647 h 8"/>
                  <a:gd name="T24" fmla="*/ 2147483647 w 18"/>
                  <a:gd name="T25" fmla="*/ 2147483647 h 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" h="8">
                    <a:moveTo>
                      <a:pt x="14" y="1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3" y="2"/>
                      <a:pt x="2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3" y="7"/>
                      <a:pt x="4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8" y="4"/>
                      <a:pt x="18" y="4"/>
                      <a:pt x="18" y="4"/>
                    </a:cubicBezTo>
                    <a:lnTo>
                      <a:pt x="14" y="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5" name="Freeform 184"/>
              <p:cNvSpPr>
                <a:spLocks/>
              </p:cNvSpPr>
              <p:nvPr/>
            </p:nvSpPr>
            <p:spPr bwMode="auto">
              <a:xfrm>
                <a:off x="2916686" y="4166595"/>
                <a:ext cx="348015" cy="454960"/>
              </a:xfrm>
              <a:custGeom>
                <a:avLst/>
                <a:gdLst>
                  <a:gd name="T0" fmla="*/ 2147483647 w 37"/>
                  <a:gd name="T1" fmla="*/ 2147483647 h 41"/>
                  <a:gd name="T2" fmla="*/ 2147483647 w 37"/>
                  <a:gd name="T3" fmla="*/ 2147483647 h 41"/>
                  <a:gd name="T4" fmla="*/ 2147483647 w 37"/>
                  <a:gd name="T5" fmla="*/ 2147483647 h 41"/>
                  <a:gd name="T6" fmla="*/ 2147483647 w 37"/>
                  <a:gd name="T7" fmla="*/ 2147483647 h 41"/>
                  <a:gd name="T8" fmla="*/ 2147483647 w 37"/>
                  <a:gd name="T9" fmla="*/ 2147483647 h 41"/>
                  <a:gd name="T10" fmla="*/ 2147483647 w 37"/>
                  <a:gd name="T11" fmla="*/ 2147483647 h 41"/>
                  <a:gd name="T12" fmla="*/ 2147483647 w 37"/>
                  <a:gd name="T13" fmla="*/ 2147483647 h 41"/>
                  <a:gd name="T14" fmla="*/ 2147483647 w 37"/>
                  <a:gd name="T15" fmla="*/ 2147483647 h 41"/>
                  <a:gd name="T16" fmla="*/ 2147483647 w 37"/>
                  <a:gd name="T17" fmla="*/ 2147483647 h 41"/>
                  <a:gd name="T18" fmla="*/ 2147483647 w 37"/>
                  <a:gd name="T19" fmla="*/ 2147483647 h 41"/>
                  <a:gd name="T20" fmla="*/ 2147483647 w 37"/>
                  <a:gd name="T21" fmla="*/ 0 h 41"/>
                  <a:gd name="T22" fmla="*/ 2147483647 w 37"/>
                  <a:gd name="T23" fmla="*/ 2147483647 h 41"/>
                  <a:gd name="T24" fmla="*/ 2147483647 w 37"/>
                  <a:gd name="T25" fmla="*/ 2147483647 h 41"/>
                  <a:gd name="T26" fmla="*/ 2147483647 w 37"/>
                  <a:gd name="T27" fmla="*/ 2147483647 h 41"/>
                  <a:gd name="T28" fmla="*/ 2147483647 w 37"/>
                  <a:gd name="T29" fmla="*/ 2147483647 h 41"/>
                  <a:gd name="T30" fmla="*/ 2147483647 w 37"/>
                  <a:gd name="T31" fmla="*/ 2147483647 h 41"/>
                  <a:gd name="T32" fmla="*/ 2147483647 w 37"/>
                  <a:gd name="T33" fmla="*/ 2147483647 h 41"/>
                  <a:gd name="T34" fmla="*/ 2147483647 w 37"/>
                  <a:gd name="T35" fmla="*/ 2147483647 h 41"/>
                  <a:gd name="T36" fmla="*/ 2147483647 w 37"/>
                  <a:gd name="T37" fmla="*/ 2147483647 h 41"/>
                  <a:gd name="T38" fmla="*/ 2147483647 w 37"/>
                  <a:gd name="T39" fmla="*/ 2147483647 h 41"/>
                  <a:gd name="T40" fmla="*/ 2147483647 w 37"/>
                  <a:gd name="T41" fmla="*/ 2147483647 h 41"/>
                  <a:gd name="T42" fmla="*/ 2147483647 w 37"/>
                  <a:gd name="T43" fmla="*/ 2147483647 h 41"/>
                  <a:gd name="T44" fmla="*/ 0 w 37"/>
                  <a:gd name="T45" fmla="*/ 2147483647 h 41"/>
                  <a:gd name="T46" fmla="*/ 2147483647 w 37"/>
                  <a:gd name="T47" fmla="*/ 2147483647 h 41"/>
                  <a:gd name="T48" fmla="*/ 2147483647 w 37"/>
                  <a:gd name="T49" fmla="*/ 2147483647 h 4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connsiteX0" fmla="*/ 10000 w 10000"/>
                  <a:gd name="connsiteY0" fmla="*/ 8293 h 11045"/>
                  <a:gd name="connsiteX1" fmla="*/ 10000 w 10000"/>
                  <a:gd name="connsiteY1" fmla="*/ 8293 h 11045"/>
                  <a:gd name="connsiteX2" fmla="*/ 10000 w 10000"/>
                  <a:gd name="connsiteY2" fmla="*/ 6585 h 11045"/>
                  <a:gd name="connsiteX3" fmla="*/ 9459 w 10000"/>
                  <a:gd name="connsiteY3" fmla="*/ 5610 h 11045"/>
                  <a:gd name="connsiteX4" fmla="*/ 9730 w 10000"/>
                  <a:gd name="connsiteY4" fmla="*/ 5122 h 11045"/>
                  <a:gd name="connsiteX5" fmla="*/ 8378 w 10000"/>
                  <a:gd name="connsiteY5" fmla="*/ 4878 h 11045"/>
                  <a:gd name="connsiteX6" fmla="*/ 5676 w 10000"/>
                  <a:gd name="connsiteY6" fmla="*/ 3902 h 11045"/>
                  <a:gd name="connsiteX7" fmla="*/ 5135 w 10000"/>
                  <a:gd name="connsiteY7" fmla="*/ 2683 h 11045"/>
                  <a:gd name="connsiteX8" fmla="*/ 5405 w 10000"/>
                  <a:gd name="connsiteY8" fmla="*/ 732 h 11045"/>
                  <a:gd name="connsiteX9" fmla="*/ 6486 w 10000"/>
                  <a:gd name="connsiteY9" fmla="*/ 244 h 11045"/>
                  <a:gd name="connsiteX10" fmla="*/ 6486 w 10000"/>
                  <a:gd name="connsiteY10" fmla="*/ 0 h 11045"/>
                  <a:gd name="connsiteX11" fmla="*/ 4595 w 10000"/>
                  <a:gd name="connsiteY11" fmla="*/ 488 h 11045"/>
                  <a:gd name="connsiteX12" fmla="*/ 3514 w 10000"/>
                  <a:gd name="connsiteY12" fmla="*/ 976 h 11045"/>
                  <a:gd name="connsiteX13" fmla="*/ 2973 w 10000"/>
                  <a:gd name="connsiteY13" fmla="*/ 2195 h 11045"/>
                  <a:gd name="connsiteX14" fmla="*/ 2432 w 10000"/>
                  <a:gd name="connsiteY14" fmla="*/ 2439 h 11045"/>
                  <a:gd name="connsiteX15" fmla="*/ 1622 w 10000"/>
                  <a:gd name="connsiteY15" fmla="*/ 3171 h 11045"/>
                  <a:gd name="connsiteX16" fmla="*/ 811 w 10000"/>
                  <a:gd name="connsiteY16" fmla="*/ 3902 h 11045"/>
                  <a:gd name="connsiteX17" fmla="*/ 1081 w 10000"/>
                  <a:gd name="connsiteY17" fmla="*/ 4390 h 11045"/>
                  <a:gd name="connsiteX18" fmla="*/ 1351 w 10000"/>
                  <a:gd name="connsiteY18" fmla="*/ 5610 h 11045"/>
                  <a:gd name="connsiteX19" fmla="*/ 1351 w 10000"/>
                  <a:gd name="connsiteY19" fmla="*/ 6341 h 11045"/>
                  <a:gd name="connsiteX20" fmla="*/ 1622 w 10000"/>
                  <a:gd name="connsiteY20" fmla="*/ 7317 h 11045"/>
                  <a:gd name="connsiteX21" fmla="*/ 541 w 10000"/>
                  <a:gd name="connsiteY21" fmla="*/ 8049 h 11045"/>
                  <a:gd name="connsiteX22" fmla="*/ 0 w 10000"/>
                  <a:gd name="connsiteY22" fmla="*/ 8537 h 11045"/>
                  <a:gd name="connsiteX23" fmla="*/ 2162 w 10000"/>
                  <a:gd name="connsiteY23" fmla="*/ 9268 h 11045"/>
                  <a:gd name="connsiteX24" fmla="*/ 7669 w 10000"/>
                  <a:gd name="connsiteY24" fmla="*/ 11045 h 11045"/>
                  <a:gd name="connsiteX0" fmla="*/ 10000 w 10000"/>
                  <a:gd name="connsiteY0" fmla="*/ 8293 h 11941"/>
                  <a:gd name="connsiteX1" fmla="*/ 10000 w 10000"/>
                  <a:gd name="connsiteY1" fmla="*/ 8293 h 11941"/>
                  <a:gd name="connsiteX2" fmla="*/ 10000 w 10000"/>
                  <a:gd name="connsiteY2" fmla="*/ 6585 h 11941"/>
                  <a:gd name="connsiteX3" fmla="*/ 9459 w 10000"/>
                  <a:gd name="connsiteY3" fmla="*/ 5610 h 11941"/>
                  <a:gd name="connsiteX4" fmla="*/ 9730 w 10000"/>
                  <a:gd name="connsiteY4" fmla="*/ 5122 h 11941"/>
                  <a:gd name="connsiteX5" fmla="*/ 8378 w 10000"/>
                  <a:gd name="connsiteY5" fmla="*/ 4878 h 11941"/>
                  <a:gd name="connsiteX6" fmla="*/ 5676 w 10000"/>
                  <a:gd name="connsiteY6" fmla="*/ 3902 h 11941"/>
                  <a:gd name="connsiteX7" fmla="*/ 5135 w 10000"/>
                  <a:gd name="connsiteY7" fmla="*/ 2683 h 11941"/>
                  <a:gd name="connsiteX8" fmla="*/ 5405 w 10000"/>
                  <a:gd name="connsiteY8" fmla="*/ 732 h 11941"/>
                  <a:gd name="connsiteX9" fmla="*/ 6486 w 10000"/>
                  <a:gd name="connsiteY9" fmla="*/ 244 h 11941"/>
                  <a:gd name="connsiteX10" fmla="*/ 6486 w 10000"/>
                  <a:gd name="connsiteY10" fmla="*/ 0 h 11941"/>
                  <a:gd name="connsiteX11" fmla="*/ 4595 w 10000"/>
                  <a:gd name="connsiteY11" fmla="*/ 488 h 11941"/>
                  <a:gd name="connsiteX12" fmla="*/ 3514 w 10000"/>
                  <a:gd name="connsiteY12" fmla="*/ 976 h 11941"/>
                  <a:gd name="connsiteX13" fmla="*/ 2973 w 10000"/>
                  <a:gd name="connsiteY13" fmla="*/ 2195 h 11941"/>
                  <a:gd name="connsiteX14" fmla="*/ 2432 w 10000"/>
                  <a:gd name="connsiteY14" fmla="*/ 2439 h 11941"/>
                  <a:gd name="connsiteX15" fmla="*/ 1622 w 10000"/>
                  <a:gd name="connsiteY15" fmla="*/ 3171 h 11941"/>
                  <a:gd name="connsiteX16" fmla="*/ 811 w 10000"/>
                  <a:gd name="connsiteY16" fmla="*/ 3902 h 11941"/>
                  <a:gd name="connsiteX17" fmla="*/ 1081 w 10000"/>
                  <a:gd name="connsiteY17" fmla="*/ 4390 h 11941"/>
                  <a:gd name="connsiteX18" fmla="*/ 1351 w 10000"/>
                  <a:gd name="connsiteY18" fmla="*/ 5610 h 11941"/>
                  <a:gd name="connsiteX19" fmla="*/ 1351 w 10000"/>
                  <a:gd name="connsiteY19" fmla="*/ 6341 h 11941"/>
                  <a:gd name="connsiteX20" fmla="*/ 1622 w 10000"/>
                  <a:gd name="connsiteY20" fmla="*/ 7317 h 11941"/>
                  <a:gd name="connsiteX21" fmla="*/ 541 w 10000"/>
                  <a:gd name="connsiteY21" fmla="*/ 8049 h 11941"/>
                  <a:gd name="connsiteX22" fmla="*/ 0 w 10000"/>
                  <a:gd name="connsiteY22" fmla="*/ 8537 h 11941"/>
                  <a:gd name="connsiteX23" fmla="*/ 2162 w 10000"/>
                  <a:gd name="connsiteY23" fmla="*/ 9268 h 11941"/>
                  <a:gd name="connsiteX24" fmla="*/ 7669 w 10000"/>
                  <a:gd name="connsiteY24" fmla="*/ 11941 h 11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000" h="11941">
                    <a:moveTo>
                      <a:pt x="10000" y="8293"/>
                    </a:moveTo>
                    <a:lnTo>
                      <a:pt x="10000" y="8293"/>
                    </a:lnTo>
                    <a:lnTo>
                      <a:pt x="10000" y="6585"/>
                    </a:lnTo>
                    <a:lnTo>
                      <a:pt x="9459" y="5610"/>
                    </a:lnTo>
                    <a:cubicBezTo>
                      <a:pt x="9549" y="5447"/>
                      <a:pt x="9640" y="5285"/>
                      <a:pt x="9730" y="5122"/>
                    </a:cubicBezTo>
                    <a:lnTo>
                      <a:pt x="8378" y="4878"/>
                    </a:lnTo>
                    <a:lnTo>
                      <a:pt x="5676" y="3902"/>
                    </a:lnTo>
                    <a:lnTo>
                      <a:pt x="5135" y="2683"/>
                    </a:lnTo>
                    <a:lnTo>
                      <a:pt x="5405" y="732"/>
                    </a:lnTo>
                    <a:lnTo>
                      <a:pt x="6486" y="244"/>
                    </a:lnTo>
                    <a:lnTo>
                      <a:pt x="6486" y="0"/>
                    </a:lnTo>
                    <a:lnTo>
                      <a:pt x="4595" y="488"/>
                    </a:lnTo>
                    <a:lnTo>
                      <a:pt x="3514" y="976"/>
                    </a:lnTo>
                    <a:lnTo>
                      <a:pt x="2973" y="2195"/>
                    </a:lnTo>
                    <a:lnTo>
                      <a:pt x="2432" y="2439"/>
                    </a:lnTo>
                    <a:lnTo>
                      <a:pt x="1622" y="3171"/>
                    </a:lnTo>
                    <a:lnTo>
                      <a:pt x="811" y="3902"/>
                    </a:lnTo>
                    <a:lnTo>
                      <a:pt x="1081" y="4390"/>
                    </a:lnTo>
                    <a:lnTo>
                      <a:pt x="1351" y="5610"/>
                    </a:lnTo>
                    <a:lnTo>
                      <a:pt x="1351" y="6341"/>
                    </a:lnTo>
                    <a:lnTo>
                      <a:pt x="1622" y="7317"/>
                    </a:lnTo>
                    <a:lnTo>
                      <a:pt x="541" y="8049"/>
                    </a:lnTo>
                    <a:lnTo>
                      <a:pt x="0" y="8537"/>
                    </a:lnTo>
                    <a:lnTo>
                      <a:pt x="2162" y="9268"/>
                    </a:lnTo>
                    <a:cubicBezTo>
                      <a:pt x="3243" y="10000"/>
                      <a:pt x="7669" y="11941"/>
                      <a:pt x="7669" y="11941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6" name="Freeform 185"/>
              <p:cNvSpPr>
                <a:spLocks/>
              </p:cNvSpPr>
              <p:nvPr/>
            </p:nvSpPr>
            <p:spPr bwMode="auto">
              <a:xfrm>
                <a:off x="2604803" y="4052862"/>
                <a:ext cx="180663" cy="83404"/>
              </a:xfrm>
              <a:custGeom>
                <a:avLst/>
                <a:gdLst>
                  <a:gd name="T0" fmla="*/ 2147483647 w 19"/>
                  <a:gd name="T1" fmla="*/ 2147483647 h 9"/>
                  <a:gd name="T2" fmla="*/ 2147483647 w 19"/>
                  <a:gd name="T3" fmla="*/ 2147483647 h 9"/>
                  <a:gd name="T4" fmla="*/ 2147483647 w 19"/>
                  <a:gd name="T5" fmla="*/ 0 h 9"/>
                  <a:gd name="T6" fmla="*/ 2147483647 w 19"/>
                  <a:gd name="T7" fmla="*/ 2147483647 h 9"/>
                  <a:gd name="T8" fmla="*/ 0 w 19"/>
                  <a:gd name="T9" fmla="*/ 2147483647 h 9"/>
                  <a:gd name="T10" fmla="*/ 0 w 19"/>
                  <a:gd name="T11" fmla="*/ 2147483647 h 9"/>
                  <a:gd name="T12" fmla="*/ 2147483647 w 19"/>
                  <a:gd name="T13" fmla="*/ 2147483647 h 9"/>
                  <a:gd name="T14" fmla="*/ 2147483647 w 19"/>
                  <a:gd name="T15" fmla="*/ 2147483647 h 9"/>
                  <a:gd name="T16" fmla="*/ 2147483647 w 19"/>
                  <a:gd name="T17" fmla="*/ 2147483647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" h="9">
                    <a:moveTo>
                      <a:pt x="19" y="3"/>
                    </a:moveTo>
                    <a:cubicBezTo>
                      <a:pt x="19" y="3"/>
                      <a:pt x="10" y="1"/>
                      <a:pt x="8" y="1"/>
                    </a:cubicBezTo>
                    <a:cubicBezTo>
                      <a:pt x="7" y="1"/>
                      <a:pt x="6" y="0"/>
                      <a:pt x="5" y="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12" y="6"/>
                      <a:pt x="12" y="6"/>
                      <a:pt x="12" y="6"/>
                    </a:cubicBezTo>
                    <a:lnTo>
                      <a:pt x="19" y="3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7" name="Freeform 186"/>
              <p:cNvSpPr>
                <a:spLocks/>
              </p:cNvSpPr>
              <p:nvPr/>
            </p:nvSpPr>
            <p:spPr bwMode="auto">
              <a:xfrm>
                <a:off x="2509717" y="4003577"/>
                <a:ext cx="142629" cy="117524"/>
              </a:xfrm>
              <a:custGeom>
                <a:avLst/>
                <a:gdLst>
                  <a:gd name="T0" fmla="*/ 2147483647 w 15"/>
                  <a:gd name="T1" fmla="*/ 2147483647 h 12"/>
                  <a:gd name="T2" fmla="*/ 2147483647 w 15"/>
                  <a:gd name="T3" fmla="*/ 2147483647 h 12"/>
                  <a:gd name="T4" fmla="*/ 2147483647 w 15"/>
                  <a:gd name="T5" fmla="*/ 0 h 12"/>
                  <a:gd name="T6" fmla="*/ 2147483647 w 15"/>
                  <a:gd name="T7" fmla="*/ 0 h 12"/>
                  <a:gd name="T8" fmla="*/ 2147483647 w 15"/>
                  <a:gd name="T9" fmla="*/ 2147483647 h 12"/>
                  <a:gd name="T10" fmla="*/ 2147483647 w 15"/>
                  <a:gd name="T11" fmla="*/ 2147483647 h 12"/>
                  <a:gd name="T12" fmla="*/ 2147483647 w 15"/>
                  <a:gd name="T13" fmla="*/ 2147483647 h 12"/>
                  <a:gd name="T14" fmla="*/ 2147483647 w 15"/>
                  <a:gd name="T15" fmla="*/ 2147483647 h 12"/>
                  <a:gd name="T16" fmla="*/ 0 w 15"/>
                  <a:gd name="T17" fmla="*/ 2147483647 h 12"/>
                  <a:gd name="T18" fmla="*/ 2147483647 w 15"/>
                  <a:gd name="T19" fmla="*/ 2147483647 h 12"/>
                  <a:gd name="T20" fmla="*/ 2147483647 w 15"/>
                  <a:gd name="T21" fmla="*/ 2147483647 h 12"/>
                  <a:gd name="T22" fmla="*/ 2147483647 w 15"/>
                  <a:gd name="T23" fmla="*/ 2147483647 h 12"/>
                  <a:gd name="T24" fmla="*/ 2147483647 w 15"/>
                  <a:gd name="T25" fmla="*/ 2147483647 h 12"/>
                  <a:gd name="T26" fmla="*/ 2147483647 w 15"/>
                  <a:gd name="T27" fmla="*/ 2147483647 h 1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5" h="12">
                    <a:moveTo>
                      <a:pt x="15" y="5"/>
                    </a:moveTo>
                    <a:cubicBezTo>
                      <a:pt x="13" y="5"/>
                      <a:pt x="11" y="4"/>
                      <a:pt x="11" y="4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8"/>
                      <a:pt x="11" y="8"/>
                      <a:pt x="11" y="8"/>
                    </a:cubicBezTo>
                    <a:lnTo>
                      <a:pt x="15" y="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8" name="Freeform 187"/>
              <p:cNvSpPr>
                <a:spLocks/>
              </p:cNvSpPr>
              <p:nvPr/>
            </p:nvSpPr>
            <p:spPr bwMode="auto">
              <a:xfrm>
                <a:off x="1779455" y="3510734"/>
                <a:ext cx="903318" cy="589517"/>
              </a:xfrm>
              <a:custGeom>
                <a:avLst/>
                <a:gdLst>
                  <a:gd name="T0" fmla="*/ 2147483647 w 576"/>
                  <a:gd name="T1" fmla="*/ 2147483647 h 379"/>
                  <a:gd name="T2" fmla="*/ 2147483647 w 576"/>
                  <a:gd name="T3" fmla="*/ 2147483647 h 379"/>
                  <a:gd name="T4" fmla="*/ 2147483647 w 576"/>
                  <a:gd name="T5" fmla="*/ 2147483647 h 379"/>
                  <a:gd name="T6" fmla="*/ 2147483647 w 576"/>
                  <a:gd name="T7" fmla="*/ 2147483647 h 379"/>
                  <a:gd name="T8" fmla="*/ 2147483647 w 576"/>
                  <a:gd name="T9" fmla="*/ 2147483647 h 379"/>
                  <a:gd name="T10" fmla="*/ 2147483647 w 576"/>
                  <a:gd name="T11" fmla="*/ 2147483647 h 379"/>
                  <a:gd name="T12" fmla="*/ 2147483647 w 576"/>
                  <a:gd name="T13" fmla="*/ 2147483647 h 379"/>
                  <a:gd name="T14" fmla="*/ 2147483647 w 576"/>
                  <a:gd name="T15" fmla="*/ 2147483647 h 379"/>
                  <a:gd name="T16" fmla="*/ 2147483647 w 576"/>
                  <a:gd name="T17" fmla="*/ 2147483647 h 379"/>
                  <a:gd name="T18" fmla="*/ 2147483647 w 576"/>
                  <a:gd name="T19" fmla="*/ 2147483647 h 379"/>
                  <a:gd name="T20" fmla="*/ 2147483647 w 576"/>
                  <a:gd name="T21" fmla="*/ 2147483647 h 379"/>
                  <a:gd name="T22" fmla="*/ 2147483647 w 576"/>
                  <a:gd name="T23" fmla="*/ 2147483647 h 379"/>
                  <a:gd name="T24" fmla="*/ 2147483647 w 576"/>
                  <a:gd name="T25" fmla="*/ 2147483647 h 379"/>
                  <a:gd name="T26" fmla="*/ 2147483647 w 576"/>
                  <a:gd name="T27" fmla="*/ 2147483647 h 379"/>
                  <a:gd name="T28" fmla="*/ 2147483647 w 576"/>
                  <a:gd name="T29" fmla="*/ 2147483647 h 379"/>
                  <a:gd name="T30" fmla="*/ 2147483647 w 576"/>
                  <a:gd name="T31" fmla="*/ 2147483647 h 379"/>
                  <a:gd name="T32" fmla="*/ 2147483647 w 576"/>
                  <a:gd name="T33" fmla="*/ 2147483647 h 379"/>
                  <a:gd name="T34" fmla="*/ 2147483647 w 576"/>
                  <a:gd name="T35" fmla="*/ 2147483647 h 379"/>
                  <a:gd name="T36" fmla="*/ 2147483647 w 576"/>
                  <a:gd name="T37" fmla="*/ 2147483647 h 379"/>
                  <a:gd name="T38" fmla="*/ 2147483647 w 576"/>
                  <a:gd name="T39" fmla="*/ 2147483647 h 379"/>
                  <a:gd name="T40" fmla="*/ 2147483647 w 576"/>
                  <a:gd name="T41" fmla="*/ 2147483647 h 379"/>
                  <a:gd name="T42" fmla="*/ 2147483647 w 576"/>
                  <a:gd name="T43" fmla="*/ 2147483647 h 379"/>
                  <a:gd name="T44" fmla="*/ 2147483647 w 576"/>
                  <a:gd name="T45" fmla="*/ 2147483647 h 379"/>
                  <a:gd name="T46" fmla="*/ 2147483647 w 576"/>
                  <a:gd name="T47" fmla="*/ 2147483647 h 379"/>
                  <a:gd name="T48" fmla="*/ 2147483647 w 576"/>
                  <a:gd name="T49" fmla="*/ 0 h 379"/>
                  <a:gd name="T50" fmla="*/ 0 w 576"/>
                  <a:gd name="T51" fmla="*/ 2147483647 h 379"/>
                  <a:gd name="T52" fmla="*/ 2147483647 w 576"/>
                  <a:gd name="T53" fmla="*/ 2147483647 h 379"/>
                  <a:gd name="T54" fmla="*/ 2147483647 w 576"/>
                  <a:gd name="T55" fmla="*/ 2147483647 h 379"/>
                  <a:gd name="T56" fmla="*/ 2147483647 w 576"/>
                  <a:gd name="T57" fmla="*/ 2147483647 h 379"/>
                  <a:gd name="T58" fmla="*/ 2147483647 w 576"/>
                  <a:gd name="T59" fmla="*/ 2147483647 h 379"/>
                  <a:gd name="T60" fmla="*/ 2147483647 w 576"/>
                  <a:gd name="T61" fmla="*/ 2147483647 h 379"/>
                  <a:gd name="T62" fmla="*/ 2147483647 w 576"/>
                  <a:gd name="T63" fmla="*/ 2147483647 h 379"/>
                  <a:gd name="T64" fmla="*/ 2147483647 w 576"/>
                  <a:gd name="T65" fmla="*/ 2147483647 h 379"/>
                  <a:gd name="T66" fmla="*/ 2147483647 w 576"/>
                  <a:gd name="T67" fmla="*/ 2147483647 h 379"/>
                  <a:gd name="T68" fmla="*/ 2147483647 w 576"/>
                  <a:gd name="T69" fmla="*/ 2147483647 h 379"/>
                  <a:gd name="T70" fmla="*/ 2147483647 w 576"/>
                  <a:gd name="T71" fmla="*/ 2147483647 h 379"/>
                  <a:gd name="T72" fmla="*/ 2147483647 w 576"/>
                  <a:gd name="T73" fmla="*/ 2147483647 h 379"/>
                  <a:gd name="T74" fmla="*/ 2147483647 w 576"/>
                  <a:gd name="T75" fmla="*/ 2147483647 h 379"/>
                  <a:gd name="T76" fmla="*/ 2147483647 w 576"/>
                  <a:gd name="T77" fmla="*/ 2147483647 h 379"/>
                  <a:gd name="T78" fmla="*/ 2147483647 w 576"/>
                  <a:gd name="T79" fmla="*/ 2147483647 h 379"/>
                  <a:gd name="T80" fmla="*/ 2147483647 w 576"/>
                  <a:gd name="T81" fmla="*/ 2147483647 h 379"/>
                  <a:gd name="T82" fmla="*/ 2147483647 w 576"/>
                  <a:gd name="T83" fmla="*/ 2147483647 h 379"/>
                  <a:gd name="T84" fmla="*/ 2147483647 w 576"/>
                  <a:gd name="T85" fmla="*/ 2147483647 h 379"/>
                  <a:gd name="T86" fmla="*/ 2147483647 w 576"/>
                  <a:gd name="T87" fmla="*/ 2147483647 h 379"/>
                  <a:gd name="T88" fmla="*/ 2147483647 w 576"/>
                  <a:gd name="T89" fmla="*/ 2147483647 h 379"/>
                  <a:gd name="T90" fmla="*/ 2147483647 w 576"/>
                  <a:gd name="T91" fmla="*/ 2147483647 h 379"/>
                  <a:gd name="T92" fmla="*/ 2147483647 w 576"/>
                  <a:gd name="T93" fmla="*/ 2147483647 h 379"/>
                  <a:gd name="T94" fmla="*/ 2147483647 w 576"/>
                  <a:gd name="T95" fmla="*/ 2147483647 h 379"/>
                  <a:gd name="T96" fmla="*/ 2147483647 w 576"/>
                  <a:gd name="T97" fmla="*/ 2147483647 h 379"/>
                  <a:gd name="T98" fmla="*/ 2147483647 w 576"/>
                  <a:gd name="T99" fmla="*/ 2147483647 h 379"/>
                  <a:gd name="T100" fmla="*/ 2147483647 w 576"/>
                  <a:gd name="T101" fmla="*/ 2147483647 h 379"/>
                  <a:gd name="T102" fmla="*/ 2147483647 w 576"/>
                  <a:gd name="T103" fmla="*/ 2147483647 h 379"/>
                  <a:gd name="T104" fmla="*/ 2147483647 w 576"/>
                  <a:gd name="T105" fmla="*/ 2147483647 h 379"/>
                  <a:gd name="T106" fmla="*/ 2147483647 w 576"/>
                  <a:gd name="T107" fmla="*/ 2147483647 h 379"/>
                  <a:gd name="T108" fmla="*/ 2147483647 w 576"/>
                  <a:gd name="T109" fmla="*/ 2147483647 h 379"/>
                  <a:gd name="T110" fmla="*/ 2147483647 w 576"/>
                  <a:gd name="T111" fmla="*/ 2147483647 h 37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576" h="379">
                    <a:moveTo>
                      <a:pt x="486" y="348"/>
                    </a:moveTo>
                    <a:lnTo>
                      <a:pt x="504" y="348"/>
                    </a:lnTo>
                    <a:lnTo>
                      <a:pt x="492" y="324"/>
                    </a:lnTo>
                    <a:lnTo>
                      <a:pt x="504" y="318"/>
                    </a:lnTo>
                    <a:lnTo>
                      <a:pt x="534" y="318"/>
                    </a:lnTo>
                    <a:lnTo>
                      <a:pt x="528" y="312"/>
                    </a:lnTo>
                    <a:lnTo>
                      <a:pt x="546" y="300"/>
                    </a:lnTo>
                    <a:lnTo>
                      <a:pt x="564" y="288"/>
                    </a:lnTo>
                    <a:lnTo>
                      <a:pt x="576" y="240"/>
                    </a:lnTo>
                    <a:lnTo>
                      <a:pt x="504" y="252"/>
                    </a:lnTo>
                    <a:lnTo>
                      <a:pt x="474" y="294"/>
                    </a:lnTo>
                    <a:lnTo>
                      <a:pt x="426" y="300"/>
                    </a:lnTo>
                    <a:lnTo>
                      <a:pt x="378" y="240"/>
                    </a:lnTo>
                    <a:lnTo>
                      <a:pt x="372" y="162"/>
                    </a:lnTo>
                    <a:lnTo>
                      <a:pt x="384" y="144"/>
                    </a:lnTo>
                    <a:lnTo>
                      <a:pt x="354" y="138"/>
                    </a:lnTo>
                    <a:lnTo>
                      <a:pt x="330" y="114"/>
                    </a:lnTo>
                    <a:lnTo>
                      <a:pt x="312" y="84"/>
                    </a:lnTo>
                    <a:lnTo>
                      <a:pt x="288" y="66"/>
                    </a:lnTo>
                    <a:lnTo>
                      <a:pt x="252" y="78"/>
                    </a:lnTo>
                    <a:lnTo>
                      <a:pt x="204" y="24"/>
                    </a:lnTo>
                    <a:lnTo>
                      <a:pt x="174" y="18"/>
                    </a:lnTo>
                    <a:lnTo>
                      <a:pt x="156" y="30"/>
                    </a:lnTo>
                    <a:lnTo>
                      <a:pt x="108" y="30"/>
                    </a:lnTo>
                    <a:lnTo>
                      <a:pt x="48" y="0"/>
                    </a:lnTo>
                    <a:lnTo>
                      <a:pt x="0" y="6"/>
                    </a:lnTo>
                    <a:lnTo>
                      <a:pt x="36" y="72"/>
                    </a:lnTo>
                    <a:lnTo>
                      <a:pt x="60" y="108"/>
                    </a:lnTo>
                    <a:lnTo>
                      <a:pt x="54" y="120"/>
                    </a:lnTo>
                    <a:lnTo>
                      <a:pt x="96" y="150"/>
                    </a:lnTo>
                    <a:lnTo>
                      <a:pt x="102" y="180"/>
                    </a:lnTo>
                    <a:lnTo>
                      <a:pt x="120" y="192"/>
                    </a:lnTo>
                    <a:lnTo>
                      <a:pt x="144" y="216"/>
                    </a:lnTo>
                    <a:lnTo>
                      <a:pt x="150" y="198"/>
                    </a:lnTo>
                    <a:lnTo>
                      <a:pt x="126" y="180"/>
                    </a:lnTo>
                    <a:lnTo>
                      <a:pt x="102" y="126"/>
                    </a:lnTo>
                    <a:lnTo>
                      <a:pt x="60" y="66"/>
                    </a:lnTo>
                    <a:lnTo>
                      <a:pt x="48" y="30"/>
                    </a:lnTo>
                    <a:lnTo>
                      <a:pt x="78" y="42"/>
                    </a:lnTo>
                    <a:lnTo>
                      <a:pt x="108" y="102"/>
                    </a:lnTo>
                    <a:lnTo>
                      <a:pt x="120" y="120"/>
                    </a:lnTo>
                    <a:lnTo>
                      <a:pt x="150" y="138"/>
                    </a:lnTo>
                    <a:lnTo>
                      <a:pt x="150" y="156"/>
                    </a:lnTo>
                    <a:lnTo>
                      <a:pt x="174" y="168"/>
                    </a:lnTo>
                    <a:lnTo>
                      <a:pt x="186" y="186"/>
                    </a:lnTo>
                    <a:lnTo>
                      <a:pt x="216" y="216"/>
                    </a:lnTo>
                    <a:lnTo>
                      <a:pt x="222" y="258"/>
                    </a:lnTo>
                    <a:lnTo>
                      <a:pt x="222" y="276"/>
                    </a:lnTo>
                    <a:lnTo>
                      <a:pt x="300" y="324"/>
                    </a:lnTo>
                    <a:lnTo>
                      <a:pt x="336" y="342"/>
                    </a:lnTo>
                    <a:lnTo>
                      <a:pt x="402" y="360"/>
                    </a:lnTo>
                    <a:lnTo>
                      <a:pt x="420" y="354"/>
                    </a:lnTo>
                    <a:lnTo>
                      <a:pt x="438" y="354"/>
                    </a:lnTo>
                    <a:lnTo>
                      <a:pt x="468" y="379"/>
                    </a:lnTo>
                    <a:lnTo>
                      <a:pt x="474" y="366"/>
                    </a:lnTo>
                    <a:lnTo>
                      <a:pt x="486" y="34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9" name="Freeform 188"/>
              <p:cNvSpPr>
                <a:spLocks/>
              </p:cNvSpPr>
              <p:nvPr/>
            </p:nvSpPr>
            <p:spPr bwMode="auto">
              <a:xfrm rot="20747712">
                <a:off x="3257094" y="1148879"/>
                <a:ext cx="973683" cy="1070986"/>
              </a:xfrm>
              <a:custGeom>
                <a:avLst/>
                <a:gdLst>
                  <a:gd name="T0" fmla="*/ 2147483647 w 1125"/>
                  <a:gd name="T1" fmla="*/ 2147483647 h 2047"/>
                  <a:gd name="T2" fmla="*/ 2147483647 w 1125"/>
                  <a:gd name="T3" fmla="*/ 2147483647 h 2047"/>
                  <a:gd name="T4" fmla="*/ 2147483647 w 1125"/>
                  <a:gd name="T5" fmla="*/ 2147483647 h 2047"/>
                  <a:gd name="T6" fmla="*/ 2147483647 w 1125"/>
                  <a:gd name="T7" fmla="*/ 2147483647 h 2047"/>
                  <a:gd name="T8" fmla="*/ 2147483647 w 1125"/>
                  <a:gd name="T9" fmla="*/ 2147483647 h 2047"/>
                  <a:gd name="T10" fmla="*/ 2147483647 w 1125"/>
                  <a:gd name="T11" fmla="*/ 2147483647 h 2047"/>
                  <a:gd name="T12" fmla="*/ 2147483647 w 1125"/>
                  <a:gd name="T13" fmla="*/ 2147483647 h 2047"/>
                  <a:gd name="T14" fmla="*/ 2147483647 w 1125"/>
                  <a:gd name="T15" fmla="*/ 2147483647 h 2047"/>
                  <a:gd name="T16" fmla="*/ 2147483647 w 1125"/>
                  <a:gd name="T17" fmla="*/ 2147483647 h 2047"/>
                  <a:gd name="T18" fmla="*/ 2147483647 w 1125"/>
                  <a:gd name="T19" fmla="*/ 2147483647 h 2047"/>
                  <a:gd name="T20" fmla="*/ 2147483647 w 1125"/>
                  <a:gd name="T21" fmla="*/ 2147483647 h 2047"/>
                  <a:gd name="T22" fmla="*/ 2147483647 w 1125"/>
                  <a:gd name="T23" fmla="*/ 2147483647 h 2047"/>
                  <a:gd name="T24" fmla="*/ 2147483647 w 1125"/>
                  <a:gd name="T25" fmla="*/ 2147483647 h 2047"/>
                  <a:gd name="T26" fmla="*/ 2147483647 w 1125"/>
                  <a:gd name="T27" fmla="*/ 2147483647 h 2047"/>
                  <a:gd name="T28" fmla="*/ 2147483647 w 1125"/>
                  <a:gd name="T29" fmla="*/ 2147483647 h 2047"/>
                  <a:gd name="T30" fmla="*/ 2147483647 w 1125"/>
                  <a:gd name="T31" fmla="*/ 2147483647 h 2047"/>
                  <a:gd name="T32" fmla="*/ 2147483647 w 1125"/>
                  <a:gd name="T33" fmla="*/ 2147483647 h 2047"/>
                  <a:gd name="T34" fmla="*/ 2147483647 w 1125"/>
                  <a:gd name="T35" fmla="*/ 2147483647 h 2047"/>
                  <a:gd name="T36" fmla="*/ 2147483647 w 1125"/>
                  <a:gd name="T37" fmla="*/ 2147483647 h 2047"/>
                  <a:gd name="T38" fmla="*/ 2147483647 w 1125"/>
                  <a:gd name="T39" fmla="*/ 2147483647 h 2047"/>
                  <a:gd name="T40" fmla="*/ 2147483647 w 1125"/>
                  <a:gd name="T41" fmla="*/ 2147483647 h 2047"/>
                  <a:gd name="T42" fmla="*/ 2147483647 w 1125"/>
                  <a:gd name="T43" fmla="*/ 2147483647 h 2047"/>
                  <a:gd name="T44" fmla="*/ 2147483647 w 1125"/>
                  <a:gd name="T45" fmla="*/ 2147483647 h 2047"/>
                  <a:gd name="T46" fmla="*/ 2147483647 w 1125"/>
                  <a:gd name="T47" fmla="*/ 2147483647 h 2047"/>
                  <a:gd name="T48" fmla="*/ 2147483647 w 1125"/>
                  <a:gd name="T49" fmla="*/ 2147483647 h 2047"/>
                  <a:gd name="T50" fmla="*/ 2147483647 w 1125"/>
                  <a:gd name="T51" fmla="*/ 2147483647 h 2047"/>
                  <a:gd name="T52" fmla="*/ 2147483647 w 1125"/>
                  <a:gd name="T53" fmla="*/ 2147483647 h 2047"/>
                  <a:gd name="T54" fmla="*/ 2147483647 w 1125"/>
                  <a:gd name="T55" fmla="*/ 2147483647 h 2047"/>
                  <a:gd name="T56" fmla="*/ 2147483647 w 1125"/>
                  <a:gd name="T57" fmla="*/ 2147483647 h 2047"/>
                  <a:gd name="T58" fmla="*/ 2147483647 w 1125"/>
                  <a:gd name="T59" fmla="*/ 2147483647 h 2047"/>
                  <a:gd name="T60" fmla="*/ 2147483647 w 1125"/>
                  <a:gd name="T61" fmla="*/ 2147483647 h 2047"/>
                  <a:gd name="T62" fmla="*/ 2147483647 w 1125"/>
                  <a:gd name="T63" fmla="*/ 2147483647 h 2047"/>
                  <a:gd name="T64" fmla="*/ 2147483647 w 1125"/>
                  <a:gd name="T65" fmla="*/ 2147483647 h 2047"/>
                  <a:gd name="T66" fmla="*/ 2147483647 w 1125"/>
                  <a:gd name="T67" fmla="*/ 2147483647 h 2047"/>
                  <a:gd name="T68" fmla="*/ 2147483647 w 1125"/>
                  <a:gd name="T69" fmla="*/ 2147483647 h 2047"/>
                  <a:gd name="T70" fmla="*/ 2147483647 w 1125"/>
                  <a:gd name="T71" fmla="*/ 2147483647 h 2047"/>
                  <a:gd name="T72" fmla="*/ 2147483647 w 1125"/>
                  <a:gd name="T73" fmla="*/ 2147483647 h 2047"/>
                  <a:gd name="T74" fmla="*/ 2147483647 w 1125"/>
                  <a:gd name="T75" fmla="*/ 2147483647 h 2047"/>
                  <a:gd name="T76" fmla="*/ 2147483647 w 1125"/>
                  <a:gd name="T77" fmla="*/ 2147483647 h 2047"/>
                  <a:gd name="T78" fmla="*/ 2147483647 w 1125"/>
                  <a:gd name="T79" fmla="*/ 2147483647 h 2047"/>
                  <a:gd name="T80" fmla="*/ 2147483647 w 1125"/>
                  <a:gd name="T81" fmla="*/ 2147483647 h 2047"/>
                  <a:gd name="T82" fmla="*/ 2147483647 w 1125"/>
                  <a:gd name="T83" fmla="*/ 2147483647 h 2047"/>
                  <a:gd name="T84" fmla="*/ 2147483647 w 1125"/>
                  <a:gd name="T85" fmla="*/ 2147483647 h 2047"/>
                  <a:gd name="T86" fmla="*/ 2147483647 w 1125"/>
                  <a:gd name="T87" fmla="*/ 2147483647 h 2047"/>
                  <a:gd name="T88" fmla="*/ 2147483647 w 1125"/>
                  <a:gd name="T89" fmla="*/ 2147483647 h 2047"/>
                  <a:gd name="T90" fmla="*/ 2147483647 w 1125"/>
                  <a:gd name="T91" fmla="*/ 2147483647 h 2047"/>
                  <a:gd name="T92" fmla="*/ 2147483647 w 1125"/>
                  <a:gd name="T93" fmla="*/ 2147483647 h 2047"/>
                  <a:gd name="T94" fmla="*/ 2147483647 w 1125"/>
                  <a:gd name="T95" fmla="*/ 2147483647 h 2047"/>
                  <a:gd name="T96" fmla="*/ 2147483647 w 1125"/>
                  <a:gd name="T97" fmla="*/ 2147483647 h 2047"/>
                  <a:gd name="T98" fmla="*/ 2147483647 w 1125"/>
                  <a:gd name="T99" fmla="*/ 2147483647 h 2047"/>
                  <a:gd name="T100" fmla="*/ 2147483647 w 1125"/>
                  <a:gd name="T101" fmla="*/ 2147483647 h 2047"/>
                  <a:gd name="T102" fmla="*/ 2147483647 w 1125"/>
                  <a:gd name="T103" fmla="*/ 2147483647 h 2047"/>
                  <a:gd name="T104" fmla="*/ 2147483647 w 1125"/>
                  <a:gd name="T105" fmla="*/ 2147483647 h 2047"/>
                  <a:gd name="T106" fmla="*/ 2147483647 w 1125"/>
                  <a:gd name="T107" fmla="*/ 2147483647 h 2047"/>
                  <a:gd name="T108" fmla="*/ 2147483647 w 1125"/>
                  <a:gd name="T109" fmla="*/ 2147483647 h 2047"/>
                  <a:gd name="T110" fmla="*/ 2147483647 w 1125"/>
                  <a:gd name="T111" fmla="*/ 2147483647 h 2047"/>
                  <a:gd name="T112" fmla="*/ 2147483647 w 1125"/>
                  <a:gd name="T113" fmla="*/ 2147483647 h 2047"/>
                  <a:gd name="T114" fmla="*/ 2147483647 w 1125"/>
                  <a:gd name="T115" fmla="*/ 2147483647 h 2047"/>
                  <a:gd name="T116" fmla="*/ 2147483647 w 1125"/>
                  <a:gd name="T117" fmla="*/ 2147483647 h 2047"/>
                  <a:gd name="T118" fmla="*/ 2147483647 w 1125"/>
                  <a:gd name="T119" fmla="*/ 2147483647 h 2047"/>
                  <a:gd name="T120" fmla="*/ 2147483647 w 1125"/>
                  <a:gd name="T121" fmla="*/ 2147483647 h 2047"/>
                  <a:gd name="T122" fmla="*/ 2147483647 w 1125"/>
                  <a:gd name="T123" fmla="*/ 2147483647 h 2047"/>
                  <a:gd name="T124" fmla="*/ 2147483647 w 1125"/>
                  <a:gd name="T125" fmla="*/ 2147483647 h 204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125" h="2047">
                    <a:moveTo>
                      <a:pt x="718" y="105"/>
                    </a:moveTo>
                    <a:lnTo>
                      <a:pt x="722" y="102"/>
                    </a:lnTo>
                    <a:lnTo>
                      <a:pt x="730" y="95"/>
                    </a:lnTo>
                    <a:lnTo>
                      <a:pt x="740" y="83"/>
                    </a:lnTo>
                    <a:lnTo>
                      <a:pt x="751" y="70"/>
                    </a:lnTo>
                    <a:lnTo>
                      <a:pt x="760" y="58"/>
                    </a:lnTo>
                    <a:lnTo>
                      <a:pt x="764" y="46"/>
                    </a:lnTo>
                    <a:lnTo>
                      <a:pt x="761" y="37"/>
                    </a:lnTo>
                    <a:lnTo>
                      <a:pt x="748" y="32"/>
                    </a:lnTo>
                    <a:lnTo>
                      <a:pt x="735" y="30"/>
                    </a:lnTo>
                    <a:lnTo>
                      <a:pt x="725" y="27"/>
                    </a:lnTo>
                    <a:lnTo>
                      <a:pt x="716" y="22"/>
                    </a:lnTo>
                    <a:lnTo>
                      <a:pt x="708" y="17"/>
                    </a:lnTo>
                    <a:lnTo>
                      <a:pt x="700" y="13"/>
                    </a:lnTo>
                    <a:lnTo>
                      <a:pt x="693" y="8"/>
                    </a:lnTo>
                    <a:lnTo>
                      <a:pt x="686" y="4"/>
                    </a:lnTo>
                    <a:lnTo>
                      <a:pt x="678" y="1"/>
                    </a:lnTo>
                    <a:lnTo>
                      <a:pt x="672" y="0"/>
                    </a:lnTo>
                    <a:lnTo>
                      <a:pt x="665" y="0"/>
                    </a:lnTo>
                    <a:lnTo>
                      <a:pt x="658" y="0"/>
                    </a:lnTo>
                    <a:lnTo>
                      <a:pt x="651" y="2"/>
                    </a:lnTo>
                    <a:lnTo>
                      <a:pt x="633" y="7"/>
                    </a:lnTo>
                    <a:lnTo>
                      <a:pt x="610" y="13"/>
                    </a:lnTo>
                    <a:lnTo>
                      <a:pt x="583" y="19"/>
                    </a:lnTo>
                    <a:lnTo>
                      <a:pt x="558" y="25"/>
                    </a:lnTo>
                    <a:lnTo>
                      <a:pt x="534" y="34"/>
                    </a:lnTo>
                    <a:lnTo>
                      <a:pt x="512" y="42"/>
                    </a:lnTo>
                    <a:lnTo>
                      <a:pt x="496" y="52"/>
                    </a:lnTo>
                    <a:lnTo>
                      <a:pt x="487" y="62"/>
                    </a:lnTo>
                    <a:lnTo>
                      <a:pt x="483" y="74"/>
                    </a:lnTo>
                    <a:lnTo>
                      <a:pt x="478" y="84"/>
                    </a:lnTo>
                    <a:lnTo>
                      <a:pt x="474" y="93"/>
                    </a:lnTo>
                    <a:lnTo>
                      <a:pt x="468" y="102"/>
                    </a:lnTo>
                    <a:lnTo>
                      <a:pt x="461" y="107"/>
                    </a:lnTo>
                    <a:lnTo>
                      <a:pt x="452" y="110"/>
                    </a:lnTo>
                    <a:lnTo>
                      <a:pt x="440" y="110"/>
                    </a:lnTo>
                    <a:lnTo>
                      <a:pt x="426" y="105"/>
                    </a:lnTo>
                    <a:lnTo>
                      <a:pt x="409" y="100"/>
                    </a:lnTo>
                    <a:lnTo>
                      <a:pt x="391" y="98"/>
                    </a:lnTo>
                    <a:lnTo>
                      <a:pt x="371" y="100"/>
                    </a:lnTo>
                    <a:lnTo>
                      <a:pt x="351" y="105"/>
                    </a:lnTo>
                    <a:lnTo>
                      <a:pt x="334" y="112"/>
                    </a:lnTo>
                    <a:lnTo>
                      <a:pt x="319" y="120"/>
                    </a:lnTo>
                    <a:lnTo>
                      <a:pt x="306" y="130"/>
                    </a:lnTo>
                    <a:lnTo>
                      <a:pt x="300" y="141"/>
                    </a:lnTo>
                    <a:lnTo>
                      <a:pt x="291" y="151"/>
                    </a:lnTo>
                    <a:lnTo>
                      <a:pt x="278" y="161"/>
                    </a:lnTo>
                    <a:lnTo>
                      <a:pt x="260" y="172"/>
                    </a:lnTo>
                    <a:lnTo>
                      <a:pt x="241" y="182"/>
                    </a:lnTo>
                    <a:lnTo>
                      <a:pt x="221" y="194"/>
                    </a:lnTo>
                    <a:lnTo>
                      <a:pt x="204" y="208"/>
                    </a:lnTo>
                    <a:lnTo>
                      <a:pt x="191" y="224"/>
                    </a:lnTo>
                    <a:lnTo>
                      <a:pt x="184" y="242"/>
                    </a:lnTo>
                    <a:lnTo>
                      <a:pt x="180" y="261"/>
                    </a:lnTo>
                    <a:lnTo>
                      <a:pt x="172" y="277"/>
                    </a:lnTo>
                    <a:lnTo>
                      <a:pt x="160" y="289"/>
                    </a:lnTo>
                    <a:lnTo>
                      <a:pt x="146" y="299"/>
                    </a:lnTo>
                    <a:lnTo>
                      <a:pt x="130" y="305"/>
                    </a:lnTo>
                    <a:lnTo>
                      <a:pt x="113" y="311"/>
                    </a:lnTo>
                    <a:lnTo>
                      <a:pt x="94" y="314"/>
                    </a:lnTo>
                    <a:lnTo>
                      <a:pt x="76" y="315"/>
                    </a:lnTo>
                    <a:lnTo>
                      <a:pt x="59" y="316"/>
                    </a:lnTo>
                    <a:lnTo>
                      <a:pt x="44" y="319"/>
                    </a:lnTo>
                    <a:lnTo>
                      <a:pt x="31" y="325"/>
                    </a:lnTo>
                    <a:lnTo>
                      <a:pt x="22" y="332"/>
                    </a:lnTo>
                    <a:lnTo>
                      <a:pt x="16" y="342"/>
                    </a:lnTo>
                    <a:lnTo>
                      <a:pt x="13" y="355"/>
                    </a:lnTo>
                    <a:lnTo>
                      <a:pt x="11" y="369"/>
                    </a:lnTo>
                    <a:lnTo>
                      <a:pt x="15" y="386"/>
                    </a:lnTo>
                    <a:lnTo>
                      <a:pt x="17" y="402"/>
                    </a:lnTo>
                    <a:lnTo>
                      <a:pt x="16" y="415"/>
                    </a:lnTo>
                    <a:lnTo>
                      <a:pt x="13" y="425"/>
                    </a:lnTo>
                    <a:lnTo>
                      <a:pt x="9" y="434"/>
                    </a:lnTo>
                    <a:lnTo>
                      <a:pt x="4" y="444"/>
                    </a:lnTo>
                    <a:lnTo>
                      <a:pt x="1" y="454"/>
                    </a:lnTo>
                    <a:lnTo>
                      <a:pt x="0" y="466"/>
                    </a:lnTo>
                    <a:lnTo>
                      <a:pt x="2" y="482"/>
                    </a:lnTo>
                    <a:lnTo>
                      <a:pt x="7" y="499"/>
                    </a:lnTo>
                    <a:lnTo>
                      <a:pt x="13" y="515"/>
                    </a:lnTo>
                    <a:lnTo>
                      <a:pt x="18" y="530"/>
                    </a:lnTo>
                    <a:lnTo>
                      <a:pt x="25" y="543"/>
                    </a:lnTo>
                    <a:lnTo>
                      <a:pt x="34" y="553"/>
                    </a:lnTo>
                    <a:lnTo>
                      <a:pt x="45" y="562"/>
                    </a:lnTo>
                    <a:lnTo>
                      <a:pt x="59" y="568"/>
                    </a:lnTo>
                    <a:lnTo>
                      <a:pt x="76" y="572"/>
                    </a:lnTo>
                    <a:lnTo>
                      <a:pt x="94" y="575"/>
                    </a:lnTo>
                    <a:lnTo>
                      <a:pt x="113" y="579"/>
                    </a:lnTo>
                    <a:lnTo>
                      <a:pt x="130" y="584"/>
                    </a:lnTo>
                    <a:lnTo>
                      <a:pt x="145" y="593"/>
                    </a:lnTo>
                    <a:lnTo>
                      <a:pt x="159" y="605"/>
                    </a:lnTo>
                    <a:lnTo>
                      <a:pt x="169" y="621"/>
                    </a:lnTo>
                    <a:lnTo>
                      <a:pt x="176" y="642"/>
                    </a:lnTo>
                    <a:lnTo>
                      <a:pt x="179" y="668"/>
                    </a:lnTo>
                    <a:lnTo>
                      <a:pt x="181" y="695"/>
                    </a:lnTo>
                    <a:lnTo>
                      <a:pt x="185" y="718"/>
                    </a:lnTo>
                    <a:lnTo>
                      <a:pt x="191" y="740"/>
                    </a:lnTo>
                    <a:lnTo>
                      <a:pt x="198" y="762"/>
                    </a:lnTo>
                    <a:lnTo>
                      <a:pt x="203" y="785"/>
                    </a:lnTo>
                    <a:lnTo>
                      <a:pt x="206" y="810"/>
                    </a:lnTo>
                    <a:lnTo>
                      <a:pt x="207" y="841"/>
                    </a:lnTo>
                    <a:lnTo>
                      <a:pt x="203" y="878"/>
                    </a:lnTo>
                    <a:lnTo>
                      <a:pt x="196" y="915"/>
                    </a:lnTo>
                    <a:lnTo>
                      <a:pt x="190" y="945"/>
                    </a:lnTo>
                    <a:lnTo>
                      <a:pt x="184" y="968"/>
                    </a:lnTo>
                    <a:lnTo>
                      <a:pt x="181" y="986"/>
                    </a:lnTo>
                    <a:lnTo>
                      <a:pt x="180" y="999"/>
                    </a:lnTo>
                    <a:lnTo>
                      <a:pt x="180" y="1009"/>
                    </a:lnTo>
                    <a:lnTo>
                      <a:pt x="184" y="1016"/>
                    </a:lnTo>
                    <a:lnTo>
                      <a:pt x="191" y="1022"/>
                    </a:lnTo>
                    <a:lnTo>
                      <a:pt x="200" y="1028"/>
                    </a:lnTo>
                    <a:lnTo>
                      <a:pt x="210" y="1034"/>
                    </a:lnTo>
                    <a:lnTo>
                      <a:pt x="218" y="1042"/>
                    </a:lnTo>
                    <a:lnTo>
                      <a:pt x="225" y="1050"/>
                    </a:lnTo>
                    <a:lnTo>
                      <a:pt x="227" y="1057"/>
                    </a:lnTo>
                    <a:lnTo>
                      <a:pt x="225" y="1062"/>
                    </a:lnTo>
                    <a:lnTo>
                      <a:pt x="217" y="1067"/>
                    </a:lnTo>
                    <a:lnTo>
                      <a:pt x="203" y="1068"/>
                    </a:lnTo>
                    <a:lnTo>
                      <a:pt x="189" y="1070"/>
                    </a:lnTo>
                    <a:lnTo>
                      <a:pt x="183" y="1075"/>
                    </a:lnTo>
                    <a:lnTo>
                      <a:pt x="183" y="1082"/>
                    </a:lnTo>
                    <a:lnTo>
                      <a:pt x="188" y="1089"/>
                    </a:lnTo>
                    <a:lnTo>
                      <a:pt x="194" y="1097"/>
                    </a:lnTo>
                    <a:lnTo>
                      <a:pt x="200" y="1104"/>
                    </a:lnTo>
                    <a:lnTo>
                      <a:pt x="206" y="1108"/>
                    </a:lnTo>
                    <a:lnTo>
                      <a:pt x="208" y="1111"/>
                    </a:lnTo>
                    <a:lnTo>
                      <a:pt x="206" y="1111"/>
                    </a:lnTo>
                    <a:lnTo>
                      <a:pt x="200" y="1110"/>
                    </a:lnTo>
                    <a:lnTo>
                      <a:pt x="191" y="1108"/>
                    </a:lnTo>
                    <a:lnTo>
                      <a:pt x="182" y="1108"/>
                    </a:lnTo>
                    <a:lnTo>
                      <a:pt x="172" y="1111"/>
                    </a:lnTo>
                    <a:lnTo>
                      <a:pt x="162" y="1115"/>
                    </a:lnTo>
                    <a:lnTo>
                      <a:pt x="157" y="1123"/>
                    </a:lnTo>
                    <a:lnTo>
                      <a:pt x="154" y="1135"/>
                    </a:lnTo>
                    <a:lnTo>
                      <a:pt x="157" y="1149"/>
                    </a:lnTo>
                    <a:lnTo>
                      <a:pt x="164" y="1163"/>
                    </a:lnTo>
                    <a:lnTo>
                      <a:pt x="173" y="1176"/>
                    </a:lnTo>
                    <a:lnTo>
                      <a:pt x="184" y="1187"/>
                    </a:lnTo>
                    <a:lnTo>
                      <a:pt x="196" y="1196"/>
                    </a:lnTo>
                    <a:lnTo>
                      <a:pt x="207" y="1201"/>
                    </a:lnTo>
                    <a:lnTo>
                      <a:pt x="219" y="1201"/>
                    </a:lnTo>
                    <a:lnTo>
                      <a:pt x="227" y="1195"/>
                    </a:lnTo>
                    <a:lnTo>
                      <a:pt x="234" y="1186"/>
                    </a:lnTo>
                    <a:lnTo>
                      <a:pt x="238" y="1178"/>
                    </a:lnTo>
                    <a:lnTo>
                      <a:pt x="244" y="1171"/>
                    </a:lnTo>
                    <a:lnTo>
                      <a:pt x="249" y="1165"/>
                    </a:lnTo>
                    <a:lnTo>
                      <a:pt x="252" y="1161"/>
                    </a:lnTo>
                    <a:lnTo>
                      <a:pt x="258" y="1158"/>
                    </a:lnTo>
                    <a:lnTo>
                      <a:pt x="263" y="1158"/>
                    </a:lnTo>
                    <a:lnTo>
                      <a:pt x="270" y="1159"/>
                    </a:lnTo>
                    <a:lnTo>
                      <a:pt x="278" y="1174"/>
                    </a:lnTo>
                    <a:lnTo>
                      <a:pt x="275" y="1202"/>
                    </a:lnTo>
                    <a:lnTo>
                      <a:pt x="267" y="1233"/>
                    </a:lnTo>
                    <a:lnTo>
                      <a:pt x="258" y="1255"/>
                    </a:lnTo>
                    <a:lnTo>
                      <a:pt x="252" y="1261"/>
                    </a:lnTo>
                    <a:lnTo>
                      <a:pt x="244" y="1265"/>
                    </a:lnTo>
                    <a:lnTo>
                      <a:pt x="234" y="1270"/>
                    </a:lnTo>
                    <a:lnTo>
                      <a:pt x="223" y="1273"/>
                    </a:lnTo>
                    <a:lnTo>
                      <a:pt x="212" y="1279"/>
                    </a:lnTo>
                    <a:lnTo>
                      <a:pt x="202" y="1285"/>
                    </a:lnTo>
                    <a:lnTo>
                      <a:pt x="192" y="1292"/>
                    </a:lnTo>
                    <a:lnTo>
                      <a:pt x="184" y="1302"/>
                    </a:lnTo>
                    <a:lnTo>
                      <a:pt x="177" y="1318"/>
                    </a:lnTo>
                    <a:lnTo>
                      <a:pt x="169" y="1340"/>
                    </a:lnTo>
                    <a:lnTo>
                      <a:pt x="161" y="1369"/>
                    </a:lnTo>
                    <a:lnTo>
                      <a:pt x="154" y="1399"/>
                    </a:lnTo>
                    <a:lnTo>
                      <a:pt x="149" y="1430"/>
                    </a:lnTo>
                    <a:lnTo>
                      <a:pt x="144" y="1459"/>
                    </a:lnTo>
                    <a:lnTo>
                      <a:pt x="142" y="1483"/>
                    </a:lnTo>
                    <a:lnTo>
                      <a:pt x="143" y="1500"/>
                    </a:lnTo>
                    <a:lnTo>
                      <a:pt x="146" y="1514"/>
                    </a:lnTo>
                    <a:lnTo>
                      <a:pt x="153" y="1530"/>
                    </a:lnTo>
                    <a:lnTo>
                      <a:pt x="160" y="1547"/>
                    </a:lnTo>
                    <a:lnTo>
                      <a:pt x="168" y="1566"/>
                    </a:lnTo>
                    <a:lnTo>
                      <a:pt x="174" y="1585"/>
                    </a:lnTo>
                    <a:lnTo>
                      <a:pt x="180" y="1606"/>
                    </a:lnTo>
                    <a:lnTo>
                      <a:pt x="181" y="1628"/>
                    </a:lnTo>
                    <a:lnTo>
                      <a:pt x="179" y="1650"/>
                    </a:lnTo>
                    <a:lnTo>
                      <a:pt x="176" y="1672"/>
                    </a:lnTo>
                    <a:lnTo>
                      <a:pt x="179" y="1694"/>
                    </a:lnTo>
                    <a:lnTo>
                      <a:pt x="184" y="1714"/>
                    </a:lnTo>
                    <a:lnTo>
                      <a:pt x="191" y="1735"/>
                    </a:lnTo>
                    <a:lnTo>
                      <a:pt x="200" y="1754"/>
                    </a:lnTo>
                    <a:lnTo>
                      <a:pt x="210" y="1772"/>
                    </a:lnTo>
                    <a:lnTo>
                      <a:pt x="219" y="1791"/>
                    </a:lnTo>
                    <a:lnTo>
                      <a:pt x="227" y="1807"/>
                    </a:lnTo>
                    <a:lnTo>
                      <a:pt x="235" y="1825"/>
                    </a:lnTo>
                    <a:lnTo>
                      <a:pt x="245" y="1847"/>
                    </a:lnTo>
                    <a:lnTo>
                      <a:pt x="257" y="1872"/>
                    </a:lnTo>
                    <a:lnTo>
                      <a:pt x="270" y="1897"/>
                    </a:lnTo>
                    <a:lnTo>
                      <a:pt x="283" y="1918"/>
                    </a:lnTo>
                    <a:lnTo>
                      <a:pt x="300" y="1937"/>
                    </a:lnTo>
                    <a:lnTo>
                      <a:pt x="315" y="1948"/>
                    </a:lnTo>
                    <a:lnTo>
                      <a:pt x="331" y="1951"/>
                    </a:lnTo>
                    <a:lnTo>
                      <a:pt x="346" y="1950"/>
                    </a:lnTo>
                    <a:lnTo>
                      <a:pt x="358" y="1953"/>
                    </a:lnTo>
                    <a:lnTo>
                      <a:pt x="370" y="1959"/>
                    </a:lnTo>
                    <a:lnTo>
                      <a:pt x="379" y="1967"/>
                    </a:lnTo>
                    <a:lnTo>
                      <a:pt x="386" y="1977"/>
                    </a:lnTo>
                    <a:lnTo>
                      <a:pt x="392" y="1988"/>
                    </a:lnTo>
                    <a:lnTo>
                      <a:pt x="395" y="1999"/>
                    </a:lnTo>
                    <a:lnTo>
                      <a:pt x="396" y="2011"/>
                    </a:lnTo>
                    <a:lnTo>
                      <a:pt x="398" y="2016"/>
                    </a:lnTo>
                    <a:lnTo>
                      <a:pt x="401" y="2022"/>
                    </a:lnTo>
                    <a:lnTo>
                      <a:pt x="406" y="2028"/>
                    </a:lnTo>
                    <a:lnTo>
                      <a:pt x="413" y="2032"/>
                    </a:lnTo>
                    <a:lnTo>
                      <a:pt x="421" y="2037"/>
                    </a:lnTo>
                    <a:lnTo>
                      <a:pt x="430" y="2042"/>
                    </a:lnTo>
                    <a:lnTo>
                      <a:pt x="439" y="2044"/>
                    </a:lnTo>
                    <a:lnTo>
                      <a:pt x="449" y="2046"/>
                    </a:lnTo>
                    <a:lnTo>
                      <a:pt x="460" y="2047"/>
                    </a:lnTo>
                    <a:lnTo>
                      <a:pt x="470" y="2046"/>
                    </a:lnTo>
                    <a:lnTo>
                      <a:pt x="479" y="2044"/>
                    </a:lnTo>
                    <a:lnTo>
                      <a:pt x="489" y="2039"/>
                    </a:lnTo>
                    <a:lnTo>
                      <a:pt x="497" y="2034"/>
                    </a:lnTo>
                    <a:lnTo>
                      <a:pt x="504" y="2024"/>
                    </a:lnTo>
                    <a:lnTo>
                      <a:pt x="508" y="2013"/>
                    </a:lnTo>
                    <a:lnTo>
                      <a:pt x="512" y="1998"/>
                    </a:lnTo>
                    <a:lnTo>
                      <a:pt x="515" y="1969"/>
                    </a:lnTo>
                    <a:lnTo>
                      <a:pt x="519" y="1947"/>
                    </a:lnTo>
                    <a:lnTo>
                      <a:pt x="522" y="1930"/>
                    </a:lnTo>
                    <a:lnTo>
                      <a:pt x="524" y="1916"/>
                    </a:lnTo>
                    <a:lnTo>
                      <a:pt x="529" y="1906"/>
                    </a:lnTo>
                    <a:lnTo>
                      <a:pt x="534" y="1898"/>
                    </a:lnTo>
                    <a:lnTo>
                      <a:pt x="539" y="1891"/>
                    </a:lnTo>
                    <a:lnTo>
                      <a:pt x="547" y="1884"/>
                    </a:lnTo>
                    <a:lnTo>
                      <a:pt x="557" y="1865"/>
                    </a:lnTo>
                    <a:lnTo>
                      <a:pt x="555" y="1840"/>
                    </a:lnTo>
                    <a:lnTo>
                      <a:pt x="551" y="1816"/>
                    </a:lnTo>
                    <a:lnTo>
                      <a:pt x="554" y="1800"/>
                    </a:lnTo>
                    <a:lnTo>
                      <a:pt x="561" y="1792"/>
                    </a:lnTo>
                    <a:lnTo>
                      <a:pt x="570" y="1779"/>
                    </a:lnTo>
                    <a:lnTo>
                      <a:pt x="582" y="1762"/>
                    </a:lnTo>
                    <a:lnTo>
                      <a:pt x="595" y="1741"/>
                    </a:lnTo>
                    <a:lnTo>
                      <a:pt x="605" y="1718"/>
                    </a:lnTo>
                    <a:lnTo>
                      <a:pt x="614" y="1695"/>
                    </a:lnTo>
                    <a:lnTo>
                      <a:pt x="620" y="1672"/>
                    </a:lnTo>
                    <a:lnTo>
                      <a:pt x="621" y="1650"/>
                    </a:lnTo>
                    <a:lnTo>
                      <a:pt x="622" y="1629"/>
                    </a:lnTo>
                    <a:lnTo>
                      <a:pt x="630" y="1607"/>
                    </a:lnTo>
                    <a:lnTo>
                      <a:pt x="642" y="1587"/>
                    </a:lnTo>
                    <a:lnTo>
                      <a:pt x="658" y="1567"/>
                    </a:lnTo>
                    <a:lnTo>
                      <a:pt x="675" y="1550"/>
                    </a:lnTo>
                    <a:lnTo>
                      <a:pt x="692" y="1536"/>
                    </a:lnTo>
                    <a:lnTo>
                      <a:pt x="707" y="1528"/>
                    </a:lnTo>
                    <a:lnTo>
                      <a:pt x="718" y="1524"/>
                    </a:lnTo>
                    <a:lnTo>
                      <a:pt x="728" y="1523"/>
                    </a:lnTo>
                    <a:lnTo>
                      <a:pt x="743" y="1519"/>
                    </a:lnTo>
                    <a:lnTo>
                      <a:pt x="760" y="1511"/>
                    </a:lnTo>
                    <a:lnTo>
                      <a:pt x="777" y="1498"/>
                    </a:lnTo>
                    <a:lnTo>
                      <a:pt x="795" y="1482"/>
                    </a:lnTo>
                    <a:lnTo>
                      <a:pt x="814" y="1461"/>
                    </a:lnTo>
                    <a:lnTo>
                      <a:pt x="831" y="1436"/>
                    </a:lnTo>
                    <a:lnTo>
                      <a:pt x="846" y="1405"/>
                    </a:lnTo>
                    <a:lnTo>
                      <a:pt x="858" y="1375"/>
                    </a:lnTo>
                    <a:lnTo>
                      <a:pt x="867" y="1354"/>
                    </a:lnTo>
                    <a:lnTo>
                      <a:pt x="875" y="1338"/>
                    </a:lnTo>
                    <a:lnTo>
                      <a:pt x="881" y="1327"/>
                    </a:lnTo>
                    <a:lnTo>
                      <a:pt x="888" y="1320"/>
                    </a:lnTo>
                    <a:lnTo>
                      <a:pt x="893" y="1316"/>
                    </a:lnTo>
                    <a:lnTo>
                      <a:pt x="901" y="1312"/>
                    </a:lnTo>
                    <a:lnTo>
                      <a:pt x="912" y="1309"/>
                    </a:lnTo>
                    <a:lnTo>
                      <a:pt x="919" y="1305"/>
                    </a:lnTo>
                    <a:lnTo>
                      <a:pt x="929" y="1299"/>
                    </a:lnTo>
                    <a:lnTo>
                      <a:pt x="943" y="1289"/>
                    </a:lnTo>
                    <a:lnTo>
                      <a:pt x="958" y="1279"/>
                    </a:lnTo>
                    <a:lnTo>
                      <a:pt x="974" y="1265"/>
                    </a:lnTo>
                    <a:lnTo>
                      <a:pt x="991" y="1251"/>
                    </a:lnTo>
                    <a:lnTo>
                      <a:pt x="1009" y="1236"/>
                    </a:lnTo>
                    <a:lnTo>
                      <a:pt x="1027" y="1220"/>
                    </a:lnTo>
                    <a:lnTo>
                      <a:pt x="1045" y="1204"/>
                    </a:lnTo>
                    <a:lnTo>
                      <a:pt x="1062" y="1188"/>
                    </a:lnTo>
                    <a:lnTo>
                      <a:pt x="1078" y="1173"/>
                    </a:lnTo>
                    <a:lnTo>
                      <a:pt x="1092" y="1158"/>
                    </a:lnTo>
                    <a:lnTo>
                      <a:pt x="1103" y="1143"/>
                    </a:lnTo>
                    <a:lnTo>
                      <a:pt x="1111" y="1130"/>
                    </a:lnTo>
                    <a:lnTo>
                      <a:pt x="1117" y="1120"/>
                    </a:lnTo>
                    <a:lnTo>
                      <a:pt x="1119" y="1111"/>
                    </a:lnTo>
                    <a:lnTo>
                      <a:pt x="1116" y="1097"/>
                    </a:lnTo>
                    <a:lnTo>
                      <a:pt x="1104" y="1087"/>
                    </a:lnTo>
                    <a:lnTo>
                      <a:pt x="1088" y="1080"/>
                    </a:lnTo>
                    <a:lnTo>
                      <a:pt x="1070" y="1077"/>
                    </a:lnTo>
                    <a:lnTo>
                      <a:pt x="1048" y="1077"/>
                    </a:lnTo>
                    <a:lnTo>
                      <a:pt x="1027" y="1082"/>
                    </a:lnTo>
                    <a:lnTo>
                      <a:pt x="1007" y="1088"/>
                    </a:lnTo>
                    <a:lnTo>
                      <a:pt x="991" y="1098"/>
                    </a:lnTo>
                    <a:lnTo>
                      <a:pt x="983" y="1105"/>
                    </a:lnTo>
                    <a:lnTo>
                      <a:pt x="983" y="1102"/>
                    </a:lnTo>
                    <a:lnTo>
                      <a:pt x="988" y="1093"/>
                    </a:lnTo>
                    <a:lnTo>
                      <a:pt x="995" y="1081"/>
                    </a:lnTo>
                    <a:lnTo>
                      <a:pt x="999" y="1066"/>
                    </a:lnTo>
                    <a:lnTo>
                      <a:pt x="998" y="1053"/>
                    </a:lnTo>
                    <a:lnTo>
                      <a:pt x="989" y="1043"/>
                    </a:lnTo>
                    <a:lnTo>
                      <a:pt x="967" y="1039"/>
                    </a:lnTo>
                    <a:lnTo>
                      <a:pt x="958" y="1038"/>
                    </a:lnTo>
                    <a:lnTo>
                      <a:pt x="961" y="1034"/>
                    </a:lnTo>
                    <a:lnTo>
                      <a:pt x="975" y="1028"/>
                    </a:lnTo>
                    <a:lnTo>
                      <a:pt x="994" y="1022"/>
                    </a:lnTo>
                    <a:lnTo>
                      <a:pt x="1015" y="1019"/>
                    </a:lnTo>
                    <a:lnTo>
                      <a:pt x="1035" y="1017"/>
                    </a:lnTo>
                    <a:lnTo>
                      <a:pt x="1051" y="1020"/>
                    </a:lnTo>
                    <a:lnTo>
                      <a:pt x="1058" y="1028"/>
                    </a:lnTo>
                    <a:lnTo>
                      <a:pt x="1063" y="1037"/>
                    </a:lnTo>
                    <a:lnTo>
                      <a:pt x="1071" y="1043"/>
                    </a:lnTo>
                    <a:lnTo>
                      <a:pt x="1082" y="1045"/>
                    </a:lnTo>
                    <a:lnTo>
                      <a:pt x="1094" y="1043"/>
                    </a:lnTo>
                    <a:lnTo>
                      <a:pt x="1105" y="1038"/>
                    </a:lnTo>
                    <a:lnTo>
                      <a:pt x="1116" y="1030"/>
                    </a:lnTo>
                    <a:lnTo>
                      <a:pt x="1123" y="1019"/>
                    </a:lnTo>
                    <a:lnTo>
                      <a:pt x="1125" y="1004"/>
                    </a:lnTo>
                    <a:lnTo>
                      <a:pt x="1124" y="989"/>
                    </a:lnTo>
                    <a:lnTo>
                      <a:pt x="1120" y="976"/>
                    </a:lnTo>
                    <a:lnTo>
                      <a:pt x="1115" y="966"/>
                    </a:lnTo>
                    <a:lnTo>
                      <a:pt x="1107" y="955"/>
                    </a:lnTo>
                    <a:lnTo>
                      <a:pt x="1096" y="946"/>
                    </a:lnTo>
                    <a:lnTo>
                      <a:pt x="1085" y="937"/>
                    </a:lnTo>
                    <a:lnTo>
                      <a:pt x="1070" y="929"/>
                    </a:lnTo>
                    <a:lnTo>
                      <a:pt x="1052" y="920"/>
                    </a:lnTo>
                    <a:lnTo>
                      <a:pt x="1036" y="913"/>
                    </a:lnTo>
                    <a:lnTo>
                      <a:pt x="1022" y="909"/>
                    </a:lnTo>
                    <a:lnTo>
                      <a:pt x="1013" y="908"/>
                    </a:lnTo>
                    <a:lnTo>
                      <a:pt x="1007" y="908"/>
                    </a:lnTo>
                    <a:lnTo>
                      <a:pt x="1003" y="908"/>
                    </a:lnTo>
                    <a:lnTo>
                      <a:pt x="1002" y="907"/>
                    </a:lnTo>
                    <a:lnTo>
                      <a:pt x="1002" y="903"/>
                    </a:lnTo>
                    <a:lnTo>
                      <a:pt x="1003" y="896"/>
                    </a:lnTo>
                    <a:lnTo>
                      <a:pt x="1009" y="891"/>
                    </a:lnTo>
                    <a:lnTo>
                      <a:pt x="1018" y="891"/>
                    </a:lnTo>
                    <a:lnTo>
                      <a:pt x="1029" y="893"/>
                    </a:lnTo>
                    <a:lnTo>
                      <a:pt x="1042" y="896"/>
                    </a:lnTo>
                    <a:lnTo>
                      <a:pt x="1051" y="899"/>
                    </a:lnTo>
                    <a:lnTo>
                      <a:pt x="1058" y="898"/>
                    </a:lnTo>
                    <a:lnTo>
                      <a:pt x="1059" y="892"/>
                    </a:lnTo>
                    <a:lnTo>
                      <a:pt x="1052" y="878"/>
                    </a:lnTo>
                    <a:lnTo>
                      <a:pt x="1041" y="862"/>
                    </a:lnTo>
                    <a:lnTo>
                      <a:pt x="1030" y="848"/>
                    </a:lnTo>
                    <a:lnTo>
                      <a:pt x="1021" y="838"/>
                    </a:lnTo>
                    <a:lnTo>
                      <a:pt x="1014" y="830"/>
                    </a:lnTo>
                    <a:lnTo>
                      <a:pt x="1010" y="823"/>
                    </a:lnTo>
                    <a:lnTo>
                      <a:pt x="1009" y="818"/>
                    </a:lnTo>
                    <a:lnTo>
                      <a:pt x="1013" y="815"/>
                    </a:lnTo>
                    <a:lnTo>
                      <a:pt x="1021" y="812"/>
                    </a:lnTo>
                    <a:lnTo>
                      <a:pt x="1033" y="808"/>
                    </a:lnTo>
                    <a:lnTo>
                      <a:pt x="1043" y="801"/>
                    </a:lnTo>
                    <a:lnTo>
                      <a:pt x="1051" y="790"/>
                    </a:lnTo>
                    <a:lnTo>
                      <a:pt x="1059" y="780"/>
                    </a:lnTo>
                    <a:lnTo>
                      <a:pt x="1064" y="767"/>
                    </a:lnTo>
                    <a:lnTo>
                      <a:pt x="1067" y="756"/>
                    </a:lnTo>
                    <a:lnTo>
                      <a:pt x="1067" y="744"/>
                    </a:lnTo>
                    <a:lnTo>
                      <a:pt x="1064" y="734"/>
                    </a:lnTo>
                    <a:lnTo>
                      <a:pt x="1062" y="725"/>
                    </a:lnTo>
                    <a:lnTo>
                      <a:pt x="1063" y="716"/>
                    </a:lnTo>
                    <a:lnTo>
                      <a:pt x="1066" y="706"/>
                    </a:lnTo>
                    <a:lnTo>
                      <a:pt x="1071" y="698"/>
                    </a:lnTo>
                    <a:lnTo>
                      <a:pt x="1074" y="689"/>
                    </a:lnTo>
                    <a:lnTo>
                      <a:pt x="1075" y="680"/>
                    </a:lnTo>
                    <a:lnTo>
                      <a:pt x="1072" y="672"/>
                    </a:lnTo>
                    <a:lnTo>
                      <a:pt x="1064" y="663"/>
                    </a:lnTo>
                    <a:lnTo>
                      <a:pt x="1056" y="655"/>
                    </a:lnTo>
                    <a:lnTo>
                      <a:pt x="1051" y="646"/>
                    </a:lnTo>
                    <a:lnTo>
                      <a:pt x="1051" y="640"/>
                    </a:lnTo>
                    <a:lnTo>
                      <a:pt x="1052" y="632"/>
                    </a:lnTo>
                    <a:lnTo>
                      <a:pt x="1054" y="625"/>
                    </a:lnTo>
                    <a:lnTo>
                      <a:pt x="1055" y="618"/>
                    </a:lnTo>
                    <a:lnTo>
                      <a:pt x="1052" y="610"/>
                    </a:lnTo>
                    <a:lnTo>
                      <a:pt x="1045" y="602"/>
                    </a:lnTo>
                    <a:lnTo>
                      <a:pt x="1034" y="592"/>
                    </a:lnTo>
                    <a:lnTo>
                      <a:pt x="1020" y="582"/>
                    </a:lnTo>
                    <a:lnTo>
                      <a:pt x="1005" y="570"/>
                    </a:lnTo>
                    <a:lnTo>
                      <a:pt x="990" y="559"/>
                    </a:lnTo>
                    <a:lnTo>
                      <a:pt x="980" y="547"/>
                    </a:lnTo>
                    <a:lnTo>
                      <a:pt x="974" y="535"/>
                    </a:lnTo>
                    <a:lnTo>
                      <a:pt x="975" y="523"/>
                    </a:lnTo>
                    <a:lnTo>
                      <a:pt x="986" y="512"/>
                    </a:lnTo>
                    <a:lnTo>
                      <a:pt x="998" y="501"/>
                    </a:lnTo>
                    <a:lnTo>
                      <a:pt x="1006" y="491"/>
                    </a:lnTo>
                    <a:lnTo>
                      <a:pt x="1010" y="482"/>
                    </a:lnTo>
                    <a:lnTo>
                      <a:pt x="1010" y="474"/>
                    </a:lnTo>
                    <a:lnTo>
                      <a:pt x="1006" y="468"/>
                    </a:lnTo>
                    <a:lnTo>
                      <a:pt x="999" y="463"/>
                    </a:lnTo>
                    <a:lnTo>
                      <a:pt x="990" y="460"/>
                    </a:lnTo>
                    <a:lnTo>
                      <a:pt x="979" y="459"/>
                    </a:lnTo>
                    <a:lnTo>
                      <a:pt x="969" y="456"/>
                    </a:lnTo>
                    <a:lnTo>
                      <a:pt x="964" y="452"/>
                    </a:lnTo>
                    <a:lnTo>
                      <a:pt x="960" y="444"/>
                    </a:lnTo>
                    <a:lnTo>
                      <a:pt x="958" y="436"/>
                    </a:lnTo>
                    <a:lnTo>
                      <a:pt x="956" y="428"/>
                    </a:lnTo>
                    <a:lnTo>
                      <a:pt x="952" y="421"/>
                    </a:lnTo>
                    <a:lnTo>
                      <a:pt x="946" y="416"/>
                    </a:lnTo>
                    <a:lnTo>
                      <a:pt x="937" y="416"/>
                    </a:lnTo>
                    <a:lnTo>
                      <a:pt x="920" y="405"/>
                    </a:lnTo>
                    <a:lnTo>
                      <a:pt x="913" y="371"/>
                    </a:lnTo>
                    <a:lnTo>
                      <a:pt x="912" y="328"/>
                    </a:lnTo>
                    <a:lnTo>
                      <a:pt x="912" y="290"/>
                    </a:lnTo>
                    <a:lnTo>
                      <a:pt x="914" y="263"/>
                    </a:lnTo>
                    <a:lnTo>
                      <a:pt x="920" y="240"/>
                    </a:lnTo>
                    <a:lnTo>
                      <a:pt x="922" y="219"/>
                    </a:lnTo>
                    <a:lnTo>
                      <a:pt x="919" y="195"/>
                    </a:lnTo>
                    <a:lnTo>
                      <a:pt x="917" y="173"/>
                    </a:lnTo>
                    <a:lnTo>
                      <a:pt x="924" y="146"/>
                    </a:lnTo>
                    <a:lnTo>
                      <a:pt x="934" y="120"/>
                    </a:lnTo>
                    <a:lnTo>
                      <a:pt x="939" y="95"/>
                    </a:lnTo>
                    <a:lnTo>
                      <a:pt x="939" y="84"/>
                    </a:lnTo>
                    <a:lnTo>
                      <a:pt x="937" y="75"/>
                    </a:lnTo>
                    <a:lnTo>
                      <a:pt x="932" y="68"/>
                    </a:lnTo>
                    <a:lnTo>
                      <a:pt x="924" y="62"/>
                    </a:lnTo>
                    <a:lnTo>
                      <a:pt x="917" y="60"/>
                    </a:lnTo>
                    <a:lnTo>
                      <a:pt x="911" y="59"/>
                    </a:lnTo>
                    <a:lnTo>
                      <a:pt x="904" y="59"/>
                    </a:lnTo>
                    <a:lnTo>
                      <a:pt x="898" y="59"/>
                    </a:lnTo>
                    <a:lnTo>
                      <a:pt x="889" y="62"/>
                    </a:lnTo>
                    <a:lnTo>
                      <a:pt x="879" y="68"/>
                    </a:lnTo>
                    <a:lnTo>
                      <a:pt x="871" y="76"/>
                    </a:lnTo>
                    <a:lnTo>
                      <a:pt x="863" y="84"/>
                    </a:lnTo>
                    <a:lnTo>
                      <a:pt x="856" y="93"/>
                    </a:lnTo>
                    <a:lnTo>
                      <a:pt x="851" y="104"/>
                    </a:lnTo>
                    <a:lnTo>
                      <a:pt x="845" y="113"/>
                    </a:lnTo>
                    <a:lnTo>
                      <a:pt x="839" y="122"/>
                    </a:lnTo>
                    <a:lnTo>
                      <a:pt x="832" y="133"/>
                    </a:lnTo>
                    <a:lnTo>
                      <a:pt x="826" y="140"/>
                    </a:lnTo>
                    <a:lnTo>
                      <a:pt x="821" y="143"/>
                    </a:lnTo>
                    <a:lnTo>
                      <a:pt x="816" y="144"/>
                    </a:lnTo>
                    <a:lnTo>
                      <a:pt x="813" y="143"/>
                    </a:lnTo>
                    <a:lnTo>
                      <a:pt x="809" y="140"/>
                    </a:lnTo>
                    <a:lnTo>
                      <a:pt x="806" y="133"/>
                    </a:lnTo>
                    <a:lnTo>
                      <a:pt x="803" y="122"/>
                    </a:lnTo>
                    <a:lnTo>
                      <a:pt x="800" y="114"/>
                    </a:lnTo>
                    <a:lnTo>
                      <a:pt x="795" y="110"/>
                    </a:lnTo>
                    <a:lnTo>
                      <a:pt x="790" y="111"/>
                    </a:lnTo>
                    <a:lnTo>
                      <a:pt x="783" y="114"/>
                    </a:lnTo>
                    <a:lnTo>
                      <a:pt x="776" y="120"/>
                    </a:lnTo>
                    <a:lnTo>
                      <a:pt x="769" y="128"/>
                    </a:lnTo>
                    <a:lnTo>
                      <a:pt x="761" y="137"/>
                    </a:lnTo>
                    <a:lnTo>
                      <a:pt x="754" y="146"/>
                    </a:lnTo>
                    <a:lnTo>
                      <a:pt x="750" y="151"/>
                    </a:lnTo>
                    <a:lnTo>
                      <a:pt x="750" y="149"/>
                    </a:lnTo>
                    <a:lnTo>
                      <a:pt x="753" y="142"/>
                    </a:lnTo>
                    <a:lnTo>
                      <a:pt x="755" y="133"/>
                    </a:lnTo>
                    <a:lnTo>
                      <a:pt x="754" y="121"/>
                    </a:lnTo>
                    <a:lnTo>
                      <a:pt x="749" y="112"/>
                    </a:lnTo>
                    <a:lnTo>
                      <a:pt x="738" y="106"/>
                    </a:lnTo>
                    <a:lnTo>
                      <a:pt x="718" y="105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2098945" y="1437003"/>
                <a:ext cx="49445" cy="43598"/>
              </a:xfrm>
              <a:custGeom>
                <a:avLst/>
                <a:gdLst>
                  <a:gd name="T0" fmla="*/ 2147483647 w 40"/>
                  <a:gd name="T1" fmla="*/ 2147483647 h 36"/>
                  <a:gd name="T2" fmla="*/ 2147483647 w 40"/>
                  <a:gd name="T3" fmla="*/ 2147483647 h 36"/>
                  <a:gd name="T4" fmla="*/ 2147483647 w 40"/>
                  <a:gd name="T5" fmla="*/ 2147483647 h 36"/>
                  <a:gd name="T6" fmla="*/ 2147483647 w 40"/>
                  <a:gd name="T7" fmla="*/ 2147483647 h 36"/>
                  <a:gd name="T8" fmla="*/ 2147483647 w 40"/>
                  <a:gd name="T9" fmla="*/ 2147483647 h 36"/>
                  <a:gd name="T10" fmla="*/ 2147483647 w 40"/>
                  <a:gd name="T11" fmla="*/ 2147483647 h 36"/>
                  <a:gd name="T12" fmla="*/ 2147483647 w 40"/>
                  <a:gd name="T13" fmla="*/ 2147483647 h 36"/>
                  <a:gd name="T14" fmla="*/ 2147483647 w 40"/>
                  <a:gd name="T15" fmla="*/ 2147483647 h 36"/>
                  <a:gd name="T16" fmla="*/ 2147483647 w 40"/>
                  <a:gd name="T17" fmla="*/ 2147483647 h 36"/>
                  <a:gd name="T18" fmla="*/ 2147483647 w 40"/>
                  <a:gd name="T19" fmla="*/ 2147483647 h 36"/>
                  <a:gd name="T20" fmla="*/ 2147483647 w 40"/>
                  <a:gd name="T21" fmla="*/ 2147483647 h 36"/>
                  <a:gd name="T22" fmla="*/ 2147483647 w 40"/>
                  <a:gd name="T23" fmla="*/ 2147483647 h 36"/>
                  <a:gd name="T24" fmla="*/ 2147483647 w 40"/>
                  <a:gd name="T25" fmla="*/ 2147483647 h 36"/>
                  <a:gd name="T26" fmla="*/ 2147483647 w 40"/>
                  <a:gd name="T27" fmla="*/ 2147483647 h 36"/>
                  <a:gd name="T28" fmla="*/ 0 w 40"/>
                  <a:gd name="T29" fmla="*/ 2147483647 h 36"/>
                  <a:gd name="T30" fmla="*/ 2147483647 w 40"/>
                  <a:gd name="T31" fmla="*/ 2147483647 h 36"/>
                  <a:gd name="T32" fmla="*/ 2147483647 w 40"/>
                  <a:gd name="T33" fmla="*/ 2147483647 h 36"/>
                  <a:gd name="T34" fmla="*/ 2147483647 w 40"/>
                  <a:gd name="T35" fmla="*/ 2147483647 h 36"/>
                  <a:gd name="T36" fmla="*/ 2147483647 w 40"/>
                  <a:gd name="T37" fmla="*/ 2147483647 h 36"/>
                  <a:gd name="T38" fmla="*/ 2147483647 w 40"/>
                  <a:gd name="T39" fmla="*/ 0 h 36"/>
                  <a:gd name="T40" fmla="*/ 2147483647 w 40"/>
                  <a:gd name="T41" fmla="*/ 2147483647 h 36"/>
                  <a:gd name="T42" fmla="*/ 2147483647 w 40"/>
                  <a:gd name="T43" fmla="*/ 2147483647 h 36"/>
                  <a:gd name="T44" fmla="*/ 2147483647 w 40"/>
                  <a:gd name="T45" fmla="*/ 2147483647 h 36"/>
                  <a:gd name="T46" fmla="*/ 2147483647 w 40"/>
                  <a:gd name="T47" fmla="*/ 2147483647 h 36"/>
                  <a:gd name="T48" fmla="*/ 2147483647 w 40"/>
                  <a:gd name="T49" fmla="*/ 2147483647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36">
                    <a:moveTo>
                      <a:pt x="39" y="19"/>
                    </a:moveTo>
                    <a:lnTo>
                      <a:pt x="38" y="21"/>
                    </a:lnTo>
                    <a:lnTo>
                      <a:pt x="35" y="25"/>
                    </a:lnTo>
                    <a:lnTo>
                      <a:pt x="31" y="29"/>
                    </a:lnTo>
                    <a:lnTo>
                      <a:pt x="27" y="33"/>
                    </a:lnTo>
                    <a:lnTo>
                      <a:pt x="23" y="35"/>
                    </a:lnTo>
                    <a:lnTo>
                      <a:pt x="18" y="36"/>
                    </a:lnTo>
                    <a:lnTo>
                      <a:pt x="13" y="36"/>
                    </a:lnTo>
                    <a:lnTo>
                      <a:pt x="12" y="36"/>
                    </a:lnTo>
                    <a:lnTo>
                      <a:pt x="11" y="35"/>
                    </a:lnTo>
                    <a:lnTo>
                      <a:pt x="10" y="33"/>
                    </a:lnTo>
                    <a:lnTo>
                      <a:pt x="8" y="31"/>
                    </a:lnTo>
                    <a:lnTo>
                      <a:pt x="4" y="27"/>
                    </a:lnTo>
                    <a:lnTo>
                      <a:pt x="1" y="24"/>
                    </a:lnTo>
                    <a:lnTo>
                      <a:pt x="0" y="19"/>
                    </a:lnTo>
                    <a:lnTo>
                      <a:pt x="1" y="16"/>
                    </a:lnTo>
                    <a:lnTo>
                      <a:pt x="7" y="11"/>
                    </a:lnTo>
                    <a:lnTo>
                      <a:pt x="12" y="6"/>
                    </a:lnTo>
                    <a:lnTo>
                      <a:pt x="16" y="2"/>
                    </a:lnTo>
                    <a:lnTo>
                      <a:pt x="19" y="0"/>
                    </a:lnTo>
                    <a:lnTo>
                      <a:pt x="24" y="1"/>
                    </a:lnTo>
                    <a:lnTo>
                      <a:pt x="31" y="3"/>
                    </a:lnTo>
                    <a:lnTo>
                      <a:pt x="37" y="6"/>
                    </a:lnTo>
                    <a:lnTo>
                      <a:pt x="40" y="11"/>
                    </a:lnTo>
                    <a:lnTo>
                      <a:pt x="39" y="1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1" name="Freeform 190"/>
              <p:cNvSpPr>
                <a:spLocks/>
              </p:cNvSpPr>
              <p:nvPr/>
            </p:nvSpPr>
            <p:spPr bwMode="auto">
              <a:xfrm>
                <a:off x="2521128" y="1789575"/>
                <a:ext cx="0" cy="5687"/>
              </a:xfrm>
              <a:custGeom>
                <a:avLst/>
                <a:gdLst>
                  <a:gd name="T0" fmla="*/ 1 w 1"/>
                  <a:gd name="T1" fmla="*/ 2147483647 h 4"/>
                  <a:gd name="T2" fmla="*/ 1 w 1"/>
                  <a:gd name="T3" fmla="*/ 2147483647 h 4"/>
                  <a:gd name="T4" fmla="*/ 1 w 1"/>
                  <a:gd name="T5" fmla="*/ 2147483647 h 4"/>
                  <a:gd name="T6" fmla="*/ 0 w 1"/>
                  <a:gd name="T7" fmla="*/ 0 h 4"/>
                  <a:gd name="T8" fmla="*/ 0 w 1"/>
                  <a:gd name="T9" fmla="*/ 0 h 4"/>
                  <a:gd name="T10" fmla="*/ 1 w 1"/>
                  <a:gd name="T11" fmla="*/ 2147483647 h 4"/>
                  <a:gd name="T12" fmla="*/ 1 w 1"/>
                  <a:gd name="T13" fmla="*/ 2147483647 h 4"/>
                  <a:gd name="T14" fmla="*/ 1 w 1"/>
                  <a:gd name="T15" fmla="*/ 2147483647 h 4"/>
                  <a:gd name="T16" fmla="*/ 1 w 1"/>
                  <a:gd name="T17" fmla="*/ 2147483647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4">
                    <a:moveTo>
                      <a:pt x="1" y="2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2949015" y="1829382"/>
                <a:ext cx="3803" cy="7582"/>
              </a:xfrm>
              <a:custGeom>
                <a:avLst/>
                <a:gdLst>
                  <a:gd name="T0" fmla="*/ 2147483647 w 5"/>
                  <a:gd name="T1" fmla="*/ 2147483647 h 8"/>
                  <a:gd name="T2" fmla="*/ 2147483647 w 5"/>
                  <a:gd name="T3" fmla="*/ 2147483647 h 8"/>
                  <a:gd name="T4" fmla="*/ 2147483647 w 5"/>
                  <a:gd name="T5" fmla="*/ 2147483647 h 8"/>
                  <a:gd name="T6" fmla="*/ 2147483647 w 5"/>
                  <a:gd name="T7" fmla="*/ 2147483647 h 8"/>
                  <a:gd name="T8" fmla="*/ 2147483647 w 5"/>
                  <a:gd name="T9" fmla="*/ 0 h 8"/>
                  <a:gd name="T10" fmla="*/ 0 w 5"/>
                  <a:gd name="T11" fmla="*/ 0 h 8"/>
                  <a:gd name="T12" fmla="*/ 0 w 5"/>
                  <a:gd name="T13" fmla="*/ 2147483647 h 8"/>
                  <a:gd name="T14" fmla="*/ 2147483647 w 5"/>
                  <a:gd name="T15" fmla="*/ 2147483647 h 8"/>
                  <a:gd name="T16" fmla="*/ 2147483647 w 5"/>
                  <a:gd name="T17" fmla="*/ 2147483647 h 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" h="8">
                    <a:moveTo>
                      <a:pt x="5" y="8"/>
                    </a:moveTo>
                    <a:lnTo>
                      <a:pt x="5" y="6"/>
                    </a:lnTo>
                    <a:lnTo>
                      <a:pt x="5" y="5"/>
                    </a:lnTo>
                    <a:lnTo>
                      <a:pt x="5" y="2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5"/>
                    </a:lnTo>
                    <a:lnTo>
                      <a:pt x="5" y="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3" name="Freeform 192"/>
              <p:cNvSpPr>
                <a:spLocks/>
              </p:cNvSpPr>
              <p:nvPr/>
            </p:nvSpPr>
            <p:spPr bwMode="auto">
              <a:xfrm>
                <a:off x="2528734" y="1330852"/>
                <a:ext cx="17115" cy="17061"/>
              </a:xfrm>
              <a:custGeom>
                <a:avLst/>
                <a:gdLst>
                  <a:gd name="T0" fmla="*/ 2147483647 w 14"/>
                  <a:gd name="T1" fmla="*/ 2147483647 h 15"/>
                  <a:gd name="T2" fmla="*/ 2147483647 w 14"/>
                  <a:gd name="T3" fmla="*/ 2147483647 h 15"/>
                  <a:gd name="T4" fmla="*/ 2147483647 w 14"/>
                  <a:gd name="T5" fmla="*/ 2147483647 h 15"/>
                  <a:gd name="T6" fmla="*/ 2147483647 w 14"/>
                  <a:gd name="T7" fmla="*/ 2147483647 h 15"/>
                  <a:gd name="T8" fmla="*/ 2147483647 w 14"/>
                  <a:gd name="T9" fmla="*/ 2147483647 h 15"/>
                  <a:gd name="T10" fmla="*/ 2147483647 w 14"/>
                  <a:gd name="T11" fmla="*/ 2147483647 h 15"/>
                  <a:gd name="T12" fmla="*/ 2147483647 w 14"/>
                  <a:gd name="T13" fmla="*/ 2147483647 h 15"/>
                  <a:gd name="T14" fmla="*/ 2147483647 w 14"/>
                  <a:gd name="T15" fmla="*/ 2147483647 h 15"/>
                  <a:gd name="T16" fmla="*/ 2147483647 w 14"/>
                  <a:gd name="T17" fmla="*/ 0 h 15"/>
                  <a:gd name="T18" fmla="*/ 2147483647 w 14"/>
                  <a:gd name="T19" fmla="*/ 2147483647 h 15"/>
                  <a:gd name="T20" fmla="*/ 2147483647 w 14"/>
                  <a:gd name="T21" fmla="*/ 2147483647 h 15"/>
                  <a:gd name="T22" fmla="*/ 2147483647 w 14"/>
                  <a:gd name="T23" fmla="*/ 2147483647 h 15"/>
                  <a:gd name="T24" fmla="*/ 0 w 14"/>
                  <a:gd name="T25" fmla="*/ 2147483647 h 15"/>
                  <a:gd name="T26" fmla="*/ 2147483647 w 14"/>
                  <a:gd name="T27" fmla="*/ 2147483647 h 15"/>
                  <a:gd name="T28" fmla="*/ 2147483647 w 14"/>
                  <a:gd name="T29" fmla="*/ 2147483647 h 15"/>
                  <a:gd name="T30" fmla="*/ 2147483647 w 14"/>
                  <a:gd name="T31" fmla="*/ 2147483647 h 15"/>
                  <a:gd name="T32" fmla="*/ 2147483647 w 14"/>
                  <a:gd name="T33" fmla="*/ 2147483647 h 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4" h="15">
                    <a:moveTo>
                      <a:pt x="2" y="7"/>
                    </a:moveTo>
                    <a:lnTo>
                      <a:pt x="9" y="13"/>
                    </a:lnTo>
                    <a:lnTo>
                      <a:pt x="14" y="15"/>
                    </a:lnTo>
                    <a:lnTo>
                      <a:pt x="14" y="14"/>
                    </a:lnTo>
                    <a:lnTo>
                      <a:pt x="10" y="7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3" y="2"/>
                    </a:lnTo>
                    <a:lnTo>
                      <a:pt x="2" y="3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2753138" y="1890040"/>
                <a:ext cx="173056" cy="144062"/>
              </a:xfrm>
              <a:custGeom>
                <a:avLst/>
                <a:gdLst>
                  <a:gd name="T0" fmla="*/ 2147483647 w 135"/>
                  <a:gd name="T1" fmla="*/ 2147483647 h 119"/>
                  <a:gd name="T2" fmla="*/ 2147483647 w 135"/>
                  <a:gd name="T3" fmla="*/ 2147483647 h 119"/>
                  <a:gd name="T4" fmla="*/ 2147483647 w 135"/>
                  <a:gd name="T5" fmla="*/ 2147483647 h 119"/>
                  <a:gd name="T6" fmla="*/ 2147483647 w 135"/>
                  <a:gd name="T7" fmla="*/ 2147483647 h 119"/>
                  <a:gd name="T8" fmla="*/ 2147483647 w 135"/>
                  <a:gd name="T9" fmla="*/ 2147483647 h 119"/>
                  <a:gd name="T10" fmla="*/ 2147483647 w 135"/>
                  <a:gd name="T11" fmla="*/ 2147483647 h 119"/>
                  <a:gd name="T12" fmla="*/ 2147483647 w 135"/>
                  <a:gd name="T13" fmla="*/ 2147483647 h 119"/>
                  <a:gd name="T14" fmla="*/ 2147483647 w 135"/>
                  <a:gd name="T15" fmla="*/ 2147483647 h 119"/>
                  <a:gd name="T16" fmla="*/ 2147483647 w 135"/>
                  <a:gd name="T17" fmla="*/ 2147483647 h 119"/>
                  <a:gd name="T18" fmla="*/ 2147483647 w 135"/>
                  <a:gd name="T19" fmla="*/ 2147483647 h 119"/>
                  <a:gd name="T20" fmla="*/ 2147483647 w 135"/>
                  <a:gd name="T21" fmla="*/ 2147483647 h 119"/>
                  <a:gd name="T22" fmla="*/ 2147483647 w 135"/>
                  <a:gd name="T23" fmla="*/ 2147483647 h 119"/>
                  <a:gd name="T24" fmla="*/ 2147483647 w 135"/>
                  <a:gd name="T25" fmla="*/ 2147483647 h 119"/>
                  <a:gd name="T26" fmla="*/ 2147483647 w 135"/>
                  <a:gd name="T27" fmla="*/ 2147483647 h 119"/>
                  <a:gd name="T28" fmla="*/ 2147483647 w 135"/>
                  <a:gd name="T29" fmla="*/ 2147483647 h 119"/>
                  <a:gd name="T30" fmla="*/ 2147483647 w 135"/>
                  <a:gd name="T31" fmla="*/ 2147483647 h 119"/>
                  <a:gd name="T32" fmla="*/ 2147483647 w 135"/>
                  <a:gd name="T33" fmla="*/ 2147483647 h 119"/>
                  <a:gd name="T34" fmla="*/ 2147483647 w 135"/>
                  <a:gd name="T35" fmla="*/ 2147483647 h 119"/>
                  <a:gd name="T36" fmla="*/ 2147483647 w 135"/>
                  <a:gd name="T37" fmla="*/ 2147483647 h 119"/>
                  <a:gd name="T38" fmla="*/ 2147483647 w 135"/>
                  <a:gd name="T39" fmla="*/ 2147483647 h 119"/>
                  <a:gd name="T40" fmla="*/ 2147483647 w 135"/>
                  <a:gd name="T41" fmla="*/ 2147483647 h 119"/>
                  <a:gd name="T42" fmla="*/ 2147483647 w 135"/>
                  <a:gd name="T43" fmla="*/ 2147483647 h 119"/>
                  <a:gd name="T44" fmla="*/ 2147483647 w 135"/>
                  <a:gd name="T45" fmla="*/ 2147483647 h 119"/>
                  <a:gd name="T46" fmla="*/ 2147483647 w 135"/>
                  <a:gd name="T47" fmla="*/ 2147483647 h 119"/>
                  <a:gd name="T48" fmla="*/ 2147483647 w 135"/>
                  <a:gd name="T49" fmla="*/ 2147483647 h 119"/>
                  <a:gd name="T50" fmla="*/ 2147483647 w 135"/>
                  <a:gd name="T51" fmla="*/ 2147483647 h 119"/>
                  <a:gd name="T52" fmla="*/ 2147483647 w 135"/>
                  <a:gd name="T53" fmla="*/ 2147483647 h 119"/>
                  <a:gd name="T54" fmla="*/ 2147483647 w 135"/>
                  <a:gd name="T55" fmla="*/ 2147483647 h 119"/>
                  <a:gd name="T56" fmla="*/ 2147483647 w 135"/>
                  <a:gd name="T57" fmla="*/ 2147483647 h 119"/>
                  <a:gd name="T58" fmla="*/ 2147483647 w 135"/>
                  <a:gd name="T59" fmla="*/ 2147483647 h 119"/>
                  <a:gd name="T60" fmla="*/ 2147483647 w 135"/>
                  <a:gd name="T61" fmla="*/ 2147483647 h 119"/>
                  <a:gd name="T62" fmla="*/ 2147483647 w 135"/>
                  <a:gd name="T63" fmla="*/ 2147483647 h 119"/>
                  <a:gd name="T64" fmla="*/ 2147483647 w 135"/>
                  <a:gd name="T65" fmla="*/ 2147483647 h 119"/>
                  <a:gd name="T66" fmla="*/ 2147483647 w 135"/>
                  <a:gd name="T67" fmla="*/ 2147483647 h 119"/>
                  <a:gd name="T68" fmla="*/ 2147483647 w 135"/>
                  <a:gd name="T69" fmla="*/ 2147483647 h 119"/>
                  <a:gd name="T70" fmla="*/ 2147483647 w 135"/>
                  <a:gd name="T71" fmla="*/ 2147483647 h 119"/>
                  <a:gd name="T72" fmla="*/ 2147483647 w 135"/>
                  <a:gd name="T73" fmla="*/ 2147483647 h 119"/>
                  <a:gd name="T74" fmla="*/ 2147483647 w 135"/>
                  <a:gd name="T75" fmla="*/ 2147483647 h 119"/>
                  <a:gd name="T76" fmla="*/ 2147483647 w 135"/>
                  <a:gd name="T77" fmla="*/ 2147483647 h 119"/>
                  <a:gd name="T78" fmla="*/ 2147483647 w 135"/>
                  <a:gd name="T79" fmla="*/ 2147483647 h 119"/>
                  <a:gd name="T80" fmla="*/ 2147483647 w 135"/>
                  <a:gd name="T81" fmla="*/ 2147483647 h 11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35" h="119">
                    <a:moveTo>
                      <a:pt x="122" y="59"/>
                    </a:moveTo>
                    <a:lnTo>
                      <a:pt x="124" y="60"/>
                    </a:lnTo>
                    <a:lnTo>
                      <a:pt x="130" y="62"/>
                    </a:lnTo>
                    <a:lnTo>
                      <a:pt x="135" y="67"/>
                    </a:lnTo>
                    <a:lnTo>
                      <a:pt x="133" y="71"/>
                    </a:lnTo>
                    <a:lnTo>
                      <a:pt x="129" y="76"/>
                    </a:lnTo>
                    <a:lnTo>
                      <a:pt x="126" y="78"/>
                    </a:lnTo>
                    <a:lnTo>
                      <a:pt x="124" y="81"/>
                    </a:lnTo>
                    <a:lnTo>
                      <a:pt x="121" y="83"/>
                    </a:lnTo>
                    <a:lnTo>
                      <a:pt x="118" y="83"/>
                    </a:lnTo>
                    <a:lnTo>
                      <a:pt x="116" y="83"/>
                    </a:lnTo>
                    <a:lnTo>
                      <a:pt x="114" y="82"/>
                    </a:lnTo>
                    <a:lnTo>
                      <a:pt x="108" y="79"/>
                    </a:lnTo>
                    <a:lnTo>
                      <a:pt x="101" y="77"/>
                    </a:lnTo>
                    <a:lnTo>
                      <a:pt x="95" y="75"/>
                    </a:lnTo>
                    <a:lnTo>
                      <a:pt x="91" y="74"/>
                    </a:lnTo>
                    <a:lnTo>
                      <a:pt x="86" y="71"/>
                    </a:lnTo>
                    <a:lnTo>
                      <a:pt x="82" y="68"/>
                    </a:lnTo>
                    <a:lnTo>
                      <a:pt x="77" y="66"/>
                    </a:lnTo>
                    <a:lnTo>
                      <a:pt x="72" y="66"/>
                    </a:lnTo>
                    <a:lnTo>
                      <a:pt x="70" y="70"/>
                    </a:lnTo>
                    <a:lnTo>
                      <a:pt x="71" y="78"/>
                    </a:lnTo>
                    <a:lnTo>
                      <a:pt x="72" y="85"/>
                    </a:lnTo>
                    <a:lnTo>
                      <a:pt x="72" y="92"/>
                    </a:lnTo>
                    <a:lnTo>
                      <a:pt x="68" y="96"/>
                    </a:lnTo>
                    <a:lnTo>
                      <a:pt x="61" y="99"/>
                    </a:lnTo>
                    <a:lnTo>
                      <a:pt x="58" y="102"/>
                    </a:lnTo>
                    <a:lnTo>
                      <a:pt x="57" y="107"/>
                    </a:lnTo>
                    <a:lnTo>
                      <a:pt x="56" y="111"/>
                    </a:lnTo>
                    <a:lnTo>
                      <a:pt x="53" y="114"/>
                    </a:lnTo>
                    <a:lnTo>
                      <a:pt x="48" y="117"/>
                    </a:lnTo>
                    <a:lnTo>
                      <a:pt x="44" y="119"/>
                    </a:lnTo>
                    <a:lnTo>
                      <a:pt x="40" y="116"/>
                    </a:lnTo>
                    <a:lnTo>
                      <a:pt x="39" y="111"/>
                    </a:lnTo>
                    <a:lnTo>
                      <a:pt x="38" y="105"/>
                    </a:lnTo>
                    <a:lnTo>
                      <a:pt x="34" y="100"/>
                    </a:lnTo>
                    <a:lnTo>
                      <a:pt x="29" y="99"/>
                    </a:lnTo>
                    <a:lnTo>
                      <a:pt x="23" y="99"/>
                    </a:lnTo>
                    <a:lnTo>
                      <a:pt x="20" y="100"/>
                    </a:lnTo>
                    <a:lnTo>
                      <a:pt x="17" y="101"/>
                    </a:lnTo>
                    <a:lnTo>
                      <a:pt x="10" y="104"/>
                    </a:lnTo>
                    <a:lnTo>
                      <a:pt x="3" y="105"/>
                    </a:lnTo>
                    <a:lnTo>
                      <a:pt x="0" y="101"/>
                    </a:lnTo>
                    <a:lnTo>
                      <a:pt x="1" y="97"/>
                    </a:lnTo>
                    <a:lnTo>
                      <a:pt x="4" y="90"/>
                    </a:lnTo>
                    <a:lnTo>
                      <a:pt x="9" y="84"/>
                    </a:lnTo>
                    <a:lnTo>
                      <a:pt x="12" y="82"/>
                    </a:lnTo>
                    <a:lnTo>
                      <a:pt x="16" y="79"/>
                    </a:lnTo>
                    <a:lnTo>
                      <a:pt x="16" y="75"/>
                    </a:lnTo>
                    <a:lnTo>
                      <a:pt x="14" y="68"/>
                    </a:lnTo>
                    <a:lnTo>
                      <a:pt x="12" y="61"/>
                    </a:lnTo>
                    <a:lnTo>
                      <a:pt x="11" y="55"/>
                    </a:lnTo>
                    <a:lnTo>
                      <a:pt x="12" y="48"/>
                    </a:lnTo>
                    <a:lnTo>
                      <a:pt x="12" y="44"/>
                    </a:lnTo>
                    <a:lnTo>
                      <a:pt x="10" y="39"/>
                    </a:lnTo>
                    <a:lnTo>
                      <a:pt x="8" y="35"/>
                    </a:lnTo>
                    <a:lnTo>
                      <a:pt x="8" y="26"/>
                    </a:lnTo>
                    <a:lnTo>
                      <a:pt x="8" y="16"/>
                    </a:lnTo>
                    <a:lnTo>
                      <a:pt x="8" y="8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8" y="1"/>
                    </a:lnTo>
                    <a:lnTo>
                      <a:pt x="24" y="3"/>
                    </a:lnTo>
                    <a:lnTo>
                      <a:pt x="27" y="9"/>
                    </a:lnTo>
                    <a:lnTo>
                      <a:pt x="30" y="18"/>
                    </a:lnTo>
                    <a:lnTo>
                      <a:pt x="32" y="26"/>
                    </a:lnTo>
                    <a:lnTo>
                      <a:pt x="33" y="30"/>
                    </a:lnTo>
                    <a:lnTo>
                      <a:pt x="37" y="30"/>
                    </a:lnTo>
                    <a:lnTo>
                      <a:pt x="40" y="28"/>
                    </a:lnTo>
                    <a:lnTo>
                      <a:pt x="44" y="25"/>
                    </a:lnTo>
                    <a:lnTo>
                      <a:pt x="48" y="23"/>
                    </a:lnTo>
                    <a:lnTo>
                      <a:pt x="54" y="23"/>
                    </a:lnTo>
                    <a:lnTo>
                      <a:pt x="61" y="24"/>
                    </a:lnTo>
                    <a:lnTo>
                      <a:pt x="70" y="26"/>
                    </a:lnTo>
                    <a:lnTo>
                      <a:pt x="78" y="30"/>
                    </a:lnTo>
                    <a:lnTo>
                      <a:pt x="85" y="33"/>
                    </a:lnTo>
                    <a:lnTo>
                      <a:pt x="90" y="40"/>
                    </a:lnTo>
                    <a:lnTo>
                      <a:pt x="93" y="48"/>
                    </a:lnTo>
                    <a:lnTo>
                      <a:pt x="98" y="54"/>
                    </a:lnTo>
                    <a:lnTo>
                      <a:pt x="100" y="58"/>
                    </a:lnTo>
                    <a:lnTo>
                      <a:pt x="101" y="59"/>
                    </a:lnTo>
                    <a:lnTo>
                      <a:pt x="122" y="5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5" name="Freeform 194"/>
              <p:cNvSpPr>
                <a:spLocks/>
              </p:cNvSpPr>
              <p:nvPr/>
            </p:nvSpPr>
            <p:spPr bwMode="auto">
              <a:xfrm>
                <a:off x="2614311" y="1457854"/>
                <a:ext cx="716950" cy="477679"/>
              </a:xfrm>
              <a:custGeom>
                <a:avLst/>
                <a:gdLst>
                  <a:gd name="T0" fmla="*/ 2147483647 w 556"/>
                  <a:gd name="T1" fmla="*/ 2147483647 h 395"/>
                  <a:gd name="T2" fmla="*/ 2147483647 w 556"/>
                  <a:gd name="T3" fmla="*/ 2147483647 h 395"/>
                  <a:gd name="T4" fmla="*/ 2147483647 w 556"/>
                  <a:gd name="T5" fmla="*/ 2147483647 h 395"/>
                  <a:gd name="T6" fmla="*/ 2147483647 w 556"/>
                  <a:gd name="T7" fmla="*/ 2147483647 h 395"/>
                  <a:gd name="T8" fmla="*/ 2147483647 w 556"/>
                  <a:gd name="T9" fmla="*/ 2147483647 h 395"/>
                  <a:gd name="T10" fmla="*/ 2147483647 w 556"/>
                  <a:gd name="T11" fmla="*/ 2147483647 h 395"/>
                  <a:gd name="T12" fmla="*/ 2147483647 w 556"/>
                  <a:gd name="T13" fmla="*/ 2147483647 h 395"/>
                  <a:gd name="T14" fmla="*/ 2147483647 w 556"/>
                  <a:gd name="T15" fmla="*/ 2147483647 h 395"/>
                  <a:gd name="T16" fmla="*/ 2147483647 w 556"/>
                  <a:gd name="T17" fmla="*/ 2147483647 h 395"/>
                  <a:gd name="T18" fmla="*/ 2147483647 w 556"/>
                  <a:gd name="T19" fmla="*/ 2147483647 h 395"/>
                  <a:gd name="T20" fmla="*/ 2147483647 w 556"/>
                  <a:gd name="T21" fmla="*/ 2147483647 h 395"/>
                  <a:gd name="T22" fmla="*/ 2147483647 w 556"/>
                  <a:gd name="T23" fmla="*/ 2147483647 h 395"/>
                  <a:gd name="T24" fmla="*/ 2147483647 w 556"/>
                  <a:gd name="T25" fmla="*/ 2147483647 h 395"/>
                  <a:gd name="T26" fmla="*/ 2147483647 w 556"/>
                  <a:gd name="T27" fmla="*/ 2147483647 h 395"/>
                  <a:gd name="T28" fmla="*/ 2147483647 w 556"/>
                  <a:gd name="T29" fmla="*/ 2147483647 h 395"/>
                  <a:gd name="T30" fmla="*/ 2147483647 w 556"/>
                  <a:gd name="T31" fmla="*/ 2147483647 h 395"/>
                  <a:gd name="T32" fmla="*/ 2147483647 w 556"/>
                  <a:gd name="T33" fmla="*/ 2147483647 h 395"/>
                  <a:gd name="T34" fmla="*/ 2147483647 w 556"/>
                  <a:gd name="T35" fmla="*/ 2147483647 h 395"/>
                  <a:gd name="T36" fmla="*/ 2147483647 w 556"/>
                  <a:gd name="T37" fmla="*/ 2147483647 h 395"/>
                  <a:gd name="T38" fmla="*/ 2147483647 w 556"/>
                  <a:gd name="T39" fmla="*/ 2147483647 h 395"/>
                  <a:gd name="T40" fmla="*/ 2147483647 w 556"/>
                  <a:gd name="T41" fmla="*/ 2147483647 h 395"/>
                  <a:gd name="T42" fmla="*/ 2147483647 w 556"/>
                  <a:gd name="T43" fmla="*/ 2147483647 h 395"/>
                  <a:gd name="T44" fmla="*/ 2147483647 w 556"/>
                  <a:gd name="T45" fmla="*/ 2147483647 h 395"/>
                  <a:gd name="T46" fmla="*/ 2147483647 w 556"/>
                  <a:gd name="T47" fmla="*/ 2147483647 h 395"/>
                  <a:gd name="T48" fmla="*/ 2147483647 w 556"/>
                  <a:gd name="T49" fmla="*/ 2147483647 h 395"/>
                  <a:gd name="T50" fmla="*/ 0 w 556"/>
                  <a:gd name="T51" fmla="*/ 2147483647 h 395"/>
                  <a:gd name="T52" fmla="*/ 2147483647 w 556"/>
                  <a:gd name="T53" fmla="*/ 2147483647 h 395"/>
                  <a:gd name="T54" fmla="*/ 2147483647 w 556"/>
                  <a:gd name="T55" fmla="*/ 2147483647 h 395"/>
                  <a:gd name="T56" fmla="*/ 2147483647 w 556"/>
                  <a:gd name="T57" fmla="*/ 2147483647 h 395"/>
                  <a:gd name="T58" fmla="*/ 2147483647 w 556"/>
                  <a:gd name="T59" fmla="*/ 2147483647 h 395"/>
                  <a:gd name="T60" fmla="*/ 2147483647 w 556"/>
                  <a:gd name="T61" fmla="*/ 2147483647 h 395"/>
                  <a:gd name="T62" fmla="*/ 2147483647 w 556"/>
                  <a:gd name="T63" fmla="*/ 2147483647 h 395"/>
                  <a:gd name="T64" fmla="*/ 2147483647 w 556"/>
                  <a:gd name="T65" fmla="*/ 2147483647 h 395"/>
                  <a:gd name="T66" fmla="*/ 2147483647 w 556"/>
                  <a:gd name="T67" fmla="*/ 2147483647 h 395"/>
                  <a:gd name="T68" fmla="*/ 2147483647 w 556"/>
                  <a:gd name="T69" fmla="*/ 2147483647 h 395"/>
                  <a:gd name="T70" fmla="*/ 2147483647 w 556"/>
                  <a:gd name="T71" fmla="*/ 2147483647 h 395"/>
                  <a:gd name="T72" fmla="*/ 2147483647 w 556"/>
                  <a:gd name="T73" fmla="*/ 2147483647 h 395"/>
                  <a:gd name="T74" fmla="*/ 2147483647 w 556"/>
                  <a:gd name="T75" fmla="*/ 2147483647 h 395"/>
                  <a:gd name="T76" fmla="*/ 2147483647 w 556"/>
                  <a:gd name="T77" fmla="*/ 2147483647 h 395"/>
                  <a:gd name="T78" fmla="*/ 2147483647 w 556"/>
                  <a:gd name="T79" fmla="*/ 2147483647 h 395"/>
                  <a:gd name="T80" fmla="*/ 2147483647 w 556"/>
                  <a:gd name="T81" fmla="*/ 2147483647 h 395"/>
                  <a:gd name="T82" fmla="*/ 2147483647 w 556"/>
                  <a:gd name="T83" fmla="*/ 2147483647 h 395"/>
                  <a:gd name="T84" fmla="*/ 2147483647 w 556"/>
                  <a:gd name="T85" fmla="*/ 2147483647 h 395"/>
                  <a:gd name="T86" fmla="*/ 2147483647 w 556"/>
                  <a:gd name="T87" fmla="*/ 2147483647 h 395"/>
                  <a:gd name="T88" fmla="*/ 2147483647 w 556"/>
                  <a:gd name="T89" fmla="*/ 2147483647 h 395"/>
                  <a:gd name="T90" fmla="*/ 2147483647 w 556"/>
                  <a:gd name="T91" fmla="*/ 2147483647 h 395"/>
                  <a:gd name="T92" fmla="*/ 2147483647 w 556"/>
                  <a:gd name="T93" fmla="*/ 2147483647 h 395"/>
                  <a:gd name="T94" fmla="*/ 2147483647 w 556"/>
                  <a:gd name="T95" fmla="*/ 2147483647 h 395"/>
                  <a:gd name="T96" fmla="*/ 2147483647 w 556"/>
                  <a:gd name="T97" fmla="*/ 2147483647 h 395"/>
                  <a:gd name="T98" fmla="*/ 2147483647 w 556"/>
                  <a:gd name="T99" fmla="*/ 2147483647 h 395"/>
                  <a:gd name="T100" fmla="*/ 2147483647 w 556"/>
                  <a:gd name="T101" fmla="*/ 2147483647 h 395"/>
                  <a:gd name="T102" fmla="*/ 2147483647 w 556"/>
                  <a:gd name="T103" fmla="*/ 2147483647 h 395"/>
                  <a:gd name="T104" fmla="*/ 2147483647 w 556"/>
                  <a:gd name="T105" fmla="*/ 2147483647 h 395"/>
                  <a:gd name="T106" fmla="*/ 2147483647 w 556"/>
                  <a:gd name="T107" fmla="*/ 2147483647 h 395"/>
                  <a:gd name="T108" fmla="*/ 2147483647 w 556"/>
                  <a:gd name="T109" fmla="*/ 2147483647 h 395"/>
                  <a:gd name="T110" fmla="*/ 2147483647 w 556"/>
                  <a:gd name="T111" fmla="*/ 2147483647 h 395"/>
                  <a:gd name="T112" fmla="*/ 2147483647 w 556"/>
                  <a:gd name="T113" fmla="*/ 2147483647 h 395"/>
                  <a:gd name="T114" fmla="*/ 2147483647 w 556"/>
                  <a:gd name="T115" fmla="*/ 2147483647 h 395"/>
                  <a:gd name="T116" fmla="*/ 2147483647 w 556"/>
                  <a:gd name="T117" fmla="*/ 2147483647 h 395"/>
                  <a:gd name="T118" fmla="*/ 2147483647 w 556"/>
                  <a:gd name="T119" fmla="*/ 2147483647 h 395"/>
                  <a:gd name="T120" fmla="*/ 2147483647 w 556"/>
                  <a:gd name="T121" fmla="*/ 2147483647 h 395"/>
                  <a:gd name="T122" fmla="*/ 2147483647 w 556"/>
                  <a:gd name="T123" fmla="*/ 2147483647 h 395"/>
                  <a:gd name="T124" fmla="*/ 2147483647 w 556"/>
                  <a:gd name="T125" fmla="*/ 2147483647 h 3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56" h="395">
                    <a:moveTo>
                      <a:pt x="539" y="379"/>
                    </a:moveTo>
                    <a:lnTo>
                      <a:pt x="540" y="380"/>
                    </a:lnTo>
                    <a:lnTo>
                      <a:pt x="542" y="383"/>
                    </a:lnTo>
                    <a:lnTo>
                      <a:pt x="541" y="387"/>
                    </a:lnTo>
                    <a:lnTo>
                      <a:pt x="533" y="388"/>
                    </a:lnTo>
                    <a:lnTo>
                      <a:pt x="527" y="388"/>
                    </a:lnTo>
                    <a:lnTo>
                      <a:pt x="523" y="387"/>
                    </a:lnTo>
                    <a:lnTo>
                      <a:pt x="518" y="387"/>
                    </a:lnTo>
                    <a:lnTo>
                      <a:pt x="514" y="388"/>
                    </a:lnTo>
                    <a:lnTo>
                      <a:pt x="510" y="388"/>
                    </a:lnTo>
                    <a:lnTo>
                      <a:pt x="506" y="389"/>
                    </a:lnTo>
                    <a:lnTo>
                      <a:pt x="501" y="390"/>
                    </a:lnTo>
                    <a:lnTo>
                      <a:pt x="495" y="392"/>
                    </a:lnTo>
                    <a:lnTo>
                      <a:pt x="488" y="393"/>
                    </a:lnTo>
                    <a:lnTo>
                      <a:pt x="482" y="394"/>
                    </a:lnTo>
                    <a:lnTo>
                      <a:pt x="478" y="395"/>
                    </a:lnTo>
                    <a:lnTo>
                      <a:pt x="473" y="395"/>
                    </a:lnTo>
                    <a:lnTo>
                      <a:pt x="468" y="395"/>
                    </a:lnTo>
                    <a:lnTo>
                      <a:pt x="464" y="394"/>
                    </a:lnTo>
                    <a:lnTo>
                      <a:pt x="459" y="394"/>
                    </a:lnTo>
                    <a:lnTo>
                      <a:pt x="453" y="393"/>
                    </a:lnTo>
                    <a:lnTo>
                      <a:pt x="449" y="393"/>
                    </a:lnTo>
                    <a:lnTo>
                      <a:pt x="444" y="393"/>
                    </a:lnTo>
                    <a:lnTo>
                      <a:pt x="440" y="394"/>
                    </a:lnTo>
                    <a:lnTo>
                      <a:pt x="435" y="395"/>
                    </a:lnTo>
                    <a:lnTo>
                      <a:pt x="430" y="395"/>
                    </a:lnTo>
                    <a:lnTo>
                      <a:pt x="427" y="395"/>
                    </a:lnTo>
                    <a:lnTo>
                      <a:pt x="422" y="394"/>
                    </a:lnTo>
                    <a:lnTo>
                      <a:pt x="419" y="392"/>
                    </a:lnTo>
                    <a:lnTo>
                      <a:pt x="414" y="386"/>
                    </a:lnTo>
                    <a:lnTo>
                      <a:pt x="413" y="380"/>
                    </a:lnTo>
                    <a:lnTo>
                      <a:pt x="409" y="375"/>
                    </a:lnTo>
                    <a:lnTo>
                      <a:pt x="397" y="372"/>
                    </a:lnTo>
                    <a:lnTo>
                      <a:pt x="389" y="371"/>
                    </a:lnTo>
                    <a:lnTo>
                      <a:pt x="382" y="368"/>
                    </a:lnTo>
                    <a:lnTo>
                      <a:pt x="376" y="366"/>
                    </a:lnTo>
                    <a:lnTo>
                      <a:pt x="372" y="364"/>
                    </a:lnTo>
                    <a:lnTo>
                      <a:pt x="368" y="362"/>
                    </a:lnTo>
                    <a:lnTo>
                      <a:pt x="365" y="359"/>
                    </a:lnTo>
                    <a:lnTo>
                      <a:pt x="362" y="358"/>
                    </a:lnTo>
                    <a:lnTo>
                      <a:pt x="359" y="356"/>
                    </a:lnTo>
                    <a:lnTo>
                      <a:pt x="354" y="352"/>
                    </a:lnTo>
                    <a:lnTo>
                      <a:pt x="350" y="351"/>
                    </a:lnTo>
                    <a:lnTo>
                      <a:pt x="344" y="352"/>
                    </a:lnTo>
                    <a:lnTo>
                      <a:pt x="335" y="357"/>
                    </a:lnTo>
                    <a:lnTo>
                      <a:pt x="324" y="362"/>
                    </a:lnTo>
                    <a:lnTo>
                      <a:pt x="316" y="363"/>
                    </a:lnTo>
                    <a:lnTo>
                      <a:pt x="309" y="365"/>
                    </a:lnTo>
                    <a:lnTo>
                      <a:pt x="304" y="370"/>
                    </a:lnTo>
                    <a:lnTo>
                      <a:pt x="297" y="377"/>
                    </a:lnTo>
                    <a:lnTo>
                      <a:pt x="290" y="381"/>
                    </a:lnTo>
                    <a:lnTo>
                      <a:pt x="283" y="381"/>
                    </a:lnTo>
                    <a:lnTo>
                      <a:pt x="276" y="377"/>
                    </a:lnTo>
                    <a:lnTo>
                      <a:pt x="271" y="373"/>
                    </a:lnTo>
                    <a:lnTo>
                      <a:pt x="267" y="370"/>
                    </a:lnTo>
                    <a:lnTo>
                      <a:pt x="262" y="366"/>
                    </a:lnTo>
                    <a:lnTo>
                      <a:pt x="259" y="363"/>
                    </a:lnTo>
                    <a:lnTo>
                      <a:pt x="256" y="358"/>
                    </a:lnTo>
                    <a:lnTo>
                      <a:pt x="256" y="355"/>
                    </a:lnTo>
                    <a:lnTo>
                      <a:pt x="260" y="350"/>
                    </a:lnTo>
                    <a:lnTo>
                      <a:pt x="268" y="344"/>
                    </a:lnTo>
                    <a:lnTo>
                      <a:pt x="277" y="340"/>
                    </a:lnTo>
                    <a:lnTo>
                      <a:pt x="283" y="337"/>
                    </a:lnTo>
                    <a:lnTo>
                      <a:pt x="288" y="337"/>
                    </a:lnTo>
                    <a:lnTo>
                      <a:pt x="291" y="337"/>
                    </a:lnTo>
                    <a:lnTo>
                      <a:pt x="293" y="337"/>
                    </a:lnTo>
                    <a:lnTo>
                      <a:pt x="296" y="336"/>
                    </a:lnTo>
                    <a:lnTo>
                      <a:pt x="300" y="334"/>
                    </a:lnTo>
                    <a:lnTo>
                      <a:pt x="305" y="329"/>
                    </a:lnTo>
                    <a:lnTo>
                      <a:pt x="316" y="320"/>
                    </a:lnTo>
                    <a:lnTo>
                      <a:pt x="326" y="313"/>
                    </a:lnTo>
                    <a:lnTo>
                      <a:pt x="330" y="307"/>
                    </a:lnTo>
                    <a:lnTo>
                      <a:pt x="327" y="301"/>
                    </a:lnTo>
                    <a:lnTo>
                      <a:pt x="318" y="295"/>
                    </a:lnTo>
                    <a:lnTo>
                      <a:pt x="308" y="292"/>
                    </a:lnTo>
                    <a:lnTo>
                      <a:pt x="305" y="287"/>
                    </a:lnTo>
                    <a:lnTo>
                      <a:pt x="309" y="273"/>
                    </a:lnTo>
                    <a:lnTo>
                      <a:pt x="320" y="258"/>
                    </a:lnTo>
                    <a:lnTo>
                      <a:pt x="328" y="246"/>
                    </a:lnTo>
                    <a:lnTo>
                      <a:pt x="327" y="235"/>
                    </a:lnTo>
                    <a:lnTo>
                      <a:pt x="315" y="218"/>
                    </a:lnTo>
                    <a:lnTo>
                      <a:pt x="306" y="208"/>
                    </a:lnTo>
                    <a:lnTo>
                      <a:pt x="297" y="200"/>
                    </a:lnTo>
                    <a:lnTo>
                      <a:pt x="289" y="193"/>
                    </a:lnTo>
                    <a:lnTo>
                      <a:pt x="282" y="188"/>
                    </a:lnTo>
                    <a:lnTo>
                      <a:pt x="274" y="183"/>
                    </a:lnTo>
                    <a:lnTo>
                      <a:pt x="267" y="180"/>
                    </a:lnTo>
                    <a:lnTo>
                      <a:pt x="260" y="176"/>
                    </a:lnTo>
                    <a:lnTo>
                      <a:pt x="252" y="173"/>
                    </a:lnTo>
                    <a:lnTo>
                      <a:pt x="244" y="169"/>
                    </a:lnTo>
                    <a:lnTo>
                      <a:pt x="236" y="166"/>
                    </a:lnTo>
                    <a:lnTo>
                      <a:pt x="228" y="161"/>
                    </a:lnTo>
                    <a:lnTo>
                      <a:pt x="221" y="156"/>
                    </a:lnTo>
                    <a:lnTo>
                      <a:pt x="214" y="152"/>
                    </a:lnTo>
                    <a:lnTo>
                      <a:pt x="208" y="148"/>
                    </a:lnTo>
                    <a:lnTo>
                      <a:pt x="202" y="145"/>
                    </a:lnTo>
                    <a:lnTo>
                      <a:pt x="199" y="142"/>
                    </a:lnTo>
                    <a:lnTo>
                      <a:pt x="191" y="137"/>
                    </a:lnTo>
                    <a:lnTo>
                      <a:pt x="183" y="132"/>
                    </a:lnTo>
                    <a:lnTo>
                      <a:pt x="178" y="131"/>
                    </a:lnTo>
                    <a:lnTo>
                      <a:pt x="179" y="137"/>
                    </a:lnTo>
                    <a:lnTo>
                      <a:pt x="185" y="146"/>
                    </a:lnTo>
                    <a:lnTo>
                      <a:pt x="186" y="152"/>
                    </a:lnTo>
                    <a:lnTo>
                      <a:pt x="183" y="155"/>
                    </a:lnTo>
                    <a:lnTo>
                      <a:pt x="171" y="155"/>
                    </a:lnTo>
                    <a:lnTo>
                      <a:pt x="163" y="155"/>
                    </a:lnTo>
                    <a:lnTo>
                      <a:pt x="159" y="155"/>
                    </a:lnTo>
                    <a:lnTo>
                      <a:pt x="154" y="156"/>
                    </a:lnTo>
                    <a:lnTo>
                      <a:pt x="151" y="159"/>
                    </a:lnTo>
                    <a:lnTo>
                      <a:pt x="147" y="161"/>
                    </a:lnTo>
                    <a:lnTo>
                      <a:pt x="142" y="162"/>
                    </a:lnTo>
                    <a:lnTo>
                      <a:pt x="138" y="163"/>
                    </a:lnTo>
                    <a:lnTo>
                      <a:pt x="131" y="165"/>
                    </a:lnTo>
                    <a:lnTo>
                      <a:pt x="124" y="166"/>
                    </a:lnTo>
                    <a:lnTo>
                      <a:pt x="118" y="167"/>
                    </a:lnTo>
                    <a:lnTo>
                      <a:pt x="114" y="168"/>
                    </a:lnTo>
                    <a:lnTo>
                      <a:pt x="110" y="169"/>
                    </a:lnTo>
                    <a:lnTo>
                      <a:pt x="106" y="170"/>
                    </a:lnTo>
                    <a:lnTo>
                      <a:pt x="101" y="170"/>
                    </a:lnTo>
                    <a:lnTo>
                      <a:pt x="95" y="170"/>
                    </a:lnTo>
                    <a:lnTo>
                      <a:pt x="87" y="169"/>
                    </a:lnTo>
                    <a:lnTo>
                      <a:pt x="74" y="166"/>
                    </a:lnTo>
                    <a:lnTo>
                      <a:pt x="70" y="162"/>
                    </a:lnTo>
                    <a:lnTo>
                      <a:pt x="66" y="160"/>
                    </a:lnTo>
                    <a:lnTo>
                      <a:pt x="60" y="161"/>
                    </a:lnTo>
                    <a:lnTo>
                      <a:pt x="51" y="166"/>
                    </a:lnTo>
                    <a:lnTo>
                      <a:pt x="47" y="168"/>
                    </a:lnTo>
                    <a:lnTo>
                      <a:pt x="43" y="168"/>
                    </a:lnTo>
                    <a:lnTo>
                      <a:pt x="35" y="163"/>
                    </a:lnTo>
                    <a:lnTo>
                      <a:pt x="30" y="160"/>
                    </a:lnTo>
                    <a:lnTo>
                      <a:pt x="24" y="156"/>
                    </a:lnTo>
                    <a:lnTo>
                      <a:pt x="18" y="153"/>
                    </a:lnTo>
                    <a:lnTo>
                      <a:pt x="13" y="151"/>
                    </a:lnTo>
                    <a:lnTo>
                      <a:pt x="10" y="148"/>
                    </a:lnTo>
                    <a:lnTo>
                      <a:pt x="9" y="145"/>
                    </a:lnTo>
                    <a:lnTo>
                      <a:pt x="11" y="143"/>
                    </a:lnTo>
                    <a:lnTo>
                      <a:pt x="16" y="140"/>
                    </a:lnTo>
                    <a:lnTo>
                      <a:pt x="23" y="138"/>
                    </a:lnTo>
                    <a:lnTo>
                      <a:pt x="30" y="137"/>
                    </a:lnTo>
                    <a:lnTo>
                      <a:pt x="36" y="136"/>
                    </a:lnTo>
                    <a:lnTo>
                      <a:pt x="41" y="135"/>
                    </a:lnTo>
                    <a:lnTo>
                      <a:pt x="45" y="133"/>
                    </a:lnTo>
                    <a:lnTo>
                      <a:pt x="45" y="132"/>
                    </a:lnTo>
                    <a:lnTo>
                      <a:pt x="42" y="130"/>
                    </a:lnTo>
                    <a:lnTo>
                      <a:pt x="35" y="128"/>
                    </a:lnTo>
                    <a:lnTo>
                      <a:pt x="27" y="125"/>
                    </a:lnTo>
                    <a:lnTo>
                      <a:pt x="19" y="123"/>
                    </a:lnTo>
                    <a:lnTo>
                      <a:pt x="13" y="122"/>
                    </a:lnTo>
                    <a:lnTo>
                      <a:pt x="9" y="121"/>
                    </a:lnTo>
                    <a:lnTo>
                      <a:pt x="4" y="118"/>
                    </a:lnTo>
                    <a:lnTo>
                      <a:pt x="2" y="116"/>
                    </a:lnTo>
                    <a:lnTo>
                      <a:pt x="0" y="112"/>
                    </a:lnTo>
                    <a:lnTo>
                      <a:pt x="0" y="105"/>
                    </a:lnTo>
                    <a:lnTo>
                      <a:pt x="0" y="93"/>
                    </a:lnTo>
                    <a:lnTo>
                      <a:pt x="0" y="85"/>
                    </a:lnTo>
                    <a:lnTo>
                      <a:pt x="0" y="76"/>
                    </a:lnTo>
                    <a:lnTo>
                      <a:pt x="1" y="60"/>
                    </a:lnTo>
                    <a:lnTo>
                      <a:pt x="5" y="39"/>
                    </a:lnTo>
                    <a:lnTo>
                      <a:pt x="12" y="21"/>
                    </a:lnTo>
                    <a:lnTo>
                      <a:pt x="22" y="9"/>
                    </a:lnTo>
                    <a:lnTo>
                      <a:pt x="31" y="3"/>
                    </a:lnTo>
                    <a:lnTo>
                      <a:pt x="39" y="3"/>
                    </a:lnTo>
                    <a:lnTo>
                      <a:pt x="46" y="6"/>
                    </a:lnTo>
                    <a:lnTo>
                      <a:pt x="50" y="10"/>
                    </a:lnTo>
                    <a:lnTo>
                      <a:pt x="49" y="19"/>
                    </a:lnTo>
                    <a:lnTo>
                      <a:pt x="43" y="40"/>
                    </a:lnTo>
                    <a:lnTo>
                      <a:pt x="42" y="56"/>
                    </a:lnTo>
                    <a:lnTo>
                      <a:pt x="45" y="70"/>
                    </a:lnTo>
                    <a:lnTo>
                      <a:pt x="50" y="80"/>
                    </a:lnTo>
                    <a:lnTo>
                      <a:pt x="56" y="90"/>
                    </a:lnTo>
                    <a:lnTo>
                      <a:pt x="62" y="97"/>
                    </a:lnTo>
                    <a:lnTo>
                      <a:pt x="68" y="102"/>
                    </a:lnTo>
                    <a:lnTo>
                      <a:pt x="71" y="108"/>
                    </a:lnTo>
                    <a:lnTo>
                      <a:pt x="70" y="107"/>
                    </a:lnTo>
                    <a:lnTo>
                      <a:pt x="63" y="87"/>
                    </a:lnTo>
                    <a:lnTo>
                      <a:pt x="56" y="62"/>
                    </a:lnTo>
                    <a:lnTo>
                      <a:pt x="55" y="41"/>
                    </a:lnTo>
                    <a:lnTo>
                      <a:pt x="58" y="26"/>
                    </a:lnTo>
                    <a:lnTo>
                      <a:pt x="62" y="12"/>
                    </a:lnTo>
                    <a:lnTo>
                      <a:pt x="69" y="3"/>
                    </a:lnTo>
                    <a:lnTo>
                      <a:pt x="79" y="0"/>
                    </a:lnTo>
                    <a:lnTo>
                      <a:pt x="91" y="2"/>
                    </a:lnTo>
                    <a:lnTo>
                      <a:pt x="100" y="7"/>
                    </a:lnTo>
                    <a:lnTo>
                      <a:pt x="106" y="14"/>
                    </a:lnTo>
                    <a:lnTo>
                      <a:pt x="109" y="21"/>
                    </a:lnTo>
                    <a:lnTo>
                      <a:pt x="111" y="26"/>
                    </a:lnTo>
                    <a:lnTo>
                      <a:pt x="114" y="32"/>
                    </a:lnTo>
                    <a:lnTo>
                      <a:pt x="115" y="39"/>
                    </a:lnTo>
                    <a:lnTo>
                      <a:pt x="116" y="47"/>
                    </a:lnTo>
                    <a:lnTo>
                      <a:pt x="118" y="53"/>
                    </a:lnTo>
                    <a:lnTo>
                      <a:pt x="124" y="54"/>
                    </a:lnTo>
                    <a:lnTo>
                      <a:pt x="132" y="52"/>
                    </a:lnTo>
                    <a:lnTo>
                      <a:pt x="140" y="47"/>
                    </a:lnTo>
                    <a:lnTo>
                      <a:pt x="146" y="41"/>
                    </a:lnTo>
                    <a:lnTo>
                      <a:pt x="147" y="36"/>
                    </a:lnTo>
                    <a:lnTo>
                      <a:pt x="149" y="31"/>
                    </a:lnTo>
                    <a:lnTo>
                      <a:pt x="156" y="27"/>
                    </a:lnTo>
                    <a:lnTo>
                      <a:pt x="164" y="23"/>
                    </a:lnTo>
                    <a:lnTo>
                      <a:pt x="169" y="19"/>
                    </a:lnTo>
                    <a:lnTo>
                      <a:pt x="175" y="19"/>
                    </a:lnTo>
                    <a:lnTo>
                      <a:pt x="185" y="24"/>
                    </a:lnTo>
                    <a:lnTo>
                      <a:pt x="197" y="32"/>
                    </a:lnTo>
                    <a:lnTo>
                      <a:pt x="202" y="38"/>
                    </a:lnTo>
                    <a:lnTo>
                      <a:pt x="206" y="44"/>
                    </a:lnTo>
                    <a:lnTo>
                      <a:pt x="209" y="49"/>
                    </a:lnTo>
                    <a:lnTo>
                      <a:pt x="214" y="55"/>
                    </a:lnTo>
                    <a:lnTo>
                      <a:pt x="221" y="60"/>
                    </a:lnTo>
                    <a:lnTo>
                      <a:pt x="227" y="61"/>
                    </a:lnTo>
                    <a:lnTo>
                      <a:pt x="231" y="56"/>
                    </a:lnTo>
                    <a:lnTo>
                      <a:pt x="237" y="49"/>
                    </a:lnTo>
                    <a:lnTo>
                      <a:pt x="246" y="46"/>
                    </a:lnTo>
                    <a:lnTo>
                      <a:pt x="256" y="46"/>
                    </a:lnTo>
                    <a:lnTo>
                      <a:pt x="263" y="49"/>
                    </a:lnTo>
                    <a:lnTo>
                      <a:pt x="266" y="54"/>
                    </a:lnTo>
                    <a:lnTo>
                      <a:pt x="268" y="56"/>
                    </a:lnTo>
                    <a:lnTo>
                      <a:pt x="271" y="59"/>
                    </a:lnTo>
                    <a:lnTo>
                      <a:pt x="281" y="61"/>
                    </a:lnTo>
                    <a:lnTo>
                      <a:pt x="288" y="62"/>
                    </a:lnTo>
                    <a:lnTo>
                      <a:pt x="296" y="62"/>
                    </a:lnTo>
                    <a:lnTo>
                      <a:pt x="304" y="63"/>
                    </a:lnTo>
                    <a:lnTo>
                      <a:pt x="311" y="63"/>
                    </a:lnTo>
                    <a:lnTo>
                      <a:pt x="318" y="63"/>
                    </a:lnTo>
                    <a:lnTo>
                      <a:pt x="321" y="64"/>
                    </a:lnTo>
                    <a:lnTo>
                      <a:pt x="323" y="67"/>
                    </a:lnTo>
                    <a:lnTo>
                      <a:pt x="321" y="69"/>
                    </a:lnTo>
                    <a:lnTo>
                      <a:pt x="319" y="72"/>
                    </a:lnTo>
                    <a:lnTo>
                      <a:pt x="322" y="72"/>
                    </a:lnTo>
                    <a:lnTo>
                      <a:pt x="329" y="72"/>
                    </a:lnTo>
                    <a:lnTo>
                      <a:pt x="335" y="74"/>
                    </a:lnTo>
                    <a:lnTo>
                      <a:pt x="339" y="78"/>
                    </a:lnTo>
                    <a:lnTo>
                      <a:pt x="345" y="83"/>
                    </a:lnTo>
                    <a:lnTo>
                      <a:pt x="349" y="86"/>
                    </a:lnTo>
                    <a:lnTo>
                      <a:pt x="351" y="87"/>
                    </a:lnTo>
                    <a:lnTo>
                      <a:pt x="350" y="87"/>
                    </a:lnTo>
                    <a:lnTo>
                      <a:pt x="345" y="89"/>
                    </a:lnTo>
                    <a:lnTo>
                      <a:pt x="342" y="91"/>
                    </a:lnTo>
                    <a:lnTo>
                      <a:pt x="339" y="93"/>
                    </a:lnTo>
                    <a:lnTo>
                      <a:pt x="343" y="97"/>
                    </a:lnTo>
                    <a:lnTo>
                      <a:pt x="352" y="100"/>
                    </a:lnTo>
                    <a:lnTo>
                      <a:pt x="361" y="102"/>
                    </a:lnTo>
                    <a:lnTo>
                      <a:pt x="361" y="105"/>
                    </a:lnTo>
                    <a:lnTo>
                      <a:pt x="357" y="107"/>
                    </a:lnTo>
                    <a:lnTo>
                      <a:pt x="353" y="108"/>
                    </a:lnTo>
                    <a:lnTo>
                      <a:pt x="351" y="110"/>
                    </a:lnTo>
                    <a:lnTo>
                      <a:pt x="351" y="115"/>
                    </a:lnTo>
                    <a:lnTo>
                      <a:pt x="350" y="118"/>
                    </a:lnTo>
                    <a:lnTo>
                      <a:pt x="349" y="123"/>
                    </a:lnTo>
                    <a:lnTo>
                      <a:pt x="349" y="127"/>
                    </a:lnTo>
                    <a:lnTo>
                      <a:pt x="353" y="132"/>
                    </a:lnTo>
                    <a:lnTo>
                      <a:pt x="361" y="135"/>
                    </a:lnTo>
                    <a:lnTo>
                      <a:pt x="371" y="133"/>
                    </a:lnTo>
                    <a:lnTo>
                      <a:pt x="377" y="133"/>
                    </a:lnTo>
                    <a:lnTo>
                      <a:pt x="384" y="136"/>
                    </a:lnTo>
                    <a:lnTo>
                      <a:pt x="392" y="143"/>
                    </a:lnTo>
                    <a:lnTo>
                      <a:pt x="400" y="150"/>
                    </a:lnTo>
                    <a:lnTo>
                      <a:pt x="407" y="152"/>
                    </a:lnTo>
                    <a:lnTo>
                      <a:pt x="409" y="150"/>
                    </a:lnTo>
                    <a:lnTo>
                      <a:pt x="406" y="144"/>
                    </a:lnTo>
                    <a:lnTo>
                      <a:pt x="403" y="139"/>
                    </a:lnTo>
                    <a:lnTo>
                      <a:pt x="403" y="137"/>
                    </a:lnTo>
                    <a:lnTo>
                      <a:pt x="409" y="139"/>
                    </a:lnTo>
                    <a:lnTo>
                      <a:pt x="414" y="140"/>
                    </a:lnTo>
                    <a:lnTo>
                      <a:pt x="421" y="142"/>
                    </a:lnTo>
                    <a:lnTo>
                      <a:pt x="429" y="143"/>
                    </a:lnTo>
                    <a:lnTo>
                      <a:pt x="436" y="143"/>
                    </a:lnTo>
                    <a:lnTo>
                      <a:pt x="442" y="144"/>
                    </a:lnTo>
                    <a:lnTo>
                      <a:pt x="447" y="145"/>
                    </a:lnTo>
                    <a:lnTo>
                      <a:pt x="450" y="146"/>
                    </a:lnTo>
                    <a:lnTo>
                      <a:pt x="451" y="148"/>
                    </a:lnTo>
                    <a:lnTo>
                      <a:pt x="450" y="152"/>
                    </a:lnTo>
                    <a:lnTo>
                      <a:pt x="451" y="154"/>
                    </a:lnTo>
                    <a:lnTo>
                      <a:pt x="453" y="155"/>
                    </a:lnTo>
                    <a:lnTo>
                      <a:pt x="457" y="155"/>
                    </a:lnTo>
                    <a:lnTo>
                      <a:pt x="461" y="155"/>
                    </a:lnTo>
                    <a:lnTo>
                      <a:pt x="466" y="153"/>
                    </a:lnTo>
                    <a:lnTo>
                      <a:pt x="472" y="152"/>
                    </a:lnTo>
                    <a:lnTo>
                      <a:pt x="480" y="152"/>
                    </a:lnTo>
                    <a:lnTo>
                      <a:pt x="490" y="153"/>
                    </a:lnTo>
                    <a:lnTo>
                      <a:pt x="501" y="154"/>
                    </a:lnTo>
                    <a:lnTo>
                      <a:pt x="509" y="158"/>
                    </a:lnTo>
                    <a:lnTo>
                      <a:pt x="511" y="163"/>
                    </a:lnTo>
                    <a:lnTo>
                      <a:pt x="508" y="169"/>
                    </a:lnTo>
                    <a:lnTo>
                      <a:pt x="501" y="173"/>
                    </a:lnTo>
                    <a:lnTo>
                      <a:pt x="496" y="176"/>
                    </a:lnTo>
                    <a:lnTo>
                      <a:pt x="496" y="180"/>
                    </a:lnTo>
                    <a:lnTo>
                      <a:pt x="501" y="183"/>
                    </a:lnTo>
                    <a:lnTo>
                      <a:pt x="505" y="186"/>
                    </a:lnTo>
                    <a:lnTo>
                      <a:pt x="510" y="191"/>
                    </a:lnTo>
                    <a:lnTo>
                      <a:pt x="511" y="196"/>
                    </a:lnTo>
                    <a:lnTo>
                      <a:pt x="511" y="200"/>
                    </a:lnTo>
                    <a:lnTo>
                      <a:pt x="509" y="204"/>
                    </a:lnTo>
                    <a:lnTo>
                      <a:pt x="505" y="207"/>
                    </a:lnTo>
                    <a:lnTo>
                      <a:pt x="501" y="209"/>
                    </a:lnTo>
                    <a:lnTo>
                      <a:pt x="497" y="212"/>
                    </a:lnTo>
                    <a:lnTo>
                      <a:pt x="497" y="214"/>
                    </a:lnTo>
                    <a:lnTo>
                      <a:pt x="499" y="219"/>
                    </a:lnTo>
                    <a:lnTo>
                      <a:pt x="505" y="223"/>
                    </a:lnTo>
                    <a:lnTo>
                      <a:pt x="511" y="228"/>
                    </a:lnTo>
                    <a:lnTo>
                      <a:pt x="514" y="234"/>
                    </a:lnTo>
                    <a:lnTo>
                      <a:pt x="514" y="239"/>
                    </a:lnTo>
                    <a:lnTo>
                      <a:pt x="511" y="244"/>
                    </a:lnTo>
                    <a:lnTo>
                      <a:pt x="506" y="248"/>
                    </a:lnTo>
                    <a:lnTo>
                      <a:pt x="503" y="249"/>
                    </a:lnTo>
                    <a:lnTo>
                      <a:pt x="501" y="249"/>
                    </a:lnTo>
                    <a:lnTo>
                      <a:pt x="495" y="245"/>
                    </a:lnTo>
                    <a:lnTo>
                      <a:pt x="487" y="242"/>
                    </a:lnTo>
                    <a:lnTo>
                      <a:pt x="480" y="238"/>
                    </a:lnTo>
                    <a:lnTo>
                      <a:pt x="474" y="235"/>
                    </a:lnTo>
                    <a:lnTo>
                      <a:pt x="468" y="231"/>
                    </a:lnTo>
                    <a:lnTo>
                      <a:pt x="465" y="229"/>
                    </a:lnTo>
                    <a:lnTo>
                      <a:pt x="460" y="228"/>
                    </a:lnTo>
                    <a:lnTo>
                      <a:pt x="456" y="226"/>
                    </a:lnTo>
                    <a:lnTo>
                      <a:pt x="449" y="223"/>
                    </a:lnTo>
                    <a:lnTo>
                      <a:pt x="440" y="220"/>
                    </a:lnTo>
                    <a:lnTo>
                      <a:pt x="432" y="219"/>
                    </a:lnTo>
                    <a:lnTo>
                      <a:pt x="425" y="220"/>
                    </a:lnTo>
                    <a:lnTo>
                      <a:pt x="421" y="224"/>
                    </a:lnTo>
                    <a:lnTo>
                      <a:pt x="421" y="230"/>
                    </a:lnTo>
                    <a:lnTo>
                      <a:pt x="423" y="236"/>
                    </a:lnTo>
                    <a:lnTo>
                      <a:pt x="428" y="243"/>
                    </a:lnTo>
                    <a:lnTo>
                      <a:pt x="435" y="251"/>
                    </a:lnTo>
                    <a:lnTo>
                      <a:pt x="440" y="254"/>
                    </a:lnTo>
                    <a:lnTo>
                      <a:pt x="443" y="259"/>
                    </a:lnTo>
                    <a:lnTo>
                      <a:pt x="449" y="262"/>
                    </a:lnTo>
                    <a:lnTo>
                      <a:pt x="453" y="265"/>
                    </a:lnTo>
                    <a:lnTo>
                      <a:pt x="459" y="268"/>
                    </a:lnTo>
                    <a:lnTo>
                      <a:pt x="465" y="271"/>
                    </a:lnTo>
                    <a:lnTo>
                      <a:pt x="471" y="272"/>
                    </a:lnTo>
                    <a:lnTo>
                      <a:pt x="476" y="273"/>
                    </a:lnTo>
                    <a:lnTo>
                      <a:pt x="487" y="275"/>
                    </a:lnTo>
                    <a:lnTo>
                      <a:pt x="495" y="277"/>
                    </a:lnTo>
                    <a:lnTo>
                      <a:pt x="501" y="281"/>
                    </a:lnTo>
                    <a:lnTo>
                      <a:pt x="505" y="286"/>
                    </a:lnTo>
                    <a:lnTo>
                      <a:pt x="512" y="289"/>
                    </a:lnTo>
                    <a:lnTo>
                      <a:pt x="520" y="291"/>
                    </a:lnTo>
                    <a:lnTo>
                      <a:pt x="528" y="294"/>
                    </a:lnTo>
                    <a:lnTo>
                      <a:pt x="533" y="301"/>
                    </a:lnTo>
                    <a:lnTo>
                      <a:pt x="534" y="307"/>
                    </a:lnTo>
                    <a:lnTo>
                      <a:pt x="533" y="311"/>
                    </a:lnTo>
                    <a:lnTo>
                      <a:pt x="533" y="315"/>
                    </a:lnTo>
                    <a:lnTo>
                      <a:pt x="536" y="324"/>
                    </a:lnTo>
                    <a:lnTo>
                      <a:pt x="541" y="332"/>
                    </a:lnTo>
                    <a:lnTo>
                      <a:pt x="543" y="337"/>
                    </a:lnTo>
                    <a:lnTo>
                      <a:pt x="544" y="342"/>
                    </a:lnTo>
                    <a:lnTo>
                      <a:pt x="548" y="345"/>
                    </a:lnTo>
                    <a:lnTo>
                      <a:pt x="552" y="350"/>
                    </a:lnTo>
                    <a:lnTo>
                      <a:pt x="556" y="354"/>
                    </a:lnTo>
                    <a:lnTo>
                      <a:pt x="555" y="357"/>
                    </a:lnTo>
                    <a:lnTo>
                      <a:pt x="549" y="356"/>
                    </a:lnTo>
                    <a:lnTo>
                      <a:pt x="544" y="352"/>
                    </a:lnTo>
                    <a:lnTo>
                      <a:pt x="541" y="349"/>
                    </a:lnTo>
                    <a:lnTo>
                      <a:pt x="535" y="345"/>
                    </a:lnTo>
                    <a:lnTo>
                      <a:pt x="525" y="345"/>
                    </a:lnTo>
                    <a:lnTo>
                      <a:pt x="513" y="348"/>
                    </a:lnTo>
                    <a:lnTo>
                      <a:pt x="505" y="349"/>
                    </a:lnTo>
                    <a:lnTo>
                      <a:pt x="499" y="349"/>
                    </a:lnTo>
                    <a:lnTo>
                      <a:pt x="493" y="345"/>
                    </a:lnTo>
                    <a:lnTo>
                      <a:pt x="488" y="343"/>
                    </a:lnTo>
                    <a:lnTo>
                      <a:pt x="483" y="342"/>
                    </a:lnTo>
                    <a:lnTo>
                      <a:pt x="478" y="340"/>
                    </a:lnTo>
                    <a:lnTo>
                      <a:pt x="472" y="339"/>
                    </a:lnTo>
                    <a:lnTo>
                      <a:pt x="466" y="337"/>
                    </a:lnTo>
                    <a:lnTo>
                      <a:pt x="461" y="337"/>
                    </a:lnTo>
                    <a:lnTo>
                      <a:pt x="457" y="337"/>
                    </a:lnTo>
                    <a:lnTo>
                      <a:pt x="453" y="337"/>
                    </a:lnTo>
                    <a:lnTo>
                      <a:pt x="451" y="340"/>
                    </a:lnTo>
                    <a:lnTo>
                      <a:pt x="455" y="343"/>
                    </a:lnTo>
                    <a:lnTo>
                      <a:pt x="463" y="347"/>
                    </a:lnTo>
                    <a:lnTo>
                      <a:pt x="476" y="352"/>
                    </a:lnTo>
                    <a:lnTo>
                      <a:pt x="485" y="355"/>
                    </a:lnTo>
                    <a:lnTo>
                      <a:pt x="490" y="357"/>
                    </a:lnTo>
                    <a:lnTo>
                      <a:pt x="496" y="358"/>
                    </a:lnTo>
                    <a:lnTo>
                      <a:pt x="499" y="358"/>
                    </a:lnTo>
                    <a:lnTo>
                      <a:pt x="503" y="359"/>
                    </a:lnTo>
                    <a:lnTo>
                      <a:pt x="506" y="360"/>
                    </a:lnTo>
                    <a:lnTo>
                      <a:pt x="509" y="362"/>
                    </a:lnTo>
                    <a:lnTo>
                      <a:pt x="511" y="364"/>
                    </a:lnTo>
                    <a:lnTo>
                      <a:pt x="517" y="367"/>
                    </a:lnTo>
                    <a:lnTo>
                      <a:pt x="525" y="371"/>
                    </a:lnTo>
                    <a:lnTo>
                      <a:pt x="533" y="374"/>
                    </a:lnTo>
                    <a:lnTo>
                      <a:pt x="539" y="37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1994349" y="1378241"/>
                <a:ext cx="190172" cy="174391"/>
              </a:xfrm>
              <a:custGeom>
                <a:avLst/>
                <a:gdLst>
                  <a:gd name="T0" fmla="*/ 2147483647 w 148"/>
                  <a:gd name="T1" fmla="*/ 2147483647 h 146"/>
                  <a:gd name="T2" fmla="*/ 2147483647 w 148"/>
                  <a:gd name="T3" fmla="*/ 2147483647 h 146"/>
                  <a:gd name="T4" fmla="*/ 2147483647 w 148"/>
                  <a:gd name="T5" fmla="*/ 2147483647 h 146"/>
                  <a:gd name="T6" fmla="*/ 2147483647 w 148"/>
                  <a:gd name="T7" fmla="*/ 2147483647 h 146"/>
                  <a:gd name="T8" fmla="*/ 2147483647 w 148"/>
                  <a:gd name="T9" fmla="*/ 2147483647 h 146"/>
                  <a:gd name="T10" fmla="*/ 2147483647 w 148"/>
                  <a:gd name="T11" fmla="*/ 2147483647 h 146"/>
                  <a:gd name="T12" fmla="*/ 2147483647 w 148"/>
                  <a:gd name="T13" fmla="*/ 2147483647 h 146"/>
                  <a:gd name="T14" fmla="*/ 2147483647 w 148"/>
                  <a:gd name="T15" fmla="*/ 2147483647 h 146"/>
                  <a:gd name="T16" fmla="*/ 2147483647 w 148"/>
                  <a:gd name="T17" fmla="*/ 2147483647 h 146"/>
                  <a:gd name="T18" fmla="*/ 2147483647 w 148"/>
                  <a:gd name="T19" fmla="*/ 0 h 146"/>
                  <a:gd name="T20" fmla="*/ 2147483647 w 148"/>
                  <a:gd name="T21" fmla="*/ 2147483647 h 146"/>
                  <a:gd name="T22" fmla="*/ 2147483647 w 148"/>
                  <a:gd name="T23" fmla="*/ 2147483647 h 146"/>
                  <a:gd name="T24" fmla="*/ 2147483647 w 148"/>
                  <a:gd name="T25" fmla="*/ 2147483647 h 146"/>
                  <a:gd name="T26" fmla="*/ 2147483647 w 148"/>
                  <a:gd name="T27" fmla="*/ 2147483647 h 146"/>
                  <a:gd name="T28" fmla="*/ 2147483647 w 148"/>
                  <a:gd name="T29" fmla="*/ 2147483647 h 146"/>
                  <a:gd name="T30" fmla="*/ 2147483647 w 148"/>
                  <a:gd name="T31" fmla="*/ 2147483647 h 146"/>
                  <a:gd name="T32" fmla="*/ 2147483647 w 148"/>
                  <a:gd name="T33" fmla="*/ 2147483647 h 146"/>
                  <a:gd name="T34" fmla="*/ 2147483647 w 148"/>
                  <a:gd name="T35" fmla="*/ 2147483647 h 146"/>
                  <a:gd name="T36" fmla="*/ 2147483647 w 148"/>
                  <a:gd name="T37" fmla="*/ 2147483647 h 146"/>
                  <a:gd name="T38" fmla="*/ 2147483647 w 148"/>
                  <a:gd name="T39" fmla="*/ 2147483647 h 146"/>
                  <a:gd name="T40" fmla="*/ 2147483647 w 148"/>
                  <a:gd name="T41" fmla="*/ 2147483647 h 146"/>
                  <a:gd name="T42" fmla="*/ 2147483647 w 148"/>
                  <a:gd name="T43" fmla="*/ 2147483647 h 146"/>
                  <a:gd name="T44" fmla="*/ 2147483647 w 148"/>
                  <a:gd name="T45" fmla="*/ 2147483647 h 146"/>
                  <a:gd name="T46" fmla="*/ 2147483647 w 148"/>
                  <a:gd name="T47" fmla="*/ 2147483647 h 146"/>
                  <a:gd name="T48" fmla="*/ 2147483647 w 148"/>
                  <a:gd name="T49" fmla="*/ 2147483647 h 146"/>
                  <a:gd name="T50" fmla="*/ 2147483647 w 148"/>
                  <a:gd name="T51" fmla="*/ 2147483647 h 146"/>
                  <a:gd name="T52" fmla="*/ 2147483647 w 148"/>
                  <a:gd name="T53" fmla="*/ 2147483647 h 146"/>
                  <a:gd name="T54" fmla="*/ 2147483647 w 148"/>
                  <a:gd name="T55" fmla="*/ 2147483647 h 146"/>
                  <a:gd name="T56" fmla="*/ 2147483647 w 148"/>
                  <a:gd name="T57" fmla="*/ 2147483647 h 146"/>
                  <a:gd name="T58" fmla="*/ 2147483647 w 148"/>
                  <a:gd name="T59" fmla="*/ 2147483647 h 146"/>
                  <a:gd name="T60" fmla="*/ 2147483647 w 148"/>
                  <a:gd name="T61" fmla="*/ 2147483647 h 146"/>
                  <a:gd name="T62" fmla="*/ 2147483647 w 148"/>
                  <a:gd name="T63" fmla="*/ 2147483647 h 1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" h="146">
                    <a:moveTo>
                      <a:pt x="148" y="71"/>
                    </a:moveTo>
                    <a:lnTo>
                      <a:pt x="146" y="67"/>
                    </a:lnTo>
                    <a:lnTo>
                      <a:pt x="145" y="56"/>
                    </a:lnTo>
                    <a:lnTo>
                      <a:pt x="141" y="44"/>
                    </a:lnTo>
                    <a:lnTo>
                      <a:pt x="135" y="36"/>
                    </a:lnTo>
                    <a:lnTo>
                      <a:pt x="129" y="33"/>
                    </a:lnTo>
                    <a:lnTo>
                      <a:pt x="125" y="33"/>
                    </a:lnTo>
                    <a:lnTo>
                      <a:pt x="120" y="35"/>
                    </a:lnTo>
                    <a:lnTo>
                      <a:pt x="115" y="32"/>
                    </a:lnTo>
                    <a:lnTo>
                      <a:pt x="111" y="26"/>
                    </a:lnTo>
                    <a:lnTo>
                      <a:pt x="108" y="20"/>
                    </a:lnTo>
                    <a:lnTo>
                      <a:pt x="104" y="14"/>
                    </a:lnTo>
                    <a:lnTo>
                      <a:pt x="95" y="12"/>
                    </a:lnTo>
                    <a:lnTo>
                      <a:pt x="88" y="10"/>
                    </a:lnTo>
                    <a:lnTo>
                      <a:pt x="82" y="9"/>
                    </a:lnTo>
                    <a:lnTo>
                      <a:pt x="77" y="7"/>
                    </a:lnTo>
                    <a:lnTo>
                      <a:pt x="73" y="3"/>
                    </a:lnTo>
                    <a:lnTo>
                      <a:pt x="68" y="1"/>
                    </a:lnTo>
                    <a:lnTo>
                      <a:pt x="65" y="0"/>
                    </a:lnTo>
                    <a:lnTo>
                      <a:pt x="62" y="0"/>
                    </a:lnTo>
                    <a:lnTo>
                      <a:pt x="60" y="2"/>
                    </a:lnTo>
                    <a:lnTo>
                      <a:pt x="58" y="8"/>
                    </a:lnTo>
                    <a:lnTo>
                      <a:pt x="58" y="15"/>
                    </a:lnTo>
                    <a:lnTo>
                      <a:pt x="57" y="20"/>
                    </a:lnTo>
                    <a:lnTo>
                      <a:pt x="55" y="24"/>
                    </a:lnTo>
                    <a:lnTo>
                      <a:pt x="50" y="31"/>
                    </a:lnTo>
                    <a:lnTo>
                      <a:pt x="42" y="40"/>
                    </a:lnTo>
                    <a:lnTo>
                      <a:pt x="32" y="50"/>
                    </a:lnTo>
                    <a:lnTo>
                      <a:pt x="27" y="55"/>
                    </a:lnTo>
                    <a:lnTo>
                      <a:pt x="20" y="62"/>
                    </a:lnTo>
                    <a:lnTo>
                      <a:pt x="11" y="71"/>
                    </a:lnTo>
                    <a:lnTo>
                      <a:pt x="3" y="82"/>
                    </a:lnTo>
                    <a:lnTo>
                      <a:pt x="0" y="90"/>
                    </a:lnTo>
                    <a:lnTo>
                      <a:pt x="3" y="91"/>
                    </a:lnTo>
                    <a:lnTo>
                      <a:pt x="4" y="91"/>
                    </a:lnTo>
                    <a:lnTo>
                      <a:pt x="6" y="94"/>
                    </a:lnTo>
                    <a:lnTo>
                      <a:pt x="11" y="107"/>
                    </a:lnTo>
                    <a:lnTo>
                      <a:pt x="14" y="123"/>
                    </a:lnTo>
                    <a:lnTo>
                      <a:pt x="14" y="136"/>
                    </a:lnTo>
                    <a:lnTo>
                      <a:pt x="15" y="144"/>
                    </a:lnTo>
                    <a:lnTo>
                      <a:pt x="20" y="146"/>
                    </a:lnTo>
                    <a:lnTo>
                      <a:pt x="27" y="143"/>
                    </a:lnTo>
                    <a:lnTo>
                      <a:pt x="32" y="139"/>
                    </a:lnTo>
                    <a:lnTo>
                      <a:pt x="36" y="137"/>
                    </a:lnTo>
                    <a:lnTo>
                      <a:pt x="39" y="138"/>
                    </a:lnTo>
                    <a:lnTo>
                      <a:pt x="44" y="143"/>
                    </a:lnTo>
                    <a:lnTo>
                      <a:pt x="50" y="146"/>
                    </a:lnTo>
                    <a:lnTo>
                      <a:pt x="55" y="145"/>
                    </a:lnTo>
                    <a:lnTo>
                      <a:pt x="60" y="135"/>
                    </a:lnTo>
                    <a:lnTo>
                      <a:pt x="66" y="124"/>
                    </a:lnTo>
                    <a:lnTo>
                      <a:pt x="75" y="119"/>
                    </a:lnTo>
                    <a:lnTo>
                      <a:pt x="83" y="116"/>
                    </a:lnTo>
                    <a:lnTo>
                      <a:pt x="87" y="111"/>
                    </a:lnTo>
                    <a:lnTo>
                      <a:pt x="87" y="104"/>
                    </a:lnTo>
                    <a:lnTo>
                      <a:pt x="87" y="99"/>
                    </a:lnTo>
                    <a:lnTo>
                      <a:pt x="91" y="96"/>
                    </a:lnTo>
                    <a:lnTo>
                      <a:pt x="104" y="92"/>
                    </a:lnTo>
                    <a:lnTo>
                      <a:pt x="112" y="90"/>
                    </a:lnTo>
                    <a:lnTo>
                      <a:pt x="120" y="89"/>
                    </a:lnTo>
                    <a:lnTo>
                      <a:pt x="128" y="86"/>
                    </a:lnTo>
                    <a:lnTo>
                      <a:pt x="135" y="84"/>
                    </a:lnTo>
                    <a:lnTo>
                      <a:pt x="140" y="82"/>
                    </a:lnTo>
                    <a:lnTo>
                      <a:pt x="144" y="78"/>
                    </a:lnTo>
                    <a:lnTo>
                      <a:pt x="146" y="75"/>
                    </a:lnTo>
                    <a:lnTo>
                      <a:pt x="148" y="71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7" name="Freeform 196"/>
              <p:cNvSpPr>
                <a:spLocks/>
              </p:cNvSpPr>
              <p:nvPr/>
            </p:nvSpPr>
            <p:spPr bwMode="auto">
              <a:xfrm>
                <a:off x="2195932" y="1313792"/>
                <a:ext cx="173057" cy="111837"/>
              </a:xfrm>
              <a:custGeom>
                <a:avLst/>
                <a:gdLst>
                  <a:gd name="T0" fmla="*/ 2147483647 w 133"/>
                  <a:gd name="T1" fmla="*/ 2147483647 h 91"/>
                  <a:gd name="T2" fmla="*/ 2147483647 w 133"/>
                  <a:gd name="T3" fmla="*/ 2147483647 h 91"/>
                  <a:gd name="T4" fmla="*/ 2147483647 w 133"/>
                  <a:gd name="T5" fmla="*/ 2147483647 h 91"/>
                  <a:gd name="T6" fmla="*/ 2147483647 w 133"/>
                  <a:gd name="T7" fmla="*/ 2147483647 h 91"/>
                  <a:gd name="T8" fmla="*/ 2147483647 w 133"/>
                  <a:gd name="T9" fmla="*/ 2147483647 h 91"/>
                  <a:gd name="T10" fmla="*/ 2147483647 w 133"/>
                  <a:gd name="T11" fmla="*/ 2147483647 h 91"/>
                  <a:gd name="T12" fmla="*/ 2147483647 w 133"/>
                  <a:gd name="T13" fmla="*/ 2147483647 h 91"/>
                  <a:gd name="T14" fmla="*/ 2147483647 w 133"/>
                  <a:gd name="T15" fmla="*/ 2147483647 h 91"/>
                  <a:gd name="T16" fmla="*/ 2147483647 w 133"/>
                  <a:gd name="T17" fmla="*/ 2147483647 h 91"/>
                  <a:gd name="T18" fmla="*/ 2147483647 w 133"/>
                  <a:gd name="T19" fmla="*/ 2147483647 h 91"/>
                  <a:gd name="T20" fmla="*/ 2147483647 w 133"/>
                  <a:gd name="T21" fmla="*/ 2147483647 h 91"/>
                  <a:gd name="T22" fmla="*/ 2147483647 w 133"/>
                  <a:gd name="T23" fmla="*/ 2147483647 h 91"/>
                  <a:gd name="T24" fmla="*/ 2147483647 w 133"/>
                  <a:gd name="T25" fmla="*/ 2147483647 h 91"/>
                  <a:gd name="T26" fmla="*/ 2147483647 w 133"/>
                  <a:gd name="T27" fmla="*/ 2147483647 h 91"/>
                  <a:gd name="T28" fmla="*/ 2147483647 w 133"/>
                  <a:gd name="T29" fmla="*/ 2147483647 h 91"/>
                  <a:gd name="T30" fmla="*/ 2147483647 w 133"/>
                  <a:gd name="T31" fmla="*/ 2147483647 h 91"/>
                  <a:gd name="T32" fmla="*/ 2147483647 w 133"/>
                  <a:gd name="T33" fmla="*/ 2147483647 h 91"/>
                  <a:gd name="T34" fmla="*/ 2147483647 w 133"/>
                  <a:gd name="T35" fmla="*/ 2147483647 h 91"/>
                  <a:gd name="T36" fmla="*/ 2147483647 w 133"/>
                  <a:gd name="T37" fmla="*/ 2147483647 h 91"/>
                  <a:gd name="T38" fmla="*/ 2147483647 w 133"/>
                  <a:gd name="T39" fmla="*/ 2147483647 h 91"/>
                  <a:gd name="T40" fmla="*/ 2147483647 w 133"/>
                  <a:gd name="T41" fmla="*/ 2147483647 h 91"/>
                  <a:gd name="T42" fmla="*/ 2147483647 w 133"/>
                  <a:gd name="T43" fmla="*/ 2147483647 h 91"/>
                  <a:gd name="T44" fmla="*/ 2147483647 w 133"/>
                  <a:gd name="T45" fmla="*/ 2147483647 h 91"/>
                  <a:gd name="T46" fmla="*/ 2147483647 w 133"/>
                  <a:gd name="T47" fmla="*/ 2147483647 h 91"/>
                  <a:gd name="T48" fmla="*/ 2147483647 w 133"/>
                  <a:gd name="T49" fmla="*/ 2147483647 h 91"/>
                  <a:gd name="T50" fmla="*/ 2147483647 w 133"/>
                  <a:gd name="T51" fmla="*/ 2147483647 h 91"/>
                  <a:gd name="T52" fmla="*/ 2147483647 w 133"/>
                  <a:gd name="T53" fmla="*/ 2147483647 h 91"/>
                  <a:gd name="T54" fmla="*/ 2147483647 w 133"/>
                  <a:gd name="T55" fmla="*/ 2147483647 h 91"/>
                  <a:gd name="T56" fmla="*/ 0 w 133"/>
                  <a:gd name="T57" fmla="*/ 2147483647 h 91"/>
                  <a:gd name="T58" fmla="*/ 2147483647 w 133"/>
                  <a:gd name="T59" fmla="*/ 2147483647 h 91"/>
                  <a:gd name="T60" fmla="*/ 2147483647 w 133"/>
                  <a:gd name="T61" fmla="*/ 2147483647 h 91"/>
                  <a:gd name="T62" fmla="*/ 2147483647 w 133"/>
                  <a:gd name="T63" fmla="*/ 2147483647 h 91"/>
                  <a:gd name="T64" fmla="*/ 2147483647 w 133"/>
                  <a:gd name="T65" fmla="*/ 2147483647 h 91"/>
                  <a:gd name="T66" fmla="*/ 2147483647 w 133"/>
                  <a:gd name="T67" fmla="*/ 2147483647 h 91"/>
                  <a:gd name="T68" fmla="*/ 2147483647 w 133"/>
                  <a:gd name="T69" fmla="*/ 0 h 91"/>
                  <a:gd name="T70" fmla="*/ 2147483647 w 133"/>
                  <a:gd name="T71" fmla="*/ 2147483647 h 91"/>
                  <a:gd name="T72" fmla="*/ 2147483647 w 133"/>
                  <a:gd name="T73" fmla="*/ 2147483647 h 91"/>
                  <a:gd name="T74" fmla="*/ 2147483647 w 133"/>
                  <a:gd name="T75" fmla="*/ 2147483647 h 91"/>
                  <a:gd name="T76" fmla="*/ 2147483647 w 133"/>
                  <a:gd name="T77" fmla="*/ 2147483647 h 91"/>
                  <a:gd name="T78" fmla="*/ 2147483647 w 133"/>
                  <a:gd name="T79" fmla="*/ 2147483647 h 91"/>
                  <a:gd name="T80" fmla="*/ 2147483647 w 133"/>
                  <a:gd name="T81" fmla="*/ 2147483647 h 91"/>
                  <a:gd name="T82" fmla="*/ 2147483647 w 133"/>
                  <a:gd name="T83" fmla="*/ 2147483647 h 91"/>
                  <a:gd name="T84" fmla="*/ 2147483647 w 133"/>
                  <a:gd name="T85" fmla="*/ 2147483647 h 91"/>
                  <a:gd name="T86" fmla="*/ 2147483647 w 133"/>
                  <a:gd name="T87" fmla="*/ 2147483647 h 91"/>
                  <a:gd name="T88" fmla="*/ 2147483647 w 133"/>
                  <a:gd name="T89" fmla="*/ 2147483647 h 91"/>
                  <a:gd name="T90" fmla="*/ 2147483647 w 133"/>
                  <a:gd name="T91" fmla="*/ 2147483647 h 91"/>
                  <a:gd name="T92" fmla="*/ 2147483647 w 133"/>
                  <a:gd name="T93" fmla="*/ 2147483647 h 91"/>
                  <a:gd name="T94" fmla="*/ 2147483647 w 133"/>
                  <a:gd name="T95" fmla="*/ 2147483647 h 91"/>
                  <a:gd name="T96" fmla="*/ 2147483647 w 133"/>
                  <a:gd name="T97" fmla="*/ 2147483647 h 91"/>
                  <a:gd name="T98" fmla="*/ 2147483647 w 133"/>
                  <a:gd name="T99" fmla="*/ 2147483647 h 91"/>
                  <a:gd name="T100" fmla="*/ 2147483647 w 133"/>
                  <a:gd name="T101" fmla="*/ 2147483647 h 91"/>
                  <a:gd name="T102" fmla="*/ 2147483647 w 133"/>
                  <a:gd name="T103" fmla="*/ 2147483647 h 91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133" h="91">
                    <a:moveTo>
                      <a:pt x="104" y="0"/>
                    </a:moveTo>
                    <a:lnTo>
                      <a:pt x="104" y="4"/>
                    </a:lnTo>
                    <a:lnTo>
                      <a:pt x="103" y="13"/>
                    </a:lnTo>
                    <a:lnTo>
                      <a:pt x="103" y="23"/>
                    </a:lnTo>
                    <a:lnTo>
                      <a:pt x="102" y="30"/>
                    </a:lnTo>
                    <a:lnTo>
                      <a:pt x="101" y="35"/>
                    </a:lnTo>
                    <a:lnTo>
                      <a:pt x="101" y="39"/>
                    </a:lnTo>
                    <a:lnTo>
                      <a:pt x="102" y="44"/>
                    </a:lnTo>
                    <a:lnTo>
                      <a:pt x="107" y="46"/>
                    </a:lnTo>
                    <a:lnTo>
                      <a:pt x="111" y="43"/>
                    </a:lnTo>
                    <a:lnTo>
                      <a:pt x="113" y="37"/>
                    </a:lnTo>
                    <a:lnTo>
                      <a:pt x="115" y="34"/>
                    </a:lnTo>
                    <a:lnTo>
                      <a:pt x="121" y="36"/>
                    </a:lnTo>
                    <a:lnTo>
                      <a:pt x="128" y="42"/>
                    </a:lnTo>
                    <a:lnTo>
                      <a:pt x="132" y="45"/>
                    </a:lnTo>
                    <a:lnTo>
                      <a:pt x="133" y="49"/>
                    </a:lnTo>
                    <a:lnTo>
                      <a:pt x="132" y="54"/>
                    </a:lnTo>
                    <a:lnTo>
                      <a:pt x="132" y="60"/>
                    </a:lnTo>
                    <a:lnTo>
                      <a:pt x="132" y="62"/>
                    </a:lnTo>
                    <a:lnTo>
                      <a:pt x="131" y="66"/>
                    </a:lnTo>
                    <a:lnTo>
                      <a:pt x="128" y="72"/>
                    </a:lnTo>
                    <a:lnTo>
                      <a:pt x="123" y="78"/>
                    </a:lnTo>
                    <a:lnTo>
                      <a:pt x="121" y="82"/>
                    </a:lnTo>
                    <a:lnTo>
                      <a:pt x="116" y="84"/>
                    </a:lnTo>
                    <a:lnTo>
                      <a:pt x="107" y="83"/>
                    </a:lnTo>
                    <a:lnTo>
                      <a:pt x="96" y="81"/>
                    </a:lnTo>
                    <a:lnTo>
                      <a:pt x="88" y="78"/>
                    </a:lnTo>
                    <a:lnTo>
                      <a:pt x="83" y="77"/>
                    </a:lnTo>
                    <a:lnTo>
                      <a:pt x="79" y="80"/>
                    </a:lnTo>
                    <a:lnTo>
                      <a:pt x="76" y="83"/>
                    </a:lnTo>
                    <a:lnTo>
                      <a:pt x="72" y="85"/>
                    </a:lnTo>
                    <a:lnTo>
                      <a:pt x="68" y="88"/>
                    </a:lnTo>
                    <a:lnTo>
                      <a:pt x="61" y="90"/>
                    </a:lnTo>
                    <a:lnTo>
                      <a:pt x="54" y="91"/>
                    </a:lnTo>
                    <a:lnTo>
                      <a:pt x="49" y="91"/>
                    </a:lnTo>
                    <a:lnTo>
                      <a:pt x="45" y="91"/>
                    </a:lnTo>
                    <a:lnTo>
                      <a:pt x="39" y="91"/>
                    </a:lnTo>
                    <a:lnTo>
                      <a:pt x="32" y="89"/>
                    </a:lnTo>
                    <a:lnTo>
                      <a:pt x="24" y="85"/>
                    </a:lnTo>
                    <a:lnTo>
                      <a:pt x="18" y="82"/>
                    </a:lnTo>
                    <a:lnTo>
                      <a:pt x="19" y="78"/>
                    </a:lnTo>
                    <a:lnTo>
                      <a:pt x="25" y="77"/>
                    </a:lnTo>
                    <a:lnTo>
                      <a:pt x="32" y="77"/>
                    </a:lnTo>
                    <a:lnTo>
                      <a:pt x="38" y="77"/>
                    </a:lnTo>
                    <a:lnTo>
                      <a:pt x="43" y="75"/>
                    </a:lnTo>
                    <a:lnTo>
                      <a:pt x="48" y="70"/>
                    </a:lnTo>
                    <a:lnTo>
                      <a:pt x="49" y="64"/>
                    </a:lnTo>
                    <a:lnTo>
                      <a:pt x="48" y="60"/>
                    </a:lnTo>
                    <a:lnTo>
                      <a:pt x="42" y="60"/>
                    </a:lnTo>
                    <a:lnTo>
                      <a:pt x="35" y="65"/>
                    </a:lnTo>
                    <a:lnTo>
                      <a:pt x="32" y="67"/>
                    </a:lnTo>
                    <a:lnTo>
                      <a:pt x="27" y="67"/>
                    </a:lnTo>
                    <a:lnTo>
                      <a:pt x="20" y="62"/>
                    </a:lnTo>
                    <a:lnTo>
                      <a:pt x="14" y="57"/>
                    </a:lnTo>
                    <a:lnTo>
                      <a:pt x="8" y="53"/>
                    </a:lnTo>
                    <a:lnTo>
                      <a:pt x="4" y="51"/>
                    </a:lnTo>
                    <a:lnTo>
                      <a:pt x="2" y="46"/>
                    </a:lnTo>
                    <a:lnTo>
                      <a:pt x="0" y="42"/>
                    </a:lnTo>
                    <a:lnTo>
                      <a:pt x="0" y="38"/>
                    </a:lnTo>
                    <a:lnTo>
                      <a:pt x="2" y="35"/>
                    </a:lnTo>
                    <a:lnTo>
                      <a:pt x="8" y="30"/>
                    </a:lnTo>
                    <a:lnTo>
                      <a:pt x="12" y="25"/>
                    </a:lnTo>
                    <a:lnTo>
                      <a:pt x="14" y="22"/>
                    </a:lnTo>
                    <a:lnTo>
                      <a:pt x="15" y="20"/>
                    </a:lnTo>
                    <a:lnTo>
                      <a:pt x="18" y="14"/>
                    </a:lnTo>
                    <a:lnTo>
                      <a:pt x="23" y="7"/>
                    </a:lnTo>
                    <a:lnTo>
                      <a:pt x="25" y="4"/>
                    </a:lnTo>
                    <a:lnTo>
                      <a:pt x="28" y="1"/>
                    </a:lnTo>
                    <a:lnTo>
                      <a:pt x="34" y="0"/>
                    </a:lnTo>
                    <a:lnTo>
                      <a:pt x="41" y="0"/>
                    </a:lnTo>
                    <a:lnTo>
                      <a:pt x="45" y="2"/>
                    </a:lnTo>
                    <a:lnTo>
                      <a:pt x="46" y="5"/>
                    </a:lnTo>
                    <a:lnTo>
                      <a:pt x="45" y="8"/>
                    </a:lnTo>
                    <a:lnTo>
                      <a:pt x="46" y="13"/>
                    </a:lnTo>
                    <a:lnTo>
                      <a:pt x="50" y="15"/>
                    </a:lnTo>
                    <a:lnTo>
                      <a:pt x="55" y="19"/>
                    </a:lnTo>
                    <a:lnTo>
                      <a:pt x="56" y="23"/>
                    </a:lnTo>
                    <a:lnTo>
                      <a:pt x="56" y="28"/>
                    </a:lnTo>
                    <a:lnTo>
                      <a:pt x="61" y="31"/>
                    </a:lnTo>
                    <a:lnTo>
                      <a:pt x="65" y="35"/>
                    </a:lnTo>
                    <a:lnTo>
                      <a:pt x="68" y="39"/>
                    </a:lnTo>
                    <a:lnTo>
                      <a:pt x="68" y="44"/>
                    </a:lnTo>
                    <a:lnTo>
                      <a:pt x="68" y="47"/>
                    </a:lnTo>
                    <a:lnTo>
                      <a:pt x="70" y="50"/>
                    </a:lnTo>
                    <a:lnTo>
                      <a:pt x="75" y="52"/>
                    </a:lnTo>
                    <a:lnTo>
                      <a:pt x="80" y="55"/>
                    </a:lnTo>
                    <a:lnTo>
                      <a:pt x="86" y="59"/>
                    </a:lnTo>
                    <a:lnTo>
                      <a:pt x="90" y="59"/>
                    </a:lnTo>
                    <a:lnTo>
                      <a:pt x="91" y="54"/>
                    </a:lnTo>
                    <a:lnTo>
                      <a:pt x="91" y="47"/>
                    </a:lnTo>
                    <a:lnTo>
                      <a:pt x="91" y="42"/>
                    </a:lnTo>
                    <a:lnTo>
                      <a:pt x="91" y="37"/>
                    </a:lnTo>
                    <a:lnTo>
                      <a:pt x="91" y="32"/>
                    </a:lnTo>
                    <a:lnTo>
                      <a:pt x="88" y="30"/>
                    </a:lnTo>
                    <a:lnTo>
                      <a:pt x="86" y="30"/>
                    </a:lnTo>
                    <a:lnTo>
                      <a:pt x="85" y="29"/>
                    </a:lnTo>
                    <a:lnTo>
                      <a:pt x="84" y="24"/>
                    </a:lnTo>
                    <a:lnTo>
                      <a:pt x="84" y="19"/>
                    </a:lnTo>
                    <a:lnTo>
                      <a:pt x="84" y="14"/>
                    </a:lnTo>
                    <a:lnTo>
                      <a:pt x="85" y="11"/>
                    </a:lnTo>
                    <a:lnTo>
                      <a:pt x="88" y="8"/>
                    </a:lnTo>
                    <a:lnTo>
                      <a:pt x="94" y="6"/>
                    </a:lnTo>
                    <a:lnTo>
                      <a:pt x="99" y="4"/>
                    </a:lnTo>
                    <a:lnTo>
                      <a:pt x="103" y="1"/>
                    </a:lnTo>
                    <a:lnTo>
                      <a:pt x="104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2123667" y="1255030"/>
                <a:ext cx="131220" cy="73927"/>
              </a:xfrm>
              <a:custGeom>
                <a:avLst/>
                <a:gdLst>
                  <a:gd name="T0" fmla="*/ 2147483647 w 102"/>
                  <a:gd name="T1" fmla="*/ 2147483647 h 60"/>
                  <a:gd name="T2" fmla="*/ 2147483647 w 102"/>
                  <a:gd name="T3" fmla="*/ 2147483647 h 60"/>
                  <a:gd name="T4" fmla="*/ 2147483647 w 102"/>
                  <a:gd name="T5" fmla="*/ 2147483647 h 60"/>
                  <a:gd name="T6" fmla="*/ 2147483647 w 102"/>
                  <a:gd name="T7" fmla="*/ 2147483647 h 60"/>
                  <a:gd name="T8" fmla="*/ 2147483647 w 102"/>
                  <a:gd name="T9" fmla="*/ 2147483647 h 60"/>
                  <a:gd name="T10" fmla="*/ 2147483647 w 102"/>
                  <a:gd name="T11" fmla="*/ 2147483647 h 60"/>
                  <a:gd name="T12" fmla="*/ 2147483647 w 102"/>
                  <a:gd name="T13" fmla="*/ 2147483647 h 60"/>
                  <a:gd name="T14" fmla="*/ 2147483647 w 102"/>
                  <a:gd name="T15" fmla="*/ 2147483647 h 60"/>
                  <a:gd name="T16" fmla="*/ 2147483647 w 102"/>
                  <a:gd name="T17" fmla="*/ 2147483647 h 60"/>
                  <a:gd name="T18" fmla="*/ 2147483647 w 102"/>
                  <a:gd name="T19" fmla="*/ 2147483647 h 60"/>
                  <a:gd name="T20" fmla="*/ 2147483647 w 102"/>
                  <a:gd name="T21" fmla="*/ 2147483647 h 60"/>
                  <a:gd name="T22" fmla="*/ 2147483647 w 102"/>
                  <a:gd name="T23" fmla="*/ 2147483647 h 60"/>
                  <a:gd name="T24" fmla="*/ 2147483647 w 102"/>
                  <a:gd name="T25" fmla="*/ 2147483647 h 60"/>
                  <a:gd name="T26" fmla="*/ 2147483647 w 102"/>
                  <a:gd name="T27" fmla="*/ 2147483647 h 60"/>
                  <a:gd name="T28" fmla="*/ 2147483647 w 102"/>
                  <a:gd name="T29" fmla="*/ 2147483647 h 60"/>
                  <a:gd name="T30" fmla="*/ 2147483647 w 102"/>
                  <a:gd name="T31" fmla="*/ 2147483647 h 60"/>
                  <a:gd name="T32" fmla="*/ 2147483647 w 102"/>
                  <a:gd name="T33" fmla="*/ 2147483647 h 60"/>
                  <a:gd name="T34" fmla="*/ 2147483647 w 102"/>
                  <a:gd name="T35" fmla="*/ 2147483647 h 60"/>
                  <a:gd name="T36" fmla="*/ 2147483647 w 102"/>
                  <a:gd name="T37" fmla="*/ 2147483647 h 60"/>
                  <a:gd name="T38" fmla="*/ 2147483647 w 102"/>
                  <a:gd name="T39" fmla="*/ 2147483647 h 60"/>
                  <a:gd name="T40" fmla="*/ 2147483647 w 102"/>
                  <a:gd name="T41" fmla="*/ 2147483647 h 60"/>
                  <a:gd name="T42" fmla="*/ 2147483647 w 102"/>
                  <a:gd name="T43" fmla="*/ 2147483647 h 60"/>
                  <a:gd name="T44" fmla="*/ 2147483647 w 102"/>
                  <a:gd name="T45" fmla="*/ 2147483647 h 60"/>
                  <a:gd name="T46" fmla="*/ 0 w 102"/>
                  <a:gd name="T47" fmla="*/ 2147483647 h 60"/>
                  <a:gd name="T48" fmla="*/ 2147483647 w 102"/>
                  <a:gd name="T49" fmla="*/ 2147483647 h 60"/>
                  <a:gd name="T50" fmla="*/ 2147483647 w 102"/>
                  <a:gd name="T51" fmla="*/ 2147483647 h 60"/>
                  <a:gd name="T52" fmla="*/ 2147483647 w 102"/>
                  <a:gd name="T53" fmla="*/ 2147483647 h 60"/>
                  <a:gd name="T54" fmla="*/ 2147483647 w 102"/>
                  <a:gd name="T55" fmla="*/ 2147483647 h 60"/>
                  <a:gd name="T56" fmla="*/ 2147483647 w 102"/>
                  <a:gd name="T57" fmla="*/ 2147483647 h 60"/>
                  <a:gd name="T58" fmla="*/ 2147483647 w 102"/>
                  <a:gd name="T59" fmla="*/ 2147483647 h 60"/>
                  <a:gd name="T60" fmla="*/ 2147483647 w 102"/>
                  <a:gd name="T61" fmla="*/ 2147483647 h 60"/>
                  <a:gd name="T62" fmla="*/ 2147483647 w 102"/>
                  <a:gd name="T63" fmla="*/ 2147483647 h 60"/>
                  <a:gd name="T64" fmla="*/ 2147483647 w 102"/>
                  <a:gd name="T65" fmla="*/ 0 h 60"/>
                  <a:gd name="T66" fmla="*/ 2147483647 w 102"/>
                  <a:gd name="T67" fmla="*/ 0 h 60"/>
                  <a:gd name="T68" fmla="*/ 2147483647 w 102"/>
                  <a:gd name="T69" fmla="*/ 0 h 60"/>
                  <a:gd name="T70" fmla="*/ 2147483647 w 102"/>
                  <a:gd name="T71" fmla="*/ 0 h 60"/>
                  <a:gd name="T72" fmla="*/ 2147483647 w 102"/>
                  <a:gd name="T73" fmla="*/ 0 h 60"/>
                  <a:gd name="T74" fmla="*/ 2147483647 w 102"/>
                  <a:gd name="T75" fmla="*/ 0 h 60"/>
                  <a:gd name="T76" fmla="*/ 2147483647 w 102"/>
                  <a:gd name="T77" fmla="*/ 2147483647 h 60"/>
                  <a:gd name="T78" fmla="*/ 2147483647 w 102"/>
                  <a:gd name="T79" fmla="*/ 2147483647 h 60"/>
                  <a:gd name="T80" fmla="*/ 2147483647 w 102"/>
                  <a:gd name="T81" fmla="*/ 2147483647 h 60"/>
                  <a:gd name="T82" fmla="*/ 2147483647 w 102"/>
                  <a:gd name="T83" fmla="*/ 2147483647 h 60"/>
                  <a:gd name="T84" fmla="*/ 2147483647 w 102"/>
                  <a:gd name="T85" fmla="*/ 2147483647 h 60"/>
                  <a:gd name="T86" fmla="*/ 2147483647 w 102"/>
                  <a:gd name="T87" fmla="*/ 2147483647 h 60"/>
                  <a:gd name="T88" fmla="*/ 2147483647 w 102"/>
                  <a:gd name="T89" fmla="*/ 2147483647 h 60"/>
                  <a:gd name="T90" fmla="*/ 2147483647 w 102"/>
                  <a:gd name="T91" fmla="*/ 2147483647 h 60"/>
                  <a:gd name="T92" fmla="*/ 2147483647 w 102"/>
                  <a:gd name="T93" fmla="*/ 2147483647 h 60"/>
                  <a:gd name="T94" fmla="*/ 2147483647 w 102"/>
                  <a:gd name="T95" fmla="*/ 2147483647 h 60"/>
                  <a:gd name="T96" fmla="*/ 2147483647 w 102"/>
                  <a:gd name="T97" fmla="*/ 2147483647 h 6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02" h="60">
                    <a:moveTo>
                      <a:pt x="76" y="40"/>
                    </a:moveTo>
                    <a:lnTo>
                      <a:pt x="75" y="41"/>
                    </a:lnTo>
                    <a:lnTo>
                      <a:pt x="72" y="45"/>
                    </a:lnTo>
                    <a:lnTo>
                      <a:pt x="68" y="46"/>
                    </a:lnTo>
                    <a:lnTo>
                      <a:pt x="66" y="42"/>
                    </a:lnTo>
                    <a:lnTo>
                      <a:pt x="64" y="35"/>
                    </a:lnTo>
                    <a:lnTo>
                      <a:pt x="61" y="30"/>
                    </a:lnTo>
                    <a:lnTo>
                      <a:pt x="58" y="27"/>
                    </a:lnTo>
                    <a:lnTo>
                      <a:pt x="56" y="31"/>
                    </a:lnTo>
                    <a:lnTo>
                      <a:pt x="55" y="38"/>
                    </a:lnTo>
                    <a:lnTo>
                      <a:pt x="55" y="44"/>
                    </a:lnTo>
                    <a:lnTo>
                      <a:pt x="53" y="47"/>
                    </a:lnTo>
                    <a:lnTo>
                      <a:pt x="48" y="47"/>
                    </a:lnTo>
                    <a:lnTo>
                      <a:pt x="42" y="47"/>
                    </a:lnTo>
                    <a:lnTo>
                      <a:pt x="38" y="52"/>
                    </a:lnTo>
                    <a:lnTo>
                      <a:pt x="38" y="57"/>
                    </a:lnTo>
                    <a:lnTo>
                      <a:pt x="38" y="60"/>
                    </a:lnTo>
                    <a:lnTo>
                      <a:pt x="37" y="57"/>
                    </a:lnTo>
                    <a:lnTo>
                      <a:pt x="33" y="54"/>
                    </a:lnTo>
                    <a:lnTo>
                      <a:pt x="27" y="50"/>
                    </a:lnTo>
                    <a:lnTo>
                      <a:pt x="22" y="48"/>
                    </a:lnTo>
                    <a:lnTo>
                      <a:pt x="15" y="48"/>
                    </a:lnTo>
                    <a:lnTo>
                      <a:pt x="6" y="48"/>
                    </a:lnTo>
                    <a:lnTo>
                      <a:pt x="0" y="46"/>
                    </a:lnTo>
                    <a:lnTo>
                      <a:pt x="4" y="40"/>
                    </a:lnTo>
                    <a:lnTo>
                      <a:pt x="11" y="34"/>
                    </a:lnTo>
                    <a:lnTo>
                      <a:pt x="17" y="30"/>
                    </a:lnTo>
                    <a:lnTo>
                      <a:pt x="23" y="25"/>
                    </a:lnTo>
                    <a:lnTo>
                      <a:pt x="35" y="19"/>
                    </a:lnTo>
                    <a:lnTo>
                      <a:pt x="46" y="12"/>
                    </a:lnTo>
                    <a:lnTo>
                      <a:pt x="55" y="7"/>
                    </a:lnTo>
                    <a:lnTo>
                      <a:pt x="60" y="2"/>
                    </a:lnTo>
                    <a:lnTo>
                      <a:pt x="68" y="0"/>
                    </a:lnTo>
                    <a:lnTo>
                      <a:pt x="76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2"/>
                    </a:lnTo>
                    <a:lnTo>
                      <a:pt x="102" y="6"/>
                    </a:lnTo>
                    <a:lnTo>
                      <a:pt x="99" y="10"/>
                    </a:lnTo>
                    <a:lnTo>
                      <a:pt x="95" y="15"/>
                    </a:lnTo>
                    <a:lnTo>
                      <a:pt x="93" y="17"/>
                    </a:lnTo>
                    <a:lnTo>
                      <a:pt x="93" y="19"/>
                    </a:lnTo>
                    <a:lnTo>
                      <a:pt x="91" y="24"/>
                    </a:lnTo>
                    <a:lnTo>
                      <a:pt x="89" y="31"/>
                    </a:lnTo>
                    <a:lnTo>
                      <a:pt x="86" y="35"/>
                    </a:lnTo>
                    <a:lnTo>
                      <a:pt x="81" y="39"/>
                    </a:lnTo>
                    <a:lnTo>
                      <a:pt x="76" y="4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2382301" y="1328957"/>
                <a:ext cx="110300" cy="96672"/>
              </a:xfrm>
              <a:custGeom>
                <a:avLst/>
                <a:gdLst>
                  <a:gd name="T0" fmla="*/ 2147483647 w 86"/>
                  <a:gd name="T1" fmla="*/ 2147483647 h 80"/>
                  <a:gd name="T2" fmla="*/ 2147483647 w 86"/>
                  <a:gd name="T3" fmla="*/ 0 h 80"/>
                  <a:gd name="T4" fmla="*/ 2147483647 w 86"/>
                  <a:gd name="T5" fmla="*/ 2147483647 h 80"/>
                  <a:gd name="T6" fmla="*/ 2147483647 w 86"/>
                  <a:gd name="T7" fmla="*/ 2147483647 h 80"/>
                  <a:gd name="T8" fmla="*/ 2147483647 w 86"/>
                  <a:gd name="T9" fmla="*/ 2147483647 h 80"/>
                  <a:gd name="T10" fmla="*/ 2147483647 w 86"/>
                  <a:gd name="T11" fmla="*/ 2147483647 h 80"/>
                  <a:gd name="T12" fmla="*/ 2147483647 w 86"/>
                  <a:gd name="T13" fmla="*/ 2147483647 h 80"/>
                  <a:gd name="T14" fmla="*/ 2147483647 w 86"/>
                  <a:gd name="T15" fmla="*/ 2147483647 h 80"/>
                  <a:gd name="T16" fmla="*/ 2147483647 w 86"/>
                  <a:gd name="T17" fmla="*/ 2147483647 h 80"/>
                  <a:gd name="T18" fmla="*/ 2147483647 w 86"/>
                  <a:gd name="T19" fmla="*/ 2147483647 h 80"/>
                  <a:gd name="T20" fmla="*/ 2147483647 w 86"/>
                  <a:gd name="T21" fmla="*/ 2147483647 h 80"/>
                  <a:gd name="T22" fmla="*/ 2147483647 w 86"/>
                  <a:gd name="T23" fmla="*/ 2147483647 h 80"/>
                  <a:gd name="T24" fmla="*/ 2147483647 w 86"/>
                  <a:gd name="T25" fmla="*/ 2147483647 h 80"/>
                  <a:gd name="T26" fmla="*/ 2147483647 w 86"/>
                  <a:gd name="T27" fmla="*/ 2147483647 h 80"/>
                  <a:gd name="T28" fmla="*/ 2147483647 w 86"/>
                  <a:gd name="T29" fmla="*/ 2147483647 h 80"/>
                  <a:gd name="T30" fmla="*/ 2147483647 w 86"/>
                  <a:gd name="T31" fmla="*/ 2147483647 h 80"/>
                  <a:gd name="T32" fmla="*/ 2147483647 w 86"/>
                  <a:gd name="T33" fmla="*/ 2147483647 h 80"/>
                  <a:gd name="T34" fmla="*/ 2147483647 w 86"/>
                  <a:gd name="T35" fmla="*/ 2147483647 h 80"/>
                  <a:gd name="T36" fmla="*/ 2147483647 w 86"/>
                  <a:gd name="T37" fmla="*/ 2147483647 h 80"/>
                  <a:gd name="T38" fmla="*/ 2147483647 w 86"/>
                  <a:gd name="T39" fmla="*/ 2147483647 h 80"/>
                  <a:gd name="T40" fmla="*/ 2147483647 w 86"/>
                  <a:gd name="T41" fmla="*/ 2147483647 h 80"/>
                  <a:gd name="T42" fmla="*/ 2147483647 w 86"/>
                  <a:gd name="T43" fmla="*/ 2147483647 h 80"/>
                  <a:gd name="T44" fmla="*/ 2147483647 w 86"/>
                  <a:gd name="T45" fmla="*/ 2147483647 h 80"/>
                  <a:gd name="T46" fmla="*/ 2147483647 w 86"/>
                  <a:gd name="T47" fmla="*/ 2147483647 h 80"/>
                  <a:gd name="T48" fmla="*/ 2147483647 w 86"/>
                  <a:gd name="T49" fmla="*/ 2147483647 h 80"/>
                  <a:gd name="T50" fmla="*/ 2147483647 w 86"/>
                  <a:gd name="T51" fmla="*/ 2147483647 h 80"/>
                  <a:gd name="T52" fmla="*/ 2147483647 w 86"/>
                  <a:gd name="T53" fmla="*/ 2147483647 h 80"/>
                  <a:gd name="T54" fmla="*/ 2147483647 w 86"/>
                  <a:gd name="T55" fmla="*/ 2147483647 h 80"/>
                  <a:gd name="T56" fmla="*/ 2147483647 w 86"/>
                  <a:gd name="T57" fmla="*/ 2147483647 h 80"/>
                  <a:gd name="T58" fmla="*/ 2147483647 w 86"/>
                  <a:gd name="T59" fmla="*/ 2147483647 h 80"/>
                  <a:gd name="T60" fmla="*/ 2147483647 w 86"/>
                  <a:gd name="T61" fmla="*/ 2147483647 h 80"/>
                  <a:gd name="T62" fmla="*/ 2147483647 w 86"/>
                  <a:gd name="T63" fmla="*/ 2147483647 h 80"/>
                  <a:gd name="T64" fmla="*/ 2147483647 w 86"/>
                  <a:gd name="T65" fmla="*/ 2147483647 h 80"/>
                  <a:gd name="T66" fmla="*/ 2147483647 w 86"/>
                  <a:gd name="T67" fmla="*/ 2147483647 h 8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86" h="80">
                    <a:moveTo>
                      <a:pt x="20" y="16"/>
                    </a:moveTo>
                    <a:lnTo>
                      <a:pt x="17" y="12"/>
                    </a:lnTo>
                    <a:lnTo>
                      <a:pt x="10" y="5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1" y="9"/>
                    </a:lnTo>
                    <a:lnTo>
                      <a:pt x="2" y="15"/>
                    </a:lnTo>
                    <a:lnTo>
                      <a:pt x="3" y="22"/>
                    </a:lnTo>
                    <a:lnTo>
                      <a:pt x="4" y="27"/>
                    </a:lnTo>
                    <a:lnTo>
                      <a:pt x="5" y="33"/>
                    </a:lnTo>
                    <a:lnTo>
                      <a:pt x="8" y="38"/>
                    </a:lnTo>
                    <a:lnTo>
                      <a:pt x="11" y="41"/>
                    </a:lnTo>
                    <a:lnTo>
                      <a:pt x="15" y="42"/>
                    </a:lnTo>
                    <a:lnTo>
                      <a:pt x="18" y="42"/>
                    </a:lnTo>
                    <a:lnTo>
                      <a:pt x="22" y="42"/>
                    </a:lnTo>
                    <a:lnTo>
                      <a:pt x="24" y="43"/>
                    </a:lnTo>
                    <a:lnTo>
                      <a:pt x="23" y="47"/>
                    </a:lnTo>
                    <a:lnTo>
                      <a:pt x="20" y="52"/>
                    </a:lnTo>
                    <a:lnTo>
                      <a:pt x="22" y="54"/>
                    </a:lnTo>
                    <a:lnTo>
                      <a:pt x="24" y="54"/>
                    </a:lnTo>
                    <a:lnTo>
                      <a:pt x="31" y="54"/>
                    </a:lnTo>
                    <a:lnTo>
                      <a:pt x="38" y="53"/>
                    </a:lnTo>
                    <a:lnTo>
                      <a:pt x="41" y="53"/>
                    </a:lnTo>
                    <a:lnTo>
                      <a:pt x="42" y="54"/>
                    </a:lnTo>
                    <a:lnTo>
                      <a:pt x="42" y="58"/>
                    </a:lnTo>
                    <a:lnTo>
                      <a:pt x="40" y="65"/>
                    </a:lnTo>
                    <a:lnTo>
                      <a:pt x="38" y="73"/>
                    </a:lnTo>
                    <a:lnTo>
                      <a:pt x="38" y="79"/>
                    </a:lnTo>
                    <a:lnTo>
                      <a:pt x="43" y="80"/>
                    </a:lnTo>
                    <a:lnTo>
                      <a:pt x="54" y="77"/>
                    </a:lnTo>
                    <a:lnTo>
                      <a:pt x="64" y="72"/>
                    </a:lnTo>
                    <a:lnTo>
                      <a:pt x="72" y="66"/>
                    </a:lnTo>
                    <a:lnTo>
                      <a:pt x="76" y="64"/>
                    </a:lnTo>
                    <a:lnTo>
                      <a:pt x="75" y="62"/>
                    </a:lnTo>
                    <a:lnTo>
                      <a:pt x="72" y="57"/>
                    </a:lnTo>
                    <a:lnTo>
                      <a:pt x="72" y="54"/>
                    </a:lnTo>
                    <a:lnTo>
                      <a:pt x="75" y="54"/>
                    </a:lnTo>
                    <a:lnTo>
                      <a:pt x="79" y="56"/>
                    </a:lnTo>
                    <a:lnTo>
                      <a:pt x="84" y="58"/>
                    </a:lnTo>
                    <a:lnTo>
                      <a:pt x="86" y="57"/>
                    </a:lnTo>
                    <a:lnTo>
                      <a:pt x="83" y="50"/>
                    </a:lnTo>
                    <a:lnTo>
                      <a:pt x="77" y="42"/>
                    </a:lnTo>
                    <a:lnTo>
                      <a:pt x="72" y="39"/>
                    </a:lnTo>
                    <a:lnTo>
                      <a:pt x="71" y="37"/>
                    </a:lnTo>
                    <a:lnTo>
                      <a:pt x="72" y="31"/>
                    </a:lnTo>
                    <a:lnTo>
                      <a:pt x="76" y="22"/>
                    </a:lnTo>
                    <a:lnTo>
                      <a:pt x="77" y="15"/>
                    </a:lnTo>
                    <a:lnTo>
                      <a:pt x="76" y="9"/>
                    </a:lnTo>
                    <a:lnTo>
                      <a:pt x="71" y="7"/>
                    </a:lnTo>
                    <a:lnTo>
                      <a:pt x="65" y="8"/>
                    </a:lnTo>
                    <a:lnTo>
                      <a:pt x="64" y="10"/>
                    </a:lnTo>
                    <a:lnTo>
                      <a:pt x="63" y="12"/>
                    </a:lnTo>
                    <a:lnTo>
                      <a:pt x="60" y="11"/>
                    </a:lnTo>
                    <a:lnTo>
                      <a:pt x="55" y="8"/>
                    </a:lnTo>
                    <a:lnTo>
                      <a:pt x="50" y="3"/>
                    </a:lnTo>
                    <a:lnTo>
                      <a:pt x="47" y="2"/>
                    </a:lnTo>
                    <a:lnTo>
                      <a:pt x="45" y="3"/>
                    </a:lnTo>
                    <a:lnTo>
                      <a:pt x="45" y="7"/>
                    </a:lnTo>
                    <a:lnTo>
                      <a:pt x="47" y="11"/>
                    </a:lnTo>
                    <a:lnTo>
                      <a:pt x="48" y="13"/>
                    </a:lnTo>
                    <a:lnTo>
                      <a:pt x="47" y="16"/>
                    </a:lnTo>
                    <a:lnTo>
                      <a:pt x="43" y="15"/>
                    </a:lnTo>
                    <a:lnTo>
                      <a:pt x="39" y="11"/>
                    </a:lnTo>
                    <a:lnTo>
                      <a:pt x="35" y="9"/>
                    </a:lnTo>
                    <a:lnTo>
                      <a:pt x="32" y="11"/>
                    </a:lnTo>
                    <a:lnTo>
                      <a:pt x="28" y="15"/>
                    </a:lnTo>
                    <a:lnTo>
                      <a:pt x="25" y="16"/>
                    </a:lnTo>
                    <a:lnTo>
                      <a:pt x="22" y="16"/>
                    </a:lnTo>
                    <a:lnTo>
                      <a:pt x="20" y="1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2494503" y="1387718"/>
                <a:ext cx="43739" cy="54972"/>
              </a:xfrm>
              <a:custGeom>
                <a:avLst/>
                <a:gdLst>
                  <a:gd name="T0" fmla="*/ 2147483647 w 34"/>
                  <a:gd name="T1" fmla="*/ 2147483647 h 46"/>
                  <a:gd name="T2" fmla="*/ 2147483647 w 34"/>
                  <a:gd name="T3" fmla="*/ 2147483647 h 46"/>
                  <a:gd name="T4" fmla="*/ 2147483647 w 34"/>
                  <a:gd name="T5" fmla="*/ 2147483647 h 46"/>
                  <a:gd name="T6" fmla="*/ 2147483647 w 34"/>
                  <a:gd name="T7" fmla="*/ 2147483647 h 46"/>
                  <a:gd name="T8" fmla="*/ 2147483647 w 34"/>
                  <a:gd name="T9" fmla="*/ 2147483647 h 46"/>
                  <a:gd name="T10" fmla="*/ 2147483647 w 34"/>
                  <a:gd name="T11" fmla="*/ 2147483647 h 46"/>
                  <a:gd name="T12" fmla="*/ 2147483647 w 34"/>
                  <a:gd name="T13" fmla="*/ 2147483647 h 46"/>
                  <a:gd name="T14" fmla="*/ 0 w 34"/>
                  <a:gd name="T15" fmla="*/ 2147483647 h 46"/>
                  <a:gd name="T16" fmla="*/ 2147483647 w 34"/>
                  <a:gd name="T17" fmla="*/ 2147483647 h 46"/>
                  <a:gd name="T18" fmla="*/ 2147483647 w 34"/>
                  <a:gd name="T19" fmla="*/ 2147483647 h 46"/>
                  <a:gd name="T20" fmla="*/ 2147483647 w 34"/>
                  <a:gd name="T21" fmla="*/ 2147483647 h 46"/>
                  <a:gd name="T22" fmla="*/ 2147483647 w 34"/>
                  <a:gd name="T23" fmla="*/ 2147483647 h 46"/>
                  <a:gd name="T24" fmla="*/ 2147483647 w 34"/>
                  <a:gd name="T25" fmla="*/ 2147483647 h 46"/>
                  <a:gd name="T26" fmla="*/ 2147483647 w 34"/>
                  <a:gd name="T27" fmla="*/ 2147483647 h 46"/>
                  <a:gd name="T28" fmla="*/ 2147483647 w 34"/>
                  <a:gd name="T29" fmla="*/ 2147483647 h 46"/>
                  <a:gd name="T30" fmla="*/ 2147483647 w 34"/>
                  <a:gd name="T31" fmla="*/ 2147483647 h 46"/>
                  <a:gd name="T32" fmla="*/ 2147483647 w 34"/>
                  <a:gd name="T33" fmla="*/ 2147483647 h 46"/>
                  <a:gd name="T34" fmla="*/ 2147483647 w 34"/>
                  <a:gd name="T35" fmla="*/ 2147483647 h 46"/>
                  <a:gd name="T36" fmla="*/ 2147483647 w 34"/>
                  <a:gd name="T37" fmla="*/ 2147483647 h 46"/>
                  <a:gd name="T38" fmla="*/ 2147483647 w 34"/>
                  <a:gd name="T39" fmla="*/ 2147483647 h 46"/>
                  <a:gd name="T40" fmla="*/ 2147483647 w 34"/>
                  <a:gd name="T41" fmla="*/ 2147483647 h 46"/>
                  <a:gd name="T42" fmla="*/ 2147483647 w 34"/>
                  <a:gd name="T43" fmla="*/ 2147483647 h 46"/>
                  <a:gd name="T44" fmla="*/ 2147483647 w 34"/>
                  <a:gd name="T45" fmla="*/ 2147483647 h 46"/>
                  <a:gd name="T46" fmla="*/ 2147483647 w 34"/>
                  <a:gd name="T47" fmla="*/ 2147483647 h 46"/>
                  <a:gd name="T48" fmla="*/ 2147483647 w 34"/>
                  <a:gd name="T49" fmla="*/ 0 h 46"/>
                  <a:gd name="T50" fmla="*/ 2147483647 w 34"/>
                  <a:gd name="T51" fmla="*/ 0 h 46"/>
                  <a:gd name="T52" fmla="*/ 2147483647 w 34"/>
                  <a:gd name="T53" fmla="*/ 0 h 46"/>
                  <a:gd name="T54" fmla="*/ 2147483647 w 34"/>
                  <a:gd name="T55" fmla="*/ 2147483647 h 46"/>
                  <a:gd name="T56" fmla="*/ 2147483647 w 34"/>
                  <a:gd name="T57" fmla="*/ 2147483647 h 4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4" h="46">
                    <a:moveTo>
                      <a:pt x="14" y="4"/>
                    </a:moveTo>
                    <a:lnTo>
                      <a:pt x="14" y="5"/>
                    </a:lnTo>
                    <a:lnTo>
                      <a:pt x="13" y="7"/>
                    </a:lnTo>
                    <a:lnTo>
                      <a:pt x="11" y="12"/>
                    </a:lnTo>
                    <a:lnTo>
                      <a:pt x="7" y="15"/>
                    </a:lnTo>
                    <a:lnTo>
                      <a:pt x="4" y="18"/>
                    </a:lnTo>
                    <a:lnTo>
                      <a:pt x="1" y="23"/>
                    </a:lnTo>
                    <a:lnTo>
                      <a:pt x="0" y="28"/>
                    </a:lnTo>
                    <a:lnTo>
                      <a:pt x="3" y="31"/>
                    </a:lnTo>
                    <a:lnTo>
                      <a:pt x="7" y="35"/>
                    </a:lnTo>
                    <a:lnTo>
                      <a:pt x="12" y="37"/>
                    </a:lnTo>
                    <a:lnTo>
                      <a:pt x="16" y="40"/>
                    </a:lnTo>
                    <a:lnTo>
                      <a:pt x="19" y="44"/>
                    </a:lnTo>
                    <a:lnTo>
                      <a:pt x="22" y="46"/>
                    </a:lnTo>
                    <a:lnTo>
                      <a:pt x="27" y="44"/>
                    </a:lnTo>
                    <a:lnTo>
                      <a:pt x="31" y="40"/>
                    </a:lnTo>
                    <a:lnTo>
                      <a:pt x="34" y="35"/>
                    </a:lnTo>
                    <a:lnTo>
                      <a:pt x="34" y="29"/>
                    </a:lnTo>
                    <a:lnTo>
                      <a:pt x="33" y="24"/>
                    </a:lnTo>
                    <a:lnTo>
                      <a:pt x="30" y="20"/>
                    </a:lnTo>
                    <a:lnTo>
                      <a:pt x="30" y="15"/>
                    </a:lnTo>
                    <a:lnTo>
                      <a:pt x="29" y="9"/>
                    </a:lnTo>
                    <a:lnTo>
                      <a:pt x="27" y="5"/>
                    </a:lnTo>
                    <a:lnTo>
                      <a:pt x="23" y="1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4" y="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1" name="Freeform 200"/>
              <p:cNvSpPr>
                <a:spLocks/>
              </p:cNvSpPr>
              <p:nvPr/>
            </p:nvSpPr>
            <p:spPr bwMode="auto">
              <a:xfrm>
                <a:off x="2483093" y="1311896"/>
                <a:ext cx="258634" cy="123211"/>
              </a:xfrm>
              <a:custGeom>
                <a:avLst/>
                <a:gdLst>
                  <a:gd name="T0" fmla="*/ 2147483647 w 202"/>
                  <a:gd name="T1" fmla="*/ 2147483647 h 100"/>
                  <a:gd name="T2" fmla="*/ 2147483647 w 202"/>
                  <a:gd name="T3" fmla="*/ 2147483647 h 100"/>
                  <a:gd name="T4" fmla="*/ 2147483647 w 202"/>
                  <a:gd name="T5" fmla="*/ 2147483647 h 100"/>
                  <a:gd name="T6" fmla="*/ 2147483647 w 202"/>
                  <a:gd name="T7" fmla="*/ 2147483647 h 100"/>
                  <a:gd name="T8" fmla="*/ 2147483647 w 202"/>
                  <a:gd name="T9" fmla="*/ 2147483647 h 100"/>
                  <a:gd name="T10" fmla="*/ 2147483647 w 202"/>
                  <a:gd name="T11" fmla="*/ 2147483647 h 100"/>
                  <a:gd name="T12" fmla="*/ 2147483647 w 202"/>
                  <a:gd name="T13" fmla="*/ 2147483647 h 100"/>
                  <a:gd name="T14" fmla="*/ 2147483647 w 202"/>
                  <a:gd name="T15" fmla="*/ 2147483647 h 100"/>
                  <a:gd name="T16" fmla="*/ 2147483647 w 202"/>
                  <a:gd name="T17" fmla="*/ 2147483647 h 100"/>
                  <a:gd name="T18" fmla="*/ 2147483647 w 202"/>
                  <a:gd name="T19" fmla="*/ 2147483647 h 100"/>
                  <a:gd name="T20" fmla="*/ 2147483647 w 202"/>
                  <a:gd name="T21" fmla="*/ 2147483647 h 100"/>
                  <a:gd name="T22" fmla="*/ 2147483647 w 202"/>
                  <a:gd name="T23" fmla="*/ 2147483647 h 100"/>
                  <a:gd name="T24" fmla="*/ 2147483647 w 202"/>
                  <a:gd name="T25" fmla="*/ 2147483647 h 100"/>
                  <a:gd name="T26" fmla="*/ 2147483647 w 202"/>
                  <a:gd name="T27" fmla="*/ 2147483647 h 100"/>
                  <a:gd name="T28" fmla="*/ 2147483647 w 202"/>
                  <a:gd name="T29" fmla="*/ 2147483647 h 100"/>
                  <a:gd name="T30" fmla="*/ 2147483647 w 202"/>
                  <a:gd name="T31" fmla="*/ 2147483647 h 100"/>
                  <a:gd name="T32" fmla="*/ 2147483647 w 202"/>
                  <a:gd name="T33" fmla="*/ 2147483647 h 100"/>
                  <a:gd name="T34" fmla="*/ 2147483647 w 202"/>
                  <a:gd name="T35" fmla="*/ 2147483647 h 100"/>
                  <a:gd name="T36" fmla="*/ 2147483647 w 202"/>
                  <a:gd name="T37" fmla="*/ 2147483647 h 100"/>
                  <a:gd name="T38" fmla="*/ 2147483647 w 202"/>
                  <a:gd name="T39" fmla="*/ 2147483647 h 100"/>
                  <a:gd name="T40" fmla="*/ 2147483647 w 202"/>
                  <a:gd name="T41" fmla="*/ 2147483647 h 100"/>
                  <a:gd name="T42" fmla="*/ 2147483647 w 202"/>
                  <a:gd name="T43" fmla="*/ 2147483647 h 100"/>
                  <a:gd name="T44" fmla="*/ 2147483647 w 202"/>
                  <a:gd name="T45" fmla="*/ 2147483647 h 100"/>
                  <a:gd name="T46" fmla="*/ 2147483647 w 202"/>
                  <a:gd name="T47" fmla="*/ 2147483647 h 100"/>
                  <a:gd name="T48" fmla="*/ 2147483647 w 202"/>
                  <a:gd name="T49" fmla="*/ 2147483647 h 100"/>
                  <a:gd name="T50" fmla="*/ 2147483647 w 202"/>
                  <a:gd name="T51" fmla="*/ 2147483647 h 100"/>
                  <a:gd name="T52" fmla="*/ 2147483647 w 202"/>
                  <a:gd name="T53" fmla="*/ 2147483647 h 100"/>
                  <a:gd name="T54" fmla="*/ 0 w 202"/>
                  <a:gd name="T55" fmla="*/ 2147483647 h 100"/>
                  <a:gd name="T56" fmla="*/ 2147483647 w 202"/>
                  <a:gd name="T57" fmla="*/ 2147483647 h 100"/>
                  <a:gd name="T58" fmla="*/ 2147483647 w 202"/>
                  <a:gd name="T59" fmla="*/ 0 h 100"/>
                  <a:gd name="T60" fmla="*/ 2147483647 w 202"/>
                  <a:gd name="T61" fmla="*/ 2147483647 h 100"/>
                  <a:gd name="T62" fmla="*/ 2147483647 w 202"/>
                  <a:gd name="T63" fmla="*/ 2147483647 h 100"/>
                  <a:gd name="T64" fmla="*/ 2147483647 w 202"/>
                  <a:gd name="T65" fmla="*/ 2147483647 h 100"/>
                  <a:gd name="T66" fmla="*/ 2147483647 w 202"/>
                  <a:gd name="T67" fmla="*/ 2147483647 h 100"/>
                  <a:gd name="T68" fmla="*/ 2147483647 w 202"/>
                  <a:gd name="T69" fmla="*/ 2147483647 h 100"/>
                  <a:gd name="T70" fmla="*/ 2147483647 w 202"/>
                  <a:gd name="T71" fmla="*/ 2147483647 h 100"/>
                  <a:gd name="T72" fmla="*/ 2147483647 w 202"/>
                  <a:gd name="T73" fmla="*/ 2147483647 h 100"/>
                  <a:gd name="T74" fmla="*/ 2147483647 w 202"/>
                  <a:gd name="T75" fmla="*/ 2147483647 h 100"/>
                  <a:gd name="T76" fmla="*/ 2147483647 w 202"/>
                  <a:gd name="T77" fmla="*/ 2147483647 h 100"/>
                  <a:gd name="T78" fmla="*/ 2147483647 w 202"/>
                  <a:gd name="T79" fmla="*/ 2147483647 h 100"/>
                  <a:gd name="T80" fmla="*/ 2147483647 w 202"/>
                  <a:gd name="T81" fmla="*/ 2147483647 h 100"/>
                  <a:gd name="T82" fmla="*/ 2147483647 w 202"/>
                  <a:gd name="T83" fmla="*/ 2147483647 h 100"/>
                  <a:gd name="T84" fmla="*/ 2147483647 w 202"/>
                  <a:gd name="T85" fmla="*/ 2147483647 h 100"/>
                  <a:gd name="T86" fmla="*/ 2147483647 w 202"/>
                  <a:gd name="T87" fmla="*/ 2147483647 h 1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02" h="100">
                    <a:moveTo>
                      <a:pt x="166" y="28"/>
                    </a:moveTo>
                    <a:lnTo>
                      <a:pt x="169" y="29"/>
                    </a:lnTo>
                    <a:lnTo>
                      <a:pt x="176" y="30"/>
                    </a:lnTo>
                    <a:lnTo>
                      <a:pt x="184" y="33"/>
                    </a:lnTo>
                    <a:lnTo>
                      <a:pt x="191" y="37"/>
                    </a:lnTo>
                    <a:lnTo>
                      <a:pt x="196" y="41"/>
                    </a:lnTo>
                    <a:lnTo>
                      <a:pt x="198" y="46"/>
                    </a:lnTo>
                    <a:lnTo>
                      <a:pt x="201" y="52"/>
                    </a:lnTo>
                    <a:lnTo>
                      <a:pt x="201" y="60"/>
                    </a:lnTo>
                    <a:lnTo>
                      <a:pt x="201" y="67"/>
                    </a:lnTo>
                    <a:lnTo>
                      <a:pt x="202" y="69"/>
                    </a:lnTo>
                    <a:lnTo>
                      <a:pt x="201" y="73"/>
                    </a:lnTo>
                    <a:lnTo>
                      <a:pt x="196" y="76"/>
                    </a:lnTo>
                    <a:lnTo>
                      <a:pt x="190" y="81"/>
                    </a:lnTo>
                    <a:lnTo>
                      <a:pt x="186" y="84"/>
                    </a:lnTo>
                    <a:lnTo>
                      <a:pt x="180" y="85"/>
                    </a:lnTo>
                    <a:lnTo>
                      <a:pt x="172" y="85"/>
                    </a:lnTo>
                    <a:lnTo>
                      <a:pt x="166" y="84"/>
                    </a:lnTo>
                    <a:lnTo>
                      <a:pt x="163" y="83"/>
                    </a:lnTo>
                    <a:lnTo>
                      <a:pt x="160" y="84"/>
                    </a:lnTo>
                    <a:lnTo>
                      <a:pt x="156" y="88"/>
                    </a:lnTo>
                    <a:lnTo>
                      <a:pt x="152" y="90"/>
                    </a:lnTo>
                    <a:lnTo>
                      <a:pt x="148" y="91"/>
                    </a:lnTo>
                    <a:lnTo>
                      <a:pt x="142" y="92"/>
                    </a:lnTo>
                    <a:lnTo>
                      <a:pt x="136" y="92"/>
                    </a:lnTo>
                    <a:lnTo>
                      <a:pt x="130" y="93"/>
                    </a:lnTo>
                    <a:lnTo>
                      <a:pt x="125" y="93"/>
                    </a:lnTo>
                    <a:lnTo>
                      <a:pt x="120" y="94"/>
                    </a:lnTo>
                    <a:lnTo>
                      <a:pt x="116" y="96"/>
                    </a:lnTo>
                    <a:lnTo>
                      <a:pt x="111" y="98"/>
                    </a:lnTo>
                    <a:lnTo>
                      <a:pt x="106" y="99"/>
                    </a:lnTo>
                    <a:lnTo>
                      <a:pt x="100" y="100"/>
                    </a:lnTo>
                    <a:lnTo>
                      <a:pt x="92" y="100"/>
                    </a:lnTo>
                    <a:lnTo>
                      <a:pt x="84" y="99"/>
                    </a:lnTo>
                    <a:lnTo>
                      <a:pt x="77" y="99"/>
                    </a:lnTo>
                    <a:lnTo>
                      <a:pt x="73" y="97"/>
                    </a:lnTo>
                    <a:lnTo>
                      <a:pt x="68" y="93"/>
                    </a:lnTo>
                    <a:lnTo>
                      <a:pt x="63" y="90"/>
                    </a:lnTo>
                    <a:lnTo>
                      <a:pt x="58" y="85"/>
                    </a:lnTo>
                    <a:lnTo>
                      <a:pt x="53" y="79"/>
                    </a:lnTo>
                    <a:lnTo>
                      <a:pt x="52" y="71"/>
                    </a:lnTo>
                    <a:lnTo>
                      <a:pt x="53" y="61"/>
                    </a:lnTo>
                    <a:lnTo>
                      <a:pt x="53" y="54"/>
                    </a:lnTo>
                    <a:lnTo>
                      <a:pt x="53" y="48"/>
                    </a:lnTo>
                    <a:lnTo>
                      <a:pt x="51" y="44"/>
                    </a:lnTo>
                    <a:lnTo>
                      <a:pt x="49" y="39"/>
                    </a:lnTo>
                    <a:lnTo>
                      <a:pt x="46" y="35"/>
                    </a:lnTo>
                    <a:lnTo>
                      <a:pt x="42" y="32"/>
                    </a:lnTo>
                    <a:lnTo>
                      <a:pt x="36" y="32"/>
                    </a:lnTo>
                    <a:lnTo>
                      <a:pt x="30" y="33"/>
                    </a:lnTo>
                    <a:lnTo>
                      <a:pt x="28" y="35"/>
                    </a:lnTo>
                    <a:lnTo>
                      <a:pt x="24" y="35"/>
                    </a:lnTo>
                    <a:lnTo>
                      <a:pt x="20" y="31"/>
                    </a:lnTo>
                    <a:lnTo>
                      <a:pt x="12" y="25"/>
                    </a:lnTo>
                    <a:lnTo>
                      <a:pt x="5" y="22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7" y="3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4" y="1"/>
                    </a:lnTo>
                    <a:lnTo>
                      <a:pt x="30" y="6"/>
                    </a:lnTo>
                    <a:lnTo>
                      <a:pt x="34" y="12"/>
                    </a:lnTo>
                    <a:lnTo>
                      <a:pt x="37" y="17"/>
                    </a:lnTo>
                    <a:lnTo>
                      <a:pt x="43" y="21"/>
                    </a:lnTo>
                    <a:lnTo>
                      <a:pt x="49" y="20"/>
                    </a:lnTo>
                    <a:lnTo>
                      <a:pt x="52" y="16"/>
                    </a:lnTo>
                    <a:lnTo>
                      <a:pt x="54" y="13"/>
                    </a:lnTo>
                    <a:lnTo>
                      <a:pt x="59" y="12"/>
                    </a:lnTo>
                    <a:lnTo>
                      <a:pt x="63" y="13"/>
                    </a:lnTo>
                    <a:lnTo>
                      <a:pt x="67" y="13"/>
                    </a:lnTo>
                    <a:lnTo>
                      <a:pt x="69" y="16"/>
                    </a:lnTo>
                    <a:lnTo>
                      <a:pt x="70" y="21"/>
                    </a:lnTo>
                    <a:lnTo>
                      <a:pt x="73" y="29"/>
                    </a:lnTo>
                    <a:lnTo>
                      <a:pt x="80" y="36"/>
                    </a:lnTo>
                    <a:lnTo>
                      <a:pt x="85" y="43"/>
                    </a:lnTo>
                    <a:lnTo>
                      <a:pt x="88" y="50"/>
                    </a:lnTo>
                    <a:lnTo>
                      <a:pt x="91" y="53"/>
                    </a:lnTo>
                    <a:lnTo>
                      <a:pt x="100" y="52"/>
                    </a:lnTo>
                    <a:lnTo>
                      <a:pt x="111" y="51"/>
                    </a:lnTo>
                    <a:lnTo>
                      <a:pt x="119" y="52"/>
                    </a:lnTo>
                    <a:lnTo>
                      <a:pt x="123" y="53"/>
                    </a:lnTo>
                    <a:lnTo>
                      <a:pt x="128" y="51"/>
                    </a:lnTo>
                    <a:lnTo>
                      <a:pt x="133" y="46"/>
                    </a:lnTo>
                    <a:lnTo>
                      <a:pt x="138" y="41"/>
                    </a:lnTo>
                    <a:lnTo>
                      <a:pt x="143" y="37"/>
                    </a:lnTo>
                    <a:lnTo>
                      <a:pt x="149" y="32"/>
                    </a:lnTo>
                    <a:lnTo>
                      <a:pt x="154" y="29"/>
                    </a:lnTo>
                    <a:lnTo>
                      <a:pt x="166" y="2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2" name="Freeform 201"/>
              <p:cNvSpPr>
                <a:spLocks/>
              </p:cNvSpPr>
              <p:nvPr/>
            </p:nvSpPr>
            <p:spPr bwMode="auto">
              <a:xfrm>
                <a:off x="2279608" y="1234179"/>
                <a:ext cx="53248" cy="45493"/>
              </a:xfrm>
              <a:custGeom>
                <a:avLst/>
                <a:gdLst>
                  <a:gd name="T0" fmla="*/ 2147483647 w 40"/>
                  <a:gd name="T1" fmla="*/ 2147483647 h 37"/>
                  <a:gd name="T2" fmla="*/ 2147483647 w 40"/>
                  <a:gd name="T3" fmla="*/ 2147483647 h 37"/>
                  <a:gd name="T4" fmla="*/ 2147483647 w 40"/>
                  <a:gd name="T5" fmla="*/ 2147483647 h 37"/>
                  <a:gd name="T6" fmla="*/ 2147483647 w 40"/>
                  <a:gd name="T7" fmla="*/ 2147483647 h 37"/>
                  <a:gd name="T8" fmla="*/ 2147483647 w 40"/>
                  <a:gd name="T9" fmla="*/ 2147483647 h 37"/>
                  <a:gd name="T10" fmla="*/ 2147483647 w 40"/>
                  <a:gd name="T11" fmla="*/ 2147483647 h 37"/>
                  <a:gd name="T12" fmla="*/ 2147483647 w 40"/>
                  <a:gd name="T13" fmla="*/ 2147483647 h 37"/>
                  <a:gd name="T14" fmla="*/ 2147483647 w 40"/>
                  <a:gd name="T15" fmla="*/ 2147483647 h 37"/>
                  <a:gd name="T16" fmla="*/ 2147483647 w 40"/>
                  <a:gd name="T17" fmla="*/ 2147483647 h 37"/>
                  <a:gd name="T18" fmla="*/ 2147483647 w 40"/>
                  <a:gd name="T19" fmla="*/ 2147483647 h 37"/>
                  <a:gd name="T20" fmla="*/ 2147483647 w 40"/>
                  <a:gd name="T21" fmla="*/ 2147483647 h 37"/>
                  <a:gd name="T22" fmla="*/ 2147483647 w 40"/>
                  <a:gd name="T23" fmla="*/ 2147483647 h 37"/>
                  <a:gd name="T24" fmla="*/ 2147483647 w 40"/>
                  <a:gd name="T25" fmla="*/ 2147483647 h 37"/>
                  <a:gd name="T26" fmla="*/ 2147483647 w 40"/>
                  <a:gd name="T27" fmla="*/ 2147483647 h 37"/>
                  <a:gd name="T28" fmla="*/ 0 w 40"/>
                  <a:gd name="T29" fmla="*/ 2147483647 h 37"/>
                  <a:gd name="T30" fmla="*/ 2147483647 w 40"/>
                  <a:gd name="T31" fmla="*/ 2147483647 h 37"/>
                  <a:gd name="T32" fmla="*/ 2147483647 w 40"/>
                  <a:gd name="T33" fmla="*/ 2147483647 h 37"/>
                  <a:gd name="T34" fmla="*/ 2147483647 w 40"/>
                  <a:gd name="T35" fmla="*/ 2147483647 h 37"/>
                  <a:gd name="T36" fmla="*/ 2147483647 w 40"/>
                  <a:gd name="T37" fmla="*/ 2147483647 h 37"/>
                  <a:gd name="T38" fmla="*/ 2147483647 w 40"/>
                  <a:gd name="T39" fmla="*/ 0 h 37"/>
                  <a:gd name="T40" fmla="*/ 2147483647 w 40"/>
                  <a:gd name="T41" fmla="*/ 2147483647 h 37"/>
                  <a:gd name="T42" fmla="*/ 2147483647 w 40"/>
                  <a:gd name="T43" fmla="*/ 2147483647 h 37"/>
                  <a:gd name="T44" fmla="*/ 2147483647 w 40"/>
                  <a:gd name="T45" fmla="*/ 2147483647 h 37"/>
                  <a:gd name="T46" fmla="*/ 2147483647 w 40"/>
                  <a:gd name="T47" fmla="*/ 2147483647 h 37"/>
                  <a:gd name="T48" fmla="*/ 2147483647 w 40"/>
                  <a:gd name="T49" fmla="*/ 2147483647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0" h="37">
                    <a:moveTo>
                      <a:pt x="38" y="20"/>
                    </a:moveTo>
                    <a:lnTo>
                      <a:pt x="37" y="21"/>
                    </a:lnTo>
                    <a:lnTo>
                      <a:pt x="35" y="26"/>
                    </a:lnTo>
                    <a:lnTo>
                      <a:pt x="32" y="30"/>
                    </a:lnTo>
                    <a:lnTo>
                      <a:pt x="28" y="34"/>
                    </a:lnTo>
                    <a:lnTo>
                      <a:pt x="24" y="36"/>
                    </a:lnTo>
                    <a:lnTo>
                      <a:pt x="19" y="37"/>
                    </a:lnTo>
                    <a:lnTo>
                      <a:pt x="14" y="37"/>
                    </a:lnTo>
                    <a:lnTo>
                      <a:pt x="13" y="37"/>
                    </a:lnTo>
                    <a:lnTo>
                      <a:pt x="12" y="36"/>
                    </a:lnTo>
                    <a:lnTo>
                      <a:pt x="11" y="34"/>
                    </a:lnTo>
                    <a:lnTo>
                      <a:pt x="9" y="32"/>
                    </a:lnTo>
                    <a:lnTo>
                      <a:pt x="5" y="28"/>
                    </a:lnTo>
                    <a:lnTo>
                      <a:pt x="2" y="24"/>
                    </a:lnTo>
                    <a:lnTo>
                      <a:pt x="0" y="20"/>
                    </a:lnTo>
                    <a:lnTo>
                      <a:pt x="2" y="17"/>
                    </a:lnTo>
                    <a:lnTo>
                      <a:pt x="6" y="12"/>
                    </a:lnTo>
                    <a:lnTo>
                      <a:pt x="12" y="7"/>
                    </a:lnTo>
                    <a:lnTo>
                      <a:pt x="17" y="3"/>
                    </a:lnTo>
                    <a:lnTo>
                      <a:pt x="20" y="0"/>
                    </a:lnTo>
                    <a:lnTo>
                      <a:pt x="25" y="2"/>
                    </a:lnTo>
                    <a:lnTo>
                      <a:pt x="32" y="4"/>
                    </a:lnTo>
                    <a:lnTo>
                      <a:pt x="37" y="7"/>
                    </a:lnTo>
                    <a:lnTo>
                      <a:pt x="40" y="12"/>
                    </a:lnTo>
                    <a:lnTo>
                      <a:pt x="38" y="2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3" name="Freeform 202"/>
              <p:cNvSpPr>
                <a:spLocks/>
              </p:cNvSpPr>
              <p:nvPr/>
            </p:nvSpPr>
            <p:spPr bwMode="auto">
              <a:xfrm flipV="1">
                <a:off x="2483093" y="946056"/>
                <a:ext cx="258634" cy="386692"/>
              </a:xfrm>
              <a:custGeom>
                <a:avLst/>
                <a:gdLst>
                  <a:gd name="T0" fmla="*/ 2147483647 w 201"/>
                  <a:gd name="T1" fmla="*/ 2147483647 h 319"/>
                  <a:gd name="T2" fmla="*/ 2147483647 w 201"/>
                  <a:gd name="T3" fmla="*/ 2147483647 h 319"/>
                  <a:gd name="T4" fmla="*/ 2147483647 w 201"/>
                  <a:gd name="T5" fmla="*/ 2147483647 h 319"/>
                  <a:gd name="T6" fmla="*/ 2147483647 w 201"/>
                  <a:gd name="T7" fmla="*/ 2147483647 h 319"/>
                  <a:gd name="T8" fmla="*/ 2147483647 w 201"/>
                  <a:gd name="T9" fmla="*/ 2147483647 h 319"/>
                  <a:gd name="T10" fmla="*/ 2147483647 w 201"/>
                  <a:gd name="T11" fmla="*/ 2147483647 h 319"/>
                  <a:gd name="T12" fmla="*/ 2147483647 w 201"/>
                  <a:gd name="T13" fmla="*/ 2147483647 h 319"/>
                  <a:gd name="T14" fmla="*/ 2147483647 w 201"/>
                  <a:gd name="T15" fmla="*/ 2147483647 h 319"/>
                  <a:gd name="T16" fmla="*/ 2147483647 w 201"/>
                  <a:gd name="T17" fmla="*/ 2147483647 h 319"/>
                  <a:gd name="T18" fmla="*/ 2147483647 w 201"/>
                  <a:gd name="T19" fmla="*/ 2147483647 h 319"/>
                  <a:gd name="T20" fmla="*/ 2147483647 w 201"/>
                  <a:gd name="T21" fmla="*/ 2147483647 h 319"/>
                  <a:gd name="T22" fmla="*/ 2147483647 w 201"/>
                  <a:gd name="T23" fmla="*/ 2147483647 h 319"/>
                  <a:gd name="T24" fmla="*/ 2147483647 w 201"/>
                  <a:gd name="T25" fmla="*/ 2147483647 h 319"/>
                  <a:gd name="T26" fmla="*/ 2147483647 w 201"/>
                  <a:gd name="T27" fmla="*/ 2147483647 h 319"/>
                  <a:gd name="T28" fmla="*/ 2147483647 w 201"/>
                  <a:gd name="T29" fmla="*/ 2147483647 h 319"/>
                  <a:gd name="T30" fmla="*/ 2147483647 w 201"/>
                  <a:gd name="T31" fmla="*/ 2147483647 h 319"/>
                  <a:gd name="T32" fmla="*/ 2147483647 w 201"/>
                  <a:gd name="T33" fmla="*/ 2147483647 h 319"/>
                  <a:gd name="T34" fmla="*/ 2147483647 w 201"/>
                  <a:gd name="T35" fmla="*/ 2147483647 h 319"/>
                  <a:gd name="T36" fmla="*/ 2147483647 w 201"/>
                  <a:gd name="T37" fmla="*/ 2147483647 h 319"/>
                  <a:gd name="T38" fmla="*/ 2147483647 w 201"/>
                  <a:gd name="T39" fmla="*/ 2147483647 h 319"/>
                  <a:gd name="T40" fmla="*/ 2147483647 w 201"/>
                  <a:gd name="T41" fmla="*/ 2147483647 h 319"/>
                  <a:gd name="T42" fmla="*/ 2147483647 w 201"/>
                  <a:gd name="T43" fmla="*/ 2147483647 h 319"/>
                  <a:gd name="T44" fmla="*/ 2147483647 w 201"/>
                  <a:gd name="T45" fmla="*/ 2147483647 h 319"/>
                  <a:gd name="T46" fmla="*/ 2147483647 w 201"/>
                  <a:gd name="T47" fmla="*/ 2147483647 h 319"/>
                  <a:gd name="T48" fmla="*/ 2147483647 w 201"/>
                  <a:gd name="T49" fmla="*/ 2147483647 h 319"/>
                  <a:gd name="T50" fmla="*/ 2147483647 w 201"/>
                  <a:gd name="T51" fmla="*/ 0 h 319"/>
                  <a:gd name="T52" fmla="*/ 2147483647 w 201"/>
                  <a:gd name="T53" fmla="*/ 2147483647 h 319"/>
                  <a:gd name="T54" fmla="*/ 2147483647 w 201"/>
                  <a:gd name="T55" fmla="*/ 2147483647 h 319"/>
                  <a:gd name="T56" fmla="*/ 2147483647 w 201"/>
                  <a:gd name="T57" fmla="*/ 2147483647 h 319"/>
                  <a:gd name="T58" fmla="*/ 2147483647 w 201"/>
                  <a:gd name="T59" fmla="*/ 2147483647 h 319"/>
                  <a:gd name="T60" fmla="*/ 2147483647 w 201"/>
                  <a:gd name="T61" fmla="*/ 2147483647 h 319"/>
                  <a:gd name="T62" fmla="*/ 2147483647 w 201"/>
                  <a:gd name="T63" fmla="*/ 2147483647 h 319"/>
                  <a:gd name="T64" fmla="*/ 2147483647 w 201"/>
                  <a:gd name="T65" fmla="*/ 2147483647 h 319"/>
                  <a:gd name="T66" fmla="*/ 2147483647 w 201"/>
                  <a:gd name="T67" fmla="*/ 2147483647 h 319"/>
                  <a:gd name="T68" fmla="*/ 2147483647 w 201"/>
                  <a:gd name="T69" fmla="*/ 2147483647 h 319"/>
                  <a:gd name="T70" fmla="*/ 2147483647 w 201"/>
                  <a:gd name="T71" fmla="*/ 2147483647 h 319"/>
                  <a:gd name="T72" fmla="*/ 2147483647 w 201"/>
                  <a:gd name="T73" fmla="*/ 2147483647 h 319"/>
                  <a:gd name="T74" fmla="*/ 2147483647 w 201"/>
                  <a:gd name="T75" fmla="*/ 2147483647 h 319"/>
                  <a:gd name="T76" fmla="*/ 2147483647 w 201"/>
                  <a:gd name="T77" fmla="*/ 2147483647 h 319"/>
                  <a:gd name="T78" fmla="*/ 2147483647 w 201"/>
                  <a:gd name="T79" fmla="*/ 2147483647 h 319"/>
                  <a:gd name="T80" fmla="*/ 2147483647 w 201"/>
                  <a:gd name="T81" fmla="*/ 2147483647 h 319"/>
                  <a:gd name="T82" fmla="*/ 2147483647 w 201"/>
                  <a:gd name="T83" fmla="*/ 2147483647 h 319"/>
                  <a:gd name="T84" fmla="*/ 2147483647 w 201"/>
                  <a:gd name="T85" fmla="*/ 2147483647 h 319"/>
                  <a:gd name="T86" fmla="*/ 0 w 201"/>
                  <a:gd name="T87" fmla="*/ 2147483647 h 319"/>
                  <a:gd name="T88" fmla="*/ 2147483647 w 201"/>
                  <a:gd name="T89" fmla="*/ 2147483647 h 319"/>
                  <a:gd name="T90" fmla="*/ 2147483647 w 201"/>
                  <a:gd name="T91" fmla="*/ 2147483647 h 319"/>
                  <a:gd name="T92" fmla="*/ 2147483647 w 201"/>
                  <a:gd name="T93" fmla="*/ 2147483647 h 319"/>
                  <a:gd name="T94" fmla="*/ 2147483647 w 201"/>
                  <a:gd name="T95" fmla="*/ 2147483647 h 319"/>
                  <a:gd name="T96" fmla="*/ 2147483647 w 201"/>
                  <a:gd name="T97" fmla="*/ 2147483647 h 319"/>
                  <a:gd name="T98" fmla="*/ 2147483647 w 201"/>
                  <a:gd name="T99" fmla="*/ 2147483647 h 319"/>
                  <a:gd name="T100" fmla="*/ 2147483647 w 201"/>
                  <a:gd name="T101" fmla="*/ 2147483647 h 319"/>
                  <a:gd name="T102" fmla="*/ 2147483647 w 201"/>
                  <a:gd name="T103" fmla="*/ 2147483647 h 319"/>
                  <a:gd name="T104" fmla="*/ 2147483647 w 201"/>
                  <a:gd name="T105" fmla="*/ 2147483647 h 319"/>
                  <a:gd name="T106" fmla="*/ 2147483647 w 201"/>
                  <a:gd name="T107" fmla="*/ 2147483647 h 319"/>
                  <a:gd name="T108" fmla="*/ 2147483647 w 201"/>
                  <a:gd name="T109" fmla="*/ 2147483647 h 319"/>
                  <a:gd name="T110" fmla="*/ 2147483647 w 201"/>
                  <a:gd name="T111" fmla="*/ 2147483647 h 319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01" h="319">
                    <a:moveTo>
                      <a:pt x="84" y="267"/>
                    </a:moveTo>
                    <a:lnTo>
                      <a:pt x="88" y="270"/>
                    </a:lnTo>
                    <a:lnTo>
                      <a:pt x="93" y="277"/>
                    </a:lnTo>
                    <a:lnTo>
                      <a:pt x="97" y="283"/>
                    </a:lnTo>
                    <a:lnTo>
                      <a:pt x="95" y="290"/>
                    </a:lnTo>
                    <a:lnTo>
                      <a:pt x="88" y="294"/>
                    </a:lnTo>
                    <a:lnTo>
                      <a:pt x="82" y="296"/>
                    </a:lnTo>
                    <a:lnTo>
                      <a:pt x="78" y="301"/>
                    </a:lnTo>
                    <a:lnTo>
                      <a:pt x="80" y="308"/>
                    </a:lnTo>
                    <a:lnTo>
                      <a:pt x="82" y="315"/>
                    </a:lnTo>
                    <a:lnTo>
                      <a:pt x="85" y="318"/>
                    </a:lnTo>
                    <a:lnTo>
                      <a:pt x="92" y="319"/>
                    </a:lnTo>
                    <a:lnTo>
                      <a:pt x="104" y="319"/>
                    </a:lnTo>
                    <a:lnTo>
                      <a:pt x="116" y="319"/>
                    </a:lnTo>
                    <a:lnTo>
                      <a:pt x="123" y="318"/>
                    </a:lnTo>
                    <a:lnTo>
                      <a:pt x="129" y="316"/>
                    </a:lnTo>
                    <a:lnTo>
                      <a:pt x="136" y="312"/>
                    </a:lnTo>
                    <a:lnTo>
                      <a:pt x="144" y="309"/>
                    </a:lnTo>
                    <a:lnTo>
                      <a:pt x="151" y="305"/>
                    </a:lnTo>
                    <a:lnTo>
                      <a:pt x="158" y="304"/>
                    </a:lnTo>
                    <a:lnTo>
                      <a:pt x="164" y="304"/>
                    </a:lnTo>
                    <a:lnTo>
                      <a:pt x="171" y="306"/>
                    </a:lnTo>
                    <a:lnTo>
                      <a:pt x="176" y="306"/>
                    </a:lnTo>
                    <a:lnTo>
                      <a:pt x="182" y="305"/>
                    </a:lnTo>
                    <a:lnTo>
                      <a:pt x="187" y="300"/>
                    </a:lnTo>
                    <a:lnTo>
                      <a:pt x="191" y="294"/>
                    </a:lnTo>
                    <a:lnTo>
                      <a:pt x="197" y="289"/>
                    </a:lnTo>
                    <a:lnTo>
                      <a:pt x="198" y="285"/>
                    </a:lnTo>
                    <a:lnTo>
                      <a:pt x="191" y="279"/>
                    </a:lnTo>
                    <a:lnTo>
                      <a:pt x="180" y="273"/>
                    </a:lnTo>
                    <a:lnTo>
                      <a:pt x="173" y="270"/>
                    </a:lnTo>
                    <a:lnTo>
                      <a:pt x="169" y="266"/>
                    </a:lnTo>
                    <a:lnTo>
                      <a:pt x="172" y="263"/>
                    </a:lnTo>
                    <a:lnTo>
                      <a:pt x="177" y="259"/>
                    </a:lnTo>
                    <a:lnTo>
                      <a:pt x="181" y="256"/>
                    </a:lnTo>
                    <a:lnTo>
                      <a:pt x="182" y="251"/>
                    </a:lnTo>
                    <a:lnTo>
                      <a:pt x="182" y="244"/>
                    </a:lnTo>
                    <a:lnTo>
                      <a:pt x="180" y="238"/>
                    </a:lnTo>
                    <a:lnTo>
                      <a:pt x="179" y="235"/>
                    </a:lnTo>
                    <a:lnTo>
                      <a:pt x="179" y="232"/>
                    </a:lnTo>
                    <a:lnTo>
                      <a:pt x="182" y="227"/>
                    </a:lnTo>
                    <a:lnTo>
                      <a:pt x="188" y="219"/>
                    </a:lnTo>
                    <a:lnTo>
                      <a:pt x="195" y="209"/>
                    </a:lnTo>
                    <a:lnTo>
                      <a:pt x="197" y="197"/>
                    </a:lnTo>
                    <a:lnTo>
                      <a:pt x="190" y="187"/>
                    </a:lnTo>
                    <a:lnTo>
                      <a:pt x="177" y="179"/>
                    </a:lnTo>
                    <a:lnTo>
                      <a:pt x="168" y="173"/>
                    </a:lnTo>
                    <a:lnTo>
                      <a:pt x="165" y="168"/>
                    </a:lnTo>
                    <a:lnTo>
                      <a:pt x="168" y="162"/>
                    </a:lnTo>
                    <a:lnTo>
                      <a:pt x="177" y="156"/>
                    </a:lnTo>
                    <a:lnTo>
                      <a:pt x="188" y="149"/>
                    </a:lnTo>
                    <a:lnTo>
                      <a:pt x="195" y="139"/>
                    </a:lnTo>
                    <a:lnTo>
                      <a:pt x="195" y="130"/>
                    </a:lnTo>
                    <a:lnTo>
                      <a:pt x="192" y="120"/>
                    </a:lnTo>
                    <a:lnTo>
                      <a:pt x="194" y="109"/>
                    </a:lnTo>
                    <a:lnTo>
                      <a:pt x="195" y="100"/>
                    </a:lnTo>
                    <a:lnTo>
                      <a:pt x="196" y="90"/>
                    </a:lnTo>
                    <a:lnTo>
                      <a:pt x="197" y="77"/>
                    </a:lnTo>
                    <a:lnTo>
                      <a:pt x="199" y="65"/>
                    </a:lnTo>
                    <a:lnTo>
                      <a:pt x="201" y="55"/>
                    </a:lnTo>
                    <a:lnTo>
                      <a:pt x="196" y="52"/>
                    </a:lnTo>
                    <a:lnTo>
                      <a:pt x="189" y="54"/>
                    </a:lnTo>
                    <a:lnTo>
                      <a:pt x="183" y="54"/>
                    </a:lnTo>
                    <a:lnTo>
                      <a:pt x="183" y="51"/>
                    </a:lnTo>
                    <a:lnTo>
                      <a:pt x="190" y="40"/>
                    </a:lnTo>
                    <a:lnTo>
                      <a:pt x="197" y="29"/>
                    </a:lnTo>
                    <a:lnTo>
                      <a:pt x="199" y="18"/>
                    </a:lnTo>
                    <a:lnTo>
                      <a:pt x="198" y="10"/>
                    </a:lnTo>
                    <a:lnTo>
                      <a:pt x="194" y="6"/>
                    </a:lnTo>
                    <a:lnTo>
                      <a:pt x="192" y="5"/>
                    </a:lnTo>
                    <a:lnTo>
                      <a:pt x="190" y="5"/>
                    </a:lnTo>
                    <a:lnTo>
                      <a:pt x="189" y="5"/>
                    </a:lnTo>
                    <a:lnTo>
                      <a:pt x="187" y="5"/>
                    </a:lnTo>
                    <a:lnTo>
                      <a:pt x="179" y="6"/>
                    </a:lnTo>
                    <a:lnTo>
                      <a:pt x="173" y="3"/>
                    </a:lnTo>
                    <a:lnTo>
                      <a:pt x="168" y="1"/>
                    </a:lnTo>
                    <a:lnTo>
                      <a:pt x="164" y="0"/>
                    </a:lnTo>
                    <a:lnTo>
                      <a:pt x="163" y="0"/>
                    </a:lnTo>
                    <a:lnTo>
                      <a:pt x="161" y="0"/>
                    </a:lnTo>
                    <a:lnTo>
                      <a:pt x="160" y="1"/>
                    </a:lnTo>
                    <a:lnTo>
                      <a:pt x="159" y="2"/>
                    </a:lnTo>
                    <a:lnTo>
                      <a:pt x="156" y="5"/>
                    </a:lnTo>
                    <a:lnTo>
                      <a:pt x="151" y="6"/>
                    </a:lnTo>
                    <a:lnTo>
                      <a:pt x="145" y="6"/>
                    </a:lnTo>
                    <a:lnTo>
                      <a:pt x="139" y="7"/>
                    </a:lnTo>
                    <a:lnTo>
                      <a:pt x="135" y="8"/>
                    </a:lnTo>
                    <a:lnTo>
                      <a:pt x="129" y="9"/>
                    </a:lnTo>
                    <a:lnTo>
                      <a:pt x="126" y="10"/>
                    </a:lnTo>
                    <a:lnTo>
                      <a:pt x="123" y="14"/>
                    </a:lnTo>
                    <a:lnTo>
                      <a:pt x="121" y="17"/>
                    </a:lnTo>
                    <a:lnTo>
                      <a:pt x="119" y="18"/>
                    </a:lnTo>
                    <a:lnTo>
                      <a:pt x="115" y="18"/>
                    </a:lnTo>
                    <a:lnTo>
                      <a:pt x="108" y="20"/>
                    </a:lnTo>
                    <a:lnTo>
                      <a:pt x="100" y="23"/>
                    </a:lnTo>
                    <a:lnTo>
                      <a:pt x="93" y="26"/>
                    </a:lnTo>
                    <a:lnTo>
                      <a:pt x="87" y="31"/>
                    </a:lnTo>
                    <a:lnTo>
                      <a:pt x="82" y="39"/>
                    </a:lnTo>
                    <a:lnTo>
                      <a:pt x="80" y="47"/>
                    </a:lnTo>
                    <a:lnTo>
                      <a:pt x="81" y="54"/>
                    </a:lnTo>
                    <a:lnTo>
                      <a:pt x="81" y="59"/>
                    </a:lnTo>
                    <a:lnTo>
                      <a:pt x="80" y="60"/>
                    </a:lnTo>
                    <a:lnTo>
                      <a:pt x="74" y="61"/>
                    </a:lnTo>
                    <a:lnTo>
                      <a:pt x="67" y="62"/>
                    </a:lnTo>
                    <a:lnTo>
                      <a:pt x="60" y="66"/>
                    </a:lnTo>
                    <a:lnTo>
                      <a:pt x="59" y="70"/>
                    </a:lnTo>
                    <a:lnTo>
                      <a:pt x="57" y="74"/>
                    </a:lnTo>
                    <a:lnTo>
                      <a:pt x="52" y="77"/>
                    </a:lnTo>
                    <a:lnTo>
                      <a:pt x="46" y="81"/>
                    </a:lnTo>
                    <a:lnTo>
                      <a:pt x="43" y="84"/>
                    </a:lnTo>
                    <a:lnTo>
                      <a:pt x="40" y="89"/>
                    </a:lnTo>
                    <a:lnTo>
                      <a:pt x="37" y="93"/>
                    </a:lnTo>
                    <a:lnTo>
                      <a:pt x="35" y="99"/>
                    </a:lnTo>
                    <a:lnTo>
                      <a:pt x="38" y="107"/>
                    </a:lnTo>
                    <a:lnTo>
                      <a:pt x="44" y="115"/>
                    </a:lnTo>
                    <a:lnTo>
                      <a:pt x="47" y="122"/>
                    </a:lnTo>
                    <a:lnTo>
                      <a:pt x="49" y="128"/>
                    </a:lnTo>
                    <a:lnTo>
                      <a:pt x="47" y="132"/>
                    </a:lnTo>
                    <a:lnTo>
                      <a:pt x="45" y="138"/>
                    </a:lnTo>
                    <a:lnTo>
                      <a:pt x="44" y="143"/>
                    </a:lnTo>
                    <a:lnTo>
                      <a:pt x="43" y="143"/>
                    </a:lnTo>
                    <a:lnTo>
                      <a:pt x="38" y="136"/>
                    </a:lnTo>
                    <a:lnTo>
                      <a:pt x="34" y="126"/>
                    </a:lnTo>
                    <a:lnTo>
                      <a:pt x="31" y="118"/>
                    </a:lnTo>
                    <a:lnTo>
                      <a:pt x="28" y="113"/>
                    </a:lnTo>
                    <a:lnTo>
                      <a:pt x="24" y="114"/>
                    </a:lnTo>
                    <a:lnTo>
                      <a:pt x="21" y="118"/>
                    </a:lnTo>
                    <a:lnTo>
                      <a:pt x="16" y="123"/>
                    </a:lnTo>
                    <a:lnTo>
                      <a:pt x="12" y="128"/>
                    </a:lnTo>
                    <a:lnTo>
                      <a:pt x="9" y="132"/>
                    </a:lnTo>
                    <a:lnTo>
                      <a:pt x="7" y="141"/>
                    </a:lnTo>
                    <a:lnTo>
                      <a:pt x="4" y="153"/>
                    </a:lnTo>
                    <a:lnTo>
                      <a:pt x="0" y="166"/>
                    </a:lnTo>
                    <a:lnTo>
                      <a:pt x="0" y="176"/>
                    </a:lnTo>
                    <a:lnTo>
                      <a:pt x="1" y="184"/>
                    </a:lnTo>
                    <a:lnTo>
                      <a:pt x="2" y="190"/>
                    </a:lnTo>
                    <a:lnTo>
                      <a:pt x="6" y="195"/>
                    </a:lnTo>
                    <a:lnTo>
                      <a:pt x="12" y="198"/>
                    </a:lnTo>
                    <a:lnTo>
                      <a:pt x="19" y="199"/>
                    </a:lnTo>
                    <a:lnTo>
                      <a:pt x="23" y="200"/>
                    </a:lnTo>
                    <a:lnTo>
                      <a:pt x="27" y="200"/>
                    </a:lnTo>
                    <a:lnTo>
                      <a:pt x="30" y="199"/>
                    </a:lnTo>
                    <a:lnTo>
                      <a:pt x="31" y="200"/>
                    </a:lnTo>
                    <a:lnTo>
                      <a:pt x="30" y="205"/>
                    </a:lnTo>
                    <a:lnTo>
                      <a:pt x="28" y="211"/>
                    </a:lnTo>
                    <a:lnTo>
                      <a:pt x="24" y="215"/>
                    </a:lnTo>
                    <a:lnTo>
                      <a:pt x="23" y="219"/>
                    </a:lnTo>
                    <a:lnTo>
                      <a:pt x="24" y="224"/>
                    </a:lnTo>
                    <a:lnTo>
                      <a:pt x="28" y="229"/>
                    </a:lnTo>
                    <a:lnTo>
                      <a:pt x="31" y="234"/>
                    </a:lnTo>
                    <a:lnTo>
                      <a:pt x="36" y="238"/>
                    </a:lnTo>
                    <a:lnTo>
                      <a:pt x="44" y="245"/>
                    </a:lnTo>
                    <a:lnTo>
                      <a:pt x="54" y="248"/>
                    </a:lnTo>
                    <a:lnTo>
                      <a:pt x="63" y="244"/>
                    </a:lnTo>
                    <a:lnTo>
                      <a:pt x="70" y="237"/>
                    </a:lnTo>
                    <a:lnTo>
                      <a:pt x="75" y="232"/>
                    </a:lnTo>
                    <a:lnTo>
                      <a:pt x="77" y="229"/>
                    </a:lnTo>
                    <a:lnTo>
                      <a:pt x="82" y="230"/>
                    </a:lnTo>
                    <a:lnTo>
                      <a:pt x="88" y="234"/>
                    </a:lnTo>
                    <a:lnTo>
                      <a:pt x="96" y="240"/>
                    </a:lnTo>
                    <a:lnTo>
                      <a:pt x="104" y="247"/>
                    </a:lnTo>
                    <a:lnTo>
                      <a:pt x="111" y="256"/>
                    </a:lnTo>
                    <a:lnTo>
                      <a:pt x="113" y="263"/>
                    </a:lnTo>
                    <a:lnTo>
                      <a:pt x="113" y="264"/>
                    </a:lnTo>
                    <a:lnTo>
                      <a:pt x="110" y="262"/>
                    </a:lnTo>
                    <a:lnTo>
                      <a:pt x="103" y="256"/>
                    </a:lnTo>
                    <a:lnTo>
                      <a:pt x="93" y="252"/>
                    </a:lnTo>
                    <a:lnTo>
                      <a:pt x="85" y="252"/>
                    </a:lnTo>
                    <a:lnTo>
                      <a:pt x="82" y="258"/>
                    </a:lnTo>
                    <a:lnTo>
                      <a:pt x="84" y="26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4" name="Freeform 203"/>
              <p:cNvSpPr>
                <a:spLocks/>
              </p:cNvSpPr>
              <p:nvPr/>
            </p:nvSpPr>
            <p:spPr bwMode="auto">
              <a:xfrm>
                <a:off x="2488798" y="1266403"/>
                <a:ext cx="43740" cy="20852"/>
              </a:xfrm>
              <a:custGeom>
                <a:avLst/>
                <a:gdLst>
                  <a:gd name="T0" fmla="*/ 2147483647 w 34"/>
                  <a:gd name="T1" fmla="*/ 0 h 18"/>
                  <a:gd name="T2" fmla="*/ 2147483647 w 34"/>
                  <a:gd name="T3" fmla="*/ 2147483647 h 18"/>
                  <a:gd name="T4" fmla="*/ 2147483647 w 34"/>
                  <a:gd name="T5" fmla="*/ 2147483647 h 18"/>
                  <a:gd name="T6" fmla="*/ 2147483647 w 34"/>
                  <a:gd name="T7" fmla="*/ 2147483647 h 18"/>
                  <a:gd name="T8" fmla="*/ 2147483647 w 34"/>
                  <a:gd name="T9" fmla="*/ 2147483647 h 18"/>
                  <a:gd name="T10" fmla="*/ 2147483647 w 34"/>
                  <a:gd name="T11" fmla="*/ 2147483647 h 18"/>
                  <a:gd name="T12" fmla="*/ 2147483647 w 34"/>
                  <a:gd name="T13" fmla="*/ 2147483647 h 18"/>
                  <a:gd name="T14" fmla="*/ 2147483647 w 34"/>
                  <a:gd name="T15" fmla="*/ 2147483647 h 18"/>
                  <a:gd name="T16" fmla="*/ 2147483647 w 34"/>
                  <a:gd name="T17" fmla="*/ 2147483647 h 18"/>
                  <a:gd name="T18" fmla="*/ 2147483647 w 34"/>
                  <a:gd name="T19" fmla="*/ 2147483647 h 18"/>
                  <a:gd name="T20" fmla="*/ 0 w 34"/>
                  <a:gd name="T21" fmla="*/ 2147483647 h 18"/>
                  <a:gd name="T22" fmla="*/ 0 w 34"/>
                  <a:gd name="T23" fmla="*/ 2147483647 h 18"/>
                  <a:gd name="T24" fmla="*/ 2147483647 w 34"/>
                  <a:gd name="T25" fmla="*/ 2147483647 h 18"/>
                  <a:gd name="T26" fmla="*/ 2147483647 w 34"/>
                  <a:gd name="T27" fmla="*/ 2147483647 h 18"/>
                  <a:gd name="T28" fmla="*/ 2147483647 w 34"/>
                  <a:gd name="T29" fmla="*/ 2147483647 h 18"/>
                  <a:gd name="T30" fmla="*/ 2147483647 w 34"/>
                  <a:gd name="T31" fmla="*/ 2147483647 h 18"/>
                  <a:gd name="T32" fmla="*/ 2147483647 w 34"/>
                  <a:gd name="T33" fmla="*/ 0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4" h="18">
                    <a:moveTo>
                      <a:pt x="31" y="0"/>
                    </a:moveTo>
                    <a:lnTo>
                      <a:pt x="32" y="1"/>
                    </a:lnTo>
                    <a:lnTo>
                      <a:pt x="34" y="3"/>
                    </a:lnTo>
                    <a:lnTo>
                      <a:pt x="34" y="6"/>
                    </a:lnTo>
                    <a:lnTo>
                      <a:pt x="30" y="10"/>
                    </a:lnTo>
                    <a:lnTo>
                      <a:pt x="24" y="14"/>
                    </a:lnTo>
                    <a:lnTo>
                      <a:pt x="22" y="16"/>
                    </a:lnTo>
                    <a:lnTo>
                      <a:pt x="19" y="18"/>
                    </a:lnTo>
                    <a:lnTo>
                      <a:pt x="12" y="18"/>
                    </a:lnTo>
                    <a:lnTo>
                      <a:pt x="4" y="16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4" y="7"/>
                    </a:lnTo>
                    <a:lnTo>
                      <a:pt x="14" y="4"/>
                    </a:lnTo>
                    <a:lnTo>
                      <a:pt x="22" y="2"/>
                    </a:lnTo>
                    <a:lnTo>
                      <a:pt x="29" y="1"/>
                    </a:lnTo>
                    <a:lnTo>
                      <a:pt x="31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5" name="Freeform 204"/>
              <p:cNvSpPr>
                <a:spLocks/>
              </p:cNvSpPr>
              <p:nvPr/>
            </p:nvSpPr>
            <p:spPr bwMode="auto">
              <a:xfrm>
                <a:off x="2465977" y="1211433"/>
                <a:ext cx="39937" cy="56867"/>
              </a:xfrm>
              <a:custGeom>
                <a:avLst/>
                <a:gdLst>
                  <a:gd name="T0" fmla="*/ 2147483647 w 34"/>
                  <a:gd name="T1" fmla="*/ 2147483647 h 46"/>
                  <a:gd name="T2" fmla="*/ 2147483647 w 34"/>
                  <a:gd name="T3" fmla="*/ 2147483647 h 46"/>
                  <a:gd name="T4" fmla="*/ 2147483647 w 34"/>
                  <a:gd name="T5" fmla="*/ 2147483647 h 46"/>
                  <a:gd name="T6" fmla="*/ 2147483647 w 34"/>
                  <a:gd name="T7" fmla="*/ 0 h 46"/>
                  <a:gd name="T8" fmla="*/ 2147483647 w 34"/>
                  <a:gd name="T9" fmla="*/ 0 h 46"/>
                  <a:gd name="T10" fmla="*/ 2147483647 w 34"/>
                  <a:gd name="T11" fmla="*/ 2147483647 h 46"/>
                  <a:gd name="T12" fmla="*/ 0 w 34"/>
                  <a:gd name="T13" fmla="*/ 2147483647 h 46"/>
                  <a:gd name="T14" fmla="*/ 2147483647 w 34"/>
                  <a:gd name="T15" fmla="*/ 2147483647 h 46"/>
                  <a:gd name="T16" fmla="*/ 2147483647 w 34"/>
                  <a:gd name="T17" fmla="*/ 2147483647 h 46"/>
                  <a:gd name="T18" fmla="*/ 2147483647 w 34"/>
                  <a:gd name="T19" fmla="*/ 2147483647 h 46"/>
                  <a:gd name="T20" fmla="*/ 2147483647 w 34"/>
                  <a:gd name="T21" fmla="*/ 2147483647 h 46"/>
                  <a:gd name="T22" fmla="*/ 2147483647 w 34"/>
                  <a:gd name="T23" fmla="*/ 2147483647 h 46"/>
                  <a:gd name="T24" fmla="*/ 2147483647 w 34"/>
                  <a:gd name="T25" fmla="*/ 2147483647 h 46"/>
                  <a:gd name="T26" fmla="*/ 2147483647 w 34"/>
                  <a:gd name="T27" fmla="*/ 2147483647 h 46"/>
                  <a:gd name="T28" fmla="*/ 2147483647 w 34"/>
                  <a:gd name="T29" fmla="*/ 2147483647 h 46"/>
                  <a:gd name="T30" fmla="*/ 2147483647 w 34"/>
                  <a:gd name="T31" fmla="*/ 2147483647 h 46"/>
                  <a:gd name="T32" fmla="*/ 2147483647 w 34"/>
                  <a:gd name="T33" fmla="*/ 2147483647 h 46"/>
                  <a:gd name="T34" fmla="*/ 2147483647 w 34"/>
                  <a:gd name="T35" fmla="*/ 2147483647 h 46"/>
                  <a:gd name="T36" fmla="*/ 2147483647 w 34"/>
                  <a:gd name="T37" fmla="*/ 2147483647 h 46"/>
                  <a:gd name="T38" fmla="*/ 2147483647 w 34"/>
                  <a:gd name="T39" fmla="*/ 2147483647 h 46"/>
                  <a:gd name="T40" fmla="*/ 2147483647 w 34"/>
                  <a:gd name="T41" fmla="*/ 2147483647 h 46"/>
                  <a:gd name="T42" fmla="*/ 2147483647 w 34"/>
                  <a:gd name="T43" fmla="*/ 2147483647 h 46"/>
                  <a:gd name="T44" fmla="*/ 2147483647 w 34"/>
                  <a:gd name="T45" fmla="*/ 2147483647 h 46"/>
                  <a:gd name="T46" fmla="*/ 2147483647 w 34"/>
                  <a:gd name="T47" fmla="*/ 2147483647 h 46"/>
                  <a:gd name="T48" fmla="*/ 2147483647 w 34"/>
                  <a:gd name="T49" fmla="*/ 2147483647 h 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4" h="46">
                    <a:moveTo>
                      <a:pt x="22" y="14"/>
                    </a:moveTo>
                    <a:lnTo>
                      <a:pt x="20" y="10"/>
                    </a:lnTo>
                    <a:lnTo>
                      <a:pt x="14" y="5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1" y="5"/>
                    </a:lnTo>
                    <a:lnTo>
                      <a:pt x="0" y="10"/>
                    </a:lnTo>
                    <a:lnTo>
                      <a:pt x="1" y="15"/>
                    </a:lnTo>
                    <a:lnTo>
                      <a:pt x="1" y="20"/>
                    </a:lnTo>
                    <a:lnTo>
                      <a:pt x="3" y="27"/>
                    </a:lnTo>
                    <a:lnTo>
                      <a:pt x="4" y="36"/>
                    </a:lnTo>
                    <a:lnTo>
                      <a:pt x="7" y="43"/>
                    </a:lnTo>
                    <a:lnTo>
                      <a:pt x="11" y="46"/>
                    </a:lnTo>
                    <a:lnTo>
                      <a:pt x="16" y="46"/>
                    </a:lnTo>
                    <a:lnTo>
                      <a:pt x="21" y="44"/>
                    </a:lnTo>
                    <a:lnTo>
                      <a:pt x="26" y="42"/>
                    </a:lnTo>
                    <a:lnTo>
                      <a:pt x="29" y="38"/>
                    </a:lnTo>
                    <a:lnTo>
                      <a:pt x="31" y="33"/>
                    </a:lnTo>
                    <a:lnTo>
                      <a:pt x="34" y="30"/>
                    </a:lnTo>
                    <a:lnTo>
                      <a:pt x="34" y="27"/>
                    </a:lnTo>
                    <a:lnTo>
                      <a:pt x="30" y="22"/>
                    </a:lnTo>
                    <a:lnTo>
                      <a:pt x="26" y="17"/>
                    </a:lnTo>
                    <a:lnTo>
                      <a:pt x="23" y="15"/>
                    </a:lnTo>
                    <a:lnTo>
                      <a:pt x="22" y="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6" name="Freeform 205"/>
              <p:cNvSpPr>
                <a:spLocks/>
              </p:cNvSpPr>
              <p:nvPr/>
            </p:nvSpPr>
            <p:spPr bwMode="auto">
              <a:xfrm>
                <a:off x="2386105" y="1184895"/>
                <a:ext cx="72266" cy="81508"/>
              </a:xfrm>
              <a:custGeom>
                <a:avLst/>
                <a:gdLst>
                  <a:gd name="T0" fmla="*/ 2147483647 w 58"/>
                  <a:gd name="T1" fmla="*/ 2147483647 h 67"/>
                  <a:gd name="T2" fmla="*/ 2147483647 w 58"/>
                  <a:gd name="T3" fmla="*/ 2147483647 h 67"/>
                  <a:gd name="T4" fmla="*/ 2147483647 w 58"/>
                  <a:gd name="T5" fmla="*/ 2147483647 h 67"/>
                  <a:gd name="T6" fmla="*/ 2147483647 w 58"/>
                  <a:gd name="T7" fmla="*/ 2147483647 h 67"/>
                  <a:gd name="T8" fmla="*/ 2147483647 w 58"/>
                  <a:gd name="T9" fmla="*/ 2147483647 h 67"/>
                  <a:gd name="T10" fmla="*/ 2147483647 w 58"/>
                  <a:gd name="T11" fmla="*/ 2147483647 h 67"/>
                  <a:gd name="T12" fmla="*/ 2147483647 w 58"/>
                  <a:gd name="T13" fmla="*/ 2147483647 h 67"/>
                  <a:gd name="T14" fmla="*/ 2147483647 w 58"/>
                  <a:gd name="T15" fmla="*/ 2147483647 h 67"/>
                  <a:gd name="T16" fmla="*/ 2147483647 w 58"/>
                  <a:gd name="T17" fmla="*/ 2147483647 h 67"/>
                  <a:gd name="T18" fmla="*/ 2147483647 w 58"/>
                  <a:gd name="T19" fmla="*/ 2147483647 h 67"/>
                  <a:gd name="T20" fmla="*/ 2147483647 w 58"/>
                  <a:gd name="T21" fmla="*/ 2147483647 h 67"/>
                  <a:gd name="T22" fmla="*/ 2147483647 w 58"/>
                  <a:gd name="T23" fmla="*/ 2147483647 h 67"/>
                  <a:gd name="T24" fmla="*/ 2147483647 w 58"/>
                  <a:gd name="T25" fmla="*/ 2147483647 h 67"/>
                  <a:gd name="T26" fmla="*/ 2147483647 w 58"/>
                  <a:gd name="T27" fmla="*/ 2147483647 h 67"/>
                  <a:gd name="T28" fmla="*/ 2147483647 w 58"/>
                  <a:gd name="T29" fmla="*/ 2147483647 h 67"/>
                  <a:gd name="T30" fmla="*/ 2147483647 w 58"/>
                  <a:gd name="T31" fmla="*/ 2147483647 h 67"/>
                  <a:gd name="T32" fmla="*/ 2147483647 w 58"/>
                  <a:gd name="T33" fmla="*/ 2147483647 h 67"/>
                  <a:gd name="T34" fmla="*/ 2147483647 w 58"/>
                  <a:gd name="T35" fmla="*/ 2147483647 h 67"/>
                  <a:gd name="T36" fmla="*/ 2147483647 w 58"/>
                  <a:gd name="T37" fmla="*/ 2147483647 h 67"/>
                  <a:gd name="T38" fmla="*/ 2147483647 w 58"/>
                  <a:gd name="T39" fmla="*/ 2147483647 h 67"/>
                  <a:gd name="T40" fmla="*/ 2147483647 w 58"/>
                  <a:gd name="T41" fmla="*/ 2147483647 h 67"/>
                  <a:gd name="T42" fmla="*/ 2147483647 w 58"/>
                  <a:gd name="T43" fmla="*/ 2147483647 h 67"/>
                  <a:gd name="T44" fmla="*/ 2147483647 w 58"/>
                  <a:gd name="T45" fmla="*/ 2147483647 h 67"/>
                  <a:gd name="T46" fmla="*/ 0 w 58"/>
                  <a:gd name="T47" fmla="*/ 2147483647 h 67"/>
                  <a:gd name="T48" fmla="*/ 2147483647 w 58"/>
                  <a:gd name="T49" fmla="*/ 0 h 67"/>
                  <a:gd name="T50" fmla="*/ 2147483647 w 58"/>
                  <a:gd name="T51" fmla="*/ 0 h 67"/>
                  <a:gd name="T52" fmla="*/ 2147483647 w 58"/>
                  <a:gd name="T53" fmla="*/ 0 h 67"/>
                  <a:gd name="T54" fmla="*/ 2147483647 w 58"/>
                  <a:gd name="T55" fmla="*/ 2147483647 h 67"/>
                  <a:gd name="T56" fmla="*/ 2147483647 w 58"/>
                  <a:gd name="T57" fmla="*/ 2147483647 h 67"/>
                  <a:gd name="T58" fmla="*/ 2147483647 w 58"/>
                  <a:gd name="T59" fmla="*/ 2147483647 h 67"/>
                  <a:gd name="T60" fmla="*/ 2147483647 w 58"/>
                  <a:gd name="T61" fmla="*/ 2147483647 h 67"/>
                  <a:gd name="T62" fmla="*/ 2147483647 w 58"/>
                  <a:gd name="T63" fmla="*/ 2147483647 h 67"/>
                  <a:gd name="T64" fmla="*/ 2147483647 w 58"/>
                  <a:gd name="T65" fmla="*/ 2147483647 h 67"/>
                  <a:gd name="T66" fmla="*/ 2147483647 w 58"/>
                  <a:gd name="T67" fmla="*/ 2147483647 h 67"/>
                  <a:gd name="T68" fmla="*/ 2147483647 w 58"/>
                  <a:gd name="T69" fmla="*/ 2147483647 h 67"/>
                  <a:gd name="T70" fmla="*/ 2147483647 w 58"/>
                  <a:gd name="T71" fmla="*/ 2147483647 h 67"/>
                  <a:gd name="T72" fmla="*/ 2147483647 w 58"/>
                  <a:gd name="T73" fmla="*/ 2147483647 h 6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8" h="67">
                    <a:moveTo>
                      <a:pt x="53" y="34"/>
                    </a:moveTo>
                    <a:lnTo>
                      <a:pt x="54" y="37"/>
                    </a:lnTo>
                    <a:lnTo>
                      <a:pt x="57" y="44"/>
                    </a:lnTo>
                    <a:lnTo>
                      <a:pt x="58" y="53"/>
                    </a:lnTo>
                    <a:lnTo>
                      <a:pt x="57" y="60"/>
                    </a:lnTo>
                    <a:lnTo>
                      <a:pt x="54" y="64"/>
                    </a:lnTo>
                    <a:lnTo>
                      <a:pt x="52" y="66"/>
                    </a:lnTo>
                    <a:lnTo>
                      <a:pt x="48" y="67"/>
                    </a:lnTo>
                    <a:lnTo>
                      <a:pt x="44" y="65"/>
                    </a:lnTo>
                    <a:lnTo>
                      <a:pt x="39" y="62"/>
                    </a:lnTo>
                    <a:lnTo>
                      <a:pt x="35" y="60"/>
                    </a:lnTo>
                    <a:lnTo>
                      <a:pt x="32" y="58"/>
                    </a:lnTo>
                    <a:lnTo>
                      <a:pt x="29" y="53"/>
                    </a:lnTo>
                    <a:lnTo>
                      <a:pt x="24" y="50"/>
                    </a:lnTo>
                    <a:lnTo>
                      <a:pt x="17" y="49"/>
                    </a:lnTo>
                    <a:lnTo>
                      <a:pt x="12" y="47"/>
                    </a:lnTo>
                    <a:lnTo>
                      <a:pt x="8" y="42"/>
                    </a:lnTo>
                    <a:lnTo>
                      <a:pt x="9" y="37"/>
                    </a:lnTo>
                    <a:lnTo>
                      <a:pt x="13" y="37"/>
                    </a:lnTo>
                    <a:lnTo>
                      <a:pt x="15" y="36"/>
                    </a:lnTo>
                    <a:lnTo>
                      <a:pt x="13" y="30"/>
                    </a:lnTo>
                    <a:lnTo>
                      <a:pt x="7" y="20"/>
                    </a:lnTo>
                    <a:lnTo>
                      <a:pt x="2" y="11"/>
                    </a:lnTo>
                    <a:lnTo>
                      <a:pt x="0" y="4"/>
                    </a:lnTo>
                    <a:lnTo>
                      <a:pt x="4" y="0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19" y="2"/>
                    </a:lnTo>
                    <a:lnTo>
                      <a:pt x="23" y="8"/>
                    </a:lnTo>
                    <a:lnTo>
                      <a:pt x="28" y="13"/>
                    </a:lnTo>
                    <a:lnTo>
                      <a:pt x="34" y="15"/>
                    </a:lnTo>
                    <a:lnTo>
                      <a:pt x="38" y="16"/>
                    </a:lnTo>
                    <a:lnTo>
                      <a:pt x="40" y="19"/>
                    </a:lnTo>
                    <a:lnTo>
                      <a:pt x="43" y="24"/>
                    </a:lnTo>
                    <a:lnTo>
                      <a:pt x="47" y="29"/>
                    </a:lnTo>
                    <a:lnTo>
                      <a:pt x="51" y="32"/>
                    </a:lnTo>
                    <a:lnTo>
                      <a:pt x="53" y="3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7" name="Freeform 206"/>
              <p:cNvSpPr>
                <a:spLocks/>
              </p:cNvSpPr>
              <p:nvPr/>
            </p:nvSpPr>
            <p:spPr bwMode="auto">
              <a:xfrm>
                <a:off x="2095141" y="1480601"/>
                <a:ext cx="323293" cy="280541"/>
              </a:xfrm>
              <a:custGeom>
                <a:avLst/>
                <a:gdLst>
                  <a:gd name="T0" fmla="*/ 2147483647 w 249"/>
                  <a:gd name="T1" fmla="*/ 2147483647 h 231"/>
                  <a:gd name="T2" fmla="*/ 2147483647 w 249"/>
                  <a:gd name="T3" fmla="*/ 2147483647 h 231"/>
                  <a:gd name="T4" fmla="*/ 2147483647 w 249"/>
                  <a:gd name="T5" fmla="*/ 2147483647 h 231"/>
                  <a:gd name="T6" fmla="*/ 2147483647 w 249"/>
                  <a:gd name="T7" fmla="*/ 2147483647 h 231"/>
                  <a:gd name="T8" fmla="*/ 2147483647 w 249"/>
                  <a:gd name="T9" fmla="*/ 2147483647 h 231"/>
                  <a:gd name="T10" fmla="*/ 2147483647 w 249"/>
                  <a:gd name="T11" fmla="*/ 2147483647 h 231"/>
                  <a:gd name="T12" fmla="*/ 2147483647 w 249"/>
                  <a:gd name="T13" fmla="*/ 2147483647 h 231"/>
                  <a:gd name="T14" fmla="*/ 2147483647 w 249"/>
                  <a:gd name="T15" fmla="*/ 2147483647 h 231"/>
                  <a:gd name="T16" fmla="*/ 2147483647 w 249"/>
                  <a:gd name="T17" fmla="*/ 2147483647 h 231"/>
                  <a:gd name="T18" fmla="*/ 2147483647 w 249"/>
                  <a:gd name="T19" fmla="*/ 2147483647 h 231"/>
                  <a:gd name="T20" fmla="*/ 2147483647 w 249"/>
                  <a:gd name="T21" fmla="*/ 2147483647 h 231"/>
                  <a:gd name="T22" fmla="*/ 2147483647 w 249"/>
                  <a:gd name="T23" fmla="*/ 2147483647 h 231"/>
                  <a:gd name="T24" fmla="*/ 2147483647 w 249"/>
                  <a:gd name="T25" fmla="*/ 2147483647 h 231"/>
                  <a:gd name="T26" fmla="*/ 2147483647 w 249"/>
                  <a:gd name="T27" fmla="*/ 2147483647 h 231"/>
                  <a:gd name="T28" fmla="*/ 2147483647 w 249"/>
                  <a:gd name="T29" fmla="*/ 2147483647 h 231"/>
                  <a:gd name="T30" fmla="*/ 2147483647 w 249"/>
                  <a:gd name="T31" fmla="*/ 2147483647 h 231"/>
                  <a:gd name="T32" fmla="*/ 2147483647 w 249"/>
                  <a:gd name="T33" fmla="*/ 2147483647 h 231"/>
                  <a:gd name="T34" fmla="*/ 2147483647 w 249"/>
                  <a:gd name="T35" fmla="*/ 2147483647 h 231"/>
                  <a:gd name="T36" fmla="*/ 2147483647 w 249"/>
                  <a:gd name="T37" fmla="*/ 2147483647 h 231"/>
                  <a:gd name="T38" fmla="*/ 2147483647 w 249"/>
                  <a:gd name="T39" fmla="*/ 2147483647 h 231"/>
                  <a:gd name="T40" fmla="*/ 2147483647 w 249"/>
                  <a:gd name="T41" fmla="*/ 2147483647 h 231"/>
                  <a:gd name="T42" fmla="*/ 2147483647 w 249"/>
                  <a:gd name="T43" fmla="*/ 2147483647 h 231"/>
                  <a:gd name="T44" fmla="*/ 2147483647 w 249"/>
                  <a:gd name="T45" fmla="*/ 2147483647 h 231"/>
                  <a:gd name="T46" fmla="*/ 2147483647 w 249"/>
                  <a:gd name="T47" fmla="*/ 2147483647 h 231"/>
                  <a:gd name="T48" fmla="*/ 2147483647 w 249"/>
                  <a:gd name="T49" fmla="*/ 2147483647 h 231"/>
                  <a:gd name="T50" fmla="*/ 2147483647 w 249"/>
                  <a:gd name="T51" fmla="*/ 2147483647 h 231"/>
                  <a:gd name="T52" fmla="*/ 2147483647 w 249"/>
                  <a:gd name="T53" fmla="*/ 2147483647 h 231"/>
                  <a:gd name="T54" fmla="*/ 2147483647 w 249"/>
                  <a:gd name="T55" fmla="*/ 2147483647 h 231"/>
                  <a:gd name="T56" fmla="*/ 2147483647 w 249"/>
                  <a:gd name="T57" fmla="*/ 2147483647 h 231"/>
                  <a:gd name="T58" fmla="*/ 2147483647 w 249"/>
                  <a:gd name="T59" fmla="*/ 2147483647 h 231"/>
                  <a:gd name="T60" fmla="*/ 2147483647 w 249"/>
                  <a:gd name="T61" fmla="*/ 2147483647 h 231"/>
                  <a:gd name="T62" fmla="*/ 2147483647 w 249"/>
                  <a:gd name="T63" fmla="*/ 2147483647 h 231"/>
                  <a:gd name="T64" fmla="*/ 2147483647 w 249"/>
                  <a:gd name="T65" fmla="*/ 2147483647 h 231"/>
                  <a:gd name="T66" fmla="*/ 2147483647 w 249"/>
                  <a:gd name="T67" fmla="*/ 2147483647 h 231"/>
                  <a:gd name="T68" fmla="*/ 2147483647 w 249"/>
                  <a:gd name="T69" fmla="*/ 2147483647 h 231"/>
                  <a:gd name="T70" fmla="*/ 2147483647 w 249"/>
                  <a:gd name="T71" fmla="*/ 2147483647 h 231"/>
                  <a:gd name="T72" fmla="*/ 2147483647 w 249"/>
                  <a:gd name="T73" fmla="*/ 2147483647 h 231"/>
                  <a:gd name="T74" fmla="*/ 2147483647 w 249"/>
                  <a:gd name="T75" fmla="*/ 2147483647 h 231"/>
                  <a:gd name="T76" fmla="*/ 2147483647 w 249"/>
                  <a:gd name="T77" fmla="*/ 2147483647 h 231"/>
                  <a:gd name="T78" fmla="*/ 2147483647 w 249"/>
                  <a:gd name="T79" fmla="*/ 2147483647 h 231"/>
                  <a:gd name="T80" fmla="*/ 2147483647 w 249"/>
                  <a:gd name="T81" fmla="*/ 2147483647 h 231"/>
                  <a:gd name="T82" fmla="*/ 2147483647 w 249"/>
                  <a:gd name="T83" fmla="*/ 2147483647 h 231"/>
                  <a:gd name="T84" fmla="*/ 2147483647 w 249"/>
                  <a:gd name="T85" fmla="*/ 2147483647 h 231"/>
                  <a:gd name="T86" fmla="*/ 2147483647 w 249"/>
                  <a:gd name="T87" fmla="*/ 2147483647 h 231"/>
                  <a:gd name="T88" fmla="*/ 2147483647 w 249"/>
                  <a:gd name="T89" fmla="*/ 2147483647 h 231"/>
                  <a:gd name="T90" fmla="*/ 2147483647 w 249"/>
                  <a:gd name="T91" fmla="*/ 2147483647 h 231"/>
                  <a:gd name="T92" fmla="*/ 2147483647 w 249"/>
                  <a:gd name="T93" fmla="*/ 2147483647 h 231"/>
                  <a:gd name="T94" fmla="*/ 2147483647 w 249"/>
                  <a:gd name="T95" fmla="*/ 2147483647 h 231"/>
                  <a:gd name="T96" fmla="*/ 2147483647 w 249"/>
                  <a:gd name="T97" fmla="*/ 2147483647 h 23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49" h="231">
                    <a:moveTo>
                      <a:pt x="239" y="162"/>
                    </a:moveTo>
                    <a:lnTo>
                      <a:pt x="241" y="164"/>
                    </a:lnTo>
                    <a:lnTo>
                      <a:pt x="246" y="168"/>
                    </a:lnTo>
                    <a:lnTo>
                      <a:pt x="249" y="175"/>
                    </a:lnTo>
                    <a:lnTo>
                      <a:pt x="248" y="182"/>
                    </a:lnTo>
                    <a:lnTo>
                      <a:pt x="244" y="187"/>
                    </a:lnTo>
                    <a:lnTo>
                      <a:pt x="239" y="188"/>
                    </a:lnTo>
                    <a:lnTo>
                      <a:pt x="236" y="187"/>
                    </a:lnTo>
                    <a:lnTo>
                      <a:pt x="232" y="187"/>
                    </a:lnTo>
                    <a:lnTo>
                      <a:pt x="229" y="187"/>
                    </a:lnTo>
                    <a:lnTo>
                      <a:pt x="226" y="187"/>
                    </a:lnTo>
                    <a:lnTo>
                      <a:pt x="226" y="189"/>
                    </a:lnTo>
                    <a:lnTo>
                      <a:pt x="228" y="195"/>
                    </a:lnTo>
                    <a:lnTo>
                      <a:pt x="230" y="204"/>
                    </a:lnTo>
                    <a:lnTo>
                      <a:pt x="232" y="213"/>
                    </a:lnTo>
                    <a:lnTo>
                      <a:pt x="231" y="220"/>
                    </a:lnTo>
                    <a:lnTo>
                      <a:pt x="224" y="225"/>
                    </a:lnTo>
                    <a:lnTo>
                      <a:pt x="216" y="227"/>
                    </a:lnTo>
                    <a:lnTo>
                      <a:pt x="211" y="230"/>
                    </a:lnTo>
                    <a:lnTo>
                      <a:pt x="205" y="231"/>
                    </a:lnTo>
                    <a:lnTo>
                      <a:pt x="195" y="225"/>
                    </a:lnTo>
                    <a:lnTo>
                      <a:pt x="190" y="220"/>
                    </a:lnTo>
                    <a:lnTo>
                      <a:pt x="184" y="215"/>
                    </a:lnTo>
                    <a:lnTo>
                      <a:pt x="178" y="210"/>
                    </a:lnTo>
                    <a:lnTo>
                      <a:pt x="173" y="205"/>
                    </a:lnTo>
                    <a:lnTo>
                      <a:pt x="170" y="202"/>
                    </a:lnTo>
                    <a:lnTo>
                      <a:pt x="165" y="198"/>
                    </a:lnTo>
                    <a:lnTo>
                      <a:pt x="163" y="196"/>
                    </a:lnTo>
                    <a:lnTo>
                      <a:pt x="161" y="195"/>
                    </a:lnTo>
                    <a:lnTo>
                      <a:pt x="158" y="194"/>
                    </a:lnTo>
                    <a:lnTo>
                      <a:pt x="157" y="194"/>
                    </a:lnTo>
                    <a:lnTo>
                      <a:pt x="154" y="196"/>
                    </a:lnTo>
                    <a:lnTo>
                      <a:pt x="146" y="202"/>
                    </a:lnTo>
                    <a:lnTo>
                      <a:pt x="140" y="206"/>
                    </a:lnTo>
                    <a:lnTo>
                      <a:pt x="132" y="210"/>
                    </a:lnTo>
                    <a:lnTo>
                      <a:pt x="123" y="213"/>
                    </a:lnTo>
                    <a:lnTo>
                      <a:pt x="114" y="216"/>
                    </a:lnTo>
                    <a:lnTo>
                      <a:pt x="104" y="219"/>
                    </a:lnTo>
                    <a:lnTo>
                      <a:pt x="95" y="220"/>
                    </a:lnTo>
                    <a:lnTo>
                      <a:pt x="89" y="221"/>
                    </a:lnTo>
                    <a:lnTo>
                      <a:pt x="85" y="223"/>
                    </a:lnTo>
                    <a:lnTo>
                      <a:pt x="81" y="223"/>
                    </a:lnTo>
                    <a:lnTo>
                      <a:pt x="78" y="223"/>
                    </a:lnTo>
                    <a:lnTo>
                      <a:pt x="73" y="221"/>
                    </a:lnTo>
                    <a:lnTo>
                      <a:pt x="67" y="219"/>
                    </a:lnTo>
                    <a:lnTo>
                      <a:pt x="62" y="218"/>
                    </a:lnTo>
                    <a:lnTo>
                      <a:pt x="57" y="216"/>
                    </a:lnTo>
                    <a:lnTo>
                      <a:pt x="52" y="215"/>
                    </a:lnTo>
                    <a:lnTo>
                      <a:pt x="49" y="215"/>
                    </a:lnTo>
                    <a:lnTo>
                      <a:pt x="46" y="213"/>
                    </a:lnTo>
                    <a:lnTo>
                      <a:pt x="44" y="210"/>
                    </a:lnTo>
                    <a:lnTo>
                      <a:pt x="44" y="204"/>
                    </a:lnTo>
                    <a:lnTo>
                      <a:pt x="43" y="197"/>
                    </a:lnTo>
                    <a:lnTo>
                      <a:pt x="40" y="188"/>
                    </a:lnTo>
                    <a:lnTo>
                      <a:pt x="33" y="180"/>
                    </a:lnTo>
                    <a:lnTo>
                      <a:pt x="25" y="173"/>
                    </a:lnTo>
                    <a:lnTo>
                      <a:pt x="16" y="167"/>
                    </a:lnTo>
                    <a:lnTo>
                      <a:pt x="9" y="164"/>
                    </a:lnTo>
                    <a:lnTo>
                      <a:pt x="3" y="162"/>
                    </a:lnTo>
                    <a:lnTo>
                      <a:pt x="1" y="157"/>
                    </a:lnTo>
                    <a:lnTo>
                      <a:pt x="0" y="151"/>
                    </a:lnTo>
                    <a:lnTo>
                      <a:pt x="0" y="143"/>
                    </a:lnTo>
                    <a:lnTo>
                      <a:pt x="0" y="136"/>
                    </a:lnTo>
                    <a:lnTo>
                      <a:pt x="1" y="130"/>
                    </a:lnTo>
                    <a:lnTo>
                      <a:pt x="5" y="129"/>
                    </a:lnTo>
                    <a:lnTo>
                      <a:pt x="12" y="129"/>
                    </a:lnTo>
                    <a:lnTo>
                      <a:pt x="20" y="128"/>
                    </a:lnTo>
                    <a:lnTo>
                      <a:pt x="27" y="129"/>
                    </a:lnTo>
                    <a:lnTo>
                      <a:pt x="36" y="132"/>
                    </a:lnTo>
                    <a:lnTo>
                      <a:pt x="42" y="135"/>
                    </a:lnTo>
                    <a:lnTo>
                      <a:pt x="49" y="138"/>
                    </a:lnTo>
                    <a:lnTo>
                      <a:pt x="57" y="142"/>
                    </a:lnTo>
                    <a:lnTo>
                      <a:pt x="65" y="147"/>
                    </a:lnTo>
                    <a:lnTo>
                      <a:pt x="72" y="149"/>
                    </a:lnTo>
                    <a:lnTo>
                      <a:pt x="79" y="151"/>
                    </a:lnTo>
                    <a:lnTo>
                      <a:pt x="82" y="151"/>
                    </a:lnTo>
                    <a:lnTo>
                      <a:pt x="85" y="149"/>
                    </a:lnTo>
                    <a:lnTo>
                      <a:pt x="86" y="141"/>
                    </a:lnTo>
                    <a:lnTo>
                      <a:pt x="86" y="133"/>
                    </a:lnTo>
                    <a:lnTo>
                      <a:pt x="81" y="126"/>
                    </a:lnTo>
                    <a:lnTo>
                      <a:pt x="69" y="121"/>
                    </a:lnTo>
                    <a:lnTo>
                      <a:pt x="56" y="118"/>
                    </a:lnTo>
                    <a:lnTo>
                      <a:pt x="50" y="117"/>
                    </a:lnTo>
                    <a:lnTo>
                      <a:pt x="44" y="117"/>
                    </a:lnTo>
                    <a:lnTo>
                      <a:pt x="35" y="115"/>
                    </a:lnTo>
                    <a:lnTo>
                      <a:pt x="24" y="115"/>
                    </a:lnTo>
                    <a:lnTo>
                      <a:pt x="17" y="115"/>
                    </a:lnTo>
                    <a:lnTo>
                      <a:pt x="12" y="114"/>
                    </a:lnTo>
                    <a:lnTo>
                      <a:pt x="8" y="111"/>
                    </a:lnTo>
                    <a:lnTo>
                      <a:pt x="3" y="104"/>
                    </a:lnTo>
                    <a:lnTo>
                      <a:pt x="2" y="96"/>
                    </a:lnTo>
                    <a:lnTo>
                      <a:pt x="2" y="90"/>
                    </a:lnTo>
                    <a:lnTo>
                      <a:pt x="4" y="86"/>
                    </a:lnTo>
                    <a:lnTo>
                      <a:pt x="11" y="84"/>
                    </a:lnTo>
                    <a:lnTo>
                      <a:pt x="20" y="86"/>
                    </a:lnTo>
                    <a:lnTo>
                      <a:pt x="28" y="84"/>
                    </a:lnTo>
                    <a:lnTo>
                      <a:pt x="29" y="79"/>
                    </a:lnTo>
                    <a:lnTo>
                      <a:pt x="26" y="73"/>
                    </a:lnTo>
                    <a:lnTo>
                      <a:pt x="23" y="71"/>
                    </a:lnTo>
                    <a:lnTo>
                      <a:pt x="19" y="68"/>
                    </a:lnTo>
                    <a:lnTo>
                      <a:pt x="13" y="62"/>
                    </a:lnTo>
                    <a:lnTo>
                      <a:pt x="8" y="54"/>
                    </a:lnTo>
                    <a:lnTo>
                      <a:pt x="3" y="49"/>
                    </a:lnTo>
                    <a:lnTo>
                      <a:pt x="3" y="44"/>
                    </a:lnTo>
                    <a:lnTo>
                      <a:pt x="8" y="39"/>
                    </a:lnTo>
                    <a:lnTo>
                      <a:pt x="14" y="37"/>
                    </a:lnTo>
                    <a:lnTo>
                      <a:pt x="19" y="35"/>
                    </a:lnTo>
                    <a:lnTo>
                      <a:pt x="21" y="33"/>
                    </a:lnTo>
                    <a:lnTo>
                      <a:pt x="24" y="27"/>
                    </a:lnTo>
                    <a:lnTo>
                      <a:pt x="25" y="21"/>
                    </a:lnTo>
                    <a:lnTo>
                      <a:pt x="25" y="18"/>
                    </a:lnTo>
                    <a:lnTo>
                      <a:pt x="28" y="15"/>
                    </a:lnTo>
                    <a:lnTo>
                      <a:pt x="33" y="14"/>
                    </a:lnTo>
                    <a:lnTo>
                      <a:pt x="40" y="13"/>
                    </a:lnTo>
                    <a:lnTo>
                      <a:pt x="46" y="9"/>
                    </a:lnTo>
                    <a:lnTo>
                      <a:pt x="51" y="7"/>
                    </a:lnTo>
                    <a:lnTo>
                      <a:pt x="61" y="5"/>
                    </a:lnTo>
                    <a:lnTo>
                      <a:pt x="72" y="3"/>
                    </a:lnTo>
                    <a:lnTo>
                      <a:pt x="81" y="0"/>
                    </a:lnTo>
                    <a:lnTo>
                      <a:pt x="88" y="3"/>
                    </a:lnTo>
                    <a:lnTo>
                      <a:pt x="88" y="9"/>
                    </a:lnTo>
                    <a:lnTo>
                      <a:pt x="85" y="18"/>
                    </a:lnTo>
                    <a:lnTo>
                      <a:pt x="81" y="23"/>
                    </a:lnTo>
                    <a:lnTo>
                      <a:pt x="82" y="27"/>
                    </a:lnTo>
                    <a:lnTo>
                      <a:pt x="88" y="26"/>
                    </a:lnTo>
                    <a:lnTo>
                      <a:pt x="95" y="23"/>
                    </a:lnTo>
                    <a:lnTo>
                      <a:pt x="100" y="24"/>
                    </a:lnTo>
                    <a:lnTo>
                      <a:pt x="102" y="27"/>
                    </a:lnTo>
                    <a:lnTo>
                      <a:pt x="104" y="34"/>
                    </a:lnTo>
                    <a:lnTo>
                      <a:pt x="110" y="41"/>
                    </a:lnTo>
                    <a:lnTo>
                      <a:pt x="117" y="46"/>
                    </a:lnTo>
                    <a:lnTo>
                      <a:pt x="124" y="47"/>
                    </a:lnTo>
                    <a:lnTo>
                      <a:pt x="127" y="45"/>
                    </a:lnTo>
                    <a:lnTo>
                      <a:pt x="127" y="38"/>
                    </a:lnTo>
                    <a:lnTo>
                      <a:pt x="126" y="31"/>
                    </a:lnTo>
                    <a:lnTo>
                      <a:pt x="125" y="27"/>
                    </a:lnTo>
                    <a:lnTo>
                      <a:pt x="129" y="27"/>
                    </a:lnTo>
                    <a:lnTo>
                      <a:pt x="134" y="33"/>
                    </a:lnTo>
                    <a:lnTo>
                      <a:pt x="140" y="39"/>
                    </a:lnTo>
                    <a:lnTo>
                      <a:pt x="145" y="47"/>
                    </a:lnTo>
                    <a:lnTo>
                      <a:pt x="146" y="58"/>
                    </a:lnTo>
                    <a:lnTo>
                      <a:pt x="147" y="69"/>
                    </a:lnTo>
                    <a:lnTo>
                      <a:pt x="148" y="80"/>
                    </a:lnTo>
                    <a:lnTo>
                      <a:pt x="152" y="83"/>
                    </a:lnTo>
                    <a:lnTo>
                      <a:pt x="155" y="75"/>
                    </a:lnTo>
                    <a:lnTo>
                      <a:pt x="158" y="64"/>
                    </a:lnTo>
                    <a:lnTo>
                      <a:pt x="161" y="57"/>
                    </a:lnTo>
                    <a:lnTo>
                      <a:pt x="162" y="51"/>
                    </a:lnTo>
                    <a:lnTo>
                      <a:pt x="160" y="46"/>
                    </a:lnTo>
                    <a:lnTo>
                      <a:pt x="157" y="39"/>
                    </a:lnTo>
                    <a:lnTo>
                      <a:pt x="156" y="33"/>
                    </a:lnTo>
                    <a:lnTo>
                      <a:pt x="157" y="27"/>
                    </a:lnTo>
                    <a:lnTo>
                      <a:pt x="160" y="22"/>
                    </a:lnTo>
                    <a:lnTo>
                      <a:pt x="164" y="20"/>
                    </a:lnTo>
                    <a:lnTo>
                      <a:pt x="169" y="21"/>
                    </a:lnTo>
                    <a:lnTo>
                      <a:pt x="173" y="23"/>
                    </a:lnTo>
                    <a:lnTo>
                      <a:pt x="179" y="26"/>
                    </a:lnTo>
                    <a:lnTo>
                      <a:pt x="181" y="24"/>
                    </a:lnTo>
                    <a:lnTo>
                      <a:pt x="183" y="22"/>
                    </a:lnTo>
                    <a:lnTo>
                      <a:pt x="181" y="19"/>
                    </a:lnTo>
                    <a:lnTo>
                      <a:pt x="181" y="18"/>
                    </a:lnTo>
                    <a:lnTo>
                      <a:pt x="179" y="15"/>
                    </a:lnTo>
                    <a:lnTo>
                      <a:pt x="175" y="11"/>
                    </a:lnTo>
                    <a:lnTo>
                      <a:pt x="172" y="7"/>
                    </a:lnTo>
                    <a:lnTo>
                      <a:pt x="179" y="5"/>
                    </a:lnTo>
                    <a:lnTo>
                      <a:pt x="185" y="5"/>
                    </a:lnTo>
                    <a:lnTo>
                      <a:pt x="192" y="5"/>
                    </a:lnTo>
                    <a:lnTo>
                      <a:pt x="198" y="5"/>
                    </a:lnTo>
                    <a:lnTo>
                      <a:pt x="203" y="6"/>
                    </a:lnTo>
                    <a:lnTo>
                      <a:pt x="208" y="8"/>
                    </a:lnTo>
                    <a:lnTo>
                      <a:pt x="211" y="11"/>
                    </a:lnTo>
                    <a:lnTo>
                      <a:pt x="213" y="15"/>
                    </a:lnTo>
                    <a:lnTo>
                      <a:pt x="211" y="21"/>
                    </a:lnTo>
                    <a:lnTo>
                      <a:pt x="207" y="31"/>
                    </a:lnTo>
                    <a:lnTo>
                      <a:pt x="203" y="37"/>
                    </a:lnTo>
                    <a:lnTo>
                      <a:pt x="199" y="39"/>
                    </a:lnTo>
                    <a:lnTo>
                      <a:pt x="195" y="42"/>
                    </a:lnTo>
                    <a:lnTo>
                      <a:pt x="192" y="45"/>
                    </a:lnTo>
                    <a:lnTo>
                      <a:pt x="193" y="52"/>
                    </a:lnTo>
                    <a:lnTo>
                      <a:pt x="195" y="60"/>
                    </a:lnTo>
                    <a:lnTo>
                      <a:pt x="196" y="69"/>
                    </a:lnTo>
                    <a:lnTo>
                      <a:pt x="198" y="79"/>
                    </a:lnTo>
                    <a:lnTo>
                      <a:pt x="199" y="89"/>
                    </a:lnTo>
                    <a:lnTo>
                      <a:pt x="201" y="98"/>
                    </a:lnTo>
                    <a:lnTo>
                      <a:pt x="201" y="105"/>
                    </a:lnTo>
                    <a:lnTo>
                      <a:pt x="200" y="110"/>
                    </a:lnTo>
                    <a:lnTo>
                      <a:pt x="199" y="112"/>
                    </a:lnTo>
                    <a:lnTo>
                      <a:pt x="198" y="115"/>
                    </a:lnTo>
                    <a:lnTo>
                      <a:pt x="198" y="122"/>
                    </a:lnTo>
                    <a:lnTo>
                      <a:pt x="201" y="130"/>
                    </a:lnTo>
                    <a:lnTo>
                      <a:pt x="205" y="136"/>
                    </a:lnTo>
                    <a:lnTo>
                      <a:pt x="209" y="141"/>
                    </a:lnTo>
                    <a:lnTo>
                      <a:pt x="216" y="147"/>
                    </a:lnTo>
                    <a:lnTo>
                      <a:pt x="224" y="153"/>
                    </a:lnTo>
                    <a:lnTo>
                      <a:pt x="231" y="158"/>
                    </a:lnTo>
                    <a:lnTo>
                      <a:pt x="237" y="160"/>
                    </a:lnTo>
                    <a:lnTo>
                      <a:pt x="239" y="16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8" name="Freeform 207"/>
              <p:cNvSpPr>
                <a:spLocks/>
              </p:cNvSpPr>
              <p:nvPr/>
            </p:nvSpPr>
            <p:spPr bwMode="auto">
              <a:xfrm>
                <a:off x="3327458" y="4030115"/>
                <a:ext cx="43739" cy="22747"/>
              </a:xfrm>
              <a:custGeom>
                <a:avLst/>
                <a:gdLst>
                  <a:gd name="T0" fmla="*/ 2147483647 w 23"/>
                  <a:gd name="T1" fmla="*/ 0 h 18"/>
                  <a:gd name="T2" fmla="*/ 2147483647 w 23"/>
                  <a:gd name="T3" fmla="*/ 2147483647 h 18"/>
                  <a:gd name="T4" fmla="*/ 2147483647 w 23"/>
                  <a:gd name="T5" fmla="*/ 2147483647 h 18"/>
                  <a:gd name="T6" fmla="*/ 0 w 23"/>
                  <a:gd name="T7" fmla="*/ 2147483647 h 18"/>
                  <a:gd name="T8" fmla="*/ 2147483647 w 23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8">
                    <a:moveTo>
                      <a:pt x="2" y="0"/>
                    </a:moveTo>
                    <a:lnTo>
                      <a:pt x="23" y="1"/>
                    </a:lnTo>
                    <a:lnTo>
                      <a:pt x="21" y="18"/>
                    </a:lnTo>
                    <a:lnTo>
                      <a:pt x="0" y="13"/>
                    </a:lnTo>
                    <a:lnTo>
                      <a:pt x="2" y="0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9" name="Freeform 208"/>
              <p:cNvSpPr>
                <a:spLocks/>
              </p:cNvSpPr>
              <p:nvPr/>
            </p:nvSpPr>
            <p:spPr bwMode="auto">
              <a:xfrm>
                <a:off x="4576890" y="1912786"/>
                <a:ext cx="157844" cy="60658"/>
              </a:xfrm>
              <a:custGeom>
                <a:avLst/>
                <a:gdLst>
                  <a:gd name="T0" fmla="*/ 2147483647 w 114"/>
                  <a:gd name="T1" fmla="*/ 0 h 54"/>
                  <a:gd name="T2" fmla="*/ 2147483647 w 114"/>
                  <a:gd name="T3" fmla="*/ 2147483647 h 54"/>
                  <a:gd name="T4" fmla="*/ 2147483647 w 114"/>
                  <a:gd name="T5" fmla="*/ 2147483647 h 54"/>
                  <a:gd name="T6" fmla="*/ 2147483647 w 114"/>
                  <a:gd name="T7" fmla="*/ 0 h 54"/>
                  <a:gd name="T8" fmla="*/ 2147483647 w 114"/>
                  <a:gd name="T9" fmla="*/ 2147483647 h 54"/>
                  <a:gd name="T10" fmla="*/ 2147483647 w 114"/>
                  <a:gd name="T11" fmla="*/ 2147483647 h 54"/>
                  <a:gd name="T12" fmla="*/ 2147483647 w 114"/>
                  <a:gd name="T13" fmla="*/ 2147483647 h 54"/>
                  <a:gd name="T14" fmla="*/ 2147483647 w 114"/>
                  <a:gd name="T15" fmla="*/ 2147483647 h 54"/>
                  <a:gd name="T16" fmla="*/ 2147483647 w 114"/>
                  <a:gd name="T17" fmla="*/ 2147483647 h 54"/>
                  <a:gd name="T18" fmla="*/ 2147483647 w 114"/>
                  <a:gd name="T19" fmla="*/ 2147483647 h 54"/>
                  <a:gd name="T20" fmla="*/ 2147483647 w 114"/>
                  <a:gd name="T21" fmla="*/ 2147483647 h 54"/>
                  <a:gd name="T22" fmla="*/ 0 w 114"/>
                  <a:gd name="T23" fmla="*/ 2147483647 h 54"/>
                  <a:gd name="T24" fmla="*/ 2147483647 w 114"/>
                  <a:gd name="T25" fmla="*/ 0 h 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4" h="54">
                    <a:moveTo>
                      <a:pt x="14" y="0"/>
                    </a:moveTo>
                    <a:lnTo>
                      <a:pt x="26" y="14"/>
                    </a:lnTo>
                    <a:lnTo>
                      <a:pt x="54" y="4"/>
                    </a:lnTo>
                    <a:lnTo>
                      <a:pt x="88" y="0"/>
                    </a:lnTo>
                    <a:lnTo>
                      <a:pt x="114" y="18"/>
                    </a:lnTo>
                    <a:lnTo>
                      <a:pt x="96" y="38"/>
                    </a:lnTo>
                    <a:lnTo>
                      <a:pt x="68" y="54"/>
                    </a:lnTo>
                    <a:lnTo>
                      <a:pt x="30" y="42"/>
                    </a:lnTo>
                    <a:lnTo>
                      <a:pt x="10" y="44"/>
                    </a:lnTo>
                    <a:lnTo>
                      <a:pt x="26" y="36"/>
                    </a:lnTo>
                    <a:lnTo>
                      <a:pt x="16" y="22"/>
                    </a:lnTo>
                    <a:lnTo>
                      <a:pt x="0" y="16"/>
                    </a:lnTo>
                    <a:lnTo>
                      <a:pt x="14" y="0"/>
                    </a:ln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0" name="Freeform 209"/>
              <p:cNvSpPr>
                <a:spLocks/>
              </p:cNvSpPr>
              <p:nvPr/>
            </p:nvSpPr>
            <p:spPr bwMode="auto">
              <a:xfrm>
                <a:off x="9363530" y="4460406"/>
                <a:ext cx="258634" cy="221779"/>
              </a:xfrm>
              <a:custGeom>
                <a:avLst/>
                <a:gdLst>
                  <a:gd name="T0" fmla="*/ 2147483647 w 575"/>
                  <a:gd name="T1" fmla="*/ 2147483647 h 488"/>
                  <a:gd name="T2" fmla="*/ 2147483647 w 575"/>
                  <a:gd name="T3" fmla="*/ 2147483647 h 488"/>
                  <a:gd name="T4" fmla="*/ 2147483647 w 575"/>
                  <a:gd name="T5" fmla="*/ 2147483647 h 488"/>
                  <a:gd name="T6" fmla="*/ 2147483647 w 575"/>
                  <a:gd name="T7" fmla="*/ 2147483647 h 488"/>
                  <a:gd name="T8" fmla="*/ 2147483647 w 575"/>
                  <a:gd name="T9" fmla="*/ 0 h 488"/>
                  <a:gd name="T10" fmla="*/ 2147483647 w 575"/>
                  <a:gd name="T11" fmla="*/ 2147483647 h 488"/>
                  <a:gd name="T12" fmla="*/ 0 w 575"/>
                  <a:gd name="T13" fmla="*/ 2147483647 h 488"/>
                  <a:gd name="T14" fmla="*/ 2147483647 w 575"/>
                  <a:gd name="T15" fmla="*/ 2147483647 h 488"/>
                  <a:gd name="T16" fmla="*/ 2147483647 w 575"/>
                  <a:gd name="T17" fmla="*/ 2147483647 h 488"/>
                  <a:gd name="T18" fmla="*/ 2147483647 w 575"/>
                  <a:gd name="T19" fmla="*/ 2147483647 h 488"/>
                  <a:gd name="T20" fmla="*/ 2147483647 w 575"/>
                  <a:gd name="T21" fmla="*/ 2147483647 h 488"/>
                  <a:gd name="T22" fmla="*/ 2147483647 w 575"/>
                  <a:gd name="T23" fmla="*/ 2147483647 h 488"/>
                  <a:gd name="T24" fmla="*/ 2147483647 w 575"/>
                  <a:gd name="T25" fmla="*/ 2147483647 h 488"/>
                  <a:gd name="T26" fmla="*/ 2147483647 w 575"/>
                  <a:gd name="T27" fmla="*/ 2147483647 h 488"/>
                  <a:gd name="T28" fmla="*/ 2147483647 w 575"/>
                  <a:gd name="T29" fmla="*/ 2147483647 h 488"/>
                  <a:gd name="T30" fmla="*/ 2147483647 w 575"/>
                  <a:gd name="T31" fmla="*/ 2147483647 h 488"/>
                  <a:gd name="T32" fmla="*/ 2147483647 w 575"/>
                  <a:gd name="T33" fmla="*/ 2147483647 h 488"/>
                  <a:gd name="T34" fmla="*/ 2147483647 w 575"/>
                  <a:gd name="T35" fmla="*/ 2147483647 h 488"/>
                  <a:gd name="T36" fmla="*/ 2147483647 w 575"/>
                  <a:gd name="T37" fmla="*/ 2147483647 h 488"/>
                  <a:gd name="T38" fmla="*/ 2147483647 w 575"/>
                  <a:gd name="T39" fmla="*/ 2147483647 h 488"/>
                  <a:gd name="T40" fmla="*/ 2147483647 w 575"/>
                  <a:gd name="T41" fmla="*/ 2147483647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75" h="488">
                    <a:moveTo>
                      <a:pt x="410" y="71"/>
                    </a:moveTo>
                    <a:lnTo>
                      <a:pt x="321" y="142"/>
                    </a:lnTo>
                    <a:lnTo>
                      <a:pt x="233" y="142"/>
                    </a:lnTo>
                    <a:lnTo>
                      <a:pt x="178" y="71"/>
                    </a:lnTo>
                    <a:lnTo>
                      <a:pt x="107" y="0"/>
                    </a:lnTo>
                    <a:lnTo>
                      <a:pt x="36" y="19"/>
                    </a:lnTo>
                    <a:lnTo>
                      <a:pt x="0" y="90"/>
                    </a:lnTo>
                    <a:lnTo>
                      <a:pt x="72" y="124"/>
                    </a:lnTo>
                    <a:lnTo>
                      <a:pt x="89" y="159"/>
                    </a:lnTo>
                    <a:lnTo>
                      <a:pt x="107" y="213"/>
                    </a:lnTo>
                    <a:lnTo>
                      <a:pt x="160" y="213"/>
                    </a:lnTo>
                    <a:lnTo>
                      <a:pt x="197" y="230"/>
                    </a:lnTo>
                    <a:lnTo>
                      <a:pt x="321" y="283"/>
                    </a:lnTo>
                    <a:lnTo>
                      <a:pt x="446" y="353"/>
                    </a:lnTo>
                    <a:lnTo>
                      <a:pt x="465" y="389"/>
                    </a:lnTo>
                    <a:lnTo>
                      <a:pt x="393" y="424"/>
                    </a:lnTo>
                    <a:lnTo>
                      <a:pt x="465" y="442"/>
                    </a:lnTo>
                    <a:lnTo>
                      <a:pt x="518" y="459"/>
                    </a:lnTo>
                    <a:lnTo>
                      <a:pt x="575" y="488"/>
                    </a:lnTo>
                    <a:lnTo>
                      <a:pt x="575" y="122"/>
                    </a:lnTo>
                    <a:lnTo>
                      <a:pt x="410" y="71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1" name="Freeform 210"/>
              <p:cNvSpPr>
                <a:spLocks/>
              </p:cNvSpPr>
              <p:nvPr/>
            </p:nvSpPr>
            <p:spPr bwMode="auto">
              <a:xfrm>
                <a:off x="9622164" y="4513481"/>
                <a:ext cx="209190" cy="202823"/>
              </a:xfrm>
              <a:custGeom>
                <a:avLst/>
                <a:gdLst>
                  <a:gd name="T0" fmla="*/ 2147483647 w 460"/>
                  <a:gd name="T1" fmla="*/ 2147483647 h 443"/>
                  <a:gd name="T2" fmla="*/ 2147483647 w 460"/>
                  <a:gd name="T3" fmla="*/ 2147483647 h 443"/>
                  <a:gd name="T4" fmla="*/ 2147483647 w 460"/>
                  <a:gd name="T5" fmla="*/ 2147483647 h 443"/>
                  <a:gd name="T6" fmla="*/ 2147483647 w 460"/>
                  <a:gd name="T7" fmla="*/ 2147483647 h 443"/>
                  <a:gd name="T8" fmla="*/ 2147483647 w 460"/>
                  <a:gd name="T9" fmla="*/ 2147483647 h 443"/>
                  <a:gd name="T10" fmla="*/ 2147483647 w 460"/>
                  <a:gd name="T11" fmla="*/ 2147483647 h 443"/>
                  <a:gd name="T12" fmla="*/ 0 w 460"/>
                  <a:gd name="T13" fmla="*/ 0 h 443"/>
                  <a:gd name="T14" fmla="*/ 0 w 460"/>
                  <a:gd name="T15" fmla="*/ 2147483647 h 443"/>
                  <a:gd name="T16" fmla="*/ 2147483647 w 460"/>
                  <a:gd name="T17" fmla="*/ 2147483647 h 443"/>
                  <a:gd name="T18" fmla="*/ 2147483647 w 460"/>
                  <a:gd name="T19" fmla="*/ 2147483647 h 443"/>
                  <a:gd name="T20" fmla="*/ 2147483647 w 460"/>
                  <a:gd name="T21" fmla="*/ 2147483647 h 443"/>
                  <a:gd name="T22" fmla="*/ 2147483647 w 460"/>
                  <a:gd name="T23" fmla="*/ 2147483647 h 443"/>
                  <a:gd name="T24" fmla="*/ 2147483647 w 460"/>
                  <a:gd name="T25" fmla="*/ 2147483647 h 443"/>
                  <a:gd name="T26" fmla="*/ 2147483647 w 460"/>
                  <a:gd name="T27" fmla="*/ 2147483647 h 443"/>
                  <a:gd name="T28" fmla="*/ 2147483647 w 460"/>
                  <a:gd name="T29" fmla="*/ 2147483647 h 443"/>
                  <a:gd name="T30" fmla="*/ 2147483647 w 460"/>
                  <a:gd name="T31" fmla="*/ 2147483647 h 443"/>
                  <a:gd name="T32" fmla="*/ 2147483647 w 460"/>
                  <a:gd name="T33" fmla="*/ 2147483647 h 4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460" h="443">
                    <a:moveTo>
                      <a:pt x="353" y="302"/>
                    </a:moveTo>
                    <a:lnTo>
                      <a:pt x="336" y="249"/>
                    </a:lnTo>
                    <a:lnTo>
                      <a:pt x="372" y="214"/>
                    </a:lnTo>
                    <a:lnTo>
                      <a:pt x="283" y="161"/>
                    </a:lnTo>
                    <a:lnTo>
                      <a:pt x="247" y="108"/>
                    </a:lnTo>
                    <a:lnTo>
                      <a:pt x="122" y="37"/>
                    </a:lnTo>
                    <a:lnTo>
                      <a:pt x="0" y="0"/>
                    </a:lnTo>
                    <a:lnTo>
                      <a:pt x="0" y="366"/>
                    </a:lnTo>
                    <a:lnTo>
                      <a:pt x="14" y="373"/>
                    </a:lnTo>
                    <a:lnTo>
                      <a:pt x="67" y="373"/>
                    </a:lnTo>
                    <a:lnTo>
                      <a:pt x="122" y="320"/>
                    </a:lnTo>
                    <a:lnTo>
                      <a:pt x="211" y="284"/>
                    </a:lnTo>
                    <a:lnTo>
                      <a:pt x="264" y="320"/>
                    </a:lnTo>
                    <a:lnTo>
                      <a:pt x="389" y="408"/>
                    </a:lnTo>
                    <a:lnTo>
                      <a:pt x="460" y="443"/>
                    </a:lnTo>
                    <a:lnTo>
                      <a:pt x="460" y="337"/>
                    </a:lnTo>
                    <a:lnTo>
                      <a:pt x="353" y="302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grpSp>
            <p:nvGrpSpPr>
              <p:cNvPr id="212" name="Group 211"/>
              <p:cNvGrpSpPr>
                <a:grpSpLocks/>
              </p:cNvGrpSpPr>
              <p:nvPr/>
            </p:nvGrpSpPr>
            <p:grpSpPr bwMode="auto">
              <a:xfrm>
                <a:off x="5143604" y="2377195"/>
                <a:ext cx="300472" cy="439768"/>
                <a:chOff x="2201" y="1250"/>
                <a:chExt cx="133" cy="193"/>
              </a:xfrm>
              <a:grpFill/>
            </p:grpSpPr>
            <p:sp>
              <p:nvSpPr>
                <p:cNvPr id="252" name="Freeform 251"/>
                <p:cNvSpPr>
                  <a:spLocks/>
                </p:cNvSpPr>
                <p:nvPr/>
              </p:nvSpPr>
              <p:spPr bwMode="auto">
                <a:xfrm>
                  <a:off x="2234" y="1250"/>
                  <a:ext cx="100" cy="193"/>
                </a:xfrm>
                <a:custGeom>
                  <a:avLst/>
                  <a:gdLst>
                    <a:gd name="T0" fmla="*/ 543767 w 24"/>
                    <a:gd name="T1" fmla="*/ 2833725 h 47"/>
                    <a:gd name="T2" fmla="*/ 371667 w 24"/>
                    <a:gd name="T3" fmla="*/ 2675083 h 47"/>
                    <a:gd name="T4" fmla="*/ 915658 w 24"/>
                    <a:gd name="T5" fmla="*/ 2344646 h 47"/>
                    <a:gd name="T6" fmla="*/ 826458 w 24"/>
                    <a:gd name="T7" fmla="*/ 2028208 h 47"/>
                    <a:gd name="T8" fmla="*/ 722154 w 24"/>
                    <a:gd name="T9" fmla="*/ 1773736 h 47"/>
                    <a:gd name="T10" fmla="*/ 282692 w 24"/>
                    <a:gd name="T11" fmla="*/ 1773736 h 47"/>
                    <a:gd name="T12" fmla="*/ 371667 w 24"/>
                    <a:gd name="T13" fmla="*/ 1299416 h 47"/>
                    <a:gd name="T14" fmla="*/ 89200 w 24"/>
                    <a:gd name="T15" fmla="*/ 1457232 h 47"/>
                    <a:gd name="T16" fmla="*/ 0 w 24"/>
                    <a:gd name="T17" fmla="*/ 1044943 h 47"/>
                    <a:gd name="T18" fmla="*/ 0 w 24"/>
                    <a:gd name="T19" fmla="*/ 651445 h 47"/>
                    <a:gd name="T20" fmla="*/ 89200 w 24"/>
                    <a:gd name="T21" fmla="*/ 316438 h 47"/>
                    <a:gd name="T22" fmla="*/ 460867 w 24"/>
                    <a:gd name="T23" fmla="*/ 0 h 47"/>
                    <a:gd name="T24" fmla="*/ 722154 w 24"/>
                    <a:gd name="T25" fmla="*/ 77060 h 47"/>
                    <a:gd name="T26" fmla="*/ 632950 w 24"/>
                    <a:gd name="T27" fmla="*/ 493916 h 47"/>
                    <a:gd name="T28" fmla="*/ 1177883 w 24"/>
                    <a:gd name="T29" fmla="*/ 493916 h 47"/>
                    <a:gd name="T30" fmla="*/ 1004638 w 24"/>
                    <a:gd name="T31" fmla="*/ 887418 h 47"/>
                    <a:gd name="T32" fmla="*/ 826458 w 24"/>
                    <a:gd name="T33" fmla="*/ 1222355 h 47"/>
                    <a:gd name="T34" fmla="*/ 1177883 w 24"/>
                    <a:gd name="T35" fmla="*/ 1376492 h 47"/>
                    <a:gd name="T36" fmla="*/ 1548613 w 24"/>
                    <a:gd name="T37" fmla="*/ 1951148 h 47"/>
                    <a:gd name="T38" fmla="*/ 1721929 w 24"/>
                    <a:gd name="T39" fmla="*/ 2344646 h 47"/>
                    <a:gd name="T40" fmla="*/ 1721929 w 24"/>
                    <a:gd name="T41" fmla="*/ 2579252 h 47"/>
                    <a:gd name="T42" fmla="*/ 2093613 w 24"/>
                    <a:gd name="T43" fmla="*/ 2579252 h 47"/>
                    <a:gd name="T44" fmla="*/ 2004342 w 24"/>
                    <a:gd name="T45" fmla="*/ 3150228 h 47"/>
                    <a:gd name="T46" fmla="*/ 2182796 w 24"/>
                    <a:gd name="T47" fmla="*/ 3227223 h 47"/>
                    <a:gd name="T48" fmla="*/ 1548613 w 24"/>
                    <a:gd name="T49" fmla="*/ 3485436 h 47"/>
                    <a:gd name="T50" fmla="*/ 1004638 w 24"/>
                    <a:gd name="T51" fmla="*/ 3562497 h 47"/>
                    <a:gd name="T52" fmla="*/ 722154 w 24"/>
                    <a:gd name="T53" fmla="*/ 3644078 h 47"/>
                    <a:gd name="T54" fmla="*/ 371667 w 24"/>
                    <a:gd name="T55" fmla="*/ 3644078 h 47"/>
                    <a:gd name="T56" fmla="*/ 89200 w 24"/>
                    <a:gd name="T57" fmla="*/ 3721139 h 47"/>
                    <a:gd name="T58" fmla="*/ 460867 w 24"/>
                    <a:gd name="T59" fmla="*/ 3384752 h 47"/>
                    <a:gd name="T60" fmla="*/ 543767 w 24"/>
                    <a:gd name="T61" fmla="*/ 3073151 h 47"/>
                    <a:gd name="T62" fmla="*/ 282692 w 24"/>
                    <a:gd name="T63" fmla="*/ 2991521 h 4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24" h="47">
                      <a:moveTo>
                        <a:pt x="3" y="37"/>
                      </a:moveTo>
                      <a:cubicBezTo>
                        <a:pt x="6" y="35"/>
                        <a:pt x="6" y="35"/>
                        <a:pt x="6" y="35"/>
                      </a:cubicBezTo>
                      <a:cubicBezTo>
                        <a:pt x="6" y="33"/>
                        <a:pt x="6" y="33"/>
                        <a:pt x="6" y="33"/>
                      </a:cubicBezTo>
                      <a:cubicBezTo>
                        <a:pt x="4" y="33"/>
                        <a:pt x="4" y="33"/>
                        <a:pt x="4" y="33"/>
                      </a:cubicBezTo>
                      <a:cubicBezTo>
                        <a:pt x="6" y="30"/>
                        <a:pt x="6" y="30"/>
                        <a:pt x="6" y="30"/>
                      </a:cubicBezTo>
                      <a:cubicBezTo>
                        <a:pt x="10" y="29"/>
                        <a:pt x="10" y="29"/>
                        <a:pt x="10" y="29"/>
                      </a:cubicBezTo>
                      <a:cubicBezTo>
                        <a:pt x="9" y="26"/>
                        <a:pt x="9" y="26"/>
                        <a:pt x="9" y="26"/>
                      </a:cubicBezTo>
                      <a:cubicBezTo>
                        <a:pt x="9" y="25"/>
                        <a:pt x="9" y="25"/>
                        <a:pt x="9" y="25"/>
                      </a:cubicBezTo>
                      <a:cubicBezTo>
                        <a:pt x="8" y="23"/>
                        <a:pt x="8" y="23"/>
                        <a:pt x="8" y="23"/>
                      </a:cubicBezTo>
                      <a:cubicBezTo>
                        <a:pt x="8" y="22"/>
                        <a:pt x="8" y="22"/>
                        <a:pt x="8" y="22"/>
                      </a:cubicBezTo>
                      <a:cubicBezTo>
                        <a:pt x="5" y="22"/>
                        <a:pt x="5" y="22"/>
                        <a:pt x="5" y="22"/>
                      </a:cubicBezTo>
                      <a:cubicBezTo>
                        <a:pt x="3" y="22"/>
                        <a:pt x="3" y="22"/>
                        <a:pt x="3" y="22"/>
                      </a:cubicBezTo>
                      <a:cubicBezTo>
                        <a:pt x="3" y="20"/>
                        <a:pt x="3" y="20"/>
                        <a:pt x="3" y="20"/>
                      </a:cubicBezTo>
                      <a:cubicBezTo>
                        <a:pt x="4" y="16"/>
                        <a:pt x="4" y="16"/>
                        <a:pt x="4" y="16"/>
                      </a:cubicBezTo>
                      <a:cubicBezTo>
                        <a:pt x="2" y="16"/>
                        <a:pt x="2" y="16"/>
                        <a:pt x="2" y="16"/>
                      </a:cubicBezTo>
                      <a:cubicBezTo>
                        <a:pt x="1" y="18"/>
                        <a:pt x="1" y="18"/>
                        <a:pt x="1" y="18"/>
                      </a:cubicBezTo>
                      <a:cubicBezTo>
                        <a:pt x="1" y="18"/>
                        <a:pt x="0" y="17"/>
                        <a:pt x="0" y="16"/>
                      </a:cubicBezTo>
                      <a:cubicBezTo>
                        <a:pt x="0" y="15"/>
                        <a:pt x="0" y="13"/>
                        <a:pt x="0" y="13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8" y="1"/>
                        <a:pt x="8" y="1"/>
                        <a:pt x="8" y="1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3" y="6"/>
                        <a:pt x="13" y="6"/>
                        <a:pt x="13" y="6"/>
                      </a:cubicBezTo>
                      <a:cubicBezTo>
                        <a:pt x="12" y="8"/>
                        <a:pt x="12" y="8"/>
                        <a:pt x="12" y="8"/>
                      </a:cubicBezTo>
                      <a:cubicBezTo>
                        <a:pt x="11" y="11"/>
                        <a:pt x="11" y="11"/>
                        <a:pt x="11" y="11"/>
                      </a:cubicBezTo>
                      <a:cubicBezTo>
                        <a:pt x="9" y="14"/>
                        <a:pt x="9" y="14"/>
                        <a:pt x="9" y="14"/>
                      </a:cubicBezTo>
                      <a:cubicBezTo>
                        <a:pt x="9" y="15"/>
                        <a:pt x="9" y="15"/>
                        <a:pt x="9" y="15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13" y="17"/>
                        <a:pt x="13" y="17"/>
                        <a:pt x="13" y="17"/>
                      </a:cubicBezTo>
                      <a:cubicBezTo>
                        <a:pt x="15" y="22"/>
                        <a:pt x="15" y="22"/>
                        <a:pt x="15" y="22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20" y="28"/>
                        <a:pt x="20" y="28"/>
                        <a:pt x="20" y="28"/>
                      </a:cubicBezTo>
                      <a:cubicBezTo>
                        <a:pt x="19" y="29"/>
                        <a:pt x="19" y="29"/>
                        <a:pt x="19" y="29"/>
                      </a:cubicBezTo>
                      <a:cubicBezTo>
                        <a:pt x="19" y="30"/>
                        <a:pt x="19" y="30"/>
                        <a:pt x="19" y="30"/>
                      </a:cubicBezTo>
                      <a:cubicBezTo>
                        <a:pt x="19" y="32"/>
                        <a:pt x="19" y="32"/>
                        <a:pt x="19" y="32"/>
                      </a:cubicBezTo>
                      <a:cubicBezTo>
                        <a:pt x="21" y="32"/>
                        <a:pt x="21" y="32"/>
                        <a:pt x="21" y="32"/>
                      </a:cubicBezTo>
                      <a:cubicBezTo>
                        <a:pt x="23" y="32"/>
                        <a:pt x="23" y="32"/>
                        <a:pt x="23" y="32"/>
                      </a:cubicBezTo>
                      <a:cubicBezTo>
                        <a:pt x="24" y="36"/>
                        <a:pt x="24" y="36"/>
                        <a:pt x="24" y="36"/>
                      </a:cubicBezTo>
                      <a:cubicBezTo>
                        <a:pt x="22" y="39"/>
                        <a:pt x="22" y="39"/>
                        <a:pt x="22" y="39"/>
                      </a:cubicBezTo>
                      <a:cubicBezTo>
                        <a:pt x="22" y="40"/>
                        <a:pt x="22" y="40"/>
                        <a:pt x="22" y="40"/>
                      </a:cubicBezTo>
                      <a:cubicBezTo>
                        <a:pt x="24" y="40"/>
                        <a:pt x="24" y="40"/>
                        <a:pt x="24" y="40"/>
                      </a:cubicBezTo>
                      <a:cubicBezTo>
                        <a:pt x="22" y="41"/>
                        <a:pt x="22" y="41"/>
                        <a:pt x="22" y="41"/>
                      </a:cubicBezTo>
                      <a:cubicBezTo>
                        <a:pt x="17" y="43"/>
                        <a:pt x="17" y="43"/>
                        <a:pt x="17" y="43"/>
                      </a:cubicBezTo>
                      <a:cubicBezTo>
                        <a:pt x="14" y="43"/>
                        <a:pt x="14" y="43"/>
                        <a:pt x="14" y="43"/>
                      </a:cubicBezTo>
                      <a:cubicBezTo>
                        <a:pt x="11" y="44"/>
                        <a:pt x="11" y="44"/>
                        <a:pt x="11" y="44"/>
                      </a:cubicBezTo>
                      <a:cubicBezTo>
                        <a:pt x="11" y="44"/>
                        <a:pt x="10" y="43"/>
                        <a:pt x="9" y="43"/>
                      </a:cubicBezTo>
                      <a:cubicBezTo>
                        <a:pt x="9" y="43"/>
                        <a:pt x="8" y="45"/>
                        <a:pt x="8" y="45"/>
                      </a:cubicBezTo>
                      <a:cubicBezTo>
                        <a:pt x="6" y="45"/>
                        <a:pt x="6" y="45"/>
                        <a:pt x="6" y="45"/>
                      </a:cubicBezTo>
                      <a:cubicBezTo>
                        <a:pt x="4" y="45"/>
                        <a:pt x="4" y="45"/>
                        <a:pt x="4" y="45"/>
                      </a:cubicBezTo>
                      <a:cubicBezTo>
                        <a:pt x="3" y="47"/>
                        <a:pt x="3" y="47"/>
                        <a:pt x="3" y="47"/>
                      </a:cubicBezTo>
                      <a:cubicBezTo>
                        <a:pt x="1" y="46"/>
                        <a:pt x="1" y="46"/>
                        <a:pt x="1" y="46"/>
                      </a:cubicBezTo>
                      <a:cubicBezTo>
                        <a:pt x="2" y="44"/>
                        <a:pt x="2" y="44"/>
                        <a:pt x="2" y="44"/>
                      </a:cubicBezTo>
                      <a:cubicBezTo>
                        <a:pt x="5" y="42"/>
                        <a:pt x="5" y="42"/>
                        <a:pt x="5" y="42"/>
                      </a:cubicBezTo>
                      <a:cubicBezTo>
                        <a:pt x="8" y="39"/>
                        <a:pt x="8" y="39"/>
                        <a:pt x="8" y="39"/>
                      </a:cubicBezTo>
                      <a:cubicBezTo>
                        <a:pt x="6" y="38"/>
                        <a:pt x="6" y="38"/>
                        <a:pt x="6" y="38"/>
                      </a:cubicBezTo>
                      <a:cubicBezTo>
                        <a:pt x="4" y="38"/>
                        <a:pt x="4" y="38"/>
                        <a:pt x="4" y="38"/>
                      </a:cubicBezTo>
                      <a:lnTo>
                        <a:pt x="3" y="37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>
                  <a:defPPr>
                    <a:defRPr lang="en-GB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  <p:sp>
              <p:nvSpPr>
                <p:cNvPr id="253" name="Freeform 252"/>
                <p:cNvSpPr>
                  <a:spLocks/>
                </p:cNvSpPr>
                <p:nvPr/>
              </p:nvSpPr>
              <p:spPr bwMode="auto">
                <a:xfrm>
                  <a:off x="2201" y="1331"/>
                  <a:ext cx="34" cy="22"/>
                </a:xfrm>
                <a:custGeom>
                  <a:avLst/>
                  <a:gdLst>
                    <a:gd name="T0" fmla="*/ 24 w 34"/>
                    <a:gd name="T1" fmla="*/ 22 h 22"/>
                    <a:gd name="T2" fmla="*/ 0 w 34"/>
                    <a:gd name="T3" fmla="*/ 18 h 22"/>
                    <a:gd name="T4" fmla="*/ 13 w 34"/>
                    <a:gd name="T5" fmla="*/ 0 h 22"/>
                    <a:gd name="T6" fmla="*/ 27 w 34"/>
                    <a:gd name="T7" fmla="*/ 3 h 22"/>
                    <a:gd name="T8" fmla="*/ 34 w 34"/>
                    <a:gd name="T9" fmla="*/ 15 h 22"/>
                    <a:gd name="T10" fmla="*/ 24 w 34"/>
                    <a:gd name="T11" fmla="*/ 22 h 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4" h="22">
                      <a:moveTo>
                        <a:pt x="24" y="22"/>
                      </a:moveTo>
                      <a:lnTo>
                        <a:pt x="0" y="18"/>
                      </a:lnTo>
                      <a:lnTo>
                        <a:pt x="13" y="0"/>
                      </a:lnTo>
                      <a:lnTo>
                        <a:pt x="27" y="3"/>
                      </a:lnTo>
                      <a:lnTo>
                        <a:pt x="34" y="15"/>
                      </a:lnTo>
                      <a:lnTo>
                        <a:pt x="24" y="22"/>
                      </a:lnTo>
                      <a:close/>
                    </a:path>
                  </a:pathLst>
                </a:custGeom>
                <a:ln>
                  <a:headEnd type="none" w="med" len="med"/>
                  <a:tailEnd type="none" w="med" len="med"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>
                  <a:defPPr>
                    <a:defRPr lang="en-GB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5pPr>
                  <a:lvl6pPr marL="2286000" algn="l" defTabSz="914400" rtl="0" eaLnBrk="1" latinLnBrk="0" hangingPunct="1"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6pPr>
                  <a:lvl7pPr marL="2743200" algn="l" defTabSz="914400" rtl="0" eaLnBrk="1" latinLnBrk="0" hangingPunct="1"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7pPr>
                  <a:lvl8pPr marL="3200400" algn="l" defTabSz="914400" rtl="0" eaLnBrk="1" latinLnBrk="0" hangingPunct="1"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8pPr>
                  <a:lvl9pPr marL="3657600" algn="l" defTabSz="914400" rtl="0" eaLnBrk="1" latinLnBrk="0" hangingPunct="1">
                    <a:defRPr sz="1400" b="1" kern="1200">
                      <a:solidFill>
                        <a:schemeClr val="bg1"/>
                      </a:solidFill>
                      <a:latin typeface="Arial" charset="0"/>
                      <a:ea typeface="ＭＳ Ｐゴシック" pitchFamily="34" charset="-128"/>
                      <a:cs typeface="+mn-cs"/>
                    </a:defRPr>
                  </a:lvl9pPr>
                </a:lstStyle>
                <a:p>
                  <a:endParaRPr lang="en-US"/>
                </a:p>
              </p:txBody>
            </p:sp>
          </p:grpSp>
          <p:sp>
            <p:nvSpPr>
              <p:cNvPr id="213" name="Freeform 212"/>
              <p:cNvSpPr>
                <a:spLocks/>
              </p:cNvSpPr>
              <p:nvPr/>
            </p:nvSpPr>
            <p:spPr bwMode="auto">
              <a:xfrm>
                <a:off x="6320772" y="3391315"/>
                <a:ext cx="87479" cy="53075"/>
              </a:xfrm>
              <a:custGeom>
                <a:avLst/>
                <a:gdLst>
                  <a:gd name="T0" fmla="*/ 0 w 46"/>
                  <a:gd name="T1" fmla="*/ 2147483647 h 28"/>
                  <a:gd name="T2" fmla="*/ 2147483647 w 46"/>
                  <a:gd name="T3" fmla="*/ 2147483647 h 28"/>
                  <a:gd name="T4" fmla="*/ 2147483647 w 46"/>
                  <a:gd name="T5" fmla="*/ 2147483647 h 28"/>
                  <a:gd name="T6" fmla="*/ 2147483647 w 46"/>
                  <a:gd name="T7" fmla="*/ 2147483647 h 28"/>
                  <a:gd name="T8" fmla="*/ 2147483647 w 46"/>
                  <a:gd name="T9" fmla="*/ 2147483647 h 28"/>
                  <a:gd name="T10" fmla="*/ 2147483647 w 46"/>
                  <a:gd name="T11" fmla="*/ 0 h 28"/>
                  <a:gd name="T12" fmla="*/ 2147483647 w 46"/>
                  <a:gd name="T13" fmla="*/ 2147483647 h 28"/>
                  <a:gd name="T14" fmla="*/ 2147483647 w 46"/>
                  <a:gd name="T15" fmla="*/ 2147483647 h 28"/>
                  <a:gd name="T16" fmla="*/ 2147483647 w 46"/>
                  <a:gd name="T17" fmla="*/ 2147483647 h 28"/>
                  <a:gd name="T18" fmla="*/ 2147483647 w 46"/>
                  <a:gd name="T19" fmla="*/ 2147483647 h 28"/>
                  <a:gd name="T20" fmla="*/ 2147483647 w 46"/>
                  <a:gd name="T21" fmla="*/ 2147483647 h 28"/>
                  <a:gd name="T22" fmla="*/ 2147483647 w 46"/>
                  <a:gd name="T23" fmla="*/ 2147483647 h 28"/>
                  <a:gd name="T24" fmla="*/ 2147483647 w 46"/>
                  <a:gd name="T25" fmla="*/ 2147483647 h 28"/>
                  <a:gd name="T26" fmla="*/ 2147483647 w 46"/>
                  <a:gd name="T27" fmla="*/ 2147483647 h 28"/>
                  <a:gd name="T28" fmla="*/ 0 w 46"/>
                  <a:gd name="T29" fmla="*/ 2147483647 h 2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6" h="28">
                    <a:moveTo>
                      <a:pt x="0" y="15"/>
                    </a:moveTo>
                    <a:lnTo>
                      <a:pt x="3" y="17"/>
                    </a:lnTo>
                    <a:lnTo>
                      <a:pt x="12" y="14"/>
                    </a:lnTo>
                    <a:lnTo>
                      <a:pt x="13" y="8"/>
                    </a:lnTo>
                    <a:lnTo>
                      <a:pt x="27" y="9"/>
                    </a:lnTo>
                    <a:lnTo>
                      <a:pt x="46" y="0"/>
                    </a:lnTo>
                    <a:lnTo>
                      <a:pt x="46" y="1"/>
                    </a:lnTo>
                    <a:lnTo>
                      <a:pt x="33" y="11"/>
                    </a:lnTo>
                    <a:lnTo>
                      <a:pt x="36" y="18"/>
                    </a:lnTo>
                    <a:lnTo>
                      <a:pt x="27" y="21"/>
                    </a:lnTo>
                    <a:lnTo>
                      <a:pt x="15" y="28"/>
                    </a:lnTo>
                    <a:lnTo>
                      <a:pt x="13" y="28"/>
                    </a:lnTo>
                    <a:lnTo>
                      <a:pt x="8" y="26"/>
                    </a:lnTo>
                    <a:lnTo>
                      <a:pt x="2" y="23"/>
                    </a:lnTo>
                    <a:lnTo>
                      <a:pt x="0" y="15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4" name="Freeform 213"/>
              <p:cNvSpPr>
                <a:spLocks/>
              </p:cNvSpPr>
              <p:nvPr/>
            </p:nvSpPr>
            <p:spPr bwMode="auto">
              <a:xfrm>
                <a:off x="7598730" y="2657737"/>
                <a:ext cx="1806638" cy="1251063"/>
              </a:xfrm>
              <a:custGeom>
                <a:avLst/>
                <a:gdLst>
                  <a:gd name="T0" fmla="*/ 2147483647 w 950"/>
                  <a:gd name="T1" fmla="*/ 2147483647 h 660"/>
                  <a:gd name="T2" fmla="*/ 2147483647 w 950"/>
                  <a:gd name="T3" fmla="*/ 2147483647 h 660"/>
                  <a:gd name="T4" fmla="*/ 2147483647 w 950"/>
                  <a:gd name="T5" fmla="*/ 2147483647 h 660"/>
                  <a:gd name="T6" fmla="*/ 2147483647 w 950"/>
                  <a:gd name="T7" fmla="*/ 2147483647 h 660"/>
                  <a:gd name="T8" fmla="*/ 2147483647 w 950"/>
                  <a:gd name="T9" fmla="*/ 2147483647 h 660"/>
                  <a:gd name="T10" fmla="*/ 2147483647 w 950"/>
                  <a:gd name="T11" fmla="*/ 2147483647 h 660"/>
                  <a:gd name="T12" fmla="*/ 2147483647 w 950"/>
                  <a:gd name="T13" fmla="*/ 2147483647 h 660"/>
                  <a:gd name="T14" fmla="*/ 2147483647 w 950"/>
                  <a:gd name="T15" fmla="*/ 2147483647 h 660"/>
                  <a:gd name="T16" fmla="*/ 2147483647 w 950"/>
                  <a:gd name="T17" fmla="*/ 2147483647 h 660"/>
                  <a:gd name="T18" fmla="*/ 2147483647 w 950"/>
                  <a:gd name="T19" fmla="*/ 2147483647 h 660"/>
                  <a:gd name="T20" fmla="*/ 2147483647 w 950"/>
                  <a:gd name="T21" fmla="*/ 2147483647 h 660"/>
                  <a:gd name="T22" fmla="*/ 2147483647 w 950"/>
                  <a:gd name="T23" fmla="*/ 2147483647 h 660"/>
                  <a:gd name="T24" fmla="*/ 2147483647 w 950"/>
                  <a:gd name="T25" fmla="*/ 2147483647 h 660"/>
                  <a:gd name="T26" fmla="*/ 2147483647 w 950"/>
                  <a:gd name="T27" fmla="*/ 2147483647 h 660"/>
                  <a:gd name="T28" fmla="*/ 2147483647 w 950"/>
                  <a:gd name="T29" fmla="*/ 2147483647 h 660"/>
                  <a:gd name="T30" fmla="*/ 2147483647 w 950"/>
                  <a:gd name="T31" fmla="*/ 2147483647 h 660"/>
                  <a:gd name="T32" fmla="*/ 2147483647 w 950"/>
                  <a:gd name="T33" fmla="*/ 2147483647 h 660"/>
                  <a:gd name="T34" fmla="*/ 2147483647 w 950"/>
                  <a:gd name="T35" fmla="*/ 2147483647 h 660"/>
                  <a:gd name="T36" fmla="*/ 2147483647 w 950"/>
                  <a:gd name="T37" fmla="*/ 2147483647 h 660"/>
                  <a:gd name="T38" fmla="*/ 2147483647 w 950"/>
                  <a:gd name="T39" fmla="*/ 2147483647 h 660"/>
                  <a:gd name="T40" fmla="*/ 2147483647 w 950"/>
                  <a:gd name="T41" fmla="*/ 2147483647 h 660"/>
                  <a:gd name="T42" fmla="*/ 2147483647 w 950"/>
                  <a:gd name="T43" fmla="*/ 2147483647 h 660"/>
                  <a:gd name="T44" fmla="*/ 2147483647 w 950"/>
                  <a:gd name="T45" fmla="*/ 2147483647 h 660"/>
                  <a:gd name="T46" fmla="*/ 2147483647 w 950"/>
                  <a:gd name="T47" fmla="*/ 2147483647 h 660"/>
                  <a:gd name="T48" fmla="*/ 2147483647 w 950"/>
                  <a:gd name="T49" fmla="*/ 2147483647 h 660"/>
                  <a:gd name="T50" fmla="*/ 2147483647 w 950"/>
                  <a:gd name="T51" fmla="*/ 2147483647 h 660"/>
                  <a:gd name="T52" fmla="*/ 2147483647 w 950"/>
                  <a:gd name="T53" fmla="*/ 2147483647 h 660"/>
                  <a:gd name="T54" fmla="*/ 2147483647 w 950"/>
                  <a:gd name="T55" fmla="*/ 2147483647 h 660"/>
                  <a:gd name="T56" fmla="*/ 2147483647 w 950"/>
                  <a:gd name="T57" fmla="*/ 2147483647 h 660"/>
                  <a:gd name="T58" fmla="*/ 2147483647 w 950"/>
                  <a:gd name="T59" fmla="*/ 2147483647 h 660"/>
                  <a:gd name="T60" fmla="*/ 2147483647 w 950"/>
                  <a:gd name="T61" fmla="*/ 2147483647 h 660"/>
                  <a:gd name="T62" fmla="*/ 2147483647 w 950"/>
                  <a:gd name="T63" fmla="*/ 2147483647 h 660"/>
                  <a:gd name="T64" fmla="*/ 2147483647 w 950"/>
                  <a:gd name="T65" fmla="*/ 2147483647 h 660"/>
                  <a:gd name="T66" fmla="*/ 2147483647 w 950"/>
                  <a:gd name="T67" fmla="*/ 2147483647 h 660"/>
                  <a:gd name="T68" fmla="*/ 2147483647 w 950"/>
                  <a:gd name="T69" fmla="*/ 2147483647 h 660"/>
                  <a:gd name="T70" fmla="*/ 2147483647 w 950"/>
                  <a:gd name="T71" fmla="*/ 2147483647 h 660"/>
                  <a:gd name="T72" fmla="*/ 2147483647 w 950"/>
                  <a:gd name="T73" fmla="*/ 2147483647 h 660"/>
                  <a:gd name="T74" fmla="*/ 2147483647 w 950"/>
                  <a:gd name="T75" fmla="*/ 2147483647 h 660"/>
                  <a:gd name="T76" fmla="*/ 2147483647 w 950"/>
                  <a:gd name="T77" fmla="*/ 2147483647 h 660"/>
                  <a:gd name="T78" fmla="*/ 2147483647 w 950"/>
                  <a:gd name="T79" fmla="*/ 2147483647 h 660"/>
                  <a:gd name="T80" fmla="*/ 2147483647 w 950"/>
                  <a:gd name="T81" fmla="*/ 2147483647 h 660"/>
                  <a:gd name="T82" fmla="*/ 2147483647 w 950"/>
                  <a:gd name="T83" fmla="*/ 2147483647 h 660"/>
                  <a:gd name="T84" fmla="*/ 2147483647 w 950"/>
                  <a:gd name="T85" fmla="*/ 2147483647 h 660"/>
                  <a:gd name="T86" fmla="*/ 2147483647 w 950"/>
                  <a:gd name="T87" fmla="*/ 2147483647 h 660"/>
                  <a:gd name="T88" fmla="*/ 2147483647 w 950"/>
                  <a:gd name="T89" fmla="*/ 2147483647 h 660"/>
                  <a:gd name="T90" fmla="*/ 2147483647 w 950"/>
                  <a:gd name="T91" fmla="*/ 2147483647 h 660"/>
                  <a:gd name="T92" fmla="*/ 2147483647 w 950"/>
                  <a:gd name="T93" fmla="*/ 2147483647 h 660"/>
                  <a:gd name="T94" fmla="*/ 2147483647 w 950"/>
                  <a:gd name="T95" fmla="*/ 2147483647 h 660"/>
                  <a:gd name="T96" fmla="*/ 2147483647 w 950"/>
                  <a:gd name="T97" fmla="*/ 2147483647 h 660"/>
                  <a:gd name="T98" fmla="*/ 2147483647 w 950"/>
                  <a:gd name="T99" fmla="*/ 2147483647 h 660"/>
                  <a:gd name="T100" fmla="*/ 2147483647 w 950"/>
                  <a:gd name="T101" fmla="*/ 2147483647 h 660"/>
                  <a:gd name="T102" fmla="*/ 2147483647 w 950"/>
                  <a:gd name="T103" fmla="*/ 2147483647 h 660"/>
                  <a:gd name="T104" fmla="*/ 2147483647 w 950"/>
                  <a:gd name="T105" fmla="*/ 2147483647 h 660"/>
                  <a:gd name="T106" fmla="*/ 2147483647 w 950"/>
                  <a:gd name="T107" fmla="*/ 2147483647 h 660"/>
                  <a:gd name="T108" fmla="*/ 2147483647 w 950"/>
                  <a:gd name="T109" fmla="*/ 2147483647 h 660"/>
                  <a:gd name="T110" fmla="*/ 2147483647 w 950"/>
                  <a:gd name="T111" fmla="*/ 2147483647 h 660"/>
                  <a:gd name="T112" fmla="*/ 2147483647 w 950"/>
                  <a:gd name="T113" fmla="*/ 2147483647 h 660"/>
                  <a:gd name="T114" fmla="*/ 2147483647 w 950"/>
                  <a:gd name="T115" fmla="*/ 2147483647 h 660"/>
                  <a:gd name="T116" fmla="*/ 2147483647 w 950"/>
                  <a:gd name="T117" fmla="*/ 2147483647 h 660"/>
                  <a:gd name="T118" fmla="*/ 2147483647 w 950"/>
                  <a:gd name="T119" fmla="*/ 2147483647 h 660"/>
                  <a:gd name="T120" fmla="*/ 2147483647 w 950"/>
                  <a:gd name="T121" fmla="*/ 2147483647 h 66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connsiteX0" fmla="*/ 9368 w 10000"/>
                  <a:gd name="connsiteY0" fmla="*/ 1788 h 10000"/>
                  <a:gd name="connsiteX1" fmla="*/ 9368 w 10000"/>
                  <a:gd name="connsiteY1" fmla="*/ 1788 h 10000"/>
                  <a:gd name="connsiteX2" fmla="*/ 9263 w 10000"/>
                  <a:gd name="connsiteY2" fmla="*/ 1485 h 10000"/>
                  <a:gd name="connsiteX3" fmla="*/ 8842 w 10000"/>
                  <a:gd name="connsiteY3" fmla="*/ 1333 h 10000"/>
                  <a:gd name="connsiteX4" fmla="*/ 8337 w 10000"/>
                  <a:gd name="connsiteY4" fmla="*/ 0 h 10000"/>
                  <a:gd name="connsiteX5" fmla="*/ 7853 w 10000"/>
                  <a:gd name="connsiteY5" fmla="*/ 0 h 10000"/>
                  <a:gd name="connsiteX6" fmla="*/ 7705 w 10000"/>
                  <a:gd name="connsiteY6" fmla="*/ 364 h 10000"/>
                  <a:gd name="connsiteX7" fmla="*/ 7389 w 10000"/>
                  <a:gd name="connsiteY7" fmla="*/ 1182 h 10000"/>
                  <a:gd name="connsiteX8" fmla="*/ 7074 w 10000"/>
                  <a:gd name="connsiteY8" fmla="*/ 1182 h 10000"/>
                  <a:gd name="connsiteX9" fmla="*/ 7032 w 10000"/>
                  <a:gd name="connsiteY9" fmla="*/ 1333 h 10000"/>
                  <a:gd name="connsiteX10" fmla="*/ 7032 w 10000"/>
                  <a:gd name="connsiteY10" fmla="*/ 1364 h 10000"/>
                  <a:gd name="connsiteX11" fmla="*/ 7053 w 10000"/>
                  <a:gd name="connsiteY11" fmla="*/ 1364 h 10000"/>
                  <a:gd name="connsiteX12" fmla="*/ 7074 w 10000"/>
                  <a:gd name="connsiteY12" fmla="*/ 1364 h 10000"/>
                  <a:gd name="connsiteX13" fmla="*/ 7074 w 10000"/>
                  <a:gd name="connsiteY13" fmla="*/ 1394 h 10000"/>
                  <a:gd name="connsiteX14" fmla="*/ 7095 w 10000"/>
                  <a:gd name="connsiteY14" fmla="*/ 1394 h 10000"/>
                  <a:gd name="connsiteX15" fmla="*/ 7116 w 10000"/>
                  <a:gd name="connsiteY15" fmla="*/ 1394 h 10000"/>
                  <a:gd name="connsiteX16" fmla="*/ 7116 w 10000"/>
                  <a:gd name="connsiteY16" fmla="*/ 1424 h 10000"/>
                  <a:gd name="connsiteX17" fmla="*/ 7137 w 10000"/>
                  <a:gd name="connsiteY17" fmla="*/ 1424 h 10000"/>
                  <a:gd name="connsiteX18" fmla="*/ 7116 w 10000"/>
                  <a:gd name="connsiteY18" fmla="*/ 1424 h 10000"/>
                  <a:gd name="connsiteX19" fmla="*/ 7116 w 10000"/>
                  <a:gd name="connsiteY19" fmla="*/ 1394 h 10000"/>
                  <a:gd name="connsiteX20" fmla="*/ 7095 w 10000"/>
                  <a:gd name="connsiteY20" fmla="*/ 1394 h 10000"/>
                  <a:gd name="connsiteX21" fmla="*/ 7074 w 10000"/>
                  <a:gd name="connsiteY21" fmla="*/ 1394 h 10000"/>
                  <a:gd name="connsiteX22" fmla="*/ 7074 w 10000"/>
                  <a:gd name="connsiteY22" fmla="*/ 1364 h 10000"/>
                  <a:gd name="connsiteX23" fmla="*/ 7053 w 10000"/>
                  <a:gd name="connsiteY23" fmla="*/ 1364 h 10000"/>
                  <a:gd name="connsiteX24" fmla="*/ 7032 w 10000"/>
                  <a:gd name="connsiteY24" fmla="*/ 1333 h 10000"/>
                  <a:gd name="connsiteX25" fmla="*/ 6926 w 10000"/>
                  <a:gd name="connsiteY25" fmla="*/ 1636 h 10000"/>
                  <a:gd name="connsiteX26" fmla="*/ 6926 w 10000"/>
                  <a:gd name="connsiteY26" fmla="*/ 2000 h 10000"/>
                  <a:gd name="connsiteX27" fmla="*/ 7389 w 10000"/>
                  <a:gd name="connsiteY27" fmla="*/ 2091 h 10000"/>
                  <a:gd name="connsiteX28" fmla="*/ 7495 w 10000"/>
                  <a:gd name="connsiteY28" fmla="*/ 2394 h 10000"/>
                  <a:gd name="connsiteX29" fmla="*/ 7032 w 10000"/>
                  <a:gd name="connsiteY29" fmla="*/ 2606 h 10000"/>
                  <a:gd name="connsiteX30" fmla="*/ 6653 w 10000"/>
                  <a:gd name="connsiteY30" fmla="*/ 2848 h 10000"/>
                  <a:gd name="connsiteX31" fmla="*/ 6295 w 10000"/>
                  <a:gd name="connsiteY31" fmla="*/ 3061 h 10000"/>
                  <a:gd name="connsiteX32" fmla="*/ 6189 w 10000"/>
                  <a:gd name="connsiteY32" fmla="*/ 3576 h 10000"/>
                  <a:gd name="connsiteX33" fmla="*/ 5621 w 10000"/>
                  <a:gd name="connsiteY33" fmla="*/ 3667 h 10000"/>
                  <a:gd name="connsiteX34" fmla="*/ 5053 w 10000"/>
                  <a:gd name="connsiteY34" fmla="*/ 4182 h 10000"/>
                  <a:gd name="connsiteX35" fmla="*/ 4526 w 10000"/>
                  <a:gd name="connsiteY35" fmla="*/ 3818 h 10000"/>
                  <a:gd name="connsiteX36" fmla="*/ 3895 w 10000"/>
                  <a:gd name="connsiteY36" fmla="*/ 3727 h 10000"/>
                  <a:gd name="connsiteX37" fmla="*/ 3432 w 10000"/>
                  <a:gd name="connsiteY37" fmla="*/ 3061 h 10000"/>
                  <a:gd name="connsiteX38" fmla="*/ 2758 w 10000"/>
                  <a:gd name="connsiteY38" fmla="*/ 2758 h 10000"/>
                  <a:gd name="connsiteX39" fmla="*/ 2695 w 10000"/>
                  <a:gd name="connsiteY39" fmla="*/ 2000 h 10000"/>
                  <a:gd name="connsiteX40" fmla="*/ 2379 w 10000"/>
                  <a:gd name="connsiteY40" fmla="*/ 1788 h 10000"/>
                  <a:gd name="connsiteX41" fmla="*/ 2337 w 10000"/>
                  <a:gd name="connsiteY41" fmla="*/ 1727 h 10000"/>
                  <a:gd name="connsiteX42" fmla="*/ 2316 w 10000"/>
                  <a:gd name="connsiteY42" fmla="*/ 1758 h 10000"/>
                  <a:gd name="connsiteX43" fmla="*/ 2295 w 10000"/>
                  <a:gd name="connsiteY43" fmla="*/ 1818 h 10000"/>
                  <a:gd name="connsiteX44" fmla="*/ 2295 w 10000"/>
                  <a:gd name="connsiteY44" fmla="*/ 1848 h 10000"/>
                  <a:gd name="connsiteX45" fmla="*/ 2295 w 10000"/>
                  <a:gd name="connsiteY45" fmla="*/ 1879 h 10000"/>
                  <a:gd name="connsiteX46" fmla="*/ 2295 w 10000"/>
                  <a:gd name="connsiteY46" fmla="*/ 1848 h 10000"/>
                  <a:gd name="connsiteX47" fmla="*/ 2295 w 10000"/>
                  <a:gd name="connsiteY47" fmla="*/ 1818 h 10000"/>
                  <a:gd name="connsiteX48" fmla="*/ 2337 w 10000"/>
                  <a:gd name="connsiteY48" fmla="*/ 1727 h 10000"/>
                  <a:gd name="connsiteX49" fmla="*/ 2295 w 10000"/>
                  <a:gd name="connsiteY49" fmla="*/ 1636 h 10000"/>
                  <a:gd name="connsiteX50" fmla="*/ 2189 w 10000"/>
                  <a:gd name="connsiteY50" fmla="*/ 1727 h 10000"/>
                  <a:gd name="connsiteX51" fmla="*/ 2189 w 10000"/>
                  <a:gd name="connsiteY51" fmla="*/ 1879 h 10000"/>
                  <a:gd name="connsiteX52" fmla="*/ 2189 w 10000"/>
                  <a:gd name="connsiteY52" fmla="*/ 1727 h 10000"/>
                  <a:gd name="connsiteX53" fmla="*/ 2021 w 10000"/>
                  <a:gd name="connsiteY53" fmla="*/ 1788 h 10000"/>
                  <a:gd name="connsiteX54" fmla="*/ 1916 w 10000"/>
                  <a:gd name="connsiteY54" fmla="*/ 2242 h 10000"/>
                  <a:gd name="connsiteX55" fmla="*/ 1495 w 10000"/>
                  <a:gd name="connsiteY55" fmla="*/ 2152 h 10000"/>
                  <a:gd name="connsiteX56" fmla="*/ 1389 w 10000"/>
                  <a:gd name="connsiteY56" fmla="*/ 2909 h 10000"/>
                  <a:gd name="connsiteX57" fmla="*/ 1032 w 10000"/>
                  <a:gd name="connsiteY57" fmla="*/ 3000 h 10000"/>
                  <a:gd name="connsiteX58" fmla="*/ 926 w 10000"/>
                  <a:gd name="connsiteY58" fmla="*/ 3879 h 10000"/>
                  <a:gd name="connsiteX59" fmla="*/ 716 w 10000"/>
                  <a:gd name="connsiteY59" fmla="*/ 4182 h 10000"/>
                  <a:gd name="connsiteX60" fmla="*/ 463 w 10000"/>
                  <a:gd name="connsiteY60" fmla="*/ 4485 h 10000"/>
                  <a:gd name="connsiteX61" fmla="*/ 42 w 10000"/>
                  <a:gd name="connsiteY61" fmla="*/ 4636 h 10000"/>
                  <a:gd name="connsiteX62" fmla="*/ 0 w 10000"/>
                  <a:gd name="connsiteY62" fmla="*/ 4939 h 10000"/>
                  <a:gd name="connsiteX63" fmla="*/ 105 w 10000"/>
                  <a:gd name="connsiteY63" fmla="*/ 5061 h 10000"/>
                  <a:gd name="connsiteX64" fmla="*/ 147 w 10000"/>
                  <a:gd name="connsiteY64" fmla="*/ 5303 h 10000"/>
                  <a:gd name="connsiteX65" fmla="*/ 42 w 10000"/>
                  <a:gd name="connsiteY65" fmla="*/ 5364 h 10000"/>
                  <a:gd name="connsiteX66" fmla="*/ 147 w 10000"/>
                  <a:gd name="connsiteY66" fmla="*/ 5515 h 10000"/>
                  <a:gd name="connsiteX67" fmla="*/ 316 w 10000"/>
                  <a:gd name="connsiteY67" fmla="*/ 5606 h 10000"/>
                  <a:gd name="connsiteX68" fmla="*/ 463 w 10000"/>
                  <a:gd name="connsiteY68" fmla="*/ 5909 h 10000"/>
                  <a:gd name="connsiteX69" fmla="*/ 674 w 10000"/>
                  <a:gd name="connsiteY69" fmla="*/ 5909 h 10000"/>
                  <a:gd name="connsiteX70" fmla="*/ 989 w 10000"/>
                  <a:gd name="connsiteY70" fmla="*/ 5909 h 10000"/>
                  <a:gd name="connsiteX71" fmla="*/ 1032 w 10000"/>
                  <a:gd name="connsiteY71" fmla="*/ 6030 h 10000"/>
                  <a:gd name="connsiteX72" fmla="*/ 821 w 10000"/>
                  <a:gd name="connsiteY72" fmla="*/ 6485 h 10000"/>
                  <a:gd name="connsiteX73" fmla="*/ 884 w 10000"/>
                  <a:gd name="connsiteY73" fmla="*/ 6727 h 10000"/>
                  <a:gd name="connsiteX74" fmla="*/ 779 w 10000"/>
                  <a:gd name="connsiteY74" fmla="*/ 6939 h 10000"/>
                  <a:gd name="connsiteX75" fmla="*/ 884 w 10000"/>
                  <a:gd name="connsiteY75" fmla="*/ 7242 h 10000"/>
                  <a:gd name="connsiteX76" fmla="*/ 1137 w 10000"/>
                  <a:gd name="connsiteY76" fmla="*/ 7394 h 10000"/>
                  <a:gd name="connsiteX77" fmla="*/ 1095 w 10000"/>
                  <a:gd name="connsiteY77" fmla="*/ 7455 h 10000"/>
                  <a:gd name="connsiteX78" fmla="*/ 1200 w 10000"/>
                  <a:gd name="connsiteY78" fmla="*/ 7455 h 10000"/>
                  <a:gd name="connsiteX79" fmla="*/ 1558 w 10000"/>
                  <a:gd name="connsiteY79" fmla="*/ 7697 h 10000"/>
                  <a:gd name="connsiteX80" fmla="*/ 1874 w 10000"/>
                  <a:gd name="connsiteY80" fmla="*/ 7909 h 10000"/>
                  <a:gd name="connsiteX81" fmla="*/ 2189 w 10000"/>
                  <a:gd name="connsiteY81" fmla="*/ 8000 h 10000"/>
                  <a:gd name="connsiteX82" fmla="*/ 2295 w 10000"/>
                  <a:gd name="connsiteY82" fmla="*/ 8121 h 10000"/>
                  <a:gd name="connsiteX83" fmla="*/ 2379 w 10000"/>
                  <a:gd name="connsiteY83" fmla="*/ 8121 h 10000"/>
                  <a:gd name="connsiteX84" fmla="*/ 2547 w 10000"/>
                  <a:gd name="connsiteY84" fmla="*/ 8273 h 10000"/>
                  <a:gd name="connsiteX85" fmla="*/ 2758 w 10000"/>
                  <a:gd name="connsiteY85" fmla="*/ 8273 h 10000"/>
                  <a:gd name="connsiteX86" fmla="*/ 2968 w 10000"/>
                  <a:gd name="connsiteY86" fmla="*/ 8273 h 10000"/>
                  <a:gd name="connsiteX87" fmla="*/ 3116 w 10000"/>
                  <a:gd name="connsiteY87" fmla="*/ 8000 h 10000"/>
                  <a:gd name="connsiteX88" fmla="*/ 3326 w 10000"/>
                  <a:gd name="connsiteY88" fmla="*/ 7758 h 10000"/>
                  <a:gd name="connsiteX89" fmla="*/ 3579 w 10000"/>
                  <a:gd name="connsiteY89" fmla="*/ 7758 h 10000"/>
                  <a:gd name="connsiteX90" fmla="*/ 3789 w 10000"/>
                  <a:gd name="connsiteY90" fmla="*/ 8000 h 10000"/>
                  <a:gd name="connsiteX91" fmla="*/ 3895 w 10000"/>
                  <a:gd name="connsiteY91" fmla="*/ 8000 h 10000"/>
                  <a:gd name="connsiteX92" fmla="*/ 4000 w 10000"/>
                  <a:gd name="connsiteY92" fmla="*/ 8061 h 10000"/>
                  <a:gd name="connsiteX93" fmla="*/ 4063 w 10000"/>
                  <a:gd name="connsiteY93" fmla="*/ 8424 h 10000"/>
                  <a:gd name="connsiteX94" fmla="*/ 3958 w 10000"/>
                  <a:gd name="connsiteY94" fmla="*/ 8879 h 10000"/>
                  <a:gd name="connsiteX95" fmla="*/ 3958 w 10000"/>
                  <a:gd name="connsiteY95" fmla="*/ 9030 h 10000"/>
                  <a:gd name="connsiteX96" fmla="*/ 4105 w 10000"/>
                  <a:gd name="connsiteY96" fmla="*/ 9091 h 10000"/>
                  <a:gd name="connsiteX97" fmla="*/ 4211 w 10000"/>
                  <a:gd name="connsiteY97" fmla="*/ 9333 h 10000"/>
                  <a:gd name="connsiteX98" fmla="*/ 4211 w 10000"/>
                  <a:gd name="connsiteY98" fmla="*/ 9485 h 10000"/>
                  <a:gd name="connsiteX99" fmla="*/ 4463 w 10000"/>
                  <a:gd name="connsiteY99" fmla="*/ 9636 h 10000"/>
                  <a:gd name="connsiteX100" fmla="*/ 4421 w 10000"/>
                  <a:gd name="connsiteY100" fmla="*/ 9697 h 10000"/>
                  <a:gd name="connsiteX101" fmla="*/ 4674 w 10000"/>
                  <a:gd name="connsiteY101" fmla="*/ 9636 h 10000"/>
                  <a:gd name="connsiteX102" fmla="*/ 4737 w 10000"/>
                  <a:gd name="connsiteY102" fmla="*/ 9333 h 10000"/>
                  <a:gd name="connsiteX103" fmla="*/ 5263 w 10000"/>
                  <a:gd name="connsiteY103" fmla="*/ 9333 h 10000"/>
                  <a:gd name="connsiteX104" fmla="*/ 5453 w 10000"/>
                  <a:gd name="connsiteY104" fmla="*/ 9545 h 10000"/>
                  <a:gd name="connsiteX105" fmla="*/ 5516 w 10000"/>
                  <a:gd name="connsiteY105" fmla="*/ 9788 h 10000"/>
                  <a:gd name="connsiteX106" fmla="*/ 5621 w 10000"/>
                  <a:gd name="connsiteY106" fmla="*/ 9697 h 10000"/>
                  <a:gd name="connsiteX107" fmla="*/ 5979 w 10000"/>
                  <a:gd name="connsiteY107" fmla="*/ 10000 h 10000"/>
                  <a:gd name="connsiteX108" fmla="*/ 5979 w 10000"/>
                  <a:gd name="connsiteY108" fmla="*/ 9788 h 10000"/>
                  <a:gd name="connsiteX109" fmla="*/ 6400 w 10000"/>
                  <a:gd name="connsiteY109" fmla="*/ 9545 h 10000"/>
                  <a:gd name="connsiteX110" fmla="*/ 6442 w 10000"/>
                  <a:gd name="connsiteY110" fmla="*/ 9485 h 10000"/>
                  <a:gd name="connsiteX111" fmla="*/ 6547 w 10000"/>
                  <a:gd name="connsiteY111" fmla="*/ 9394 h 10000"/>
                  <a:gd name="connsiteX112" fmla="*/ 6653 w 10000"/>
                  <a:gd name="connsiteY112" fmla="*/ 9485 h 10000"/>
                  <a:gd name="connsiteX113" fmla="*/ 6863 w 10000"/>
                  <a:gd name="connsiteY113" fmla="*/ 9333 h 10000"/>
                  <a:gd name="connsiteX114" fmla="*/ 7137 w 10000"/>
                  <a:gd name="connsiteY114" fmla="*/ 9091 h 10000"/>
                  <a:gd name="connsiteX115" fmla="*/ 7389 w 10000"/>
                  <a:gd name="connsiteY115" fmla="*/ 8818 h 10000"/>
                  <a:gd name="connsiteX116" fmla="*/ 7495 w 10000"/>
                  <a:gd name="connsiteY116" fmla="*/ 8515 h 10000"/>
                  <a:gd name="connsiteX117" fmla="*/ 7642 w 10000"/>
                  <a:gd name="connsiteY117" fmla="*/ 8212 h 10000"/>
                  <a:gd name="connsiteX118" fmla="*/ 7811 w 10000"/>
                  <a:gd name="connsiteY118" fmla="*/ 7758 h 10000"/>
                  <a:gd name="connsiteX119" fmla="*/ 7811 w 10000"/>
                  <a:gd name="connsiteY119" fmla="*/ 7545 h 10000"/>
                  <a:gd name="connsiteX120" fmla="*/ 7747 w 10000"/>
                  <a:gd name="connsiteY120" fmla="*/ 7394 h 10000"/>
                  <a:gd name="connsiteX121" fmla="*/ 7811 w 10000"/>
                  <a:gd name="connsiteY121" fmla="*/ 7152 h 10000"/>
                  <a:gd name="connsiteX122" fmla="*/ 7747 w 10000"/>
                  <a:gd name="connsiteY122" fmla="*/ 6879 h 10000"/>
                  <a:gd name="connsiteX123" fmla="*/ 7495 w 10000"/>
                  <a:gd name="connsiteY123" fmla="*/ 6121 h 10000"/>
                  <a:gd name="connsiteX124" fmla="*/ 7537 w 10000"/>
                  <a:gd name="connsiteY124" fmla="*/ 6030 h 10000"/>
                  <a:gd name="connsiteX125" fmla="*/ 7747 w 10000"/>
                  <a:gd name="connsiteY125" fmla="*/ 5667 h 10000"/>
                  <a:gd name="connsiteX126" fmla="*/ 7916 w 10000"/>
                  <a:gd name="connsiteY126" fmla="*/ 5606 h 10000"/>
                  <a:gd name="connsiteX127" fmla="*/ 7937 w 10000"/>
                  <a:gd name="connsiteY127" fmla="*/ 5576 h 10000"/>
                  <a:gd name="connsiteX128" fmla="*/ 7937 w 10000"/>
                  <a:gd name="connsiteY128" fmla="*/ 5515 h 10000"/>
                  <a:gd name="connsiteX129" fmla="*/ 7916 w 10000"/>
                  <a:gd name="connsiteY129" fmla="*/ 5455 h 10000"/>
                  <a:gd name="connsiteX130" fmla="*/ 7642 w 10000"/>
                  <a:gd name="connsiteY130" fmla="*/ 5364 h 10000"/>
                  <a:gd name="connsiteX131" fmla="*/ 7495 w 10000"/>
                  <a:gd name="connsiteY131" fmla="*/ 5455 h 10000"/>
                  <a:gd name="connsiteX132" fmla="*/ 7389 w 10000"/>
                  <a:gd name="connsiteY132" fmla="*/ 5364 h 10000"/>
                  <a:gd name="connsiteX133" fmla="*/ 7284 w 10000"/>
                  <a:gd name="connsiteY133" fmla="*/ 5152 h 10000"/>
                  <a:gd name="connsiteX134" fmla="*/ 7179 w 10000"/>
                  <a:gd name="connsiteY134" fmla="*/ 5000 h 10000"/>
                  <a:gd name="connsiteX135" fmla="*/ 7432 w 10000"/>
                  <a:gd name="connsiteY135" fmla="*/ 4848 h 10000"/>
                  <a:gd name="connsiteX136" fmla="*/ 7600 w 10000"/>
                  <a:gd name="connsiteY136" fmla="*/ 4636 h 10000"/>
                  <a:gd name="connsiteX137" fmla="*/ 7853 w 10000"/>
                  <a:gd name="connsiteY137" fmla="*/ 4394 h 10000"/>
                  <a:gd name="connsiteX138" fmla="*/ 7958 w 10000"/>
                  <a:gd name="connsiteY138" fmla="*/ 4394 h 10000"/>
                  <a:gd name="connsiteX139" fmla="*/ 7811 w 10000"/>
                  <a:gd name="connsiteY139" fmla="*/ 4697 h 10000"/>
                  <a:gd name="connsiteX140" fmla="*/ 7916 w 10000"/>
                  <a:gd name="connsiteY140" fmla="*/ 4848 h 10000"/>
                  <a:gd name="connsiteX141" fmla="*/ 8021 w 10000"/>
                  <a:gd name="connsiteY141" fmla="*/ 4788 h 10000"/>
                  <a:gd name="connsiteX142" fmla="*/ 8274 w 10000"/>
                  <a:gd name="connsiteY142" fmla="*/ 4636 h 10000"/>
                  <a:gd name="connsiteX143" fmla="*/ 8337 w 10000"/>
                  <a:gd name="connsiteY143" fmla="*/ 4303 h 10000"/>
                  <a:gd name="connsiteX144" fmla="*/ 8484 w 10000"/>
                  <a:gd name="connsiteY144" fmla="*/ 4121 h 10000"/>
                  <a:gd name="connsiteX145" fmla="*/ 8632 w 10000"/>
                  <a:gd name="connsiteY145" fmla="*/ 4273 h 10000"/>
                  <a:gd name="connsiteX146" fmla="*/ 8611 w 10000"/>
                  <a:gd name="connsiteY146" fmla="*/ 3970 h 10000"/>
                  <a:gd name="connsiteX147" fmla="*/ 8821 w 10000"/>
                  <a:gd name="connsiteY147" fmla="*/ 3788 h 10000"/>
                  <a:gd name="connsiteX148" fmla="*/ 9095 w 10000"/>
                  <a:gd name="connsiteY148" fmla="*/ 3848 h 10000"/>
                  <a:gd name="connsiteX149" fmla="*/ 9221 w 10000"/>
                  <a:gd name="connsiteY149" fmla="*/ 3727 h 10000"/>
                  <a:gd name="connsiteX150" fmla="*/ 9368 w 10000"/>
                  <a:gd name="connsiteY150" fmla="*/ 3818 h 10000"/>
                  <a:gd name="connsiteX151" fmla="*/ 9474 w 10000"/>
                  <a:gd name="connsiteY151" fmla="*/ 3000 h 10000"/>
                  <a:gd name="connsiteX152" fmla="*/ 9726 w 10000"/>
                  <a:gd name="connsiteY152" fmla="*/ 2909 h 10000"/>
                  <a:gd name="connsiteX153" fmla="*/ 10000 w 10000"/>
                  <a:gd name="connsiteY153" fmla="*/ 1788 h 10000"/>
                  <a:gd name="connsiteX154" fmla="*/ 9368 w 10000"/>
                  <a:gd name="connsiteY154" fmla="*/ 1788 h 10000"/>
                  <a:gd name="connsiteX0" fmla="*/ 9368 w 10000"/>
                  <a:gd name="connsiteY0" fmla="*/ 1788 h 10000"/>
                  <a:gd name="connsiteX1" fmla="*/ 9368 w 10000"/>
                  <a:gd name="connsiteY1" fmla="*/ 1788 h 10000"/>
                  <a:gd name="connsiteX2" fmla="*/ 9263 w 10000"/>
                  <a:gd name="connsiteY2" fmla="*/ 1485 h 10000"/>
                  <a:gd name="connsiteX3" fmla="*/ 8842 w 10000"/>
                  <a:gd name="connsiteY3" fmla="*/ 1333 h 10000"/>
                  <a:gd name="connsiteX4" fmla="*/ 8337 w 10000"/>
                  <a:gd name="connsiteY4" fmla="*/ 0 h 10000"/>
                  <a:gd name="connsiteX5" fmla="*/ 7853 w 10000"/>
                  <a:gd name="connsiteY5" fmla="*/ 0 h 10000"/>
                  <a:gd name="connsiteX6" fmla="*/ 7705 w 10000"/>
                  <a:gd name="connsiteY6" fmla="*/ 364 h 10000"/>
                  <a:gd name="connsiteX7" fmla="*/ 7389 w 10000"/>
                  <a:gd name="connsiteY7" fmla="*/ 1182 h 10000"/>
                  <a:gd name="connsiteX8" fmla="*/ 7074 w 10000"/>
                  <a:gd name="connsiteY8" fmla="*/ 1182 h 10000"/>
                  <a:gd name="connsiteX9" fmla="*/ 7032 w 10000"/>
                  <a:gd name="connsiteY9" fmla="*/ 1333 h 10000"/>
                  <a:gd name="connsiteX10" fmla="*/ 7032 w 10000"/>
                  <a:gd name="connsiteY10" fmla="*/ 1364 h 10000"/>
                  <a:gd name="connsiteX11" fmla="*/ 7053 w 10000"/>
                  <a:gd name="connsiteY11" fmla="*/ 1364 h 10000"/>
                  <a:gd name="connsiteX12" fmla="*/ 7074 w 10000"/>
                  <a:gd name="connsiteY12" fmla="*/ 1364 h 10000"/>
                  <a:gd name="connsiteX13" fmla="*/ 7074 w 10000"/>
                  <a:gd name="connsiteY13" fmla="*/ 1394 h 10000"/>
                  <a:gd name="connsiteX14" fmla="*/ 7095 w 10000"/>
                  <a:gd name="connsiteY14" fmla="*/ 1394 h 10000"/>
                  <a:gd name="connsiteX15" fmla="*/ 7116 w 10000"/>
                  <a:gd name="connsiteY15" fmla="*/ 1394 h 10000"/>
                  <a:gd name="connsiteX16" fmla="*/ 7116 w 10000"/>
                  <a:gd name="connsiteY16" fmla="*/ 1424 h 10000"/>
                  <a:gd name="connsiteX17" fmla="*/ 7137 w 10000"/>
                  <a:gd name="connsiteY17" fmla="*/ 1424 h 10000"/>
                  <a:gd name="connsiteX18" fmla="*/ 7116 w 10000"/>
                  <a:gd name="connsiteY18" fmla="*/ 1424 h 10000"/>
                  <a:gd name="connsiteX19" fmla="*/ 7116 w 10000"/>
                  <a:gd name="connsiteY19" fmla="*/ 1394 h 10000"/>
                  <a:gd name="connsiteX20" fmla="*/ 7095 w 10000"/>
                  <a:gd name="connsiteY20" fmla="*/ 1394 h 10000"/>
                  <a:gd name="connsiteX21" fmla="*/ 7074 w 10000"/>
                  <a:gd name="connsiteY21" fmla="*/ 1394 h 10000"/>
                  <a:gd name="connsiteX22" fmla="*/ 7074 w 10000"/>
                  <a:gd name="connsiteY22" fmla="*/ 1364 h 10000"/>
                  <a:gd name="connsiteX23" fmla="*/ 7053 w 10000"/>
                  <a:gd name="connsiteY23" fmla="*/ 1364 h 10000"/>
                  <a:gd name="connsiteX24" fmla="*/ 6926 w 10000"/>
                  <a:gd name="connsiteY24" fmla="*/ 1636 h 10000"/>
                  <a:gd name="connsiteX25" fmla="*/ 6926 w 10000"/>
                  <a:gd name="connsiteY25" fmla="*/ 2000 h 10000"/>
                  <a:gd name="connsiteX26" fmla="*/ 7389 w 10000"/>
                  <a:gd name="connsiteY26" fmla="*/ 2091 h 10000"/>
                  <a:gd name="connsiteX27" fmla="*/ 7495 w 10000"/>
                  <a:gd name="connsiteY27" fmla="*/ 2394 h 10000"/>
                  <a:gd name="connsiteX28" fmla="*/ 7032 w 10000"/>
                  <a:gd name="connsiteY28" fmla="*/ 2606 h 10000"/>
                  <a:gd name="connsiteX29" fmla="*/ 6653 w 10000"/>
                  <a:gd name="connsiteY29" fmla="*/ 2848 h 10000"/>
                  <a:gd name="connsiteX30" fmla="*/ 6295 w 10000"/>
                  <a:gd name="connsiteY30" fmla="*/ 3061 h 10000"/>
                  <a:gd name="connsiteX31" fmla="*/ 6189 w 10000"/>
                  <a:gd name="connsiteY31" fmla="*/ 3576 h 10000"/>
                  <a:gd name="connsiteX32" fmla="*/ 5621 w 10000"/>
                  <a:gd name="connsiteY32" fmla="*/ 3667 h 10000"/>
                  <a:gd name="connsiteX33" fmla="*/ 5053 w 10000"/>
                  <a:gd name="connsiteY33" fmla="*/ 4182 h 10000"/>
                  <a:gd name="connsiteX34" fmla="*/ 4526 w 10000"/>
                  <a:gd name="connsiteY34" fmla="*/ 3818 h 10000"/>
                  <a:gd name="connsiteX35" fmla="*/ 3895 w 10000"/>
                  <a:gd name="connsiteY35" fmla="*/ 3727 h 10000"/>
                  <a:gd name="connsiteX36" fmla="*/ 3432 w 10000"/>
                  <a:gd name="connsiteY36" fmla="*/ 3061 h 10000"/>
                  <a:gd name="connsiteX37" fmla="*/ 2758 w 10000"/>
                  <a:gd name="connsiteY37" fmla="*/ 2758 h 10000"/>
                  <a:gd name="connsiteX38" fmla="*/ 2695 w 10000"/>
                  <a:gd name="connsiteY38" fmla="*/ 2000 h 10000"/>
                  <a:gd name="connsiteX39" fmla="*/ 2379 w 10000"/>
                  <a:gd name="connsiteY39" fmla="*/ 1788 h 10000"/>
                  <a:gd name="connsiteX40" fmla="*/ 2337 w 10000"/>
                  <a:gd name="connsiteY40" fmla="*/ 1727 h 10000"/>
                  <a:gd name="connsiteX41" fmla="*/ 2316 w 10000"/>
                  <a:gd name="connsiteY41" fmla="*/ 1758 h 10000"/>
                  <a:gd name="connsiteX42" fmla="*/ 2295 w 10000"/>
                  <a:gd name="connsiteY42" fmla="*/ 1818 h 10000"/>
                  <a:gd name="connsiteX43" fmla="*/ 2295 w 10000"/>
                  <a:gd name="connsiteY43" fmla="*/ 1848 h 10000"/>
                  <a:gd name="connsiteX44" fmla="*/ 2295 w 10000"/>
                  <a:gd name="connsiteY44" fmla="*/ 1879 h 10000"/>
                  <a:gd name="connsiteX45" fmla="*/ 2295 w 10000"/>
                  <a:gd name="connsiteY45" fmla="*/ 1848 h 10000"/>
                  <a:gd name="connsiteX46" fmla="*/ 2295 w 10000"/>
                  <a:gd name="connsiteY46" fmla="*/ 1818 h 10000"/>
                  <a:gd name="connsiteX47" fmla="*/ 2337 w 10000"/>
                  <a:gd name="connsiteY47" fmla="*/ 1727 h 10000"/>
                  <a:gd name="connsiteX48" fmla="*/ 2295 w 10000"/>
                  <a:gd name="connsiteY48" fmla="*/ 1636 h 10000"/>
                  <a:gd name="connsiteX49" fmla="*/ 2189 w 10000"/>
                  <a:gd name="connsiteY49" fmla="*/ 1727 h 10000"/>
                  <a:gd name="connsiteX50" fmla="*/ 2189 w 10000"/>
                  <a:gd name="connsiteY50" fmla="*/ 1879 h 10000"/>
                  <a:gd name="connsiteX51" fmla="*/ 2189 w 10000"/>
                  <a:gd name="connsiteY51" fmla="*/ 1727 h 10000"/>
                  <a:gd name="connsiteX52" fmla="*/ 2021 w 10000"/>
                  <a:gd name="connsiteY52" fmla="*/ 1788 h 10000"/>
                  <a:gd name="connsiteX53" fmla="*/ 1916 w 10000"/>
                  <a:gd name="connsiteY53" fmla="*/ 2242 h 10000"/>
                  <a:gd name="connsiteX54" fmla="*/ 1495 w 10000"/>
                  <a:gd name="connsiteY54" fmla="*/ 2152 h 10000"/>
                  <a:gd name="connsiteX55" fmla="*/ 1389 w 10000"/>
                  <a:gd name="connsiteY55" fmla="*/ 2909 h 10000"/>
                  <a:gd name="connsiteX56" fmla="*/ 1032 w 10000"/>
                  <a:gd name="connsiteY56" fmla="*/ 3000 h 10000"/>
                  <a:gd name="connsiteX57" fmla="*/ 926 w 10000"/>
                  <a:gd name="connsiteY57" fmla="*/ 3879 h 10000"/>
                  <a:gd name="connsiteX58" fmla="*/ 716 w 10000"/>
                  <a:gd name="connsiteY58" fmla="*/ 4182 h 10000"/>
                  <a:gd name="connsiteX59" fmla="*/ 463 w 10000"/>
                  <a:gd name="connsiteY59" fmla="*/ 4485 h 10000"/>
                  <a:gd name="connsiteX60" fmla="*/ 42 w 10000"/>
                  <a:gd name="connsiteY60" fmla="*/ 4636 h 10000"/>
                  <a:gd name="connsiteX61" fmla="*/ 0 w 10000"/>
                  <a:gd name="connsiteY61" fmla="*/ 4939 h 10000"/>
                  <a:gd name="connsiteX62" fmla="*/ 105 w 10000"/>
                  <a:gd name="connsiteY62" fmla="*/ 5061 h 10000"/>
                  <a:gd name="connsiteX63" fmla="*/ 147 w 10000"/>
                  <a:gd name="connsiteY63" fmla="*/ 5303 h 10000"/>
                  <a:gd name="connsiteX64" fmla="*/ 42 w 10000"/>
                  <a:gd name="connsiteY64" fmla="*/ 5364 h 10000"/>
                  <a:gd name="connsiteX65" fmla="*/ 147 w 10000"/>
                  <a:gd name="connsiteY65" fmla="*/ 5515 h 10000"/>
                  <a:gd name="connsiteX66" fmla="*/ 316 w 10000"/>
                  <a:gd name="connsiteY66" fmla="*/ 5606 h 10000"/>
                  <a:gd name="connsiteX67" fmla="*/ 463 w 10000"/>
                  <a:gd name="connsiteY67" fmla="*/ 5909 h 10000"/>
                  <a:gd name="connsiteX68" fmla="*/ 674 w 10000"/>
                  <a:gd name="connsiteY68" fmla="*/ 5909 h 10000"/>
                  <a:gd name="connsiteX69" fmla="*/ 989 w 10000"/>
                  <a:gd name="connsiteY69" fmla="*/ 5909 h 10000"/>
                  <a:gd name="connsiteX70" fmla="*/ 1032 w 10000"/>
                  <a:gd name="connsiteY70" fmla="*/ 6030 h 10000"/>
                  <a:gd name="connsiteX71" fmla="*/ 821 w 10000"/>
                  <a:gd name="connsiteY71" fmla="*/ 6485 h 10000"/>
                  <a:gd name="connsiteX72" fmla="*/ 884 w 10000"/>
                  <a:gd name="connsiteY72" fmla="*/ 6727 h 10000"/>
                  <a:gd name="connsiteX73" fmla="*/ 779 w 10000"/>
                  <a:gd name="connsiteY73" fmla="*/ 6939 h 10000"/>
                  <a:gd name="connsiteX74" fmla="*/ 884 w 10000"/>
                  <a:gd name="connsiteY74" fmla="*/ 7242 h 10000"/>
                  <a:gd name="connsiteX75" fmla="*/ 1137 w 10000"/>
                  <a:gd name="connsiteY75" fmla="*/ 7394 h 10000"/>
                  <a:gd name="connsiteX76" fmla="*/ 1095 w 10000"/>
                  <a:gd name="connsiteY76" fmla="*/ 7455 h 10000"/>
                  <a:gd name="connsiteX77" fmla="*/ 1200 w 10000"/>
                  <a:gd name="connsiteY77" fmla="*/ 7455 h 10000"/>
                  <a:gd name="connsiteX78" fmla="*/ 1558 w 10000"/>
                  <a:gd name="connsiteY78" fmla="*/ 7697 h 10000"/>
                  <a:gd name="connsiteX79" fmla="*/ 1874 w 10000"/>
                  <a:gd name="connsiteY79" fmla="*/ 7909 h 10000"/>
                  <a:gd name="connsiteX80" fmla="*/ 2189 w 10000"/>
                  <a:gd name="connsiteY80" fmla="*/ 8000 h 10000"/>
                  <a:gd name="connsiteX81" fmla="*/ 2295 w 10000"/>
                  <a:gd name="connsiteY81" fmla="*/ 8121 h 10000"/>
                  <a:gd name="connsiteX82" fmla="*/ 2379 w 10000"/>
                  <a:gd name="connsiteY82" fmla="*/ 8121 h 10000"/>
                  <a:gd name="connsiteX83" fmla="*/ 2547 w 10000"/>
                  <a:gd name="connsiteY83" fmla="*/ 8273 h 10000"/>
                  <a:gd name="connsiteX84" fmla="*/ 2758 w 10000"/>
                  <a:gd name="connsiteY84" fmla="*/ 8273 h 10000"/>
                  <a:gd name="connsiteX85" fmla="*/ 2968 w 10000"/>
                  <a:gd name="connsiteY85" fmla="*/ 8273 h 10000"/>
                  <a:gd name="connsiteX86" fmla="*/ 3116 w 10000"/>
                  <a:gd name="connsiteY86" fmla="*/ 8000 h 10000"/>
                  <a:gd name="connsiteX87" fmla="*/ 3326 w 10000"/>
                  <a:gd name="connsiteY87" fmla="*/ 7758 h 10000"/>
                  <a:gd name="connsiteX88" fmla="*/ 3579 w 10000"/>
                  <a:gd name="connsiteY88" fmla="*/ 7758 h 10000"/>
                  <a:gd name="connsiteX89" fmla="*/ 3789 w 10000"/>
                  <a:gd name="connsiteY89" fmla="*/ 8000 h 10000"/>
                  <a:gd name="connsiteX90" fmla="*/ 3895 w 10000"/>
                  <a:gd name="connsiteY90" fmla="*/ 8000 h 10000"/>
                  <a:gd name="connsiteX91" fmla="*/ 4000 w 10000"/>
                  <a:gd name="connsiteY91" fmla="*/ 8061 h 10000"/>
                  <a:gd name="connsiteX92" fmla="*/ 4063 w 10000"/>
                  <a:gd name="connsiteY92" fmla="*/ 8424 h 10000"/>
                  <a:gd name="connsiteX93" fmla="*/ 3958 w 10000"/>
                  <a:gd name="connsiteY93" fmla="*/ 8879 h 10000"/>
                  <a:gd name="connsiteX94" fmla="*/ 3958 w 10000"/>
                  <a:gd name="connsiteY94" fmla="*/ 9030 h 10000"/>
                  <a:gd name="connsiteX95" fmla="*/ 4105 w 10000"/>
                  <a:gd name="connsiteY95" fmla="*/ 9091 h 10000"/>
                  <a:gd name="connsiteX96" fmla="*/ 4211 w 10000"/>
                  <a:gd name="connsiteY96" fmla="*/ 9333 h 10000"/>
                  <a:gd name="connsiteX97" fmla="*/ 4211 w 10000"/>
                  <a:gd name="connsiteY97" fmla="*/ 9485 h 10000"/>
                  <a:gd name="connsiteX98" fmla="*/ 4463 w 10000"/>
                  <a:gd name="connsiteY98" fmla="*/ 9636 h 10000"/>
                  <a:gd name="connsiteX99" fmla="*/ 4421 w 10000"/>
                  <a:gd name="connsiteY99" fmla="*/ 9697 h 10000"/>
                  <a:gd name="connsiteX100" fmla="*/ 4674 w 10000"/>
                  <a:gd name="connsiteY100" fmla="*/ 9636 h 10000"/>
                  <a:gd name="connsiteX101" fmla="*/ 4737 w 10000"/>
                  <a:gd name="connsiteY101" fmla="*/ 9333 h 10000"/>
                  <a:gd name="connsiteX102" fmla="*/ 5263 w 10000"/>
                  <a:gd name="connsiteY102" fmla="*/ 9333 h 10000"/>
                  <a:gd name="connsiteX103" fmla="*/ 5453 w 10000"/>
                  <a:gd name="connsiteY103" fmla="*/ 9545 h 10000"/>
                  <a:gd name="connsiteX104" fmla="*/ 5516 w 10000"/>
                  <a:gd name="connsiteY104" fmla="*/ 9788 h 10000"/>
                  <a:gd name="connsiteX105" fmla="*/ 5621 w 10000"/>
                  <a:gd name="connsiteY105" fmla="*/ 9697 h 10000"/>
                  <a:gd name="connsiteX106" fmla="*/ 5979 w 10000"/>
                  <a:gd name="connsiteY106" fmla="*/ 10000 h 10000"/>
                  <a:gd name="connsiteX107" fmla="*/ 5979 w 10000"/>
                  <a:gd name="connsiteY107" fmla="*/ 9788 h 10000"/>
                  <a:gd name="connsiteX108" fmla="*/ 6400 w 10000"/>
                  <a:gd name="connsiteY108" fmla="*/ 9545 h 10000"/>
                  <a:gd name="connsiteX109" fmla="*/ 6442 w 10000"/>
                  <a:gd name="connsiteY109" fmla="*/ 9485 h 10000"/>
                  <a:gd name="connsiteX110" fmla="*/ 6547 w 10000"/>
                  <a:gd name="connsiteY110" fmla="*/ 9394 h 10000"/>
                  <a:gd name="connsiteX111" fmla="*/ 6653 w 10000"/>
                  <a:gd name="connsiteY111" fmla="*/ 9485 h 10000"/>
                  <a:gd name="connsiteX112" fmla="*/ 6863 w 10000"/>
                  <a:gd name="connsiteY112" fmla="*/ 9333 h 10000"/>
                  <a:gd name="connsiteX113" fmla="*/ 7137 w 10000"/>
                  <a:gd name="connsiteY113" fmla="*/ 9091 h 10000"/>
                  <a:gd name="connsiteX114" fmla="*/ 7389 w 10000"/>
                  <a:gd name="connsiteY114" fmla="*/ 8818 h 10000"/>
                  <a:gd name="connsiteX115" fmla="*/ 7495 w 10000"/>
                  <a:gd name="connsiteY115" fmla="*/ 8515 h 10000"/>
                  <a:gd name="connsiteX116" fmla="*/ 7642 w 10000"/>
                  <a:gd name="connsiteY116" fmla="*/ 8212 h 10000"/>
                  <a:gd name="connsiteX117" fmla="*/ 7811 w 10000"/>
                  <a:gd name="connsiteY117" fmla="*/ 7758 h 10000"/>
                  <a:gd name="connsiteX118" fmla="*/ 7811 w 10000"/>
                  <a:gd name="connsiteY118" fmla="*/ 7545 h 10000"/>
                  <a:gd name="connsiteX119" fmla="*/ 7747 w 10000"/>
                  <a:gd name="connsiteY119" fmla="*/ 7394 h 10000"/>
                  <a:gd name="connsiteX120" fmla="*/ 7811 w 10000"/>
                  <a:gd name="connsiteY120" fmla="*/ 7152 h 10000"/>
                  <a:gd name="connsiteX121" fmla="*/ 7747 w 10000"/>
                  <a:gd name="connsiteY121" fmla="*/ 6879 h 10000"/>
                  <a:gd name="connsiteX122" fmla="*/ 7495 w 10000"/>
                  <a:gd name="connsiteY122" fmla="*/ 6121 h 10000"/>
                  <a:gd name="connsiteX123" fmla="*/ 7537 w 10000"/>
                  <a:gd name="connsiteY123" fmla="*/ 6030 h 10000"/>
                  <a:gd name="connsiteX124" fmla="*/ 7747 w 10000"/>
                  <a:gd name="connsiteY124" fmla="*/ 5667 h 10000"/>
                  <a:gd name="connsiteX125" fmla="*/ 7916 w 10000"/>
                  <a:gd name="connsiteY125" fmla="*/ 5606 h 10000"/>
                  <a:gd name="connsiteX126" fmla="*/ 7937 w 10000"/>
                  <a:gd name="connsiteY126" fmla="*/ 5576 h 10000"/>
                  <a:gd name="connsiteX127" fmla="*/ 7937 w 10000"/>
                  <a:gd name="connsiteY127" fmla="*/ 5515 h 10000"/>
                  <a:gd name="connsiteX128" fmla="*/ 7916 w 10000"/>
                  <a:gd name="connsiteY128" fmla="*/ 5455 h 10000"/>
                  <a:gd name="connsiteX129" fmla="*/ 7642 w 10000"/>
                  <a:gd name="connsiteY129" fmla="*/ 5364 h 10000"/>
                  <a:gd name="connsiteX130" fmla="*/ 7495 w 10000"/>
                  <a:gd name="connsiteY130" fmla="*/ 5455 h 10000"/>
                  <a:gd name="connsiteX131" fmla="*/ 7389 w 10000"/>
                  <a:gd name="connsiteY131" fmla="*/ 5364 h 10000"/>
                  <a:gd name="connsiteX132" fmla="*/ 7284 w 10000"/>
                  <a:gd name="connsiteY132" fmla="*/ 5152 h 10000"/>
                  <a:gd name="connsiteX133" fmla="*/ 7179 w 10000"/>
                  <a:gd name="connsiteY133" fmla="*/ 5000 h 10000"/>
                  <a:gd name="connsiteX134" fmla="*/ 7432 w 10000"/>
                  <a:gd name="connsiteY134" fmla="*/ 4848 h 10000"/>
                  <a:gd name="connsiteX135" fmla="*/ 7600 w 10000"/>
                  <a:gd name="connsiteY135" fmla="*/ 4636 h 10000"/>
                  <a:gd name="connsiteX136" fmla="*/ 7853 w 10000"/>
                  <a:gd name="connsiteY136" fmla="*/ 4394 h 10000"/>
                  <a:gd name="connsiteX137" fmla="*/ 7958 w 10000"/>
                  <a:gd name="connsiteY137" fmla="*/ 4394 h 10000"/>
                  <a:gd name="connsiteX138" fmla="*/ 7811 w 10000"/>
                  <a:gd name="connsiteY138" fmla="*/ 4697 h 10000"/>
                  <a:gd name="connsiteX139" fmla="*/ 7916 w 10000"/>
                  <a:gd name="connsiteY139" fmla="*/ 4848 h 10000"/>
                  <a:gd name="connsiteX140" fmla="*/ 8021 w 10000"/>
                  <a:gd name="connsiteY140" fmla="*/ 4788 h 10000"/>
                  <a:gd name="connsiteX141" fmla="*/ 8274 w 10000"/>
                  <a:gd name="connsiteY141" fmla="*/ 4636 h 10000"/>
                  <a:gd name="connsiteX142" fmla="*/ 8337 w 10000"/>
                  <a:gd name="connsiteY142" fmla="*/ 4303 h 10000"/>
                  <a:gd name="connsiteX143" fmla="*/ 8484 w 10000"/>
                  <a:gd name="connsiteY143" fmla="*/ 4121 h 10000"/>
                  <a:gd name="connsiteX144" fmla="*/ 8632 w 10000"/>
                  <a:gd name="connsiteY144" fmla="*/ 4273 h 10000"/>
                  <a:gd name="connsiteX145" fmla="*/ 8611 w 10000"/>
                  <a:gd name="connsiteY145" fmla="*/ 3970 h 10000"/>
                  <a:gd name="connsiteX146" fmla="*/ 8821 w 10000"/>
                  <a:gd name="connsiteY146" fmla="*/ 3788 h 10000"/>
                  <a:gd name="connsiteX147" fmla="*/ 9095 w 10000"/>
                  <a:gd name="connsiteY147" fmla="*/ 3848 h 10000"/>
                  <a:gd name="connsiteX148" fmla="*/ 9221 w 10000"/>
                  <a:gd name="connsiteY148" fmla="*/ 3727 h 10000"/>
                  <a:gd name="connsiteX149" fmla="*/ 9368 w 10000"/>
                  <a:gd name="connsiteY149" fmla="*/ 3818 h 10000"/>
                  <a:gd name="connsiteX150" fmla="*/ 9474 w 10000"/>
                  <a:gd name="connsiteY150" fmla="*/ 3000 h 10000"/>
                  <a:gd name="connsiteX151" fmla="*/ 9726 w 10000"/>
                  <a:gd name="connsiteY151" fmla="*/ 2909 h 10000"/>
                  <a:gd name="connsiteX152" fmla="*/ 10000 w 10000"/>
                  <a:gd name="connsiteY152" fmla="*/ 1788 h 10000"/>
                  <a:gd name="connsiteX153" fmla="*/ 9368 w 10000"/>
                  <a:gd name="connsiteY153" fmla="*/ 1788 h 10000"/>
                  <a:gd name="connsiteX0" fmla="*/ 9368 w 10000"/>
                  <a:gd name="connsiteY0" fmla="*/ 1788 h 10000"/>
                  <a:gd name="connsiteX1" fmla="*/ 9368 w 10000"/>
                  <a:gd name="connsiteY1" fmla="*/ 1788 h 10000"/>
                  <a:gd name="connsiteX2" fmla="*/ 9263 w 10000"/>
                  <a:gd name="connsiteY2" fmla="*/ 1485 h 10000"/>
                  <a:gd name="connsiteX3" fmla="*/ 8842 w 10000"/>
                  <a:gd name="connsiteY3" fmla="*/ 1333 h 10000"/>
                  <a:gd name="connsiteX4" fmla="*/ 8337 w 10000"/>
                  <a:gd name="connsiteY4" fmla="*/ 0 h 10000"/>
                  <a:gd name="connsiteX5" fmla="*/ 7853 w 10000"/>
                  <a:gd name="connsiteY5" fmla="*/ 0 h 10000"/>
                  <a:gd name="connsiteX6" fmla="*/ 7705 w 10000"/>
                  <a:gd name="connsiteY6" fmla="*/ 364 h 10000"/>
                  <a:gd name="connsiteX7" fmla="*/ 7389 w 10000"/>
                  <a:gd name="connsiteY7" fmla="*/ 1182 h 10000"/>
                  <a:gd name="connsiteX8" fmla="*/ 7074 w 10000"/>
                  <a:gd name="connsiteY8" fmla="*/ 1182 h 10000"/>
                  <a:gd name="connsiteX9" fmla="*/ 7032 w 10000"/>
                  <a:gd name="connsiteY9" fmla="*/ 1333 h 10000"/>
                  <a:gd name="connsiteX10" fmla="*/ 7032 w 10000"/>
                  <a:gd name="connsiteY10" fmla="*/ 1364 h 10000"/>
                  <a:gd name="connsiteX11" fmla="*/ 7053 w 10000"/>
                  <a:gd name="connsiteY11" fmla="*/ 1364 h 10000"/>
                  <a:gd name="connsiteX12" fmla="*/ 7074 w 10000"/>
                  <a:gd name="connsiteY12" fmla="*/ 1364 h 10000"/>
                  <a:gd name="connsiteX13" fmla="*/ 7074 w 10000"/>
                  <a:gd name="connsiteY13" fmla="*/ 1394 h 10000"/>
                  <a:gd name="connsiteX14" fmla="*/ 7095 w 10000"/>
                  <a:gd name="connsiteY14" fmla="*/ 1394 h 10000"/>
                  <a:gd name="connsiteX15" fmla="*/ 7116 w 10000"/>
                  <a:gd name="connsiteY15" fmla="*/ 1394 h 10000"/>
                  <a:gd name="connsiteX16" fmla="*/ 7116 w 10000"/>
                  <a:gd name="connsiteY16" fmla="*/ 1424 h 10000"/>
                  <a:gd name="connsiteX17" fmla="*/ 7137 w 10000"/>
                  <a:gd name="connsiteY17" fmla="*/ 1424 h 10000"/>
                  <a:gd name="connsiteX18" fmla="*/ 7116 w 10000"/>
                  <a:gd name="connsiteY18" fmla="*/ 1424 h 10000"/>
                  <a:gd name="connsiteX19" fmla="*/ 7116 w 10000"/>
                  <a:gd name="connsiteY19" fmla="*/ 1394 h 10000"/>
                  <a:gd name="connsiteX20" fmla="*/ 7095 w 10000"/>
                  <a:gd name="connsiteY20" fmla="*/ 1394 h 10000"/>
                  <a:gd name="connsiteX21" fmla="*/ 7074 w 10000"/>
                  <a:gd name="connsiteY21" fmla="*/ 1394 h 10000"/>
                  <a:gd name="connsiteX22" fmla="*/ 7074 w 10000"/>
                  <a:gd name="connsiteY22" fmla="*/ 1364 h 10000"/>
                  <a:gd name="connsiteX23" fmla="*/ 7100 w 10000"/>
                  <a:gd name="connsiteY23" fmla="*/ 1319 h 10000"/>
                  <a:gd name="connsiteX24" fmla="*/ 6926 w 10000"/>
                  <a:gd name="connsiteY24" fmla="*/ 1636 h 10000"/>
                  <a:gd name="connsiteX25" fmla="*/ 6926 w 10000"/>
                  <a:gd name="connsiteY25" fmla="*/ 2000 h 10000"/>
                  <a:gd name="connsiteX26" fmla="*/ 7389 w 10000"/>
                  <a:gd name="connsiteY26" fmla="*/ 2091 h 10000"/>
                  <a:gd name="connsiteX27" fmla="*/ 7495 w 10000"/>
                  <a:gd name="connsiteY27" fmla="*/ 2394 h 10000"/>
                  <a:gd name="connsiteX28" fmla="*/ 7032 w 10000"/>
                  <a:gd name="connsiteY28" fmla="*/ 2606 h 10000"/>
                  <a:gd name="connsiteX29" fmla="*/ 6653 w 10000"/>
                  <a:gd name="connsiteY29" fmla="*/ 2848 h 10000"/>
                  <a:gd name="connsiteX30" fmla="*/ 6295 w 10000"/>
                  <a:gd name="connsiteY30" fmla="*/ 3061 h 10000"/>
                  <a:gd name="connsiteX31" fmla="*/ 6189 w 10000"/>
                  <a:gd name="connsiteY31" fmla="*/ 3576 h 10000"/>
                  <a:gd name="connsiteX32" fmla="*/ 5621 w 10000"/>
                  <a:gd name="connsiteY32" fmla="*/ 3667 h 10000"/>
                  <a:gd name="connsiteX33" fmla="*/ 5053 w 10000"/>
                  <a:gd name="connsiteY33" fmla="*/ 4182 h 10000"/>
                  <a:gd name="connsiteX34" fmla="*/ 4526 w 10000"/>
                  <a:gd name="connsiteY34" fmla="*/ 3818 h 10000"/>
                  <a:gd name="connsiteX35" fmla="*/ 3895 w 10000"/>
                  <a:gd name="connsiteY35" fmla="*/ 3727 h 10000"/>
                  <a:gd name="connsiteX36" fmla="*/ 3432 w 10000"/>
                  <a:gd name="connsiteY36" fmla="*/ 3061 h 10000"/>
                  <a:gd name="connsiteX37" fmla="*/ 2758 w 10000"/>
                  <a:gd name="connsiteY37" fmla="*/ 2758 h 10000"/>
                  <a:gd name="connsiteX38" fmla="*/ 2695 w 10000"/>
                  <a:gd name="connsiteY38" fmla="*/ 2000 h 10000"/>
                  <a:gd name="connsiteX39" fmla="*/ 2379 w 10000"/>
                  <a:gd name="connsiteY39" fmla="*/ 1788 h 10000"/>
                  <a:gd name="connsiteX40" fmla="*/ 2337 w 10000"/>
                  <a:gd name="connsiteY40" fmla="*/ 1727 h 10000"/>
                  <a:gd name="connsiteX41" fmla="*/ 2316 w 10000"/>
                  <a:gd name="connsiteY41" fmla="*/ 1758 h 10000"/>
                  <a:gd name="connsiteX42" fmla="*/ 2295 w 10000"/>
                  <a:gd name="connsiteY42" fmla="*/ 1818 h 10000"/>
                  <a:gd name="connsiteX43" fmla="*/ 2295 w 10000"/>
                  <a:gd name="connsiteY43" fmla="*/ 1848 h 10000"/>
                  <a:gd name="connsiteX44" fmla="*/ 2295 w 10000"/>
                  <a:gd name="connsiteY44" fmla="*/ 1879 h 10000"/>
                  <a:gd name="connsiteX45" fmla="*/ 2295 w 10000"/>
                  <a:gd name="connsiteY45" fmla="*/ 1848 h 10000"/>
                  <a:gd name="connsiteX46" fmla="*/ 2295 w 10000"/>
                  <a:gd name="connsiteY46" fmla="*/ 1818 h 10000"/>
                  <a:gd name="connsiteX47" fmla="*/ 2337 w 10000"/>
                  <a:gd name="connsiteY47" fmla="*/ 1727 h 10000"/>
                  <a:gd name="connsiteX48" fmla="*/ 2295 w 10000"/>
                  <a:gd name="connsiteY48" fmla="*/ 1636 h 10000"/>
                  <a:gd name="connsiteX49" fmla="*/ 2189 w 10000"/>
                  <a:gd name="connsiteY49" fmla="*/ 1727 h 10000"/>
                  <a:gd name="connsiteX50" fmla="*/ 2189 w 10000"/>
                  <a:gd name="connsiteY50" fmla="*/ 1879 h 10000"/>
                  <a:gd name="connsiteX51" fmla="*/ 2189 w 10000"/>
                  <a:gd name="connsiteY51" fmla="*/ 1727 h 10000"/>
                  <a:gd name="connsiteX52" fmla="*/ 2021 w 10000"/>
                  <a:gd name="connsiteY52" fmla="*/ 1788 h 10000"/>
                  <a:gd name="connsiteX53" fmla="*/ 1916 w 10000"/>
                  <a:gd name="connsiteY53" fmla="*/ 2242 h 10000"/>
                  <a:gd name="connsiteX54" fmla="*/ 1495 w 10000"/>
                  <a:gd name="connsiteY54" fmla="*/ 2152 h 10000"/>
                  <a:gd name="connsiteX55" fmla="*/ 1389 w 10000"/>
                  <a:gd name="connsiteY55" fmla="*/ 2909 h 10000"/>
                  <a:gd name="connsiteX56" fmla="*/ 1032 w 10000"/>
                  <a:gd name="connsiteY56" fmla="*/ 3000 h 10000"/>
                  <a:gd name="connsiteX57" fmla="*/ 926 w 10000"/>
                  <a:gd name="connsiteY57" fmla="*/ 3879 h 10000"/>
                  <a:gd name="connsiteX58" fmla="*/ 716 w 10000"/>
                  <a:gd name="connsiteY58" fmla="*/ 4182 h 10000"/>
                  <a:gd name="connsiteX59" fmla="*/ 463 w 10000"/>
                  <a:gd name="connsiteY59" fmla="*/ 4485 h 10000"/>
                  <a:gd name="connsiteX60" fmla="*/ 42 w 10000"/>
                  <a:gd name="connsiteY60" fmla="*/ 4636 h 10000"/>
                  <a:gd name="connsiteX61" fmla="*/ 0 w 10000"/>
                  <a:gd name="connsiteY61" fmla="*/ 4939 h 10000"/>
                  <a:gd name="connsiteX62" fmla="*/ 105 w 10000"/>
                  <a:gd name="connsiteY62" fmla="*/ 5061 h 10000"/>
                  <a:gd name="connsiteX63" fmla="*/ 147 w 10000"/>
                  <a:gd name="connsiteY63" fmla="*/ 5303 h 10000"/>
                  <a:gd name="connsiteX64" fmla="*/ 42 w 10000"/>
                  <a:gd name="connsiteY64" fmla="*/ 5364 h 10000"/>
                  <a:gd name="connsiteX65" fmla="*/ 147 w 10000"/>
                  <a:gd name="connsiteY65" fmla="*/ 5515 h 10000"/>
                  <a:gd name="connsiteX66" fmla="*/ 316 w 10000"/>
                  <a:gd name="connsiteY66" fmla="*/ 5606 h 10000"/>
                  <a:gd name="connsiteX67" fmla="*/ 463 w 10000"/>
                  <a:gd name="connsiteY67" fmla="*/ 5909 h 10000"/>
                  <a:gd name="connsiteX68" fmla="*/ 674 w 10000"/>
                  <a:gd name="connsiteY68" fmla="*/ 5909 h 10000"/>
                  <a:gd name="connsiteX69" fmla="*/ 989 w 10000"/>
                  <a:gd name="connsiteY69" fmla="*/ 5909 h 10000"/>
                  <a:gd name="connsiteX70" fmla="*/ 1032 w 10000"/>
                  <a:gd name="connsiteY70" fmla="*/ 6030 h 10000"/>
                  <a:gd name="connsiteX71" fmla="*/ 821 w 10000"/>
                  <a:gd name="connsiteY71" fmla="*/ 6485 h 10000"/>
                  <a:gd name="connsiteX72" fmla="*/ 884 w 10000"/>
                  <a:gd name="connsiteY72" fmla="*/ 6727 h 10000"/>
                  <a:gd name="connsiteX73" fmla="*/ 779 w 10000"/>
                  <a:gd name="connsiteY73" fmla="*/ 6939 h 10000"/>
                  <a:gd name="connsiteX74" fmla="*/ 884 w 10000"/>
                  <a:gd name="connsiteY74" fmla="*/ 7242 h 10000"/>
                  <a:gd name="connsiteX75" fmla="*/ 1137 w 10000"/>
                  <a:gd name="connsiteY75" fmla="*/ 7394 h 10000"/>
                  <a:gd name="connsiteX76" fmla="*/ 1095 w 10000"/>
                  <a:gd name="connsiteY76" fmla="*/ 7455 h 10000"/>
                  <a:gd name="connsiteX77" fmla="*/ 1200 w 10000"/>
                  <a:gd name="connsiteY77" fmla="*/ 7455 h 10000"/>
                  <a:gd name="connsiteX78" fmla="*/ 1558 w 10000"/>
                  <a:gd name="connsiteY78" fmla="*/ 7697 h 10000"/>
                  <a:gd name="connsiteX79" fmla="*/ 1874 w 10000"/>
                  <a:gd name="connsiteY79" fmla="*/ 7909 h 10000"/>
                  <a:gd name="connsiteX80" fmla="*/ 2189 w 10000"/>
                  <a:gd name="connsiteY80" fmla="*/ 8000 h 10000"/>
                  <a:gd name="connsiteX81" fmla="*/ 2295 w 10000"/>
                  <a:gd name="connsiteY81" fmla="*/ 8121 h 10000"/>
                  <a:gd name="connsiteX82" fmla="*/ 2379 w 10000"/>
                  <a:gd name="connsiteY82" fmla="*/ 8121 h 10000"/>
                  <a:gd name="connsiteX83" fmla="*/ 2547 w 10000"/>
                  <a:gd name="connsiteY83" fmla="*/ 8273 h 10000"/>
                  <a:gd name="connsiteX84" fmla="*/ 2758 w 10000"/>
                  <a:gd name="connsiteY84" fmla="*/ 8273 h 10000"/>
                  <a:gd name="connsiteX85" fmla="*/ 2968 w 10000"/>
                  <a:gd name="connsiteY85" fmla="*/ 8273 h 10000"/>
                  <a:gd name="connsiteX86" fmla="*/ 3116 w 10000"/>
                  <a:gd name="connsiteY86" fmla="*/ 8000 h 10000"/>
                  <a:gd name="connsiteX87" fmla="*/ 3326 w 10000"/>
                  <a:gd name="connsiteY87" fmla="*/ 7758 h 10000"/>
                  <a:gd name="connsiteX88" fmla="*/ 3579 w 10000"/>
                  <a:gd name="connsiteY88" fmla="*/ 7758 h 10000"/>
                  <a:gd name="connsiteX89" fmla="*/ 3789 w 10000"/>
                  <a:gd name="connsiteY89" fmla="*/ 8000 h 10000"/>
                  <a:gd name="connsiteX90" fmla="*/ 3895 w 10000"/>
                  <a:gd name="connsiteY90" fmla="*/ 8000 h 10000"/>
                  <a:gd name="connsiteX91" fmla="*/ 4000 w 10000"/>
                  <a:gd name="connsiteY91" fmla="*/ 8061 h 10000"/>
                  <a:gd name="connsiteX92" fmla="*/ 4063 w 10000"/>
                  <a:gd name="connsiteY92" fmla="*/ 8424 h 10000"/>
                  <a:gd name="connsiteX93" fmla="*/ 3958 w 10000"/>
                  <a:gd name="connsiteY93" fmla="*/ 8879 h 10000"/>
                  <a:gd name="connsiteX94" fmla="*/ 3958 w 10000"/>
                  <a:gd name="connsiteY94" fmla="*/ 9030 h 10000"/>
                  <a:gd name="connsiteX95" fmla="*/ 4105 w 10000"/>
                  <a:gd name="connsiteY95" fmla="*/ 9091 h 10000"/>
                  <a:gd name="connsiteX96" fmla="*/ 4211 w 10000"/>
                  <a:gd name="connsiteY96" fmla="*/ 9333 h 10000"/>
                  <a:gd name="connsiteX97" fmla="*/ 4211 w 10000"/>
                  <a:gd name="connsiteY97" fmla="*/ 9485 h 10000"/>
                  <a:gd name="connsiteX98" fmla="*/ 4463 w 10000"/>
                  <a:gd name="connsiteY98" fmla="*/ 9636 h 10000"/>
                  <a:gd name="connsiteX99" fmla="*/ 4421 w 10000"/>
                  <a:gd name="connsiteY99" fmla="*/ 9697 h 10000"/>
                  <a:gd name="connsiteX100" fmla="*/ 4674 w 10000"/>
                  <a:gd name="connsiteY100" fmla="*/ 9636 h 10000"/>
                  <a:gd name="connsiteX101" fmla="*/ 4737 w 10000"/>
                  <a:gd name="connsiteY101" fmla="*/ 9333 h 10000"/>
                  <a:gd name="connsiteX102" fmla="*/ 5263 w 10000"/>
                  <a:gd name="connsiteY102" fmla="*/ 9333 h 10000"/>
                  <a:gd name="connsiteX103" fmla="*/ 5453 w 10000"/>
                  <a:gd name="connsiteY103" fmla="*/ 9545 h 10000"/>
                  <a:gd name="connsiteX104" fmla="*/ 5516 w 10000"/>
                  <a:gd name="connsiteY104" fmla="*/ 9788 h 10000"/>
                  <a:gd name="connsiteX105" fmla="*/ 5621 w 10000"/>
                  <a:gd name="connsiteY105" fmla="*/ 9697 h 10000"/>
                  <a:gd name="connsiteX106" fmla="*/ 5979 w 10000"/>
                  <a:gd name="connsiteY106" fmla="*/ 10000 h 10000"/>
                  <a:gd name="connsiteX107" fmla="*/ 5979 w 10000"/>
                  <a:gd name="connsiteY107" fmla="*/ 9788 h 10000"/>
                  <a:gd name="connsiteX108" fmla="*/ 6400 w 10000"/>
                  <a:gd name="connsiteY108" fmla="*/ 9545 h 10000"/>
                  <a:gd name="connsiteX109" fmla="*/ 6442 w 10000"/>
                  <a:gd name="connsiteY109" fmla="*/ 9485 h 10000"/>
                  <a:gd name="connsiteX110" fmla="*/ 6547 w 10000"/>
                  <a:gd name="connsiteY110" fmla="*/ 9394 h 10000"/>
                  <a:gd name="connsiteX111" fmla="*/ 6653 w 10000"/>
                  <a:gd name="connsiteY111" fmla="*/ 9485 h 10000"/>
                  <a:gd name="connsiteX112" fmla="*/ 6863 w 10000"/>
                  <a:gd name="connsiteY112" fmla="*/ 9333 h 10000"/>
                  <a:gd name="connsiteX113" fmla="*/ 7137 w 10000"/>
                  <a:gd name="connsiteY113" fmla="*/ 9091 h 10000"/>
                  <a:gd name="connsiteX114" fmla="*/ 7389 w 10000"/>
                  <a:gd name="connsiteY114" fmla="*/ 8818 h 10000"/>
                  <a:gd name="connsiteX115" fmla="*/ 7495 w 10000"/>
                  <a:gd name="connsiteY115" fmla="*/ 8515 h 10000"/>
                  <a:gd name="connsiteX116" fmla="*/ 7642 w 10000"/>
                  <a:gd name="connsiteY116" fmla="*/ 8212 h 10000"/>
                  <a:gd name="connsiteX117" fmla="*/ 7811 w 10000"/>
                  <a:gd name="connsiteY117" fmla="*/ 7758 h 10000"/>
                  <a:gd name="connsiteX118" fmla="*/ 7811 w 10000"/>
                  <a:gd name="connsiteY118" fmla="*/ 7545 h 10000"/>
                  <a:gd name="connsiteX119" fmla="*/ 7747 w 10000"/>
                  <a:gd name="connsiteY119" fmla="*/ 7394 h 10000"/>
                  <a:gd name="connsiteX120" fmla="*/ 7811 w 10000"/>
                  <a:gd name="connsiteY120" fmla="*/ 7152 h 10000"/>
                  <a:gd name="connsiteX121" fmla="*/ 7747 w 10000"/>
                  <a:gd name="connsiteY121" fmla="*/ 6879 h 10000"/>
                  <a:gd name="connsiteX122" fmla="*/ 7495 w 10000"/>
                  <a:gd name="connsiteY122" fmla="*/ 6121 h 10000"/>
                  <a:gd name="connsiteX123" fmla="*/ 7537 w 10000"/>
                  <a:gd name="connsiteY123" fmla="*/ 6030 h 10000"/>
                  <a:gd name="connsiteX124" fmla="*/ 7747 w 10000"/>
                  <a:gd name="connsiteY124" fmla="*/ 5667 h 10000"/>
                  <a:gd name="connsiteX125" fmla="*/ 7916 w 10000"/>
                  <a:gd name="connsiteY125" fmla="*/ 5606 h 10000"/>
                  <a:gd name="connsiteX126" fmla="*/ 7937 w 10000"/>
                  <a:gd name="connsiteY126" fmla="*/ 5576 h 10000"/>
                  <a:gd name="connsiteX127" fmla="*/ 7937 w 10000"/>
                  <a:gd name="connsiteY127" fmla="*/ 5515 h 10000"/>
                  <a:gd name="connsiteX128" fmla="*/ 7916 w 10000"/>
                  <a:gd name="connsiteY128" fmla="*/ 5455 h 10000"/>
                  <a:gd name="connsiteX129" fmla="*/ 7642 w 10000"/>
                  <a:gd name="connsiteY129" fmla="*/ 5364 h 10000"/>
                  <a:gd name="connsiteX130" fmla="*/ 7495 w 10000"/>
                  <a:gd name="connsiteY130" fmla="*/ 5455 h 10000"/>
                  <a:gd name="connsiteX131" fmla="*/ 7389 w 10000"/>
                  <a:gd name="connsiteY131" fmla="*/ 5364 h 10000"/>
                  <a:gd name="connsiteX132" fmla="*/ 7284 w 10000"/>
                  <a:gd name="connsiteY132" fmla="*/ 5152 h 10000"/>
                  <a:gd name="connsiteX133" fmla="*/ 7179 w 10000"/>
                  <a:gd name="connsiteY133" fmla="*/ 5000 h 10000"/>
                  <a:gd name="connsiteX134" fmla="*/ 7432 w 10000"/>
                  <a:gd name="connsiteY134" fmla="*/ 4848 h 10000"/>
                  <a:gd name="connsiteX135" fmla="*/ 7600 w 10000"/>
                  <a:gd name="connsiteY135" fmla="*/ 4636 h 10000"/>
                  <a:gd name="connsiteX136" fmla="*/ 7853 w 10000"/>
                  <a:gd name="connsiteY136" fmla="*/ 4394 h 10000"/>
                  <a:gd name="connsiteX137" fmla="*/ 7958 w 10000"/>
                  <a:gd name="connsiteY137" fmla="*/ 4394 h 10000"/>
                  <a:gd name="connsiteX138" fmla="*/ 7811 w 10000"/>
                  <a:gd name="connsiteY138" fmla="*/ 4697 h 10000"/>
                  <a:gd name="connsiteX139" fmla="*/ 7916 w 10000"/>
                  <a:gd name="connsiteY139" fmla="*/ 4848 h 10000"/>
                  <a:gd name="connsiteX140" fmla="*/ 8021 w 10000"/>
                  <a:gd name="connsiteY140" fmla="*/ 4788 h 10000"/>
                  <a:gd name="connsiteX141" fmla="*/ 8274 w 10000"/>
                  <a:gd name="connsiteY141" fmla="*/ 4636 h 10000"/>
                  <a:gd name="connsiteX142" fmla="*/ 8337 w 10000"/>
                  <a:gd name="connsiteY142" fmla="*/ 4303 h 10000"/>
                  <a:gd name="connsiteX143" fmla="*/ 8484 w 10000"/>
                  <a:gd name="connsiteY143" fmla="*/ 4121 h 10000"/>
                  <a:gd name="connsiteX144" fmla="*/ 8632 w 10000"/>
                  <a:gd name="connsiteY144" fmla="*/ 4273 h 10000"/>
                  <a:gd name="connsiteX145" fmla="*/ 8611 w 10000"/>
                  <a:gd name="connsiteY145" fmla="*/ 3970 h 10000"/>
                  <a:gd name="connsiteX146" fmla="*/ 8821 w 10000"/>
                  <a:gd name="connsiteY146" fmla="*/ 3788 h 10000"/>
                  <a:gd name="connsiteX147" fmla="*/ 9095 w 10000"/>
                  <a:gd name="connsiteY147" fmla="*/ 3848 h 10000"/>
                  <a:gd name="connsiteX148" fmla="*/ 9221 w 10000"/>
                  <a:gd name="connsiteY148" fmla="*/ 3727 h 10000"/>
                  <a:gd name="connsiteX149" fmla="*/ 9368 w 10000"/>
                  <a:gd name="connsiteY149" fmla="*/ 3818 h 10000"/>
                  <a:gd name="connsiteX150" fmla="*/ 9474 w 10000"/>
                  <a:gd name="connsiteY150" fmla="*/ 3000 h 10000"/>
                  <a:gd name="connsiteX151" fmla="*/ 9726 w 10000"/>
                  <a:gd name="connsiteY151" fmla="*/ 2909 h 10000"/>
                  <a:gd name="connsiteX152" fmla="*/ 10000 w 10000"/>
                  <a:gd name="connsiteY152" fmla="*/ 1788 h 10000"/>
                  <a:gd name="connsiteX153" fmla="*/ 9368 w 10000"/>
                  <a:gd name="connsiteY153" fmla="*/ 1788 h 10000"/>
                  <a:gd name="connsiteX0" fmla="*/ 9368 w 10000"/>
                  <a:gd name="connsiteY0" fmla="*/ 1788 h 10000"/>
                  <a:gd name="connsiteX1" fmla="*/ 9368 w 10000"/>
                  <a:gd name="connsiteY1" fmla="*/ 1788 h 10000"/>
                  <a:gd name="connsiteX2" fmla="*/ 9263 w 10000"/>
                  <a:gd name="connsiteY2" fmla="*/ 1485 h 10000"/>
                  <a:gd name="connsiteX3" fmla="*/ 8842 w 10000"/>
                  <a:gd name="connsiteY3" fmla="*/ 1333 h 10000"/>
                  <a:gd name="connsiteX4" fmla="*/ 8337 w 10000"/>
                  <a:gd name="connsiteY4" fmla="*/ 0 h 10000"/>
                  <a:gd name="connsiteX5" fmla="*/ 7853 w 10000"/>
                  <a:gd name="connsiteY5" fmla="*/ 0 h 10000"/>
                  <a:gd name="connsiteX6" fmla="*/ 7705 w 10000"/>
                  <a:gd name="connsiteY6" fmla="*/ 364 h 10000"/>
                  <a:gd name="connsiteX7" fmla="*/ 7389 w 10000"/>
                  <a:gd name="connsiteY7" fmla="*/ 1182 h 10000"/>
                  <a:gd name="connsiteX8" fmla="*/ 7074 w 10000"/>
                  <a:gd name="connsiteY8" fmla="*/ 1182 h 10000"/>
                  <a:gd name="connsiteX9" fmla="*/ 7032 w 10000"/>
                  <a:gd name="connsiteY9" fmla="*/ 1333 h 10000"/>
                  <a:gd name="connsiteX10" fmla="*/ 7032 w 10000"/>
                  <a:gd name="connsiteY10" fmla="*/ 1364 h 10000"/>
                  <a:gd name="connsiteX11" fmla="*/ 7053 w 10000"/>
                  <a:gd name="connsiteY11" fmla="*/ 1364 h 10000"/>
                  <a:gd name="connsiteX12" fmla="*/ 7074 w 10000"/>
                  <a:gd name="connsiteY12" fmla="*/ 1364 h 10000"/>
                  <a:gd name="connsiteX13" fmla="*/ 7074 w 10000"/>
                  <a:gd name="connsiteY13" fmla="*/ 1394 h 10000"/>
                  <a:gd name="connsiteX14" fmla="*/ 7095 w 10000"/>
                  <a:gd name="connsiteY14" fmla="*/ 1394 h 10000"/>
                  <a:gd name="connsiteX15" fmla="*/ 7116 w 10000"/>
                  <a:gd name="connsiteY15" fmla="*/ 1394 h 10000"/>
                  <a:gd name="connsiteX16" fmla="*/ 7116 w 10000"/>
                  <a:gd name="connsiteY16" fmla="*/ 1424 h 10000"/>
                  <a:gd name="connsiteX17" fmla="*/ 7137 w 10000"/>
                  <a:gd name="connsiteY17" fmla="*/ 1424 h 10000"/>
                  <a:gd name="connsiteX18" fmla="*/ 7116 w 10000"/>
                  <a:gd name="connsiteY18" fmla="*/ 1424 h 10000"/>
                  <a:gd name="connsiteX19" fmla="*/ 7116 w 10000"/>
                  <a:gd name="connsiteY19" fmla="*/ 1394 h 10000"/>
                  <a:gd name="connsiteX20" fmla="*/ 7095 w 10000"/>
                  <a:gd name="connsiteY20" fmla="*/ 1394 h 10000"/>
                  <a:gd name="connsiteX21" fmla="*/ 7074 w 10000"/>
                  <a:gd name="connsiteY21" fmla="*/ 1394 h 10000"/>
                  <a:gd name="connsiteX22" fmla="*/ 7074 w 10000"/>
                  <a:gd name="connsiteY22" fmla="*/ 1364 h 10000"/>
                  <a:gd name="connsiteX23" fmla="*/ 6926 w 10000"/>
                  <a:gd name="connsiteY23" fmla="*/ 1636 h 10000"/>
                  <a:gd name="connsiteX24" fmla="*/ 6926 w 10000"/>
                  <a:gd name="connsiteY24" fmla="*/ 2000 h 10000"/>
                  <a:gd name="connsiteX25" fmla="*/ 7389 w 10000"/>
                  <a:gd name="connsiteY25" fmla="*/ 2091 h 10000"/>
                  <a:gd name="connsiteX26" fmla="*/ 7495 w 10000"/>
                  <a:gd name="connsiteY26" fmla="*/ 2394 h 10000"/>
                  <a:gd name="connsiteX27" fmla="*/ 7032 w 10000"/>
                  <a:gd name="connsiteY27" fmla="*/ 2606 h 10000"/>
                  <a:gd name="connsiteX28" fmla="*/ 6653 w 10000"/>
                  <a:gd name="connsiteY28" fmla="*/ 2848 h 10000"/>
                  <a:gd name="connsiteX29" fmla="*/ 6295 w 10000"/>
                  <a:gd name="connsiteY29" fmla="*/ 3061 h 10000"/>
                  <a:gd name="connsiteX30" fmla="*/ 6189 w 10000"/>
                  <a:gd name="connsiteY30" fmla="*/ 3576 h 10000"/>
                  <a:gd name="connsiteX31" fmla="*/ 5621 w 10000"/>
                  <a:gd name="connsiteY31" fmla="*/ 3667 h 10000"/>
                  <a:gd name="connsiteX32" fmla="*/ 5053 w 10000"/>
                  <a:gd name="connsiteY32" fmla="*/ 4182 h 10000"/>
                  <a:gd name="connsiteX33" fmla="*/ 4526 w 10000"/>
                  <a:gd name="connsiteY33" fmla="*/ 3818 h 10000"/>
                  <a:gd name="connsiteX34" fmla="*/ 3895 w 10000"/>
                  <a:gd name="connsiteY34" fmla="*/ 3727 h 10000"/>
                  <a:gd name="connsiteX35" fmla="*/ 3432 w 10000"/>
                  <a:gd name="connsiteY35" fmla="*/ 3061 h 10000"/>
                  <a:gd name="connsiteX36" fmla="*/ 2758 w 10000"/>
                  <a:gd name="connsiteY36" fmla="*/ 2758 h 10000"/>
                  <a:gd name="connsiteX37" fmla="*/ 2695 w 10000"/>
                  <a:gd name="connsiteY37" fmla="*/ 2000 h 10000"/>
                  <a:gd name="connsiteX38" fmla="*/ 2379 w 10000"/>
                  <a:gd name="connsiteY38" fmla="*/ 1788 h 10000"/>
                  <a:gd name="connsiteX39" fmla="*/ 2337 w 10000"/>
                  <a:gd name="connsiteY39" fmla="*/ 1727 h 10000"/>
                  <a:gd name="connsiteX40" fmla="*/ 2316 w 10000"/>
                  <a:gd name="connsiteY40" fmla="*/ 1758 h 10000"/>
                  <a:gd name="connsiteX41" fmla="*/ 2295 w 10000"/>
                  <a:gd name="connsiteY41" fmla="*/ 1818 h 10000"/>
                  <a:gd name="connsiteX42" fmla="*/ 2295 w 10000"/>
                  <a:gd name="connsiteY42" fmla="*/ 1848 h 10000"/>
                  <a:gd name="connsiteX43" fmla="*/ 2295 w 10000"/>
                  <a:gd name="connsiteY43" fmla="*/ 1879 h 10000"/>
                  <a:gd name="connsiteX44" fmla="*/ 2295 w 10000"/>
                  <a:gd name="connsiteY44" fmla="*/ 1848 h 10000"/>
                  <a:gd name="connsiteX45" fmla="*/ 2295 w 10000"/>
                  <a:gd name="connsiteY45" fmla="*/ 1818 h 10000"/>
                  <a:gd name="connsiteX46" fmla="*/ 2337 w 10000"/>
                  <a:gd name="connsiteY46" fmla="*/ 1727 h 10000"/>
                  <a:gd name="connsiteX47" fmla="*/ 2295 w 10000"/>
                  <a:gd name="connsiteY47" fmla="*/ 1636 h 10000"/>
                  <a:gd name="connsiteX48" fmla="*/ 2189 w 10000"/>
                  <a:gd name="connsiteY48" fmla="*/ 1727 h 10000"/>
                  <a:gd name="connsiteX49" fmla="*/ 2189 w 10000"/>
                  <a:gd name="connsiteY49" fmla="*/ 1879 h 10000"/>
                  <a:gd name="connsiteX50" fmla="*/ 2189 w 10000"/>
                  <a:gd name="connsiteY50" fmla="*/ 1727 h 10000"/>
                  <a:gd name="connsiteX51" fmla="*/ 2021 w 10000"/>
                  <a:gd name="connsiteY51" fmla="*/ 1788 h 10000"/>
                  <a:gd name="connsiteX52" fmla="*/ 1916 w 10000"/>
                  <a:gd name="connsiteY52" fmla="*/ 2242 h 10000"/>
                  <a:gd name="connsiteX53" fmla="*/ 1495 w 10000"/>
                  <a:gd name="connsiteY53" fmla="*/ 2152 h 10000"/>
                  <a:gd name="connsiteX54" fmla="*/ 1389 w 10000"/>
                  <a:gd name="connsiteY54" fmla="*/ 2909 h 10000"/>
                  <a:gd name="connsiteX55" fmla="*/ 1032 w 10000"/>
                  <a:gd name="connsiteY55" fmla="*/ 3000 h 10000"/>
                  <a:gd name="connsiteX56" fmla="*/ 926 w 10000"/>
                  <a:gd name="connsiteY56" fmla="*/ 3879 h 10000"/>
                  <a:gd name="connsiteX57" fmla="*/ 716 w 10000"/>
                  <a:gd name="connsiteY57" fmla="*/ 4182 h 10000"/>
                  <a:gd name="connsiteX58" fmla="*/ 463 w 10000"/>
                  <a:gd name="connsiteY58" fmla="*/ 4485 h 10000"/>
                  <a:gd name="connsiteX59" fmla="*/ 42 w 10000"/>
                  <a:gd name="connsiteY59" fmla="*/ 4636 h 10000"/>
                  <a:gd name="connsiteX60" fmla="*/ 0 w 10000"/>
                  <a:gd name="connsiteY60" fmla="*/ 4939 h 10000"/>
                  <a:gd name="connsiteX61" fmla="*/ 105 w 10000"/>
                  <a:gd name="connsiteY61" fmla="*/ 5061 h 10000"/>
                  <a:gd name="connsiteX62" fmla="*/ 147 w 10000"/>
                  <a:gd name="connsiteY62" fmla="*/ 5303 h 10000"/>
                  <a:gd name="connsiteX63" fmla="*/ 42 w 10000"/>
                  <a:gd name="connsiteY63" fmla="*/ 5364 h 10000"/>
                  <a:gd name="connsiteX64" fmla="*/ 147 w 10000"/>
                  <a:gd name="connsiteY64" fmla="*/ 5515 h 10000"/>
                  <a:gd name="connsiteX65" fmla="*/ 316 w 10000"/>
                  <a:gd name="connsiteY65" fmla="*/ 5606 h 10000"/>
                  <a:gd name="connsiteX66" fmla="*/ 463 w 10000"/>
                  <a:gd name="connsiteY66" fmla="*/ 5909 h 10000"/>
                  <a:gd name="connsiteX67" fmla="*/ 674 w 10000"/>
                  <a:gd name="connsiteY67" fmla="*/ 5909 h 10000"/>
                  <a:gd name="connsiteX68" fmla="*/ 989 w 10000"/>
                  <a:gd name="connsiteY68" fmla="*/ 5909 h 10000"/>
                  <a:gd name="connsiteX69" fmla="*/ 1032 w 10000"/>
                  <a:gd name="connsiteY69" fmla="*/ 6030 h 10000"/>
                  <a:gd name="connsiteX70" fmla="*/ 821 w 10000"/>
                  <a:gd name="connsiteY70" fmla="*/ 6485 h 10000"/>
                  <a:gd name="connsiteX71" fmla="*/ 884 w 10000"/>
                  <a:gd name="connsiteY71" fmla="*/ 6727 h 10000"/>
                  <a:gd name="connsiteX72" fmla="*/ 779 w 10000"/>
                  <a:gd name="connsiteY72" fmla="*/ 6939 h 10000"/>
                  <a:gd name="connsiteX73" fmla="*/ 884 w 10000"/>
                  <a:gd name="connsiteY73" fmla="*/ 7242 h 10000"/>
                  <a:gd name="connsiteX74" fmla="*/ 1137 w 10000"/>
                  <a:gd name="connsiteY74" fmla="*/ 7394 h 10000"/>
                  <a:gd name="connsiteX75" fmla="*/ 1095 w 10000"/>
                  <a:gd name="connsiteY75" fmla="*/ 7455 h 10000"/>
                  <a:gd name="connsiteX76" fmla="*/ 1200 w 10000"/>
                  <a:gd name="connsiteY76" fmla="*/ 7455 h 10000"/>
                  <a:gd name="connsiteX77" fmla="*/ 1558 w 10000"/>
                  <a:gd name="connsiteY77" fmla="*/ 7697 h 10000"/>
                  <a:gd name="connsiteX78" fmla="*/ 1874 w 10000"/>
                  <a:gd name="connsiteY78" fmla="*/ 7909 h 10000"/>
                  <a:gd name="connsiteX79" fmla="*/ 2189 w 10000"/>
                  <a:gd name="connsiteY79" fmla="*/ 8000 h 10000"/>
                  <a:gd name="connsiteX80" fmla="*/ 2295 w 10000"/>
                  <a:gd name="connsiteY80" fmla="*/ 8121 h 10000"/>
                  <a:gd name="connsiteX81" fmla="*/ 2379 w 10000"/>
                  <a:gd name="connsiteY81" fmla="*/ 8121 h 10000"/>
                  <a:gd name="connsiteX82" fmla="*/ 2547 w 10000"/>
                  <a:gd name="connsiteY82" fmla="*/ 8273 h 10000"/>
                  <a:gd name="connsiteX83" fmla="*/ 2758 w 10000"/>
                  <a:gd name="connsiteY83" fmla="*/ 8273 h 10000"/>
                  <a:gd name="connsiteX84" fmla="*/ 2968 w 10000"/>
                  <a:gd name="connsiteY84" fmla="*/ 8273 h 10000"/>
                  <a:gd name="connsiteX85" fmla="*/ 3116 w 10000"/>
                  <a:gd name="connsiteY85" fmla="*/ 8000 h 10000"/>
                  <a:gd name="connsiteX86" fmla="*/ 3326 w 10000"/>
                  <a:gd name="connsiteY86" fmla="*/ 7758 h 10000"/>
                  <a:gd name="connsiteX87" fmla="*/ 3579 w 10000"/>
                  <a:gd name="connsiteY87" fmla="*/ 7758 h 10000"/>
                  <a:gd name="connsiteX88" fmla="*/ 3789 w 10000"/>
                  <a:gd name="connsiteY88" fmla="*/ 8000 h 10000"/>
                  <a:gd name="connsiteX89" fmla="*/ 3895 w 10000"/>
                  <a:gd name="connsiteY89" fmla="*/ 8000 h 10000"/>
                  <a:gd name="connsiteX90" fmla="*/ 4000 w 10000"/>
                  <a:gd name="connsiteY90" fmla="*/ 8061 h 10000"/>
                  <a:gd name="connsiteX91" fmla="*/ 4063 w 10000"/>
                  <a:gd name="connsiteY91" fmla="*/ 8424 h 10000"/>
                  <a:gd name="connsiteX92" fmla="*/ 3958 w 10000"/>
                  <a:gd name="connsiteY92" fmla="*/ 8879 h 10000"/>
                  <a:gd name="connsiteX93" fmla="*/ 3958 w 10000"/>
                  <a:gd name="connsiteY93" fmla="*/ 9030 h 10000"/>
                  <a:gd name="connsiteX94" fmla="*/ 4105 w 10000"/>
                  <a:gd name="connsiteY94" fmla="*/ 9091 h 10000"/>
                  <a:gd name="connsiteX95" fmla="*/ 4211 w 10000"/>
                  <a:gd name="connsiteY95" fmla="*/ 9333 h 10000"/>
                  <a:gd name="connsiteX96" fmla="*/ 4211 w 10000"/>
                  <a:gd name="connsiteY96" fmla="*/ 9485 h 10000"/>
                  <a:gd name="connsiteX97" fmla="*/ 4463 w 10000"/>
                  <a:gd name="connsiteY97" fmla="*/ 9636 h 10000"/>
                  <a:gd name="connsiteX98" fmla="*/ 4421 w 10000"/>
                  <a:gd name="connsiteY98" fmla="*/ 9697 h 10000"/>
                  <a:gd name="connsiteX99" fmla="*/ 4674 w 10000"/>
                  <a:gd name="connsiteY99" fmla="*/ 9636 h 10000"/>
                  <a:gd name="connsiteX100" fmla="*/ 4737 w 10000"/>
                  <a:gd name="connsiteY100" fmla="*/ 9333 h 10000"/>
                  <a:gd name="connsiteX101" fmla="*/ 5263 w 10000"/>
                  <a:gd name="connsiteY101" fmla="*/ 9333 h 10000"/>
                  <a:gd name="connsiteX102" fmla="*/ 5453 w 10000"/>
                  <a:gd name="connsiteY102" fmla="*/ 9545 h 10000"/>
                  <a:gd name="connsiteX103" fmla="*/ 5516 w 10000"/>
                  <a:gd name="connsiteY103" fmla="*/ 9788 h 10000"/>
                  <a:gd name="connsiteX104" fmla="*/ 5621 w 10000"/>
                  <a:gd name="connsiteY104" fmla="*/ 9697 h 10000"/>
                  <a:gd name="connsiteX105" fmla="*/ 5979 w 10000"/>
                  <a:gd name="connsiteY105" fmla="*/ 10000 h 10000"/>
                  <a:gd name="connsiteX106" fmla="*/ 5979 w 10000"/>
                  <a:gd name="connsiteY106" fmla="*/ 9788 h 10000"/>
                  <a:gd name="connsiteX107" fmla="*/ 6400 w 10000"/>
                  <a:gd name="connsiteY107" fmla="*/ 9545 h 10000"/>
                  <a:gd name="connsiteX108" fmla="*/ 6442 w 10000"/>
                  <a:gd name="connsiteY108" fmla="*/ 9485 h 10000"/>
                  <a:gd name="connsiteX109" fmla="*/ 6547 w 10000"/>
                  <a:gd name="connsiteY109" fmla="*/ 9394 h 10000"/>
                  <a:gd name="connsiteX110" fmla="*/ 6653 w 10000"/>
                  <a:gd name="connsiteY110" fmla="*/ 9485 h 10000"/>
                  <a:gd name="connsiteX111" fmla="*/ 6863 w 10000"/>
                  <a:gd name="connsiteY111" fmla="*/ 9333 h 10000"/>
                  <a:gd name="connsiteX112" fmla="*/ 7137 w 10000"/>
                  <a:gd name="connsiteY112" fmla="*/ 9091 h 10000"/>
                  <a:gd name="connsiteX113" fmla="*/ 7389 w 10000"/>
                  <a:gd name="connsiteY113" fmla="*/ 8818 h 10000"/>
                  <a:gd name="connsiteX114" fmla="*/ 7495 w 10000"/>
                  <a:gd name="connsiteY114" fmla="*/ 8515 h 10000"/>
                  <a:gd name="connsiteX115" fmla="*/ 7642 w 10000"/>
                  <a:gd name="connsiteY115" fmla="*/ 8212 h 10000"/>
                  <a:gd name="connsiteX116" fmla="*/ 7811 w 10000"/>
                  <a:gd name="connsiteY116" fmla="*/ 7758 h 10000"/>
                  <a:gd name="connsiteX117" fmla="*/ 7811 w 10000"/>
                  <a:gd name="connsiteY117" fmla="*/ 7545 h 10000"/>
                  <a:gd name="connsiteX118" fmla="*/ 7747 w 10000"/>
                  <a:gd name="connsiteY118" fmla="*/ 7394 h 10000"/>
                  <a:gd name="connsiteX119" fmla="*/ 7811 w 10000"/>
                  <a:gd name="connsiteY119" fmla="*/ 7152 h 10000"/>
                  <a:gd name="connsiteX120" fmla="*/ 7747 w 10000"/>
                  <a:gd name="connsiteY120" fmla="*/ 6879 h 10000"/>
                  <a:gd name="connsiteX121" fmla="*/ 7495 w 10000"/>
                  <a:gd name="connsiteY121" fmla="*/ 6121 h 10000"/>
                  <a:gd name="connsiteX122" fmla="*/ 7537 w 10000"/>
                  <a:gd name="connsiteY122" fmla="*/ 6030 h 10000"/>
                  <a:gd name="connsiteX123" fmla="*/ 7747 w 10000"/>
                  <a:gd name="connsiteY123" fmla="*/ 5667 h 10000"/>
                  <a:gd name="connsiteX124" fmla="*/ 7916 w 10000"/>
                  <a:gd name="connsiteY124" fmla="*/ 5606 h 10000"/>
                  <a:gd name="connsiteX125" fmla="*/ 7937 w 10000"/>
                  <a:gd name="connsiteY125" fmla="*/ 5576 h 10000"/>
                  <a:gd name="connsiteX126" fmla="*/ 7937 w 10000"/>
                  <a:gd name="connsiteY126" fmla="*/ 5515 h 10000"/>
                  <a:gd name="connsiteX127" fmla="*/ 7916 w 10000"/>
                  <a:gd name="connsiteY127" fmla="*/ 5455 h 10000"/>
                  <a:gd name="connsiteX128" fmla="*/ 7642 w 10000"/>
                  <a:gd name="connsiteY128" fmla="*/ 5364 h 10000"/>
                  <a:gd name="connsiteX129" fmla="*/ 7495 w 10000"/>
                  <a:gd name="connsiteY129" fmla="*/ 5455 h 10000"/>
                  <a:gd name="connsiteX130" fmla="*/ 7389 w 10000"/>
                  <a:gd name="connsiteY130" fmla="*/ 5364 h 10000"/>
                  <a:gd name="connsiteX131" fmla="*/ 7284 w 10000"/>
                  <a:gd name="connsiteY131" fmla="*/ 5152 h 10000"/>
                  <a:gd name="connsiteX132" fmla="*/ 7179 w 10000"/>
                  <a:gd name="connsiteY132" fmla="*/ 5000 h 10000"/>
                  <a:gd name="connsiteX133" fmla="*/ 7432 w 10000"/>
                  <a:gd name="connsiteY133" fmla="*/ 4848 h 10000"/>
                  <a:gd name="connsiteX134" fmla="*/ 7600 w 10000"/>
                  <a:gd name="connsiteY134" fmla="*/ 4636 h 10000"/>
                  <a:gd name="connsiteX135" fmla="*/ 7853 w 10000"/>
                  <a:gd name="connsiteY135" fmla="*/ 4394 h 10000"/>
                  <a:gd name="connsiteX136" fmla="*/ 7958 w 10000"/>
                  <a:gd name="connsiteY136" fmla="*/ 4394 h 10000"/>
                  <a:gd name="connsiteX137" fmla="*/ 7811 w 10000"/>
                  <a:gd name="connsiteY137" fmla="*/ 4697 h 10000"/>
                  <a:gd name="connsiteX138" fmla="*/ 7916 w 10000"/>
                  <a:gd name="connsiteY138" fmla="*/ 4848 h 10000"/>
                  <a:gd name="connsiteX139" fmla="*/ 8021 w 10000"/>
                  <a:gd name="connsiteY139" fmla="*/ 4788 h 10000"/>
                  <a:gd name="connsiteX140" fmla="*/ 8274 w 10000"/>
                  <a:gd name="connsiteY140" fmla="*/ 4636 h 10000"/>
                  <a:gd name="connsiteX141" fmla="*/ 8337 w 10000"/>
                  <a:gd name="connsiteY141" fmla="*/ 4303 h 10000"/>
                  <a:gd name="connsiteX142" fmla="*/ 8484 w 10000"/>
                  <a:gd name="connsiteY142" fmla="*/ 4121 h 10000"/>
                  <a:gd name="connsiteX143" fmla="*/ 8632 w 10000"/>
                  <a:gd name="connsiteY143" fmla="*/ 4273 h 10000"/>
                  <a:gd name="connsiteX144" fmla="*/ 8611 w 10000"/>
                  <a:gd name="connsiteY144" fmla="*/ 3970 h 10000"/>
                  <a:gd name="connsiteX145" fmla="*/ 8821 w 10000"/>
                  <a:gd name="connsiteY145" fmla="*/ 3788 h 10000"/>
                  <a:gd name="connsiteX146" fmla="*/ 9095 w 10000"/>
                  <a:gd name="connsiteY146" fmla="*/ 3848 h 10000"/>
                  <a:gd name="connsiteX147" fmla="*/ 9221 w 10000"/>
                  <a:gd name="connsiteY147" fmla="*/ 3727 h 10000"/>
                  <a:gd name="connsiteX148" fmla="*/ 9368 w 10000"/>
                  <a:gd name="connsiteY148" fmla="*/ 3818 h 10000"/>
                  <a:gd name="connsiteX149" fmla="*/ 9474 w 10000"/>
                  <a:gd name="connsiteY149" fmla="*/ 3000 h 10000"/>
                  <a:gd name="connsiteX150" fmla="*/ 9726 w 10000"/>
                  <a:gd name="connsiteY150" fmla="*/ 2909 h 10000"/>
                  <a:gd name="connsiteX151" fmla="*/ 10000 w 10000"/>
                  <a:gd name="connsiteY151" fmla="*/ 1788 h 10000"/>
                  <a:gd name="connsiteX152" fmla="*/ 9368 w 10000"/>
                  <a:gd name="connsiteY152" fmla="*/ 1788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0000" h="10000">
                    <a:moveTo>
                      <a:pt x="9368" y="1788"/>
                    </a:moveTo>
                    <a:lnTo>
                      <a:pt x="9368" y="1788"/>
                    </a:lnTo>
                    <a:lnTo>
                      <a:pt x="9263" y="1485"/>
                    </a:lnTo>
                    <a:lnTo>
                      <a:pt x="8842" y="1333"/>
                    </a:lnTo>
                    <a:lnTo>
                      <a:pt x="8337" y="0"/>
                    </a:lnTo>
                    <a:lnTo>
                      <a:pt x="7853" y="0"/>
                    </a:lnTo>
                    <a:lnTo>
                      <a:pt x="7705" y="364"/>
                    </a:lnTo>
                    <a:cubicBezTo>
                      <a:pt x="7600" y="637"/>
                      <a:pt x="7494" y="909"/>
                      <a:pt x="7389" y="1182"/>
                    </a:cubicBezTo>
                    <a:lnTo>
                      <a:pt x="7074" y="1182"/>
                    </a:lnTo>
                    <a:cubicBezTo>
                      <a:pt x="7060" y="1232"/>
                      <a:pt x="7046" y="1283"/>
                      <a:pt x="7032" y="1333"/>
                    </a:cubicBezTo>
                    <a:lnTo>
                      <a:pt x="7032" y="1364"/>
                    </a:lnTo>
                    <a:lnTo>
                      <a:pt x="7053" y="1364"/>
                    </a:lnTo>
                    <a:lnTo>
                      <a:pt x="7074" y="1364"/>
                    </a:lnTo>
                    <a:lnTo>
                      <a:pt x="7074" y="1394"/>
                    </a:lnTo>
                    <a:lnTo>
                      <a:pt x="7095" y="1394"/>
                    </a:lnTo>
                    <a:lnTo>
                      <a:pt x="7116" y="1394"/>
                    </a:lnTo>
                    <a:lnTo>
                      <a:pt x="7116" y="1424"/>
                    </a:lnTo>
                    <a:lnTo>
                      <a:pt x="7137" y="1424"/>
                    </a:lnTo>
                    <a:lnTo>
                      <a:pt x="7116" y="1424"/>
                    </a:lnTo>
                    <a:lnTo>
                      <a:pt x="7116" y="1394"/>
                    </a:lnTo>
                    <a:lnTo>
                      <a:pt x="7095" y="1394"/>
                    </a:lnTo>
                    <a:lnTo>
                      <a:pt x="7074" y="1394"/>
                    </a:lnTo>
                    <a:lnTo>
                      <a:pt x="7074" y="1364"/>
                    </a:lnTo>
                    <a:cubicBezTo>
                      <a:pt x="7049" y="1404"/>
                      <a:pt x="6951" y="1530"/>
                      <a:pt x="6926" y="1636"/>
                    </a:cubicBezTo>
                    <a:lnTo>
                      <a:pt x="6926" y="2000"/>
                    </a:lnTo>
                    <a:lnTo>
                      <a:pt x="7389" y="2091"/>
                    </a:lnTo>
                    <a:cubicBezTo>
                      <a:pt x="7424" y="2192"/>
                      <a:pt x="7460" y="2293"/>
                      <a:pt x="7495" y="2394"/>
                    </a:cubicBezTo>
                    <a:lnTo>
                      <a:pt x="7032" y="2606"/>
                    </a:lnTo>
                    <a:lnTo>
                      <a:pt x="6653" y="2848"/>
                    </a:lnTo>
                    <a:lnTo>
                      <a:pt x="6295" y="3061"/>
                    </a:lnTo>
                    <a:cubicBezTo>
                      <a:pt x="6260" y="3233"/>
                      <a:pt x="6224" y="3404"/>
                      <a:pt x="6189" y="3576"/>
                    </a:cubicBezTo>
                    <a:lnTo>
                      <a:pt x="5621" y="3667"/>
                    </a:lnTo>
                    <a:lnTo>
                      <a:pt x="5053" y="4182"/>
                    </a:lnTo>
                    <a:lnTo>
                      <a:pt x="4526" y="3818"/>
                    </a:lnTo>
                    <a:lnTo>
                      <a:pt x="3895" y="3727"/>
                    </a:lnTo>
                    <a:lnTo>
                      <a:pt x="3432" y="3061"/>
                    </a:lnTo>
                    <a:lnTo>
                      <a:pt x="2758" y="2758"/>
                    </a:lnTo>
                    <a:cubicBezTo>
                      <a:pt x="2737" y="2505"/>
                      <a:pt x="2716" y="2253"/>
                      <a:pt x="2695" y="2000"/>
                    </a:cubicBezTo>
                    <a:lnTo>
                      <a:pt x="2379" y="1788"/>
                    </a:lnTo>
                    <a:cubicBezTo>
                      <a:pt x="2365" y="1768"/>
                      <a:pt x="2351" y="1747"/>
                      <a:pt x="2337" y="1727"/>
                    </a:cubicBezTo>
                    <a:cubicBezTo>
                      <a:pt x="2330" y="1737"/>
                      <a:pt x="2323" y="1748"/>
                      <a:pt x="2316" y="1758"/>
                    </a:cubicBezTo>
                    <a:lnTo>
                      <a:pt x="2295" y="1818"/>
                    </a:lnTo>
                    <a:lnTo>
                      <a:pt x="2295" y="1848"/>
                    </a:lnTo>
                    <a:lnTo>
                      <a:pt x="2295" y="1879"/>
                    </a:lnTo>
                    <a:lnTo>
                      <a:pt x="2295" y="1848"/>
                    </a:lnTo>
                    <a:lnTo>
                      <a:pt x="2295" y="1818"/>
                    </a:lnTo>
                    <a:cubicBezTo>
                      <a:pt x="2309" y="1788"/>
                      <a:pt x="2323" y="1757"/>
                      <a:pt x="2337" y="1727"/>
                    </a:cubicBezTo>
                    <a:cubicBezTo>
                      <a:pt x="2323" y="1697"/>
                      <a:pt x="2309" y="1666"/>
                      <a:pt x="2295" y="1636"/>
                    </a:cubicBezTo>
                    <a:lnTo>
                      <a:pt x="2189" y="1727"/>
                    </a:lnTo>
                    <a:lnTo>
                      <a:pt x="2189" y="1879"/>
                    </a:lnTo>
                    <a:lnTo>
                      <a:pt x="2189" y="1727"/>
                    </a:lnTo>
                    <a:lnTo>
                      <a:pt x="2021" y="1788"/>
                    </a:lnTo>
                    <a:lnTo>
                      <a:pt x="1916" y="2242"/>
                    </a:lnTo>
                    <a:lnTo>
                      <a:pt x="1495" y="2152"/>
                    </a:lnTo>
                    <a:cubicBezTo>
                      <a:pt x="1460" y="2404"/>
                      <a:pt x="1424" y="2657"/>
                      <a:pt x="1389" y="2909"/>
                    </a:cubicBezTo>
                    <a:lnTo>
                      <a:pt x="1032" y="3000"/>
                    </a:lnTo>
                    <a:cubicBezTo>
                      <a:pt x="997" y="3293"/>
                      <a:pt x="961" y="3586"/>
                      <a:pt x="926" y="3879"/>
                    </a:cubicBezTo>
                    <a:lnTo>
                      <a:pt x="716" y="4182"/>
                    </a:lnTo>
                    <a:lnTo>
                      <a:pt x="463" y="4485"/>
                    </a:lnTo>
                    <a:lnTo>
                      <a:pt x="42" y="4636"/>
                    </a:lnTo>
                    <a:lnTo>
                      <a:pt x="0" y="4939"/>
                    </a:lnTo>
                    <a:lnTo>
                      <a:pt x="105" y="5061"/>
                    </a:lnTo>
                    <a:cubicBezTo>
                      <a:pt x="119" y="5142"/>
                      <a:pt x="133" y="5222"/>
                      <a:pt x="147" y="5303"/>
                    </a:cubicBezTo>
                    <a:lnTo>
                      <a:pt x="42" y="5364"/>
                    </a:lnTo>
                    <a:lnTo>
                      <a:pt x="147" y="5515"/>
                    </a:lnTo>
                    <a:lnTo>
                      <a:pt x="316" y="5606"/>
                    </a:lnTo>
                    <a:lnTo>
                      <a:pt x="463" y="5909"/>
                    </a:lnTo>
                    <a:lnTo>
                      <a:pt x="674" y="5909"/>
                    </a:lnTo>
                    <a:lnTo>
                      <a:pt x="989" y="5909"/>
                    </a:lnTo>
                    <a:cubicBezTo>
                      <a:pt x="1003" y="5949"/>
                      <a:pt x="1018" y="5990"/>
                      <a:pt x="1032" y="6030"/>
                    </a:cubicBezTo>
                    <a:cubicBezTo>
                      <a:pt x="962" y="6182"/>
                      <a:pt x="891" y="6333"/>
                      <a:pt x="821" y="6485"/>
                    </a:cubicBezTo>
                    <a:cubicBezTo>
                      <a:pt x="842" y="6566"/>
                      <a:pt x="863" y="6646"/>
                      <a:pt x="884" y="6727"/>
                    </a:cubicBezTo>
                    <a:lnTo>
                      <a:pt x="779" y="6939"/>
                    </a:lnTo>
                    <a:lnTo>
                      <a:pt x="884" y="7242"/>
                    </a:lnTo>
                    <a:lnTo>
                      <a:pt x="1137" y="7394"/>
                    </a:lnTo>
                    <a:cubicBezTo>
                      <a:pt x="1123" y="7414"/>
                      <a:pt x="1109" y="7435"/>
                      <a:pt x="1095" y="7455"/>
                    </a:cubicBezTo>
                    <a:lnTo>
                      <a:pt x="1200" y="7455"/>
                    </a:lnTo>
                    <a:lnTo>
                      <a:pt x="1558" y="7697"/>
                    </a:lnTo>
                    <a:lnTo>
                      <a:pt x="1874" y="7909"/>
                    </a:lnTo>
                    <a:lnTo>
                      <a:pt x="2189" y="8000"/>
                    </a:lnTo>
                    <a:lnTo>
                      <a:pt x="2295" y="8121"/>
                    </a:lnTo>
                    <a:lnTo>
                      <a:pt x="2379" y="8121"/>
                    </a:lnTo>
                    <a:lnTo>
                      <a:pt x="2547" y="8273"/>
                    </a:lnTo>
                    <a:lnTo>
                      <a:pt x="2758" y="8273"/>
                    </a:lnTo>
                    <a:lnTo>
                      <a:pt x="2968" y="8273"/>
                    </a:lnTo>
                    <a:cubicBezTo>
                      <a:pt x="3017" y="8182"/>
                      <a:pt x="3067" y="8091"/>
                      <a:pt x="3116" y="8000"/>
                    </a:cubicBezTo>
                    <a:lnTo>
                      <a:pt x="3326" y="7758"/>
                    </a:lnTo>
                    <a:lnTo>
                      <a:pt x="3579" y="7758"/>
                    </a:lnTo>
                    <a:lnTo>
                      <a:pt x="3789" y="8000"/>
                    </a:lnTo>
                    <a:lnTo>
                      <a:pt x="3895" y="8000"/>
                    </a:lnTo>
                    <a:lnTo>
                      <a:pt x="4000" y="8061"/>
                    </a:lnTo>
                    <a:lnTo>
                      <a:pt x="4063" y="8424"/>
                    </a:lnTo>
                    <a:lnTo>
                      <a:pt x="3958" y="8879"/>
                    </a:lnTo>
                    <a:lnTo>
                      <a:pt x="3958" y="9030"/>
                    </a:lnTo>
                    <a:lnTo>
                      <a:pt x="4105" y="9091"/>
                    </a:lnTo>
                    <a:cubicBezTo>
                      <a:pt x="4140" y="9172"/>
                      <a:pt x="4176" y="9252"/>
                      <a:pt x="4211" y="9333"/>
                    </a:cubicBezTo>
                    <a:lnTo>
                      <a:pt x="4211" y="9485"/>
                    </a:lnTo>
                    <a:lnTo>
                      <a:pt x="4463" y="9636"/>
                    </a:lnTo>
                    <a:cubicBezTo>
                      <a:pt x="4449" y="9656"/>
                      <a:pt x="4435" y="9677"/>
                      <a:pt x="4421" y="9697"/>
                    </a:cubicBezTo>
                    <a:lnTo>
                      <a:pt x="4674" y="9636"/>
                    </a:lnTo>
                    <a:lnTo>
                      <a:pt x="4737" y="9333"/>
                    </a:lnTo>
                    <a:lnTo>
                      <a:pt x="5263" y="9333"/>
                    </a:lnTo>
                    <a:cubicBezTo>
                      <a:pt x="5326" y="9404"/>
                      <a:pt x="5390" y="9474"/>
                      <a:pt x="5453" y="9545"/>
                    </a:cubicBezTo>
                    <a:lnTo>
                      <a:pt x="5516" y="9788"/>
                    </a:lnTo>
                    <a:lnTo>
                      <a:pt x="5621" y="9697"/>
                    </a:lnTo>
                    <a:lnTo>
                      <a:pt x="5979" y="10000"/>
                    </a:lnTo>
                    <a:lnTo>
                      <a:pt x="5979" y="9788"/>
                    </a:lnTo>
                    <a:lnTo>
                      <a:pt x="6400" y="9545"/>
                    </a:lnTo>
                    <a:lnTo>
                      <a:pt x="6442" y="9485"/>
                    </a:lnTo>
                    <a:lnTo>
                      <a:pt x="6547" y="9394"/>
                    </a:lnTo>
                    <a:lnTo>
                      <a:pt x="6653" y="9485"/>
                    </a:lnTo>
                    <a:lnTo>
                      <a:pt x="6863" y="9333"/>
                    </a:lnTo>
                    <a:lnTo>
                      <a:pt x="7137" y="9091"/>
                    </a:lnTo>
                    <a:lnTo>
                      <a:pt x="7389" y="8818"/>
                    </a:lnTo>
                    <a:cubicBezTo>
                      <a:pt x="7424" y="8717"/>
                      <a:pt x="7460" y="8616"/>
                      <a:pt x="7495" y="8515"/>
                    </a:cubicBezTo>
                    <a:lnTo>
                      <a:pt x="7642" y="8212"/>
                    </a:lnTo>
                    <a:cubicBezTo>
                      <a:pt x="7698" y="8061"/>
                      <a:pt x="7755" y="7909"/>
                      <a:pt x="7811" y="7758"/>
                    </a:cubicBezTo>
                    <a:lnTo>
                      <a:pt x="7811" y="7545"/>
                    </a:lnTo>
                    <a:cubicBezTo>
                      <a:pt x="7790" y="7495"/>
                      <a:pt x="7768" y="7444"/>
                      <a:pt x="7747" y="7394"/>
                    </a:cubicBezTo>
                    <a:cubicBezTo>
                      <a:pt x="7768" y="7313"/>
                      <a:pt x="7790" y="7233"/>
                      <a:pt x="7811" y="7152"/>
                    </a:cubicBezTo>
                    <a:cubicBezTo>
                      <a:pt x="7790" y="7061"/>
                      <a:pt x="7768" y="6970"/>
                      <a:pt x="7747" y="6879"/>
                    </a:cubicBezTo>
                    <a:lnTo>
                      <a:pt x="7495" y="6121"/>
                    </a:lnTo>
                    <a:cubicBezTo>
                      <a:pt x="7509" y="6091"/>
                      <a:pt x="7523" y="6060"/>
                      <a:pt x="7537" y="6030"/>
                    </a:cubicBezTo>
                    <a:lnTo>
                      <a:pt x="7747" y="5667"/>
                    </a:lnTo>
                    <a:lnTo>
                      <a:pt x="7916" y="5606"/>
                    </a:lnTo>
                    <a:lnTo>
                      <a:pt x="7937" y="5576"/>
                    </a:lnTo>
                    <a:lnTo>
                      <a:pt x="7937" y="5515"/>
                    </a:lnTo>
                    <a:lnTo>
                      <a:pt x="7916" y="5455"/>
                    </a:lnTo>
                    <a:lnTo>
                      <a:pt x="7642" y="5364"/>
                    </a:lnTo>
                    <a:lnTo>
                      <a:pt x="7495" y="5455"/>
                    </a:lnTo>
                    <a:lnTo>
                      <a:pt x="7389" y="5364"/>
                    </a:lnTo>
                    <a:lnTo>
                      <a:pt x="7284" y="5152"/>
                    </a:lnTo>
                    <a:lnTo>
                      <a:pt x="7179" y="5000"/>
                    </a:lnTo>
                    <a:lnTo>
                      <a:pt x="7432" y="4848"/>
                    </a:lnTo>
                    <a:lnTo>
                      <a:pt x="7600" y="4636"/>
                    </a:lnTo>
                    <a:lnTo>
                      <a:pt x="7853" y="4394"/>
                    </a:lnTo>
                    <a:lnTo>
                      <a:pt x="7958" y="4394"/>
                    </a:lnTo>
                    <a:lnTo>
                      <a:pt x="7811" y="4697"/>
                    </a:lnTo>
                    <a:lnTo>
                      <a:pt x="7916" y="4848"/>
                    </a:lnTo>
                    <a:lnTo>
                      <a:pt x="8021" y="4788"/>
                    </a:lnTo>
                    <a:lnTo>
                      <a:pt x="8274" y="4636"/>
                    </a:lnTo>
                    <a:lnTo>
                      <a:pt x="8337" y="4303"/>
                    </a:lnTo>
                    <a:lnTo>
                      <a:pt x="8484" y="4121"/>
                    </a:lnTo>
                    <a:cubicBezTo>
                      <a:pt x="8533" y="4172"/>
                      <a:pt x="8583" y="4222"/>
                      <a:pt x="8632" y="4273"/>
                    </a:cubicBezTo>
                    <a:lnTo>
                      <a:pt x="8611" y="3970"/>
                    </a:lnTo>
                    <a:lnTo>
                      <a:pt x="8821" y="3788"/>
                    </a:lnTo>
                    <a:lnTo>
                      <a:pt x="9095" y="3848"/>
                    </a:lnTo>
                    <a:lnTo>
                      <a:pt x="9221" y="3727"/>
                    </a:lnTo>
                    <a:lnTo>
                      <a:pt x="9368" y="3818"/>
                    </a:lnTo>
                    <a:cubicBezTo>
                      <a:pt x="9403" y="3545"/>
                      <a:pt x="9439" y="3273"/>
                      <a:pt x="9474" y="3000"/>
                    </a:cubicBezTo>
                    <a:lnTo>
                      <a:pt x="9726" y="2909"/>
                    </a:lnTo>
                    <a:cubicBezTo>
                      <a:pt x="9817" y="2535"/>
                      <a:pt x="9909" y="2162"/>
                      <a:pt x="10000" y="1788"/>
                    </a:cubicBezTo>
                    <a:lnTo>
                      <a:pt x="9368" y="1788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5" name="Freeform 214"/>
              <p:cNvSpPr>
                <a:spLocks/>
              </p:cNvSpPr>
              <p:nvPr/>
            </p:nvSpPr>
            <p:spPr bwMode="auto">
              <a:xfrm>
                <a:off x="7651979" y="4530540"/>
                <a:ext cx="68462" cy="81509"/>
              </a:xfrm>
              <a:custGeom>
                <a:avLst/>
                <a:gdLst>
                  <a:gd name="T0" fmla="*/ 2147483647 w 42"/>
                  <a:gd name="T1" fmla="*/ 0 h 54"/>
                  <a:gd name="T2" fmla="*/ 0 w 42"/>
                  <a:gd name="T3" fmla="*/ 2147483647 h 54"/>
                  <a:gd name="T4" fmla="*/ 2147483647 w 42"/>
                  <a:gd name="T5" fmla="*/ 2147483647 h 54"/>
                  <a:gd name="T6" fmla="*/ 2147483647 w 42"/>
                  <a:gd name="T7" fmla="*/ 2147483647 h 54"/>
                  <a:gd name="T8" fmla="*/ 2147483647 w 42"/>
                  <a:gd name="T9" fmla="*/ 2147483647 h 54"/>
                  <a:gd name="T10" fmla="*/ 2147483647 w 42"/>
                  <a:gd name="T11" fmla="*/ 0 h 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54">
                    <a:moveTo>
                      <a:pt x="6" y="0"/>
                    </a:moveTo>
                    <a:lnTo>
                      <a:pt x="0" y="24"/>
                    </a:lnTo>
                    <a:lnTo>
                      <a:pt x="6" y="54"/>
                    </a:lnTo>
                    <a:lnTo>
                      <a:pt x="30" y="54"/>
                    </a:lnTo>
                    <a:lnTo>
                      <a:pt x="42" y="30"/>
                    </a:lnTo>
                    <a:lnTo>
                      <a:pt x="6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6" name="Freeform 215"/>
              <p:cNvSpPr>
                <a:spLocks/>
              </p:cNvSpPr>
              <p:nvPr/>
            </p:nvSpPr>
            <p:spPr bwMode="auto">
              <a:xfrm>
                <a:off x="8633268" y="3908800"/>
                <a:ext cx="64659" cy="64449"/>
              </a:xfrm>
              <a:custGeom>
                <a:avLst/>
                <a:gdLst>
                  <a:gd name="T0" fmla="*/ 0 w 42"/>
                  <a:gd name="T1" fmla="*/ 2147483647 h 42"/>
                  <a:gd name="T2" fmla="*/ 2147483647 w 42"/>
                  <a:gd name="T3" fmla="*/ 2147483647 h 42"/>
                  <a:gd name="T4" fmla="*/ 2147483647 w 42"/>
                  <a:gd name="T5" fmla="*/ 0 h 42"/>
                  <a:gd name="T6" fmla="*/ 2147483647 w 42"/>
                  <a:gd name="T7" fmla="*/ 2147483647 h 42"/>
                  <a:gd name="T8" fmla="*/ 2147483647 w 42"/>
                  <a:gd name="T9" fmla="*/ 2147483647 h 42"/>
                  <a:gd name="T10" fmla="*/ 2147483647 w 42"/>
                  <a:gd name="T11" fmla="*/ 2147483647 h 42"/>
                  <a:gd name="T12" fmla="*/ 0 w 42"/>
                  <a:gd name="T13" fmla="*/ 2147483647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2" h="42">
                    <a:moveTo>
                      <a:pt x="0" y="30"/>
                    </a:moveTo>
                    <a:lnTo>
                      <a:pt x="12" y="12"/>
                    </a:lnTo>
                    <a:lnTo>
                      <a:pt x="30" y="0"/>
                    </a:lnTo>
                    <a:lnTo>
                      <a:pt x="42" y="12"/>
                    </a:lnTo>
                    <a:lnTo>
                      <a:pt x="30" y="30"/>
                    </a:lnTo>
                    <a:lnTo>
                      <a:pt x="12" y="42"/>
                    </a:lnTo>
                    <a:lnTo>
                      <a:pt x="0" y="3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7" name="Freeform 216"/>
              <p:cNvSpPr>
                <a:spLocks/>
              </p:cNvSpPr>
              <p:nvPr/>
            </p:nvSpPr>
            <p:spPr bwMode="auto">
              <a:xfrm>
                <a:off x="8981283" y="3749574"/>
                <a:ext cx="38034" cy="111838"/>
              </a:xfrm>
              <a:custGeom>
                <a:avLst/>
                <a:gdLst>
                  <a:gd name="T0" fmla="*/ 0 w 24"/>
                  <a:gd name="T1" fmla="*/ 2147483647 h 72"/>
                  <a:gd name="T2" fmla="*/ 0 w 24"/>
                  <a:gd name="T3" fmla="*/ 2147483647 h 72"/>
                  <a:gd name="T4" fmla="*/ 2147483647 w 24"/>
                  <a:gd name="T5" fmla="*/ 0 h 72"/>
                  <a:gd name="T6" fmla="*/ 2147483647 w 24"/>
                  <a:gd name="T7" fmla="*/ 2147483647 h 72"/>
                  <a:gd name="T8" fmla="*/ 2147483647 w 24"/>
                  <a:gd name="T9" fmla="*/ 2147483647 h 72"/>
                  <a:gd name="T10" fmla="*/ 0 w 24"/>
                  <a:gd name="T11" fmla="*/ 2147483647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" h="72">
                    <a:moveTo>
                      <a:pt x="0" y="42"/>
                    </a:moveTo>
                    <a:lnTo>
                      <a:pt x="0" y="18"/>
                    </a:lnTo>
                    <a:lnTo>
                      <a:pt x="24" y="0"/>
                    </a:lnTo>
                    <a:lnTo>
                      <a:pt x="24" y="24"/>
                    </a:lnTo>
                    <a:lnTo>
                      <a:pt x="6" y="72"/>
                    </a:lnTo>
                    <a:lnTo>
                      <a:pt x="0" y="4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8" name="Freeform 217"/>
              <p:cNvSpPr>
                <a:spLocks/>
              </p:cNvSpPr>
              <p:nvPr/>
            </p:nvSpPr>
            <p:spPr bwMode="auto">
              <a:xfrm>
                <a:off x="9262738" y="3459555"/>
                <a:ext cx="55151" cy="83404"/>
              </a:xfrm>
              <a:custGeom>
                <a:avLst/>
                <a:gdLst>
                  <a:gd name="T0" fmla="*/ 0 w 36"/>
                  <a:gd name="T1" fmla="*/ 2147483647 h 54"/>
                  <a:gd name="T2" fmla="*/ 2147483647 w 36"/>
                  <a:gd name="T3" fmla="*/ 2147483647 h 54"/>
                  <a:gd name="T4" fmla="*/ 2147483647 w 36"/>
                  <a:gd name="T5" fmla="*/ 2147483647 h 54"/>
                  <a:gd name="T6" fmla="*/ 2147483647 w 36"/>
                  <a:gd name="T7" fmla="*/ 2147483647 h 54"/>
                  <a:gd name="T8" fmla="*/ 2147483647 w 36"/>
                  <a:gd name="T9" fmla="*/ 2147483647 h 54"/>
                  <a:gd name="T10" fmla="*/ 2147483647 w 36"/>
                  <a:gd name="T11" fmla="*/ 0 h 54"/>
                  <a:gd name="T12" fmla="*/ 0 w 36"/>
                  <a:gd name="T13" fmla="*/ 2147483647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54">
                    <a:moveTo>
                      <a:pt x="0" y="18"/>
                    </a:moveTo>
                    <a:lnTo>
                      <a:pt x="6" y="36"/>
                    </a:lnTo>
                    <a:lnTo>
                      <a:pt x="12" y="54"/>
                    </a:lnTo>
                    <a:lnTo>
                      <a:pt x="30" y="42"/>
                    </a:lnTo>
                    <a:lnTo>
                      <a:pt x="36" y="18"/>
                    </a:lnTo>
                    <a:lnTo>
                      <a:pt x="30" y="0"/>
                    </a:lnTo>
                    <a:lnTo>
                      <a:pt x="0" y="1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9" name="Freeform 218"/>
              <p:cNvSpPr>
                <a:spLocks/>
              </p:cNvSpPr>
              <p:nvPr/>
            </p:nvSpPr>
            <p:spPr bwMode="auto">
              <a:xfrm>
                <a:off x="9329299" y="3031161"/>
                <a:ext cx="412673" cy="447350"/>
              </a:xfrm>
              <a:custGeom>
                <a:avLst/>
                <a:gdLst>
                  <a:gd name="T0" fmla="*/ 2147483647 w 264"/>
                  <a:gd name="T1" fmla="*/ 2147483647 h 289"/>
                  <a:gd name="T2" fmla="*/ 2147483647 w 264"/>
                  <a:gd name="T3" fmla="*/ 2147483647 h 289"/>
                  <a:gd name="T4" fmla="*/ 2147483647 w 264"/>
                  <a:gd name="T5" fmla="*/ 2147483647 h 289"/>
                  <a:gd name="T6" fmla="*/ 2147483647 w 264"/>
                  <a:gd name="T7" fmla="*/ 2147483647 h 289"/>
                  <a:gd name="T8" fmla="*/ 2147483647 w 264"/>
                  <a:gd name="T9" fmla="*/ 2147483647 h 289"/>
                  <a:gd name="T10" fmla="*/ 2147483647 w 264"/>
                  <a:gd name="T11" fmla="*/ 2147483647 h 289"/>
                  <a:gd name="T12" fmla="*/ 2147483647 w 264"/>
                  <a:gd name="T13" fmla="*/ 2147483647 h 289"/>
                  <a:gd name="T14" fmla="*/ 2147483647 w 264"/>
                  <a:gd name="T15" fmla="*/ 2147483647 h 289"/>
                  <a:gd name="T16" fmla="*/ 2147483647 w 264"/>
                  <a:gd name="T17" fmla="*/ 2147483647 h 289"/>
                  <a:gd name="T18" fmla="*/ 2147483647 w 264"/>
                  <a:gd name="T19" fmla="*/ 2147483647 h 289"/>
                  <a:gd name="T20" fmla="*/ 2147483647 w 264"/>
                  <a:gd name="T21" fmla="*/ 0 h 289"/>
                  <a:gd name="T22" fmla="*/ 2147483647 w 264"/>
                  <a:gd name="T23" fmla="*/ 2147483647 h 289"/>
                  <a:gd name="T24" fmla="*/ 2147483647 w 264"/>
                  <a:gd name="T25" fmla="*/ 2147483647 h 289"/>
                  <a:gd name="T26" fmla="*/ 2147483647 w 264"/>
                  <a:gd name="T27" fmla="*/ 2147483647 h 289"/>
                  <a:gd name="T28" fmla="*/ 2147483647 w 264"/>
                  <a:gd name="T29" fmla="*/ 2147483647 h 289"/>
                  <a:gd name="T30" fmla="*/ 2147483647 w 264"/>
                  <a:gd name="T31" fmla="*/ 2147483647 h 289"/>
                  <a:gd name="T32" fmla="*/ 2147483647 w 264"/>
                  <a:gd name="T33" fmla="*/ 2147483647 h 289"/>
                  <a:gd name="T34" fmla="*/ 2147483647 w 264"/>
                  <a:gd name="T35" fmla="*/ 2147483647 h 289"/>
                  <a:gd name="T36" fmla="*/ 2147483647 w 264"/>
                  <a:gd name="T37" fmla="*/ 2147483647 h 289"/>
                  <a:gd name="T38" fmla="*/ 2147483647 w 264"/>
                  <a:gd name="T39" fmla="*/ 2147483647 h 289"/>
                  <a:gd name="T40" fmla="*/ 2147483647 w 264"/>
                  <a:gd name="T41" fmla="*/ 2147483647 h 289"/>
                  <a:gd name="T42" fmla="*/ 2147483647 w 264"/>
                  <a:gd name="T43" fmla="*/ 2147483647 h 289"/>
                  <a:gd name="T44" fmla="*/ 2147483647 w 264"/>
                  <a:gd name="T45" fmla="*/ 2147483647 h 289"/>
                  <a:gd name="T46" fmla="*/ 2147483647 w 264"/>
                  <a:gd name="T47" fmla="*/ 2147483647 h 289"/>
                  <a:gd name="T48" fmla="*/ 2147483647 w 264"/>
                  <a:gd name="T49" fmla="*/ 2147483647 h 289"/>
                  <a:gd name="T50" fmla="*/ 2147483647 w 264"/>
                  <a:gd name="T51" fmla="*/ 2147483647 h 289"/>
                  <a:gd name="T52" fmla="*/ 2147483647 w 264"/>
                  <a:gd name="T53" fmla="*/ 2147483647 h 289"/>
                  <a:gd name="T54" fmla="*/ 2147483647 w 264"/>
                  <a:gd name="T55" fmla="*/ 2147483647 h 289"/>
                  <a:gd name="T56" fmla="*/ 2147483647 w 264"/>
                  <a:gd name="T57" fmla="*/ 2147483647 h 289"/>
                  <a:gd name="T58" fmla="*/ 2147483647 w 264"/>
                  <a:gd name="T59" fmla="*/ 2147483647 h 289"/>
                  <a:gd name="T60" fmla="*/ 2147483647 w 264"/>
                  <a:gd name="T61" fmla="*/ 2147483647 h 289"/>
                  <a:gd name="T62" fmla="*/ 2147483647 w 264"/>
                  <a:gd name="T63" fmla="*/ 2147483647 h 289"/>
                  <a:gd name="T64" fmla="*/ 2147483647 w 264"/>
                  <a:gd name="T65" fmla="*/ 2147483647 h 289"/>
                  <a:gd name="T66" fmla="*/ 0 w 264"/>
                  <a:gd name="T67" fmla="*/ 2147483647 h 289"/>
                  <a:gd name="T68" fmla="*/ 2147483647 w 264"/>
                  <a:gd name="T69" fmla="*/ 2147483647 h 2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4" h="289">
                    <a:moveTo>
                      <a:pt x="6" y="247"/>
                    </a:moveTo>
                    <a:lnTo>
                      <a:pt x="42" y="235"/>
                    </a:lnTo>
                    <a:lnTo>
                      <a:pt x="66" y="235"/>
                    </a:lnTo>
                    <a:lnTo>
                      <a:pt x="108" y="199"/>
                    </a:lnTo>
                    <a:lnTo>
                      <a:pt x="138" y="187"/>
                    </a:lnTo>
                    <a:lnTo>
                      <a:pt x="144" y="157"/>
                    </a:lnTo>
                    <a:lnTo>
                      <a:pt x="156" y="109"/>
                    </a:lnTo>
                    <a:lnTo>
                      <a:pt x="156" y="72"/>
                    </a:lnTo>
                    <a:lnTo>
                      <a:pt x="174" y="48"/>
                    </a:lnTo>
                    <a:lnTo>
                      <a:pt x="174" y="18"/>
                    </a:lnTo>
                    <a:lnTo>
                      <a:pt x="186" y="0"/>
                    </a:lnTo>
                    <a:lnTo>
                      <a:pt x="210" y="18"/>
                    </a:lnTo>
                    <a:lnTo>
                      <a:pt x="246" y="30"/>
                    </a:lnTo>
                    <a:lnTo>
                      <a:pt x="264" y="30"/>
                    </a:lnTo>
                    <a:lnTo>
                      <a:pt x="240" y="54"/>
                    </a:lnTo>
                    <a:lnTo>
                      <a:pt x="222" y="66"/>
                    </a:lnTo>
                    <a:lnTo>
                      <a:pt x="210" y="85"/>
                    </a:lnTo>
                    <a:lnTo>
                      <a:pt x="180" y="60"/>
                    </a:lnTo>
                    <a:lnTo>
                      <a:pt x="162" y="97"/>
                    </a:lnTo>
                    <a:lnTo>
                      <a:pt x="186" y="139"/>
                    </a:lnTo>
                    <a:lnTo>
                      <a:pt x="168" y="169"/>
                    </a:lnTo>
                    <a:lnTo>
                      <a:pt x="162" y="193"/>
                    </a:lnTo>
                    <a:lnTo>
                      <a:pt x="162" y="235"/>
                    </a:lnTo>
                    <a:lnTo>
                      <a:pt x="150" y="247"/>
                    </a:lnTo>
                    <a:lnTo>
                      <a:pt x="138" y="241"/>
                    </a:lnTo>
                    <a:lnTo>
                      <a:pt x="126" y="247"/>
                    </a:lnTo>
                    <a:lnTo>
                      <a:pt x="102" y="247"/>
                    </a:lnTo>
                    <a:lnTo>
                      <a:pt x="90" y="247"/>
                    </a:lnTo>
                    <a:lnTo>
                      <a:pt x="66" y="271"/>
                    </a:lnTo>
                    <a:lnTo>
                      <a:pt x="60" y="259"/>
                    </a:lnTo>
                    <a:lnTo>
                      <a:pt x="48" y="265"/>
                    </a:lnTo>
                    <a:lnTo>
                      <a:pt x="36" y="271"/>
                    </a:lnTo>
                    <a:lnTo>
                      <a:pt x="12" y="289"/>
                    </a:lnTo>
                    <a:lnTo>
                      <a:pt x="0" y="259"/>
                    </a:lnTo>
                    <a:lnTo>
                      <a:pt x="6" y="247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0" name="Freeform 219"/>
              <p:cNvSpPr>
                <a:spLocks/>
              </p:cNvSpPr>
              <p:nvPr/>
            </p:nvSpPr>
            <p:spPr bwMode="auto">
              <a:xfrm>
                <a:off x="9620262" y="2619826"/>
                <a:ext cx="74168" cy="365842"/>
              </a:xfrm>
              <a:custGeom>
                <a:avLst/>
                <a:gdLst>
                  <a:gd name="T0" fmla="*/ 2147483647 w 48"/>
                  <a:gd name="T1" fmla="*/ 2147483647 h 234"/>
                  <a:gd name="T2" fmla="*/ 2147483647 w 48"/>
                  <a:gd name="T3" fmla="*/ 2147483647 h 234"/>
                  <a:gd name="T4" fmla="*/ 2147483647 w 48"/>
                  <a:gd name="T5" fmla="*/ 2147483647 h 234"/>
                  <a:gd name="T6" fmla="*/ 0 w 48"/>
                  <a:gd name="T7" fmla="*/ 2147483647 h 234"/>
                  <a:gd name="T8" fmla="*/ 2147483647 w 48"/>
                  <a:gd name="T9" fmla="*/ 2147483647 h 234"/>
                  <a:gd name="T10" fmla="*/ 2147483647 w 48"/>
                  <a:gd name="T11" fmla="*/ 0 h 234"/>
                  <a:gd name="T12" fmla="*/ 2147483647 w 48"/>
                  <a:gd name="T13" fmla="*/ 2147483647 h 234"/>
                  <a:gd name="T14" fmla="*/ 2147483647 w 48"/>
                  <a:gd name="T15" fmla="*/ 2147483647 h 234"/>
                  <a:gd name="T16" fmla="*/ 2147483647 w 48"/>
                  <a:gd name="T17" fmla="*/ 2147483647 h 234"/>
                  <a:gd name="T18" fmla="*/ 2147483647 w 48"/>
                  <a:gd name="T19" fmla="*/ 2147483647 h 234"/>
                  <a:gd name="T20" fmla="*/ 2147483647 w 48"/>
                  <a:gd name="T21" fmla="*/ 2147483647 h 234"/>
                  <a:gd name="T22" fmla="*/ 2147483647 w 48"/>
                  <a:gd name="T23" fmla="*/ 2147483647 h 234"/>
                  <a:gd name="T24" fmla="*/ 2147483647 w 48"/>
                  <a:gd name="T25" fmla="*/ 2147483647 h 234"/>
                  <a:gd name="T26" fmla="*/ 2147483647 w 48"/>
                  <a:gd name="T27" fmla="*/ 2147483647 h 23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8" h="234">
                    <a:moveTo>
                      <a:pt x="12" y="222"/>
                    </a:moveTo>
                    <a:lnTo>
                      <a:pt x="12" y="180"/>
                    </a:lnTo>
                    <a:lnTo>
                      <a:pt x="6" y="90"/>
                    </a:lnTo>
                    <a:lnTo>
                      <a:pt x="0" y="66"/>
                    </a:lnTo>
                    <a:lnTo>
                      <a:pt x="6" y="30"/>
                    </a:lnTo>
                    <a:lnTo>
                      <a:pt x="12" y="0"/>
                    </a:lnTo>
                    <a:lnTo>
                      <a:pt x="24" y="36"/>
                    </a:lnTo>
                    <a:lnTo>
                      <a:pt x="24" y="60"/>
                    </a:lnTo>
                    <a:lnTo>
                      <a:pt x="48" y="156"/>
                    </a:lnTo>
                    <a:lnTo>
                      <a:pt x="30" y="144"/>
                    </a:lnTo>
                    <a:lnTo>
                      <a:pt x="24" y="168"/>
                    </a:lnTo>
                    <a:lnTo>
                      <a:pt x="24" y="198"/>
                    </a:lnTo>
                    <a:lnTo>
                      <a:pt x="42" y="234"/>
                    </a:lnTo>
                    <a:lnTo>
                      <a:pt x="12" y="22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1" name="Freeform 220"/>
              <p:cNvSpPr>
                <a:spLocks/>
              </p:cNvSpPr>
              <p:nvPr/>
            </p:nvSpPr>
            <p:spPr bwMode="auto">
              <a:xfrm>
                <a:off x="8960365" y="3963772"/>
                <a:ext cx="169253" cy="233152"/>
              </a:xfrm>
              <a:custGeom>
                <a:avLst/>
                <a:gdLst>
                  <a:gd name="T0" fmla="*/ 2147483647 w 108"/>
                  <a:gd name="T1" fmla="*/ 2147483647 h 151"/>
                  <a:gd name="T2" fmla="*/ 0 w 108"/>
                  <a:gd name="T3" fmla="*/ 2147483647 h 151"/>
                  <a:gd name="T4" fmla="*/ 2147483647 w 108"/>
                  <a:gd name="T5" fmla="*/ 2147483647 h 151"/>
                  <a:gd name="T6" fmla="*/ 2147483647 w 108"/>
                  <a:gd name="T7" fmla="*/ 2147483647 h 151"/>
                  <a:gd name="T8" fmla="*/ 2147483647 w 108"/>
                  <a:gd name="T9" fmla="*/ 2147483647 h 151"/>
                  <a:gd name="T10" fmla="*/ 2147483647 w 108"/>
                  <a:gd name="T11" fmla="*/ 2147483647 h 151"/>
                  <a:gd name="T12" fmla="*/ 2147483647 w 108"/>
                  <a:gd name="T13" fmla="*/ 2147483647 h 151"/>
                  <a:gd name="T14" fmla="*/ 2147483647 w 108"/>
                  <a:gd name="T15" fmla="*/ 2147483647 h 151"/>
                  <a:gd name="T16" fmla="*/ 2147483647 w 108"/>
                  <a:gd name="T17" fmla="*/ 2147483647 h 151"/>
                  <a:gd name="T18" fmla="*/ 2147483647 w 108"/>
                  <a:gd name="T19" fmla="*/ 2147483647 h 151"/>
                  <a:gd name="T20" fmla="*/ 2147483647 w 108"/>
                  <a:gd name="T21" fmla="*/ 2147483647 h 151"/>
                  <a:gd name="T22" fmla="*/ 2147483647 w 108"/>
                  <a:gd name="T23" fmla="*/ 2147483647 h 151"/>
                  <a:gd name="T24" fmla="*/ 2147483647 w 108"/>
                  <a:gd name="T25" fmla="*/ 2147483647 h 151"/>
                  <a:gd name="T26" fmla="*/ 2147483647 w 108"/>
                  <a:gd name="T27" fmla="*/ 0 h 151"/>
                  <a:gd name="T28" fmla="*/ 2147483647 w 108"/>
                  <a:gd name="T29" fmla="*/ 2147483647 h 15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08" h="151">
                    <a:moveTo>
                      <a:pt x="12" y="18"/>
                    </a:moveTo>
                    <a:lnTo>
                      <a:pt x="0" y="42"/>
                    </a:lnTo>
                    <a:lnTo>
                      <a:pt x="6" y="72"/>
                    </a:lnTo>
                    <a:lnTo>
                      <a:pt x="18" y="85"/>
                    </a:lnTo>
                    <a:lnTo>
                      <a:pt x="36" y="91"/>
                    </a:lnTo>
                    <a:lnTo>
                      <a:pt x="72" y="109"/>
                    </a:lnTo>
                    <a:lnTo>
                      <a:pt x="78" y="139"/>
                    </a:lnTo>
                    <a:lnTo>
                      <a:pt x="108" y="151"/>
                    </a:lnTo>
                    <a:lnTo>
                      <a:pt x="102" y="127"/>
                    </a:lnTo>
                    <a:lnTo>
                      <a:pt x="78" y="91"/>
                    </a:lnTo>
                    <a:lnTo>
                      <a:pt x="42" y="66"/>
                    </a:lnTo>
                    <a:lnTo>
                      <a:pt x="48" y="48"/>
                    </a:lnTo>
                    <a:lnTo>
                      <a:pt x="54" y="12"/>
                    </a:lnTo>
                    <a:lnTo>
                      <a:pt x="30" y="0"/>
                    </a:lnTo>
                    <a:lnTo>
                      <a:pt x="12" y="18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2" name="Freeform 221"/>
              <p:cNvSpPr>
                <a:spLocks/>
              </p:cNvSpPr>
              <p:nvPr/>
            </p:nvSpPr>
            <p:spPr bwMode="auto">
              <a:xfrm>
                <a:off x="9028827" y="4234835"/>
                <a:ext cx="138825" cy="109942"/>
              </a:xfrm>
              <a:custGeom>
                <a:avLst/>
                <a:gdLst>
                  <a:gd name="T0" fmla="*/ 0 w 90"/>
                  <a:gd name="T1" fmla="*/ 2147483647 h 72"/>
                  <a:gd name="T2" fmla="*/ 2147483647 w 90"/>
                  <a:gd name="T3" fmla="*/ 2147483647 h 72"/>
                  <a:gd name="T4" fmla="*/ 2147483647 w 90"/>
                  <a:gd name="T5" fmla="*/ 2147483647 h 72"/>
                  <a:gd name="T6" fmla="*/ 2147483647 w 90"/>
                  <a:gd name="T7" fmla="*/ 0 h 72"/>
                  <a:gd name="T8" fmla="*/ 2147483647 w 90"/>
                  <a:gd name="T9" fmla="*/ 2147483647 h 72"/>
                  <a:gd name="T10" fmla="*/ 2147483647 w 90"/>
                  <a:gd name="T11" fmla="*/ 2147483647 h 72"/>
                  <a:gd name="T12" fmla="*/ 2147483647 w 90"/>
                  <a:gd name="T13" fmla="*/ 2147483647 h 72"/>
                  <a:gd name="T14" fmla="*/ 2147483647 w 90"/>
                  <a:gd name="T15" fmla="*/ 2147483647 h 72"/>
                  <a:gd name="T16" fmla="*/ 2147483647 w 90"/>
                  <a:gd name="T17" fmla="*/ 2147483647 h 72"/>
                  <a:gd name="T18" fmla="*/ 0 w 90"/>
                  <a:gd name="T19" fmla="*/ 2147483647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0" h="72">
                    <a:moveTo>
                      <a:pt x="0" y="54"/>
                    </a:moveTo>
                    <a:lnTo>
                      <a:pt x="18" y="24"/>
                    </a:lnTo>
                    <a:lnTo>
                      <a:pt x="42" y="24"/>
                    </a:lnTo>
                    <a:lnTo>
                      <a:pt x="60" y="0"/>
                    </a:lnTo>
                    <a:lnTo>
                      <a:pt x="90" y="24"/>
                    </a:lnTo>
                    <a:lnTo>
                      <a:pt x="90" y="72"/>
                    </a:lnTo>
                    <a:lnTo>
                      <a:pt x="60" y="60"/>
                    </a:lnTo>
                    <a:lnTo>
                      <a:pt x="42" y="60"/>
                    </a:lnTo>
                    <a:lnTo>
                      <a:pt x="24" y="48"/>
                    </a:lnTo>
                    <a:lnTo>
                      <a:pt x="0" y="5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3" name="Freeform 222"/>
              <p:cNvSpPr>
                <a:spLocks/>
              </p:cNvSpPr>
              <p:nvPr/>
            </p:nvSpPr>
            <p:spPr bwMode="auto">
              <a:xfrm>
                <a:off x="8019011" y="2714603"/>
                <a:ext cx="931845" cy="466305"/>
              </a:xfrm>
              <a:custGeom>
                <a:avLst/>
                <a:gdLst>
                  <a:gd name="T0" fmla="*/ 2147483647 w 595"/>
                  <a:gd name="T1" fmla="*/ 2147483647 h 301"/>
                  <a:gd name="T2" fmla="*/ 2147483647 w 595"/>
                  <a:gd name="T3" fmla="*/ 2147483647 h 301"/>
                  <a:gd name="T4" fmla="*/ 2147483647 w 595"/>
                  <a:gd name="T5" fmla="*/ 2147483647 h 301"/>
                  <a:gd name="T6" fmla="*/ 2147483647 w 595"/>
                  <a:gd name="T7" fmla="*/ 2147483647 h 301"/>
                  <a:gd name="T8" fmla="*/ 2147483647 w 595"/>
                  <a:gd name="T9" fmla="*/ 2147483647 h 301"/>
                  <a:gd name="T10" fmla="*/ 2147483647 w 595"/>
                  <a:gd name="T11" fmla="*/ 2147483647 h 301"/>
                  <a:gd name="T12" fmla="*/ 2147483647 w 595"/>
                  <a:gd name="T13" fmla="*/ 2147483647 h 301"/>
                  <a:gd name="T14" fmla="*/ 2147483647 w 595"/>
                  <a:gd name="T15" fmla="*/ 2147483647 h 301"/>
                  <a:gd name="T16" fmla="*/ 2147483647 w 595"/>
                  <a:gd name="T17" fmla="*/ 2147483647 h 301"/>
                  <a:gd name="T18" fmla="*/ 2147483647 w 595"/>
                  <a:gd name="T19" fmla="*/ 2147483647 h 301"/>
                  <a:gd name="T20" fmla="*/ 2147483647 w 595"/>
                  <a:gd name="T21" fmla="*/ 2147483647 h 301"/>
                  <a:gd name="T22" fmla="*/ 2147483647 w 595"/>
                  <a:gd name="T23" fmla="*/ 2147483647 h 301"/>
                  <a:gd name="T24" fmla="*/ 2147483647 w 595"/>
                  <a:gd name="T25" fmla="*/ 2147483647 h 301"/>
                  <a:gd name="T26" fmla="*/ 2147483647 w 595"/>
                  <a:gd name="T27" fmla="*/ 2147483647 h 301"/>
                  <a:gd name="T28" fmla="*/ 2147483647 w 595"/>
                  <a:gd name="T29" fmla="*/ 2147483647 h 301"/>
                  <a:gd name="T30" fmla="*/ 2147483647 w 595"/>
                  <a:gd name="T31" fmla="*/ 2147483647 h 301"/>
                  <a:gd name="T32" fmla="*/ 2147483647 w 595"/>
                  <a:gd name="T33" fmla="*/ 2147483647 h 301"/>
                  <a:gd name="T34" fmla="*/ 2147483647 w 595"/>
                  <a:gd name="T35" fmla="*/ 2147483647 h 301"/>
                  <a:gd name="T36" fmla="*/ 2147483647 w 595"/>
                  <a:gd name="T37" fmla="*/ 2147483647 h 301"/>
                  <a:gd name="T38" fmla="*/ 2147483647 w 595"/>
                  <a:gd name="T39" fmla="*/ 2147483647 h 301"/>
                  <a:gd name="T40" fmla="*/ 2147483647 w 595"/>
                  <a:gd name="T41" fmla="*/ 2147483647 h 301"/>
                  <a:gd name="T42" fmla="*/ 2147483647 w 595"/>
                  <a:gd name="T43" fmla="*/ 0 h 301"/>
                  <a:gd name="T44" fmla="*/ 2147483647 w 595"/>
                  <a:gd name="T45" fmla="*/ 2147483647 h 301"/>
                  <a:gd name="T46" fmla="*/ 2147483647 w 595"/>
                  <a:gd name="T47" fmla="*/ 2147483647 h 301"/>
                  <a:gd name="T48" fmla="*/ 2147483647 w 595"/>
                  <a:gd name="T49" fmla="*/ 2147483647 h 301"/>
                  <a:gd name="T50" fmla="*/ 2147483647 w 595"/>
                  <a:gd name="T51" fmla="*/ 2147483647 h 301"/>
                  <a:gd name="T52" fmla="*/ 2147483647 w 595"/>
                  <a:gd name="T53" fmla="*/ 2147483647 h 301"/>
                  <a:gd name="T54" fmla="*/ 0 w 595"/>
                  <a:gd name="T55" fmla="*/ 2147483647 h 301"/>
                  <a:gd name="T56" fmla="*/ 2147483647 w 595"/>
                  <a:gd name="T57" fmla="*/ 2147483647 h 301"/>
                  <a:gd name="T58" fmla="*/ 2147483647 w 595"/>
                  <a:gd name="T59" fmla="*/ 2147483647 h 30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95" h="301">
                    <a:moveTo>
                      <a:pt x="42" y="126"/>
                    </a:moveTo>
                    <a:lnTo>
                      <a:pt x="48" y="186"/>
                    </a:lnTo>
                    <a:lnTo>
                      <a:pt x="127" y="210"/>
                    </a:lnTo>
                    <a:lnTo>
                      <a:pt x="181" y="264"/>
                    </a:lnTo>
                    <a:lnTo>
                      <a:pt x="253" y="270"/>
                    </a:lnTo>
                    <a:lnTo>
                      <a:pt x="313" y="301"/>
                    </a:lnTo>
                    <a:lnTo>
                      <a:pt x="379" y="258"/>
                    </a:lnTo>
                    <a:lnTo>
                      <a:pt x="445" y="252"/>
                    </a:lnTo>
                    <a:lnTo>
                      <a:pt x="457" y="210"/>
                    </a:lnTo>
                    <a:lnTo>
                      <a:pt x="499" y="192"/>
                    </a:lnTo>
                    <a:lnTo>
                      <a:pt x="541" y="174"/>
                    </a:lnTo>
                    <a:lnTo>
                      <a:pt x="595" y="156"/>
                    </a:lnTo>
                    <a:lnTo>
                      <a:pt x="583" y="132"/>
                    </a:lnTo>
                    <a:lnTo>
                      <a:pt x="529" y="126"/>
                    </a:lnTo>
                    <a:lnTo>
                      <a:pt x="529" y="96"/>
                    </a:lnTo>
                    <a:lnTo>
                      <a:pt x="541" y="72"/>
                    </a:lnTo>
                    <a:lnTo>
                      <a:pt x="499" y="60"/>
                    </a:lnTo>
                    <a:lnTo>
                      <a:pt x="403" y="84"/>
                    </a:lnTo>
                    <a:lnTo>
                      <a:pt x="367" y="54"/>
                    </a:lnTo>
                    <a:lnTo>
                      <a:pt x="307" y="54"/>
                    </a:lnTo>
                    <a:lnTo>
                      <a:pt x="289" y="36"/>
                    </a:lnTo>
                    <a:lnTo>
                      <a:pt x="217" y="0"/>
                    </a:lnTo>
                    <a:lnTo>
                      <a:pt x="193" y="30"/>
                    </a:lnTo>
                    <a:lnTo>
                      <a:pt x="169" y="66"/>
                    </a:lnTo>
                    <a:lnTo>
                      <a:pt x="121" y="48"/>
                    </a:lnTo>
                    <a:lnTo>
                      <a:pt x="54" y="54"/>
                    </a:lnTo>
                    <a:lnTo>
                      <a:pt x="12" y="78"/>
                    </a:lnTo>
                    <a:lnTo>
                      <a:pt x="0" y="102"/>
                    </a:lnTo>
                    <a:lnTo>
                      <a:pt x="6" y="108"/>
                    </a:lnTo>
                    <a:lnTo>
                      <a:pt x="42" y="12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4" name="Line 449"/>
              <p:cNvSpPr>
                <a:spLocks noChangeShapeType="1"/>
              </p:cNvSpPr>
              <p:nvPr/>
            </p:nvSpPr>
            <p:spPr bwMode="auto">
              <a:xfrm>
                <a:off x="8914723" y="3984622"/>
                <a:ext cx="0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5" name="Freeform 224"/>
              <p:cNvSpPr>
                <a:spLocks/>
              </p:cNvSpPr>
              <p:nvPr/>
            </p:nvSpPr>
            <p:spPr bwMode="auto">
              <a:xfrm>
                <a:off x="9093485" y="3131624"/>
                <a:ext cx="148334" cy="185764"/>
              </a:xfrm>
              <a:custGeom>
                <a:avLst/>
                <a:gdLst>
                  <a:gd name="T0" fmla="*/ 2147483647 w 78"/>
                  <a:gd name="T1" fmla="*/ 2147483647 h 98"/>
                  <a:gd name="T2" fmla="*/ 2147483647 w 78"/>
                  <a:gd name="T3" fmla="*/ 2147483647 h 98"/>
                  <a:gd name="T4" fmla="*/ 2147483647 w 78"/>
                  <a:gd name="T5" fmla="*/ 2147483647 h 98"/>
                  <a:gd name="T6" fmla="*/ 2147483647 w 78"/>
                  <a:gd name="T7" fmla="*/ 2147483647 h 98"/>
                  <a:gd name="T8" fmla="*/ 0 w 78"/>
                  <a:gd name="T9" fmla="*/ 2147483647 h 98"/>
                  <a:gd name="T10" fmla="*/ 0 w 78"/>
                  <a:gd name="T11" fmla="*/ 2147483647 h 98"/>
                  <a:gd name="T12" fmla="*/ 2147483647 w 78"/>
                  <a:gd name="T13" fmla="*/ 2147483647 h 98"/>
                  <a:gd name="T14" fmla="*/ 2147483647 w 78"/>
                  <a:gd name="T15" fmla="*/ 2147483647 h 98"/>
                  <a:gd name="T16" fmla="*/ 2147483647 w 78"/>
                  <a:gd name="T17" fmla="*/ 2147483647 h 98"/>
                  <a:gd name="T18" fmla="*/ 2147483647 w 78"/>
                  <a:gd name="T19" fmla="*/ 2147483647 h 98"/>
                  <a:gd name="T20" fmla="*/ 2147483647 w 78"/>
                  <a:gd name="T21" fmla="*/ 2147483647 h 98"/>
                  <a:gd name="T22" fmla="*/ 2147483647 w 78"/>
                  <a:gd name="T23" fmla="*/ 2147483647 h 98"/>
                  <a:gd name="T24" fmla="*/ 2147483647 w 78"/>
                  <a:gd name="T25" fmla="*/ 2147483647 h 98"/>
                  <a:gd name="T26" fmla="*/ 2147483647 w 78"/>
                  <a:gd name="T27" fmla="*/ 2147483647 h 98"/>
                  <a:gd name="T28" fmla="*/ 2147483647 w 78"/>
                  <a:gd name="T29" fmla="*/ 2147483647 h 98"/>
                  <a:gd name="T30" fmla="*/ 2147483647 w 78"/>
                  <a:gd name="T31" fmla="*/ 2147483647 h 98"/>
                  <a:gd name="T32" fmla="*/ 2147483647 w 78"/>
                  <a:gd name="T33" fmla="*/ 2147483647 h 98"/>
                  <a:gd name="T34" fmla="*/ 2147483647 w 78"/>
                  <a:gd name="T35" fmla="*/ 2147483647 h 98"/>
                  <a:gd name="T36" fmla="*/ 2147483647 w 78"/>
                  <a:gd name="T37" fmla="*/ 2147483647 h 98"/>
                  <a:gd name="T38" fmla="*/ 2147483647 w 78"/>
                  <a:gd name="T39" fmla="*/ 2147483647 h 98"/>
                  <a:gd name="T40" fmla="*/ 2147483647 w 78"/>
                  <a:gd name="T41" fmla="*/ 2147483647 h 98"/>
                  <a:gd name="T42" fmla="*/ 2147483647 w 78"/>
                  <a:gd name="T43" fmla="*/ 2147483647 h 98"/>
                  <a:gd name="T44" fmla="*/ 2147483647 w 78"/>
                  <a:gd name="T45" fmla="*/ 2147483647 h 98"/>
                  <a:gd name="T46" fmla="*/ 2147483647 w 78"/>
                  <a:gd name="T47" fmla="*/ 2147483647 h 98"/>
                  <a:gd name="T48" fmla="*/ 2147483647 w 78"/>
                  <a:gd name="T49" fmla="*/ 2147483647 h 98"/>
                  <a:gd name="T50" fmla="*/ 2147483647 w 78"/>
                  <a:gd name="T51" fmla="*/ 2147483647 h 98"/>
                  <a:gd name="T52" fmla="*/ 2147483647 w 78"/>
                  <a:gd name="T53" fmla="*/ 2147483647 h 98"/>
                  <a:gd name="T54" fmla="*/ 2147483647 w 78"/>
                  <a:gd name="T55" fmla="*/ 2147483647 h 98"/>
                  <a:gd name="T56" fmla="*/ 2147483647 w 78"/>
                  <a:gd name="T57" fmla="*/ 2147483647 h 98"/>
                  <a:gd name="T58" fmla="*/ 2147483647 w 78"/>
                  <a:gd name="T59" fmla="*/ 2147483647 h 98"/>
                  <a:gd name="T60" fmla="*/ 2147483647 w 78"/>
                  <a:gd name="T61" fmla="*/ 2147483647 h 98"/>
                  <a:gd name="T62" fmla="*/ 2147483647 w 78"/>
                  <a:gd name="T63" fmla="*/ 0 h 98"/>
                  <a:gd name="T64" fmla="*/ 2147483647 w 78"/>
                  <a:gd name="T65" fmla="*/ 2147483647 h 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8" h="98">
                    <a:moveTo>
                      <a:pt x="32" y="12"/>
                    </a:moveTo>
                    <a:lnTo>
                      <a:pt x="34" y="32"/>
                    </a:lnTo>
                    <a:lnTo>
                      <a:pt x="20" y="22"/>
                    </a:lnTo>
                    <a:lnTo>
                      <a:pt x="6" y="34"/>
                    </a:lnTo>
                    <a:lnTo>
                      <a:pt x="0" y="56"/>
                    </a:lnTo>
                    <a:lnTo>
                      <a:pt x="6" y="56"/>
                    </a:lnTo>
                    <a:lnTo>
                      <a:pt x="10" y="56"/>
                    </a:lnTo>
                    <a:lnTo>
                      <a:pt x="30" y="70"/>
                    </a:lnTo>
                    <a:lnTo>
                      <a:pt x="34" y="84"/>
                    </a:lnTo>
                    <a:lnTo>
                      <a:pt x="36" y="92"/>
                    </a:lnTo>
                    <a:lnTo>
                      <a:pt x="40" y="98"/>
                    </a:lnTo>
                    <a:lnTo>
                      <a:pt x="70" y="88"/>
                    </a:lnTo>
                    <a:lnTo>
                      <a:pt x="70" y="84"/>
                    </a:lnTo>
                    <a:lnTo>
                      <a:pt x="68" y="82"/>
                    </a:lnTo>
                    <a:lnTo>
                      <a:pt x="66" y="78"/>
                    </a:lnTo>
                    <a:lnTo>
                      <a:pt x="64" y="76"/>
                    </a:lnTo>
                    <a:lnTo>
                      <a:pt x="64" y="60"/>
                    </a:lnTo>
                    <a:lnTo>
                      <a:pt x="64" y="46"/>
                    </a:lnTo>
                    <a:lnTo>
                      <a:pt x="54" y="26"/>
                    </a:lnTo>
                    <a:lnTo>
                      <a:pt x="64" y="16"/>
                    </a:lnTo>
                    <a:lnTo>
                      <a:pt x="78" y="4"/>
                    </a:lnTo>
                    <a:lnTo>
                      <a:pt x="52" y="0"/>
                    </a:lnTo>
                    <a:lnTo>
                      <a:pt x="32" y="12"/>
                    </a:lnTo>
                    <a:close/>
                  </a:path>
                </a:pathLst>
              </a:custGeom>
              <a:ln/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6" name="Freeform 225"/>
              <p:cNvSpPr>
                <a:spLocks/>
              </p:cNvSpPr>
              <p:nvPr/>
            </p:nvSpPr>
            <p:spPr bwMode="auto">
              <a:xfrm>
                <a:off x="9150537" y="3298433"/>
                <a:ext cx="102693" cy="125106"/>
              </a:xfrm>
              <a:custGeom>
                <a:avLst/>
                <a:gdLst>
                  <a:gd name="T0" fmla="*/ 2147483647 w 54"/>
                  <a:gd name="T1" fmla="*/ 2147483647 h 66"/>
                  <a:gd name="T2" fmla="*/ 2147483647 w 54"/>
                  <a:gd name="T3" fmla="*/ 2147483647 h 66"/>
                  <a:gd name="T4" fmla="*/ 2147483647 w 54"/>
                  <a:gd name="T5" fmla="*/ 2147483647 h 66"/>
                  <a:gd name="T6" fmla="*/ 2147483647 w 54"/>
                  <a:gd name="T7" fmla="*/ 2147483647 h 66"/>
                  <a:gd name="T8" fmla="*/ 0 w 54"/>
                  <a:gd name="T9" fmla="*/ 2147483647 h 66"/>
                  <a:gd name="T10" fmla="*/ 0 w 54"/>
                  <a:gd name="T11" fmla="*/ 2147483647 h 66"/>
                  <a:gd name="T12" fmla="*/ 2147483647 w 54"/>
                  <a:gd name="T13" fmla="*/ 2147483647 h 66"/>
                  <a:gd name="T14" fmla="*/ 2147483647 w 54"/>
                  <a:gd name="T15" fmla="*/ 2147483647 h 66"/>
                  <a:gd name="T16" fmla="*/ 2147483647 w 54"/>
                  <a:gd name="T17" fmla="*/ 2147483647 h 66"/>
                  <a:gd name="T18" fmla="*/ 2147483647 w 54"/>
                  <a:gd name="T19" fmla="*/ 2147483647 h 66"/>
                  <a:gd name="T20" fmla="*/ 2147483647 w 54"/>
                  <a:gd name="T21" fmla="*/ 2147483647 h 66"/>
                  <a:gd name="T22" fmla="*/ 2147483647 w 54"/>
                  <a:gd name="T23" fmla="*/ 2147483647 h 66"/>
                  <a:gd name="T24" fmla="*/ 2147483647 w 54"/>
                  <a:gd name="T25" fmla="*/ 2147483647 h 66"/>
                  <a:gd name="T26" fmla="*/ 2147483647 w 54"/>
                  <a:gd name="T27" fmla="*/ 0 h 66"/>
                  <a:gd name="T28" fmla="*/ 2147483647 w 54"/>
                  <a:gd name="T29" fmla="*/ 2147483647 h 66"/>
                  <a:gd name="T30" fmla="*/ 2147483647 w 54"/>
                  <a:gd name="T31" fmla="*/ 2147483647 h 66"/>
                  <a:gd name="T32" fmla="*/ 2147483647 w 54"/>
                  <a:gd name="T33" fmla="*/ 2147483647 h 66"/>
                  <a:gd name="T34" fmla="*/ 2147483647 w 54"/>
                  <a:gd name="T35" fmla="*/ 2147483647 h 6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4" h="66">
                    <a:moveTo>
                      <a:pt x="10" y="12"/>
                    </a:moveTo>
                    <a:lnTo>
                      <a:pt x="10" y="12"/>
                    </a:lnTo>
                    <a:lnTo>
                      <a:pt x="10" y="36"/>
                    </a:lnTo>
                    <a:lnTo>
                      <a:pt x="0" y="66"/>
                    </a:lnTo>
                    <a:lnTo>
                      <a:pt x="20" y="66"/>
                    </a:lnTo>
                    <a:lnTo>
                      <a:pt x="40" y="60"/>
                    </a:lnTo>
                    <a:lnTo>
                      <a:pt x="50" y="52"/>
                    </a:lnTo>
                    <a:lnTo>
                      <a:pt x="54" y="36"/>
                    </a:lnTo>
                    <a:lnTo>
                      <a:pt x="40" y="0"/>
                    </a:lnTo>
                    <a:lnTo>
                      <a:pt x="10" y="10"/>
                    </a:lnTo>
                    <a:lnTo>
                      <a:pt x="10" y="12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7" name="Freeform 226"/>
              <p:cNvSpPr>
                <a:spLocks/>
              </p:cNvSpPr>
              <p:nvPr/>
            </p:nvSpPr>
            <p:spPr bwMode="auto">
              <a:xfrm>
                <a:off x="3498614" y="5368374"/>
                <a:ext cx="152138" cy="199033"/>
              </a:xfrm>
              <a:custGeom>
                <a:avLst/>
                <a:gdLst>
                  <a:gd name="T0" fmla="*/ 2147483647 w 102"/>
                  <a:gd name="T1" fmla="*/ 2147483647 h 114"/>
                  <a:gd name="T2" fmla="*/ 2147483647 w 102"/>
                  <a:gd name="T3" fmla="*/ 2147483647 h 114"/>
                  <a:gd name="T4" fmla="*/ 2147483647 w 102"/>
                  <a:gd name="T5" fmla="*/ 0 h 114"/>
                  <a:gd name="T6" fmla="*/ 2147483647 w 102"/>
                  <a:gd name="T7" fmla="*/ 2147483647 h 114"/>
                  <a:gd name="T8" fmla="*/ 0 w 102"/>
                  <a:gd name="T9" fmla="*/ 2147483647 h 114"/>
                  <a:gd name="T10" fmla="*/ 0 w 102"/>
                  <a:gd name="T11" fmla="*/ 2147483647 h 114"/>
                  <a:gd name="T12" fmla="*/ 2147483647 w 102"/>
                  <a:gd name="T13" fmla="*/ 2147483647 h 114"/>
                  <a:gd name="T14" fmla="*/ 2147483647 w 102"/>
                  <a:gd name="T15" fmla="*/ 2147483647 h 114"/>
                  <a:gd name="T16" fmla="*/ 2147483647 w 102"/>
                  <a:gd name="T17" fmla="*/ 2147483647 h 114"/>
                  <a:gd name="T18" fmla="*/ 2147483647 w 102"/>
                  <a:gd name="T19" fmla="*/ 2147483647 h 114"/>
                  <a:gd name="T20" fmla="*/ 2147483647 w 102"/>
                  <a:gd name="T21" fmla="*/ 2147483647 h 114"/>
                  <a:gd name="T22" fmla="*/ 2147483647 w 102"/>
                  <a:gd name="T23" fmla="*/ 2147483647 h 114"/>
                  <a:gd name="T24" fmla="*/ 2147483647 w 102"/>
                  <a:gd name="T25" fmla="*/ 2147483647 h 1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2" h="114">
                    <a:moveTo>
                      <a:pt x="66" y="24"/>
                    </a:moveTo>
                    <a:lnTo>
                      <a:pt x="36" y="6"/>
                    </a:lnTo>
                    <a:lnTo>
                      <a:pt x="18" y="0"/>
                    </a:lnTo>
                    <a:lnTo>
                      <a:pt x="6" y="18"/>
                    </a:lnTo>
                    <a:lnTo>
                      <a:pt x="0" y="48"/>
                    </a:lnTo>
                    <a:lnTo>
                      <a:pt x="0" y="78"/>
                    </a:lnTo>
                    <a:lnTo>
                      <a:pt x="24" y="96"/>
                    </a:lnTo>
                    <a:lnTo>
                      <a:pt x="36" y="108"/>
                    </a:lnTo>
                    <a:lnTo>
                      <a:pt x="66" y="114"/>
                    </a:lnTo>
                    <a:lnTo>
                      <a:pt x="96" y="90"/>
                    </a:lnTo>
                    <a:lnTo>
                      <a:pt x="102" y="78"/>
                    </a:lnTo>
                    <a:lnTo>
                      <a:pt x="84" y="42"/>
                    </a:lnTo>
                    <a:lnTo>
                      <a:pt x="66" y="2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8" name="Freeform 227"/>
              <p:cNvSpPr>
                <a:spLocks/>
              </p:cNvSpPr>
              <p:nvPr/>
            </p:nvSpPr>
            <p:spPr bwMode="auto">
              <a:xfrm>
                <a:off x="2842518" y="4543810"/>
                <a:ext cx="384148" cy="468200"/>
              </a:xfrm>
              <a:custGeom>
                <a:avLst/>
                <a:gdLst>
                  <a:gd name="T0" fmla="*/ 2147483647 w 240"/>
                  <a:gd name="T1" fmla="*/ 2147483647 h 337"/>
                  <a:gd name="T2" fmla="*/ 2147483647 w 240"/>
                  <a:gd name="T3" fmla="*/ 2147483647 h 337"/>
                  <a:gd name="T4" fmla="*/ 2147483647 w 240"/>
                  <a:gd name="T5" fmla="*/ 2147483647 h 337"/>
                  <a:gd name="T6" fmla="*/ 2147483647 w 240"/>
                  <a:gd name="T7" fmla="*/ 2147483647 h 337"/>
                  <a:gd name="T8" fmla="*/ 2147483647 w 240"/>
                  <a:gd name="T9" fmla="*/ 2147483647 h 337"/>
                  <a:gd name="T10" fmla="*/ 2147483647 w 240"/>
                  <a:gd name="T11" fmla="*/ 2147483647 h 337"/>
                  <a:gd name="T12" fmla="*/ 2147483647 w 240"/>
                  <a:gd name="T13" fmla="*/ 2147483647 h 337"/>
                  <a:gd name="T14" fmla="*/ 2147483647 w 240"/>
                  <a:gd name="T15" fmla="*/ 2147483647 h 337"/>
                  <a:gd name="T16" fmla="*/ 2147483647 w 240"/>
                  <a:gd name="T17" fmla="*/ 2147483647 h 337"/>
                  <a:gd name="T18" fmla="*/ 2147483647 w 240"/>
                  <a:gd name="T19" fmla="*/ 2147483647 h 337"/>
                  <a:gd name="T20" fmla="*/ 2147483647 w 240"/>
                  <a:gd name="T21" fmla="*/ 2147483647 h 337"/>
                  <a:gd name="T22" fmla="*/ 2147483647 w 240"/>
                  <a:gd name="T23" fmla="*/ 2147483647 h 337"/>
                  <a:gd name="T24" fmla="*/ 2147483647 w 240"/>
                  <a:gd name="T25" fmla="*/ 2147483647 h 337"/>
                  <a:gd name="T26" fmla="*/ 2147483647 w 240"/>
                  <a:gd name="T27" fmla="*/ 0 h 337"/>
                  <a:gd name="T28" fmla="*/ 2147483647 w 240"/>
                  <a:gd name="T29" fmla="*/ 0 h 337"/>
                  <a:gd name="T30" fmla="*/ 2147483647 w 240"/>
                  <a:gd name="T31" fmla="*/ 2147483647 h 337"/>
                  <a:gd name="T32" fmla="*/ 2147483647 w 240"/>
                  <a:gd name="T33" fmla="*/ 2147483647 h 337"/>
                  <a:gd name="T34" fmla="*/ 2147483647 w 240"/>
                  <a:gd name="T35" fmla="*/ 2147483647 h 337"/>
                  <a:gd name="T36" fmla="*/ 2147483647 w 240"/>
                  <a:gd name="T37" fmla="*/ 2147483647 h 337"/>
                  <a:gd name="T38" fmla="*/ 2147483647 w 240"/>
                  <a:gd name="T39" fmla="*/ 2147483647 h 337"/>
                  <a:gd name="T40" fmla="*/ 2147483647 w 240"/>
                  <a:gd name="T41" fmla="*/ 2147483647 h 337"/>
                  <a:gd name="T42" fmla="*/ 0 w 240"/>
                  <a:gd name="T43" fmla="*/ 2147483647 h 337"/>
                  <a:gd name="T44" fmla="*/ 2147483647 w 240"/>
                  <a:gd name="T45" fmla="*/ 2147483647 h 337"/>
                  <a:gd name="T46" fmla="*/ 2147483647 w 240"/>
                  <a:gd name="T47" fmla="*/ 2147483647 h 337"/>
                  <a:gd name="T48" fmla="*/ 2147483647 w 240"/>
                  <a:gd name="T49" fmla="*/ 2147483647 h 337"/>
                  <a:gd name="T50" fmla="*/ 2147483647 w 240"/>
                  <a:gd name="T51" fmla="*/ 2147483647 h 337"/>
                  <a:gd name="T52" fmla="*/ 2147483647 w 240"/>
                  <a:gd name="T53" fmla="*/ 2147483647 h 337"/>
                  <a:gd name="T54" fmla="*/ 2147483647 w 240"/>
                  <a:gd name="T55" fmla="*/ 2147483647 h 337"/>
                  <a:gd name="T56" fmla="*/ 2147483647 w 240"/>
                  <a:gd name="T57" fmla="*/ 2147483647 h 337"/>
                  <a:gd name="T58" fmla="*/ 2147483647 w 240"/>
                  <a:gd name="T59" fmla="*/ 2147483647 h 337"/>
                  <a:gd name="T60" fmla="*/ 2147483647 w 240"/>
                  <a:gd name="T61" fmla="*/ 2147483647 h 337"/>
                  <a:gd name="T62" fmla="*/ 2147483647 w 240"/>
                  <a:gd name="T63" fmla="*/ 2147483647 h 33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0" h="337">
                    <a:moveTo>
                      <a:pt x="228" y="204"/>
                    </a:moveTo>
                    <a:lnTo>
                      <a:pt x="228" y="198"/>
                    </a:lnTo>
                    <a:lnTo>
                      <a:pt x="216" y="198"/>
                    </a:lnTo>
                    <a:lnTo>
                      <a:pt x="210" y="162"/>
                    </a:lnTo>
                    <a:lnTo>
                      <a:pt x="180" y="174"/>
                    </a:lnTo>
                    <a:lnTo>
                      <a:pt x="156" y="156"/>
                    </a:lnTo>
                    <a:lnTo>
                      <a:pt x="156" y="120"/>
                    </a:lnTo>
                    <a:lnTo>
                      <a:pt x="180" y="84"/>
                    </a:lnTo>
                    <a:lnTo>
                      <a:pt x="198" y="72"/>
                    </a:lnTo>
                    <a:lnTo>
                      <a:pt x="204" y="54"/>
                    </a:lnTo>
                    <a:lnTo>
                      <a:pt x="192" y="36"/>
                    </a:lnTo>
                    <a:lnTo>
                      <a:pt x="168" y="36"/>
                    </a:lnTo>
                    <a:lnTo>
                      <a:pt x="150" y="18"/>
                    </a:lnTo>
                    <a:lnTo>
                      <a:pt x="120" y="0"/>
                    </a:lnTo>
                    <a:lnTo>
                      <a:pt x="108" y="24"/>
                    </a:lnTo>
                    <a:lnTo>
                      <a:pt x="84" y="48"/>
                    </a:lnTo>
                    <a:lnTo>
                      <a:pt x="66" y="54"/>
                    </a:lnTo>
                    <a:lnTo>
                      <a:pt x="42" y="78"/>
                    </a:lnTo>
                    <a:lnTo>
                      <a:pt x="24" y="72"/>
                    </a:lnTo>
                    <a:lnTo>
                      <a:pt x="18" y="60"/>
                    </a:lnTo>
                    <a:lnTo>
                      <a:pt x="0" y="72"/>
                    </a:lnTo>
                    <a:lnTo>
                      <a:pt x="18" y="114"/>
                    </a:lnTo>
                    <a:lnTo>
                      <a:pt x="54" y="174"/>
                    </a:lnTo>
                    <a:lnTo>
                      <a:pt x="90" y="252"/>
                    </a:lnTo>
                    <a:lnTo>
                      <a:pt x="90" y="264"/>
                    </a:lnTo>
                    <a:lnTo>
                      <a:pt x="216" y="337"/>
                    </a:lnTo>
                    <a:lnTo>
                      <a:pt x="222" y="337"/>
                    </a:lnTo>
                    <a:lnTo>
                      <a:pt x="228" y="307"/>
                    </a:lnTo>
                    <a:lnTo>
                      <a:pt x="234" y="270"/>
                    </a:lnTo>
                    <a:lnTo>
                      <a:pt x="240" y="222"/>
                    </a:lnTo>
                    <a:lnTo>
                      <a:pt x="228" y="204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9" name="Freeform 228"/>
              <p:cNvSpPr>
                <a:spLocks/>
              </p:cNvSpPr>
              <p:nvPr/>
            </p:nvSpPr>
            <p:spPr bwMode="auto">
              <a:xfrm>
                <a:off x="3087841" y="4395957"/>
                <a:ext cx="1059260" cy="1088046"/>
              </a:xfrm>
              <a:custGeom>
                <a:avLst/>
                <a:gdLst>
                  <a:gd name="T0" fmla="*/ 2147483647 w 10000"/>
                  <a:gd name="T1" fmla="*/ 2147483647 h 10000"/>
                  <a:gd name="T2" fmla="*/ 2147483647 w 10000"/>
                  <a:gd name="T3" fmla="*/ 2147483647 h 10000"/>
                  <a:gd name="T4" fmla="*/ 2147483647 w 10000"/>
                  <a:gd name="T5" fmla="*/ 2147483647 h 10000"/>
                  <a:gd name="T6" fmla="*/ 2147483647 w 10000"/>
                  <a:gd name="T7" fmla="*/ 2147483647 h 10000"/>
                  <a:gd name="T8" fmla="*/ 2147483647 w 10000"/>
                  <a:gd name="T9" fmla="*/ 2147483647 h 10000"/>
                  <a:gd name="T10" fmla="*/ 2147483647 w 10000"/>
                  <a:gd name="T11" fmla="*/ 2147483647 h 10000"/>
                  <a:gd name="T12" fmla="*/ 2147483647 w 10000"/>
                  <a:gd name="T13" fmla="*/ 2147483647 h 10000"/>
                  <a:gd name="T14" fmla="*/ 2147483647 w 10000"/>
                  <a:gd name="T15" fmla="*/ 2147483647 h 10000"/>
                  <a:gd name="T16" fmla="*/ 2147483647 w 10000"/>
                  <a:gd name="T17" fmla="*/ 2147483647 h 10000"/>
                  <a:gd name="T18" fmla="*/ 2147483647 w 10000"/>
                  <a:gd name="T19" fmla="*/ 2147483647 h 10000"/>
                  <a:gd name="T20" fmla="*/ 2147483647 w 10000"/>
                  <a:gd name="T21" fmla="*/ 2147483647 h 10000"/>
                  <a:gd name="T22" fmla="*/ 2147483647 w 10000"/>
                  <a:gd name="T23" fmla="*/ 2147483647 h 10000"/>
                  <a:gd name="T24" fmla="*/ 2147483647 w 10000"/>
                  <a:gd name="T25" fmla="*/ 2147483647 h 10000"/>
                  <a:gd name="T26" fmla="*/ 2147483647 w 10000"/>
                  <a:gd name="T27" fmla="*/ 1978554233 h 10000"/>
                  <a:gd name="T28" fmla="*/ 2147483647 w 10000"/>
                  <a:gd name="T29" fmla="*/ 1571492712 h 10000"/>
                  <a:gd name="T30" fmla="*/ 2147483647 w 10000"/>
                  <a:gd name="T31" fmla="*/ 1454980750 h 10000"/>
                  <a:gd name="T32" fmla="*/ 2147483647 w 10000"/>
                  <a:gd name="T33" fmla="*/ 1106175301 h 10000"/>
                  <a:gd name="T34" fmla="*/ 2147483647 w 10000"/>
                  <a:gd name="T35" fmla="*/ 640102212 h 10000"/>
                  <a:gd name="T36" fmla="*/ 2147483647 w 10000"/>
                  <a:gd name="T37" fmla="*/ 174776418 h 10000"/>
                  <a:gd name="T38" fmla="*/ 2147483647 w 10000"/>
                  <a:gd name="T39" fmla="*/ 640102212 h 10000"/>
                  <a:gd name="T40" fmla="*/ 2147483647 w 10000"/>
                  <a:gd name="T41" fmla="*/ 581837847 h 10000"/>
                  <a:gd name="T42" fmla="*/ 2147483647 w 10000"/>
                  <a:gd name="T43" fmla="*/ 640102212 h 10000"/>
                  <a:gd name="T44" fmla="*/ 2147483647 w 10000"/>
                  <a:gd name="T45" fmla="*/ 756622557 h 10000"/>
                  <a:gd name="T46" fmla="*/ 2147483647 w 10000"/>
                  <a:gd name="T47" fmla="*/ 233040691 h 10000"/>
                  <a:gd name="T48" fmla="*/ 2147483647 w 10000"/>
                  <a:gd name="T49" fmla="*/ 0 h 10000"/>
                  <a:gd name="T50" fmla="*/ 1983523268 w 10000"/>
                  <a:gd name="T51" fmla="*/ 233040691 h 10000"/>
                  <a:gd name="T52" fmla="*/ 1700062263 w 10000"/>
                  <a:gd name="T53" fmla="*/ 523581775 h 10000"/>
                  <a:gd name="T54" fmla="*/ 1246527822 w 10000"/>
                  <a:gd name="T55" fmla="*/ 873134519 h 10000"/>
                  <a:gd name="T56" fmla="*/ 623607879 w 10000"/>
                  <a:gd name="T57" fmla="*/ 814878538 h 10000"/>
                  <a:gd name="T58" fmla="*/ 566914139 w 10000"/>
                  <a:gd name="T59" fmla="*/ 1746277422 h 10000"/>
                  <a:gd name="T60" fmla="*/ 396840702 w 10000"/>
                  <a:gd name="T61" fmla="*/ 1804533494 h 10000"/>
                  <a:gd name="T62" fmla="*/ 0 w 10000"/>
                  <a:gd name="T63" fmla="*/ 2147483647 h 10000"/>
                  <a:gd name="T64" fmla="*/ 226767265 w 10000"/>
                  <a:gd name="T65" fmla="*/ 2147483647 h 10000"/>
                  <a:gd name="T66" fmla="*/ 566914139 w 10000"/>
                  <a:gd name="T67" fmla="*/ 2147483647 h 10000"/>
                  <a:gd name="T68" fmla="*/ 680301707 w 10000"/>
                  <a:gd name="T69" fmla="*/ 2147483647 h 10000"/>
                  <a:gd name="T70" fmla="*/ 975514221 w 10000"/>
                  <a:gd name="T71" fmla="*/ 2147483647 h 10000"/>
                  <a:gd name="T72" fmla="*/ 1292157988 w 10000"/>
                  <a:gd name="T73" fmla="*/ 2147483647 h 10000"/>
                  <a:gd name="T74" fmla="*/ 1529988738 w 10000"/>
                  <a:gd name="T75" fmla="*/ 2147483647 h 10000"/>
                  <a:gd name="T76" fmla="*/ 2147483647 w 10000"/>
                  <a:gd name="T77" fmla="*/ 2147483647 h 10000"/>
                  <a:gd name="T78" fmla="*/ 2147483647 w 10000"/>
                  <a:gd name="T79" fmla="*/ 2147483647 h 10000"/>
                  <a:gd name="T80" fmla="*/ 2147483647 w 10000"/>
                  <a:gd name="T81" fmla="*/ 2147483647 h 1000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0000" h="10000">
                    <a:moveTo>
                      <a:pt x="5000" y="7769"/>
                    </a:moveTo>
                    <a:cubicBezTo>
                      <a:pt x="5027" y="7795"/>
                      <a:pt x="5055" y="7820"/>
                      <a:pt x="5082" y="7846"/>
                    </a:cubicBezTo>
                    <a:cubicBezTo>
                      <a:pt x="5027" y="8000"/>
                      <a:pt x="4973" y="8154"/>
                      <a:pt x="4918" y="8308"/>
                    </a:cubicBezTo>
                    <a:lnTo>
                      <a:pt x="4672" y="8462"/>
                    </a:lnTo>
                    <a:lnTo>
                      <a:pt x="4098" y="9000"/>
                    </a:lnTo>
                    <a:lnTo>
                      <a:pt x="4180" y="9000"/>
                    </a:lnTo>
                    <a:lnTo>
                      <a:pt x="4098" y="9000"/>
                    </a:lnTo>
                    <a:lnTo>
                      <a:pt x="4344" y="9077"/>
                    </a:lnTo>
                    <a:lnTo>
                      <a:pt x="4754" y="9308"/>
                    </a:lnTo>
                    <a:lnTo>
                      <a:pt x="5000" y="9538"/>
                    </a:lnTo>
                    <a:lnTo>
                      <a:pt x="5246" y="10000"/>
                    </a:lnTo>
                    <a:cubicBezTo>
                      <a:pt x="5273" y="9923"/>
                      <a:pt x="5301" y="9846"/>
                      <a:pt x="5328" y="9769"/>
                    </a:cubicBezTo>
                    <a:lnTo>
                      <a:pt x="5656" y="9462"/>
                    </a:lnTo>
                    <a:lnTo>
                      <a:pt x="6066" y="9077"/>
                    </a:lnTo>
                    <a:lnTo>
                      <a:pt x="6393" y="8077"/>
                    </a:lnTo>
                    <a:lnTo>
                      <a:pt x="6639" y="7615"/>
                    </a:lnTo>
                    <a:lnTo>
                      <a:pt x="7541" y="7077"/>
                    </a:lnTo>
                    <a:lnTo>
                      <a:pt x="8115" y="7000"/>
                    </a:lnTo>
                    <a:lnTo>
                      <a:pt x="8279" y="6923"/>
                    </a:lnTo>
                    <a:lnTo>
                      <a:pt x="8443" y="6615"/>
                    </a:lnTo>
                    <a:cubicBezTo>
                      <a:pt x="8470" y="6513"/>
                      <a:pt x="8498" y="6410"/>
                      <a:pt x="8525" y="6308"/>
                    </a:cubicBezTo>
                    <a:cubicBezTo>
                      <a:pt x="8607" y="6180"/>
                      <a:pt x="8688" y="6051"/>
                      <a:pt x="8770" y="5923"/>
                    </a:cubicBezTo>
                    <a:cubicBezTo>
                      <a:pt x="8797" y="5872"/>
                      <a:pt x="8825" y="5820"/>
                      <a:pt x="8852" y="5769"/>
                    </a:cubicBezTo>
                    <a:cubicBezTo>
                      <a:pt x="8879" y="5333"/>
                      <a:pt x="8907" y="4898"/>
                      <a:pt x="8934" y="4462"/>
                    </a:cubicBezTo>
                    <a:lnTo>
                      <a:pt x="9180" y="4385"/>
                    </a:lnTo>
                    <a:lnTo>
                      <a:pt x="10000" y="3385"/>
                    </a:lnTo>
                    <a:lnTo>
                      <a:pt x="10000" y="3154"/>
                    </a:lnTo>
                    <a:cubicBezTo>
                      <a:pt x="9945" y="2974"/>
                      <a:pt x="9891" y="2795"/>
                      <a:pt x="9836" y="2615"/>
                    </a:cubicBezTo>
                    <a:lnTo>
                      <a:pt x="9344" y="2462"/>
                    </a:lnTo>
                    <a:lnTo>
                      <a:pt x="8607" y="2077"/>
                    </a:lnTo>
                    <a:lnTo>
                      <a:pt x="7787" y="2000"/>
                    </a:lnTo>
                    <a:lnTo>
                      <a:pt x="7541" y="1923"/>
                    </a:lnTo>
                    <a:lnTo>
                      <a:pt x="7377" y="1692"/>
                    </a:lnTo>
                    <a:lnTo>
                      <a:pt x="6721" y="1462"/>
                    </a:lnTo>
                    <a:lnTo>
                      <a:pt x="6148" y="1154"/>
                    </a:lnTo>
                    <a:cubicBezTo>
                      <a:pt x="6121" y="1051"/>
                      <a:pt x="6093" y="949"/>
                      <a:pt x="6066" y="846"/>
                    </a:cubicBezTo>
                    <a:lnTo>
                      <a:pt x="5820" y="231"/>
                    </a:lnTo>
                    <a:lnTo>
                      <a:pt x="5738" y="231"/>
                    </a:lnTo>
                    <a:lnTo>
                      <a:pt x="5410" y="692"/>
                    </a:lnTo>
                    <a:lnTo>
                      <a:pt x="5082" y="846"/>
                    </a:lnTo>
                    <a:cubicBezTo>
                      <a:pt x="5055" y="820"/>
                      <a:pt x="5027" y="795"/>
                      <a:pt x="5000" y="769"/>
                    </a:cubicBezTo>
                    <a:lnTo>
                      <a:pt x="4590" y="769"/>
                    </a:lnTo>
                    <a:lnTo>
                      <a:pt x="4426" y="846"/>
                    </a:lnTo>
                    <a:lnTo>
                      <a:pt x="4344" y="846"/>
                    </a:lnTo>
                    <a:lnTo>
                      <a:pt x="3934" y="923"/>
                    </a:lnTo>
                    <a:lnTo>
                      <a:pt x="3689" y="1000"/>
                    </a:lnTo>
                    <a:lnTo>
                      <a:pt x="3443" y="769"/>
                    </a:lnTo>
                    <a:cubicBezTo>
                      <a:pt x="3470" y="615"/>
                      <a:pt x="3498" y="462"/>
                      <a:pt x="3525" y="308"/>
                    </a:cubicBezTo>
                    <a:lnTo>
                      <a:pt x="3361" y="77"/>
                    </a:lnTo>
                    <a:lnTo>
                      <a:pt x="3197" y="0"/>
                    </a:lnTo>
                    <a:cubicBezTo>
                      <a:pt x="3224" y="51"/>
                      <a:pt x="3252" y="103"/>
                      <a:pt x="3279" y="154"/>
                    </a:cubicBezTo>
                    <a:lnTo>
                      <a:pt x="2869" y="308"/>
                    </a:lnTo>
                    <a:lnTo>
                      <a:pt x="2213" y="308"/>
                    </a:lnTo>
                    <a:lnTo>
                      <a:pt x="2459" y="692"/>
                    </a:lnTo>
                    <a:cubicBezTo>
                      <a:pt x="2486" y="769"/>
                      <a:pt x="2514" y="846"/>
                      <a:pt x="2541" y="923"/>
                    </a:cubicBezTo>
                    <a:lnTo>
                      <a:pt x="1803" y="1154"/>
                    </a:lnTo>
                    <a:lnTo>
                      <a:pt x="1557" y="923"/>
                    </a:lnTo>
                    <a:lnTo>
                      <a:pt x="902" y="1077"/>
                    </a:lnTo>
                    <a:cubicBezTo>
                      <a:pt x="929" y="1205"/>
                      <a:pt x="957" y="1334"/>
                      <a:pt x="984" y="1462"/>
                    </a:cubicBezTo>
                    <a:cubicBezTo>
                      <a:pt x="929" y="1744"/>
                      <a:pt x="875" y="2026"/>
                      <a:pt x="820" y="2308"/>
                    </a:cubicBezTo>
                    <a:cubicBezTo>
                      <a:pt x="765" y="2257"/>
                      <a:pt x="711" y="2205"/>
                      <a:pt x="656" y="2154"/>
                    </a:cubicBezTo>
                    <a:cubicBezTo>
                      <a:pt x="629" y="2231"/>
                      <a:pt x="601" y="2308"/>
                      <a:pt x="574" y="2385"/>
                    </a:cubicBezTo>
                    <a:lnTo>
                      <a:pt x="328" y="2538"/>
                    </a:lnTo>
                    <a:lnTo>
                      <a:pt x="0" y="3000"/>
                    </a:lnTo>
                    <a:lnTo>
                      <a:pt x="0" y="3462"/>
                    </a:lnTo>
                    <a:lnTo>
                      <a:pt x="328" y="3692"/>
                    </a:lnTo>
                    <a:lnTo>
                      <a:pt x="738" y="3538"/>
                    </a:lnTo>
                    <a:cubicBezTo>
                      <a:pt x="765" y="3692"/>
                      <a:pt x="793" y="3846"/>
                      <a:pt x="820" y="4000"/>
                    </a:cubicBezTo>
                    <a:lnTo>
                      <a:pt x="984" y="4000"/>
                    </a:lnTo>
                    <a:lnTo>
                      <a:pt x="984" y="4077"/>
                    </a:lnTo>
                    <a:cubicBezTo>
                      <a:pt x="1311" y="4000"/>
                      <a:pt x="1240" y="3993"/>
                      <a:pt x="1311" y="4000"/>
                    </a:cubicBezTo>
                    <a:cubicBezTo>
                      <a:pt x="1382" y="4007"/>
                      <a:pt x="1378" y="4124"/>
                      <a:pt x="1411" y="4121"/>
                    </a:cubicBezTo>
                    <a:cubicBezTo>
                      <a:pt x="1487" y="4047"/>
                      <a:pt x="1644" y="3939"/>
                      <a:pt x="1720" y="3900"/>
                    </a:cubicBezTo>
                    <a:cubicBezTo>
                      <a:pt x="1796" y="3861"/>
                      <a:pt x="1787" y="3873"/>
                      <a:pt x="1869" y="3886"/>
                    </a:cubicBezTo>
                    <a:cubicBezTo>
                      <a:pt x="1951" y="3899"/>
                      <a:pt x="2074" y="3776"/>
                      <a:pt x="2131" y="3846"/>
                    </a:cubicBezTo>
                    <a:cubicBezTo>
                      <a:pt x="2188" y="3916"/>
                      <a:pt x="2186" y="4154"/>
                      <a:pt x="2213" y="4308"/>
                    </a:cubicBezTo>
                    <a:lnTo>
                      <a:pt x="2705" y="4538"/>
                    </a:lnTo>
                    <a:lnTo>
                      <a:pt x="3279" y="4769"/>
                    </a:lnTo>
                    <a:lnTo>
                      <a:pt x="3279" y="5077"/>
                    </a:lnTo>
                    <a:lnTo>
                      <a:pt x="3443" y="5308"/>
                    </a:lnTo>
                    <a:cubicBezTo>
                      <a:pt x="3525" y="5308"/>
                      <a:pt x="3934" y="5385"/>
                      <a:pt x="3934" y="5385"/>
                    </a:cubicBezTo>
                    <a:lnTo>
                      <a:pt x="3934" y="5692"/>
                    </a:lnTo>
                    <a:lnTo>
                      <a:pt x="3934" y="6231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0" name="Freeform 229"/>
              <p:cNvSpPr>
                <a:spLocks/>
              </p:cNvSpPr>
              <p:nvPr/>
            </p:nvSpPr>
            <p:spPr bwMode="auto">
              <a:xfrm>
                <a:off x="3072627" y="5114370"/>
                <a:ext cx="566714" cy="1131644"/>
              </a:xfrm>
              <a:custGeom>
                <a:avLst/>
                <a:gdLst>
                  <a:gd name="T0" fmla="*/ 2147483647 w 10000"/>
                  <a:gd name="T1" fmla="*/ 2147483647 h 10001"/>
                  <a:gd name="T2" fmla="*/ 2147483647 w 10000"/>
                  <a:gd name="T3" fmla="*/ 2147483647 h 10001"/>
                  <a:gd name="T4" fmla="*/ 2147483647 w 10000"/>
                  <a:gd name="T5" fmla="*/ 2147483647 h 10001"/>
                  <a:gd name="T6" fmla="*/ 2147483647 w 10000"/>
                  <a:gd name="T7" fmla="*/ 2147483647 h 10001"/>
                  <a:gd name="T8" fmla="*/ 2147483647 w 10000"/>
                  <a:gd name="T9" fmla="*/ 2147483647 h 10001"/>
                  <a:gd name="T10" fmla="*/ 2147483647 w 10000"/>
                  <a:gd name="T11" fmla="*/ 2147483647 h 10001"/>
                  <a:gd name="T12" fmla="*/ 2147483647 w 10000"/>
                  <a:gd name="T13" fmla="*/ 2147483647 h 10001"/>
                  <a:gd name="T14" fmla="*/ 2147483647 w 10000"/>
                  <a:gd name="T15" fmla="*/ 2147483647 h 10001"/>
                  <a:gd name="T16" fmla="*/ 2147483647 w 10000"/>
                  <a:gd name="T17" fmla="*/ 2147483647 h 10001"/>
                  <a:gd name="T18" fmla="*/ 2147483647 w 10000"/>
                  <a:gd name="T19" fmla="*/ 2147483647 h 10001"/>
                  <a:gd name="T20" fmla="*/ 2147483647 w 10000"/>
                  <a:gd name="T21" fmla="*/ 2147483647 h 10001"/>
                  <a:gd name="T22" fmla="*/ 2147483647 w 10000"/>
                  <a:gd name="T23" fmla="*/ 2147483647 h 10001"/>
                  <a:gd name="T24" fmla="*/ 2147483647 w 10000"/>
                  <a:gd name="T25" fmla="*/ 2147483647 h 10001"/>
                  <a:gd name="T26" fmla="*/ 2147483647 w 10000"/>
                  <a:gd name="T27" fmla="*/ 2147483647 h 10001"/>
                  <a:gd name="T28" fmla="*/ 2147483647 w 10000"/>
                  <a:gd name="T29" fmla="*/ 0 h 10001"/>
                  <a:gd name="T30" fmla="*/ 2147483647 w 10000"/>
                  <a:gd name="T31" fmla="*/ 2147483647 h 10001"/>
                  <a:gd name="T32" fmla="*/ 2147483647 w 10000"/>
                  <a:gd name="T33" fmla="*/ 2147483647 h 10001"/>
                  <a:gd name="T34" fmla="*/ 2147483647 w 10000"/>
                  <a:gd name="T35" fmla="*/ 2147483647 h 10001"/>
                  <a:gd name="T36" fmla="*/ 2147483647 w 10000"/>
                  <a:gd name="T37" fmla="*/ 2147483647 h 10001"/>
                  <a:gd name="T38" fmla="*/ 2147483647 w 10000"/>
                  <a:gd name="T39" fmla="*/ 2147483647 h 10001"/>
                  <a:gd name="T40" fmla="*/ 2147483647 w 10000"/>
                  <a:gd name="T41" fmla="*/ 2147483647 h 10001"/>
                  <a:gd name="T42" fmla="*/ 2147483647 w 10000"/>
                  <a:gd name="T43" fmla="*/ 2147483647 h 10001"/>
                  <a:gd name="T44" fmla="*/ 2147483647 w 10000"/>
                  <a:gd name="T45" fmla="*/ 2147483647 h 10001"/>
                  <a:gd name="T46" fmla="*/ 2147483647 w 10000"/>
                  <a:gd name="T47" fmla="*/ 2147483647 h 10001"/>
                  <a:gd name="T48" fmla="*/ 2147483647 w 10000"/>
                  <a:gd name="T49" fmla="*/ 2147483647 h 10001"/>
                  <a:gd name="T50" fmla="*/ 2147483647 w 10000"/>
                  <a:gd name="T51" fmla="*/ 2147483647 h 10001"/>
                  <a:gd name="T52" fmla="*/ 2147483647 w 10000"/>
                  <a:gd name="T53" fmla="*/ 2147483647 h 10001"/>
                  <a:gd name="T54" fmla="*/ 2147483647 w 10000"/>
                  <a:gd name="T55" fmla="*/ 2147483647 h 10001"/>
                  <a:gd name="T56" fmla="*/ 2147483647 w 10000"/>
                  <a:gd name="T57" fmla="*/ 2147483647 h 10001"/>
                  <a:gd name="T58" fmla="*/ 2147483647 w 10000"/>
                  <a:gd name="T59" fmla="*/ 2147483647 h 10001"/>
                  <a:gd name="T60" fmla="*/ 2147483647 w 10000"/>
                  <a:gd name="T61" fmla="*/ 2147483647 h 10001"/>
                  <a:gd name="T62" fmla="*/ 2147483647 w 10000"/>
                  <a:gd name="T63" fmla="*/ 2147483647 h 10001"/>
                  <a:gd name="T64" fmla="*/ 2147483647 w 10000"/>
                  <a:gd name="T65" fmla="*/ 2147483647 h 10001"/>
                  <a:gd name="T66" fmla="*/ 0 w 10000"/>
                  <a:gd name="T67" fmla="*/ 2147483647 h 10001"/>
                  <a:gd name="T68" fmla="*/ 806443005 w 10000"/>
                  <a:gd name="T69" fmla="*/ 2147483647 h 10001"/>
                  <a:gd name="T70" fmla="*/ 2147483647 w 10000"/>
                  <a:gd name="T71" fmla="*/ 2147483647 h 10001"/>
                  <a:gd name="T72" fmla="*/ 2147483647 w 10000"/>
                  <a:gd name="T73" fmla="*/ 2147483647 h 10001"/>
                  <a:gd name="T74" fmla="*/ 2147483647 w 10000"/>
                  <a:gd name="T75" fmla="*/ 2147483647 h 10001"/>
                  <a:gd name="T76" fmla="*/ 2147483647 w 10000"/>
                  <a:gd name="T77" fmla="*/ 2147483647 h 10001"/>
                  <a:gd name="T78" fmla="*/ 2147483647 w 10000"/>
                  <a:gd name="T79" fmla="*/ 2147483647 h 10001"/>
                  <a:gd name="T80" fmla="*/ 2147483647 w 10000"/>
                  <a:gd name="T81" fmla="*/ 2147483647 h 10001"/>
                  <a:gd name="T82" fmla="*/ 2147483647 w 10000"/>
                  <a:gd name="T83" fmla="*/ 2147483647 h 10001"/>
                  <a:gd name="T84" fmla="*/ 2147483647 w 10000"/>
                  <a:gd name="T85" fmla="*/ 2147483647 h 10001"/>
                  <a:gd name="T86" fmla="*/ 2147483647 w 10000"/>
                  <a:gd name="T87" fmla="*/ 2147483647 h 10001"/>
                  <a:gd name="T88" fmla="*/ 2147483647 w 10000"/>
                  <a:gd name="T89" fmla="*/ 2147483647 h 10001"/>
                  <a:gd name="T90" fmla="*/ 2147483647 w 10000"/>
                  <a:gd name="T91" fmla="*/ 2147483647 h 10001"/>
                  <a:gd name="T92" fmla="*/ 2147483647 w 10000"/>
                  <a:gd name="T93" fmla="*/ 2147483647 h 10001"/>
                  <a:gd name="T94" fmla="*/ 2147483647 w 10000"/>
                  <a:gd name="T95" fmla="*/ 2147483647 h 10001"/>
                  <a:gd name="T96" fmla="*/ 2147483647 w 10000"/>
                  <a:gd name="T97" fmla="*/ 2147483647 h 10001"/>
                  <a:gd name="T98" fmla="*/ 2147483647 w 10000"/>
                  <a:gd name="T99" fmla="*/ 2147483647 h 10001"/>
                  <a:gd name="T100" fmla="*/ 2147483647 w 10000"/>
                  <a:gd name="T101" fmla="*/ 2147483647 h 10001"/>
                  <a:gd name="T102" fmla="*/ 2147483647 w 10000"/>
                  <a:gd name="T103" fmla="*/ 2147483647 h 10001"/>
                  <a:gd name="T104" fmla="*/ 2147483647 w 10000"/>
                  <a:gd name="T105" fmla="*/ 2147483647 h 10001"/>
                  <a:gd name="T106" fmla="*/ 2147483647 w 10000"/>
                  <a:gd name="T107" fmla="*/ 2147483647 h 10001"/>
                  <a:gd name="T108" fmla="*/ 2147483647 w 10000"/>
                  <a:gd name="T109" fmla="*/ 2147483647 h 10001"/>
                  <a:gd name="T110" fmla="*/ 2147483647 w 10000"/>
                  <a:gd name="T111" fmla="*/ 2147483647 h 10001"/>
                  <a:gd name="T112" fmla="*/ 2147483647 w 10000"/>
                  <a:gd name="T113" fmla="*/ 2147483647 h 10001"/>
                  <a:gd name="T114" fmla="*/ 2147483647 w 10000"/>
                  <a:gd name="T115" fmla="*/ 2147483647 h 10001"/>
                  <a:gd name="T116" fmla="*/ 2147483647 w 10000"/>
                  <a:gd name="T117" fmla="*/ 2147483647 h 10001"/>
                  <a:gd name="T118" fmla="*/ 2147483647 w 10000"/>
                  <a:gd name="T119" fmla="*/ 2147483647 h 10001"/>
                  <a:gd name="T120" fmla="*/ 2147483647 w 10000"/>
                  <a:gd name="T121" fmla="*/ 2147483647 h 10001"/>
                  <a:gd name="T122" fmla="*/ 2147483647 w 10000"/>
                  <a:gd name="T123" fmla="*/ 2147483647 h 10001"/>
                  <a:gd name="T124" fmla="*/ 2147483647 w 10000"/>
                  <a:gd name="T125" fmla="*/ 2147483647 h 1000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0000" h="10001">
                    <a:moveTo>
                      <a:pt x="7581" y="2950"/>
                    </a:moveTo>
                    <a:cubicBezTo>
                      <a:pt x="7635" y="2818"/>
                      <a:pt x="7688" y="2685"/>
                      <a:pt x="7742" y="2552"/>
                    </a:cubicBezTo>
                    <a:lnTo>
                      <a:pt x="8065" y="2312"/>
                    </a:lnTo>
                    <a:lnTo>
                      <a:pt x="9194" y="1754"/>
                    </a:lnTo>
                    <a:lnTo>
                      <a:pt x="9677" y="1595"/>
                    </a:lnTo>
                    <a:lnTo>
                      <a:pt x="10000" y="1116"/>
                    </a:lnTo>
                    <a:lnTo>
                      <a:pt x="9839" y="1037"/>
                    </a:lnTo>
                    <a:lnTo>
                      <a:pt x="9355" y="1197"/>
                    </a:lnTo>
                    <a:lnTo>
                      <a:pt x="8387" y="1435"/>
                    </a:lnTo>
                    <a:lnTo>
                      <a:pt x="7581" y="1356"/>
                    </a:lnTo>
                    <a:cubicBezTo>
                      <a:pt x="7635" y="1170"/>
                      <a:pt x="7688" y="983"/>
                      <a:pt x="7742" y="797"/>
                    </a:cubicBezTo>
                    <a:lnTo>
                      <a:pt x="7258" y="638"/>
                    </a:lnTo>
                    <a:lnTo>
                      <a:pt x="6290" y="479"/>
                    </a:lnTo>
                    <a:lnTo>
                      <a:pt x="5806" y="319"/>
                    </a:lnTo>
                    <a:lnTo>
                      <a:pt x="5323" y="0"/>
                    </a:lnTo>
                    <a:lnTo>
                      <a:pt x="4677" y="81"/>
                    </a:lnTo>
                    <a:lnTo>
                      <a:pt x="4516" y="159"/>
                    </a:lnTo>
                    <a:lnTo>
                      <a:pt x="3710" y="81"/>
                    </a:lnTo>
                    <a:cubicBezTo>
                      <a:pt x="3387" y="81"/>
                      <a:pt x="3476" y="72"/>
                      <a:pt x="3387" y="81"/>
                    </a:cubicBezTo>
                    <a:cubicBezTo>
                      <a:pt x="3298" y="89"/>
                      <a:pt x="3178" y="131"/>
                      <a:pt x="3178" y="131"/>
                    </a:cubicBezTo>
                    <a:cubicBezTo>
                      <a:pt x="3339" y="211"/>
                      <a:pt x="3245" y="168"/>
                      <a:pt x="3226" y="240"/>
                    </a:cubicBezTo>
                    <a:cubicBezTo>
                      <a:pt x="3207" y="310"/>
                      <a:pt x="3065" y="558"/>
                      <a:pt x="3065" y="558"/>
                    </a:cubicBezTo>
                    <a:lnTo>
                      <a:pt x="2581" y="797"/>
                    </a:lnTo>
                    <a:lnTo>
                      <a:pt x="2581" y="1275"/>
                    </a:lnTo>
                    <a:lnTo>
                      <a:pt x="2258" y="1595"/>
                    </a:lnTo>
                    <a:lnTo>
                      <a:pt x="1774" y="2631"/>
                    </a:lnTo>
                    <a:cubicBezTo>
                      <a:pt x="1828" y="2896"/>
                      <a:pt x="1881" y="3163"/>
                      <a:pt x="1935" y="3428"/>
                    </a:cubicBezTo>
                    <a:lnTo>
                      <a:pt x="968" y="4466"/>
                    </a:lnTo>
                    <a:lnTo>
                      <a:pt x="806" y="5582"/>
                    </a:lnTo>
                    <a:lnTo>
                      <a:pt x="806" y="6141"/>
                    </a:lnTo>
                    <a:cubicBezTo>
                      <a:pt x="752" y="6327"/>
                      <a:pt x="699" y="6514"/>
                      <a:pt x="645" y="6699"/>
                    </a:cubicBezTo>
                    <a:lnTo>
                      <a:pt x="968" y="7019"/>
                    </a:lnTo>
                    <a:lnTo>
                      <a:pt x="484" y="8294"/>
                    </a:lnTo>
                    <a:lnTo>
                      <a:pt x="0" y="8852"/>
                    </a:lnTo>
                    <a:cubicBezTo>
                      <a:pt x="54" y="8985"/>
                      <a:pt x="47" y="9085"/>
                      <a:pt x="161" y="9251"/>
                    </a:cubicBezTo>
                    <a:cubicBezTo>
                      <a:pt x="275" y="9417"/>
                      <a:pt x="316" y="9724"/>
                      <a:pt x="685" y="9848"/>
                    </a:cubicBezTo>
                    <a:cubicBezTo>
                      <a:pt x="1054" y="9973"/>
                      <a:pt x="2126" y="10011"/>
                      <a:pt x="2375" y="10000"/>
                    </a:cubicBezTo>
                    <a:cubicBezTo>
                      <a:pt x="2624" y="9989"/>
                      <a:pt x="2202" y="9881"/>
                      <a:pt x="2182" y="9783"/>
                    </a:cubicBezTo>
                    <a:cubicBezTo>
                      <a:pt x="2163" y="9685"/>
                      <a:pt x="2172" y="9527"/>
                      <a:pt x="2258" y="9410"/>
                    </a:cubicBezTo>
                    <a:cubicBezTo>
                      <a:pt x="2345" y="9293"/>
                      <a:pt x="2550" y="9220"/>
                      <a:pt x="2701" y="9082"/>
                    </a:cubicBezTo>
                    <a:cubicBezTo>
                      <a:pt x="2852" y="8944"/>
                      <a:pt x="3004" y="8707"/>
                      <a:pt x="3165" y="8584"/>
                    </a:cubicBezTo>
                    <a:cubicBezTo>
                      <a:pt x="3326" y="8461"/>
                      <a:pt x="3550" y="8459"/>
                      <a:pt x="3668" y="8344"/>
                    </a:cubicBezTo>
                    <a:cubicBezTo>
                      <a:pt x="3786" y="8229"/>
                      <a:pt x="3918" y="7996"/>
                      <a:pt x="3871" y="7895"/>
                    </a:cubicBezTo>
                    <a:cubicBezTo>
                      <a:pt x="3824" y="7794"/>
                      <a:pt x="3548" y="7789"/>
                      <a:pt x="3387" y="7736"/>
                    </a:cubicBezTo>
                    <a:cubicBezTo>
                      <a:pt x="3280" y="7629"/>
                      <a:pt x="3000" y="7495"/>
                      <a:pt x="3065" y="7416"/>
                    </a:cubicBezTo>
                    <a:cubicBezTo>
                      <a:pt x="3130" y="7337"/>
                      <a:pt x="3541" y="7312"/>
                      <a:pt x="3779" y="7260"/>
                    </a:cubicBezTo>
                    <a:cubicBezTo>
                      <a:pt x="3810" y="7153"/>
                      <a:pt x="3875" y="7075"/>
                      <a:pt x="3971" y="6968"/>
                    </a:cubicBezTo>
                    <a:cubicBezTo>
                      <a:pt x="4067" y="6861"/>
                      <a:pt x="4220" y="6700"/>
                      <a:pt x="4355" y="6620"/>
                    </a:cubicBezTo>
                    <a:cubicBezTo>
                      <a:pt x="4490" y="6540"/>
                      <a:pt x="4699" y="6570"/>
                      <a:pt x="4780" y="6490"/>
                    </a:cubicBezTo>
                    <a:cubicBezTo>
                      <a:pt x="4861" y="6410"/>
                      <a:pt x="4853" y="6226"/>
                      <a:pt x="4839" y="6141"/>
                    </a:cubicBezTo>
                    <a:cubicBezTo>
                      <a:pt x="5323" y="5822"/>
                      <a:pt x="5348" y="5984"/>
                      <a:pt x="5437" y="5921"/>
                    </a:cubicBezTo>
                    <a:cubicBezTo>
                      <a:pt x="5526" y="5858"/>
                      <a:pt x="5368" y="5818"/>
                      <a:pt x="5376" y="5762"/>
                    </a:cubicBezTo>
                    <a:cubicBezTo>
                      <a:pt x="5384" y="5706"/>
                      <a:pt x="5412" y="5665"/>
                      <a:pt x="5484" y="5582"/>
                    </a:cubicBezTo>
                    <a:cubicBezTo>
                      <a:pt x="5556" y="5499"/>
                      <a:pt x="5622" y="5319"/>
                      <a:pt x="5806" y="5264"/>
                    </a:cubicBezTo>
                    <a:cubicBezTo>
                      <a:pt x="5990" y="5209"/>
                      <a:pt x="6266" y="5289"/>
                      <a:pt x="6588" y="5253"/>
                    </a:cubicBezTo>
                    <a:cubicBezTo>
                      <a:pt x="6910" y="5217"/>
                      <a:pt x="7468" y="5176"/>
                      <a:pt x="7741" y="5045"/>
                    </a:cubicBezTo>
                    <a:cubicBezTo>
                      <a:pt x="8014" y="4914"/>
                      <a:pt x="8092" y="4629"/>
                      <a:pt x="8226" y="4466"/>
                    </a:cubicBezTo>
                    <a:cubicBezTo>
                      <a:pt x="8361" y="4303"/>
                      <a:pt x="8441" y="4199"/>
                      <a:pt x="8548" y="4066"/>
                    </a:cubicBezTo>
                    <a:lnTo>
                      <a:pt x="8226" y="3748"/>
                    </a:lnTo>
                    <a:cubicBezTo>
                      <a:pt x="8065" y="3668"/>
                      <a:pt x="7825" y="3557"/>
                      <a:pt x="7742" y="3509"/>
                    </a:cubicBezTo>
                    <a:cubicBezTo>
                      <a:pt x="7659" y="3461"/>
                      <a:pt x="7731" y="3475"/>
                      <a:pt x="7726" y="3458"/>
                    </a:cubicBezTo>
                    <a:lnTo>
                      <a:pt x="7581" y="3350"/>
                    </a:lnTo>
                    <a:lnTo>
                      <a:pt x="7581" y="2950"/>
                    </a:lnTo>
                    <a:close/>
                  </a:path>
                </a:pathLst>
              </a:custGeom>
              <a:solidFill>
                <a:srgbClr val="B1DAE7"/>
              </a:solidFill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231" name="Freeform 230"/>
              <p:cNvSpPr>
                <a:spLocks/>
              </p:cNvSpPr>
              <p:nvPr/>
            </p:nvSpPr>
            <p:spPr bwMode="auto">
              <a:xfrm>
                <a:off x="2996558" y="4994951"/>
                <a:ext cx="290963" cy="1408393"/>
              </a:xfrm>
              <a:custGeom>
                <a:avLst/>
                <a:gdLst>
                  <a:gd name="T0" fmla="*/ 2147483647 w 14463"/>
                  <a:gd name="T1" fmla="*/ 2147483647 h 11339"/>
                  <a:gd name="T2" fmla="*/ 2147483647 w 14463"/>
                  <a:gd name="T3" fmla="*/ 0 h 11339"/>
                  <a:gd name="T4" fmla="*/ 2147483647 w 14463"/>
                  <a:gd name="T5" fmla="*/ 2147483647 h 11339"/>
                  <a:gd name="T6" fmla="*/ 2147483647 w 14463"/>
                  <a:gd name="T7" fmla="*/ 2147483647 h 11339"/>
                  <a:gd name="T8" fmla="*/ 2147483647 w 14463"/>
                  <a:gd name="T9" fmla="*/ 2147483647 h 11339"/>
                  <a:gd name="T10" fmla="*/ 2147483647 w 14463"/>
                  <a:gd name="T11" fmla="*/ 2147483647 h 11339"/>
                  <a:gd name="T12" fmla="*/ 2147483647 w 14463"/>
                  <a:gd name="T13" fmla="*/ 2147483647 h 11339"/>
                  <a:gd name="T14" fmla="*/ 2147483647 w 14463"/>
                  <a:gd name="T15" fmla="*/ 2147483647 h 11339"/>
                  <a:gd name="T16" fmla="*/ 2147483647 w 14463"/>
                  <a:gd name="T17" fmla="*/ 2147483647 h 11339"/>
                  <a:gd name="T18" fmla="*/ 2147483647 w 14463"/>
                  <a:gd name="T19" fmla="*/ 2147483647 h 11339"/>
                  <a:gd name="T20" fmla="*/ 2147483647 w 14463"/>
                  <a:gd name="T21" fmla="*/ 2147483647 h 11339"/>
                  <a:gd name="T22" fmla="*/ 2147483647 w 14463"/>
                  <a:gd name="T23" fmla="*/ 2147483647 h 11339"/>
                  <a:gd name="T24" fmla="*/ 2147483647 w 14463"/>
                  <a:gd name="T25" fmla="*/ 2147483647 h 11339"/>
                  <a:gd name="T26" fmla="*/ 2147483647 w 14463"/>
                  <a:gd name="T27" fmla="*/ 2147483647 h 11339"/>
                  <a:gd name="T28" fmla="*/ 2147483647 w 14463"/>
                  <a:gd name="T29" fmla="*/ 2147483647 h 11339"/>
                  <a:gd name="T30" fmla="*/ 2147483647 w 14463"/>
                  <a:gd name="T31" fmla="*/ 2147483647 h 11339"/>
                  <a:gd name="T32" fmla="*/ 2147483647 w 14463"/>
                  <a:gd name="T33" fmla="*/ 2147483647 h 11339"/>
                  <a:gd name="T34" fmla="*/ 2147483647 w 14463"/>
                  <a:gd name="T35" fmla="*/ 2147483647 h 11339"/>
                  <a:gd name="T36" fmla="*/ 2147483647 w 14463"/>
                  <a:gd name="T37" fmla="*/ 2147483647 h 11339"/>
                  <a:gd name="T38" fmla="*/ 2147483647 w 14463"/>
                  <a:gd name="T39" fmla="*/ 2147483647 h 11339"/>
                  <a:gd name="T40" fmla="*/ 2147483647 w 14463"/>
                  <a:gd name="T41" fmla="*/ 2147483647 h 11339"/>
                  <a:gd name="T42" fmla="*/ 2147483647 w 14463"/>
                  <a:gd name="T43" fmla="*/ 2147483647 h 11339"/>
                  <a:gd name="T44" fmla="*/ 2147483647 w 14463"/>
                  <a:gd name="T45" fmla="*/ 2147483647 h 11339"/>
                  <a:gd name="T46" fmla="*/ 2147483647 w 14463"/>
                  <a:gd name="T47" fmla="*/ 2147483647 h 11339"/>
                  <a:gd name="T48" fmla="*/ 2147483647 w 14463"/>
                  <a:gd name="T49" fmla="*/ 2147483647 h 11339"/>
                  <a:gd name="T50" fmla="*/ 2147483647 w 14463"/>
                  <a:gd name="T51" fmla="*/ 2147483647 h 11339"/>
                  <a:gd name="T52" fmla="*/ 2147483647 w 14463"/>
                  <a:gd name="T53" fmla="*/ 2147483647 h 11339"/>
                  <a:gd name="T54" fmla="*/ 2147483647 w 14463"/>
                  <a:gd name="T55" fmla="*/ 2147483647 h 11339"/>
                  <a:gd name="T56" fmla="*/ 2147483647 w 14463"/>
                  <a:gd name="T57" fmla="*/ 2147483647 h 11339"/>
                  <a:gd name="T58" fmla="*/ 2147483647 w 14463"/>
                  <a:gd name="T59" fmla="*/ 2147483647 h 11339"/>
                  <a:gd name="T60" fmla="*/ 2147483647 w 14463"/>
                  <a:gd name="T61" fmla="*/ 2147483647 h 11339"/>
                  <a:gd name="T62" fmla="*/ 2147483647 w 14463"/>
                  <a:gd name="T63" fmla="*/ 2147483647 h 11339"/>
                  <a:gd name="T64" fmla="*/ 0 w 14463"/>
                  <a:gd name="T65" fmla="*/ 2147483647 h 11339"/>
                  <a:gd name="T66" fmla="*/ 2147483647 w 14463"/>
                  <a:gd name="T67" fmla="*/ 2147483647 h 11339"/>
                  <a:gd name="T68" fmla="*/ 2147483647 w 14463"/>
                  <a:gd name="T69" fmla="*/ 2147483647 h 11339"/>
                  <a:gd name="T70" fmla="*/ 2147483647 w 14463"/>
                  <a:gd name="T71" fmla="*/ 2147483647 h 11339"/>
                  <a:gd name="T72" fmla="*/ 2147483647 w 14463"/>
                  <a:gd name="T73" fmla="*/ 2147483647 h 11339"/>
                  <a:gd name="T74" fmla="*/ 2147483647 w 14463"/>
                  <a:gd name="T75" fmla="*/ 2147483647 h 11339"/>
                  <a:gd name="T76" fmla="*/ 2147483647 w 14463"/>
                  <a:gd name="T77" fmla="*/ 2147483647 h 11339"/>
                  <a:gd name="T78" fmla="*/ 2147483647 w 14463"/>
                  <a:gd name="T79" fmla="*/ 2147483647 h 11339"/>
                  <a:gd name="T80" fmla="*/ 2147483647 w 14463"/>
                  <a:gd name="T81" fmla="*/ 2147483647 h 11339"/>
                  <a:gd name="T82" fmla="*/ 2147483647 w 14463"/>
                  <a:gd name="T83" fmla="*/ 2147483647 h 11339"/>
                  <a:gd name="T84" fmla="*/ 2147483647 w 14463"/>
                  <a:gd name="T85" fmla="*/ 2147483647 h 1133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4463" h="11339">
                    <a:moveTo>
                      <a:pt x="8188" y="209"/>
                    </a:moveTo>
                    <a:lnTo>
                      <a:pt x="8780" y="0"/>
                    </a:lnTo>
                    <a:lnTo>
                      <a:pt x="10217" y="207"/>
                    </a:lnTo>
                    <a:cubicBezTo>
                      <a:pt x="10556" y="264"/>
                      <a:pt x="10640" y="126"/>
                      <a:pt x="10761" y="229"/>
                    </a:cubicBezTo>
                    <a:cubicBezTo>
                      <a:pt x="10936" y="271"/>
                      <a:pt x="11461" y="322"/>
                      <a:pt x="11696" y="417"/>
                    </a:cubicBezTo>
                    <a:cubicBezTo>
                      <a:pt x="11902" y="494"/>
                      <a:pt x="11642" y="593"/>
                      <a:pt x="11730" y="676"/>
                    </a:cubicBezTo>
                    <a:cubicBezTo>
                      <a:pt x="11818" y="759"/>
                      <a:pt x="12063" y="841"/>
                      <a:pt x="12227" y="913"/>
                    </a:cubicBezTo>
                    <a:lnTo>
                      <a:pt x="12983" y="1126"/>
                    </a:lnTo>
                    <a:lnTo>
                      <a:pt x="12748" y="1307"/>
                    </a:lnTo>
                    <a:cubicBezTo>
                      <a:pt x="12663" y="1515"/>
                      <a:pt x="11910" y="1697"/>
                      <a:pt x="11825" y="1905"/>
                    </a:cubicBezTo>
                    <a:lnTo>
                      <a:pt x="10725" y="2530"/>
                    </a:lnTo>
                    <a:lnTo>
                      <a:pt x="10429" y="2947"/>
                    </a:lnTo>
                    <a:cubicBezTo>
                      <a:pt x="10471" y="3165"/>
                      <a:pt x="10514" y="3383"/>
                      <a:pt x="10556" y="3601"/>
                    </a:cubicBezTo>
                    <a:lnTo>
                      <a:pt x="10852" y="3839"/>
                    </a:lnTo>
                    <a:lnTo>
                      <a:pt x="10345" y="3839"/>
                    </a:lnTo>
                    <a:lnTo>
                      <a:pt x="11191" y="4197"/>
                    </a:lnTo>
                    <a:cubicBezTo>
                      <a:pt x="11149" y="4405"/>
                      <a:pt x="11106" y="4613"/>
                      <a:pt x="11064" y="4821"/>
                    </a:cubicBezTo>
                    <a:lnTo>
                      <a:pt x="10599" y="5030"/>
                    </a:lnTo>
                    <a:lnTo>
                      <a:pt x="9456" y="5298"/>
                    </a:lnTo>
                    <a:lnTo>
                      <a:pt x="8822" y="6012"/>
                    </a:lnTo>
                    <a:lnTo>
                      <a:pt x="8272" y="6161"/>
                    </a:lnTo>
                    <a:lnTo>
                      <a:pt x="8526" y="6429"/>
                    </a:lnTo>
                    <a:lnTo>
                      <a:pt x="8145" y="7084"/>
                    </a:lnTo>
                    <a:lnTo>
                      <a:pt x="7299" y="7768"/>
                    </a:lnTo>
                    <a:lnTo>
                      <a:pt x="7383" y="8155"/>
                    </a:lnTo>
                    <a:lnTo>
                      <a:pt x="7680" y="8393"/>
                    </a:lnTo>
                    <a:cubicBezTo>
                      <a:pt x="7624" y="8571"/>
                      <a:pt x="7567" y="8750"/>
                      <a:pt x="7511" y="8928"/>
                    </a:cubicBezTo>
                    <a:lnTo>
                      <a:pt x="7003" y="9465"/>
                    </a:lnTo>
                    <a:lnTo>
                      <a:pt x="10190" y="10380"/>
                    </a:lnTo>
                    <a:cubicBezTo>
                      <a:pt x="10685" y="10621"/>
                      <a:pt x="15360" y="10855"/>
                      <a:pt x="14311" y="11050"/>
                    </a:cubicBezTo>
                    <a:cubicBezTo>
                      <a:pt x="11744" y="11422"/>
                      <a:pt x="9928" y="11345"/>
                      <a:pt x="8880" y="11304"/>
                    </a:cubicBezTo>
                    <a:lnTo>
                      <a:pt x="3686" y="10662"/>
                    </a:lnTo>
                    <a:lnTo>
                      <a:pt x="0" y="9499"/>
                    </a:lnTo>
                    <a:lnTo>
                      <a:pt x="1492" y="8492"/>
                    </a:lnTo>
                    <a:lnTo>
                      <a:pt x="2079" y="7943"/>
                    </a:lnTo>
                    <a:lnTo>
                      <a:pt x="4644" y="6748"/>
                    </a:lnTo>
                    <a:cubicBezTo>
                      <a:pt x="4630" y="6430"/>
                      <a:pt x="2665" y="7030"/>
                      <a:pt x="2651" y="6712"/>
                    </a:cubicBezTo>
                    <a:lnTo>
                      <a:pt x="4099" y="5323"/>
                    </a:lnTo>
                    <a:lnTo>
                      <a:pt x="5760" y="4554"/>
                    </a:lnTo>
                    <a:cubicBezTo>
                      <a:pt x="5651" y="3371"/>
                      <a:pt x="6192" y="4301"/>
                      <a:pt x="6082" y="3119"/>
                    </a:cubicBezTo>
                    <a:lnTo>
                      <a:pt x="7891" y="1548"/>
                    </a:lnTo>
                    <a:lnTo>
                      <a:pt x="8314" y="982"/>
                    </a:lnTo>
                    <a:lnTo>
                      <a:pt x="8188" y="209"/>
                    </a:lnTo>
                    <a:close/>
                  </a:path>
                </a:pathLst>
              </a:custGeom>
              <a:solidFill>
                <a:srgbClr val="ADDAE8"/>
              </a:solidFill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2" name="Freeform 231"/>
              <p:cNvSpPr>
                <a:spLocks/>
              </p:cNvSpPr>
              <p:nvPr/>
            </p:nvSpPr>
            <p:spPr bwMode="auto">
              <a:xfrm>
                <a:off x="3380707" y="5057503"/>
                <a:ext cx="239617" cy="223675"/>
              </a:xfrm>
              <a:custGeom>
                <a:avLst/>
                <a:gdLst>
                  <a:gd name="T0" fmla="*/ 2147483647 w 168"/>
                  <a:gd name="T1" fmla="*/ 0 h 156"/>
                  <a:gd name="T2" fmla="*/ 0 w 168"/>
                  <a:gd name="T3" fmla="*/ 2147483647 h 156"/>
                  <a:gd name="T4" fmla="*/ 0 w 168"/>
                  <a:gd name="T5" fmla="*/ 2147483647 h 156"/>
                  <a:gd name="T6" fmla="*/ 2147483647 w 168"/>
                  <a:gd name="T7" fmla="*/ 2147483647 h 156"/>
                  <a:gd name="T8" fmla="*/ 2147483647 w 168"/>
                  <a:gd name="T9" fmla="*/ 2147483647 h 156"/>
                  <a:gd name="T10" fmla="*/ 2147483647 w 168"/>
                  <a:gd name="T11" fmla="*/ 2147483647 h 156"/>
                  <a:gd name="T12" fmla="*/ 2147483647 w 168"/>
                  <a:gd name="T13" fmla="*/ 2147483647 h 156"/>
                  <a:gd name="T14" fmla="*/ 2147483647 w 168"/>
                  <a:gd name="T15" fmla="*/ 2147483647 h 156"/>
                  <a:gd name="T16" fmla="*/ 2147483647 w 168"/>
                  <a:gd name="T17" fmla="*/ 2147483647 h 156"/>
                  <a:gd name="T18" fmla="*/ 2147483647 w 168"/>
                  <a:gd name="T19" fmla="*/ 2147483647 h 156"/>
                  <a:gd name="T20" fmla="*/ 2147483647 w 168"/>
                  <a:gd name="T21" fmla="*/ 2147483647 h 156"/>
                  <a:gd name="T22" fmla="*/ 2147483647 w 168"/>
                  <a:gd name="T23" fmla="*/ 2147483647 h 156"/>
                  <a:gd name="T24" fmla="*/ 2147483647 w 168"/>
                  <a:gd name="T25" fmla="*/ 2147483647 h 156"/>
                  <a:gd name="T26" fmla="*/ 2147483647 w 168"/>
                  <a:gd name="T27" fmla="*/ 2147483647 h 156"/>
                  <a:gd name="T28" fmla="*/ 2147483647 w 168"/>
                  <a:gd name="T29" fmla="*/ 2147483647 h 156"/>
                  <a:gd name="T30" fmla="*/ 2147483647 w 168"/>
                  <a:gd name="T31" fmla="*/ 2147483647 h 156"/>
                  <a:gd name="T32" fmla="*/ 2147483647 w 168"/>
                  <a:gd name="T33" fmla="*/ 2147483647 h 156"/>
                  <a:gd name="T34" fmla="*/ 2147483647 w 168"/>
                  <a:gd name="T35" fmla="*/ 2147483647 h 156"/>
                  <a:gd name="T36" fmla="*/ 2147483647 w 168"/>
                  <a:gd name="T37" fmla="*/ 0 h 156"/>
                  <a:gd name="T38" fmla="*/ 2147483647 w 168"/>
                  <a:gd name="T39" fmla="*/ 0 h 1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68" h="156">
                    <a:moveTo>
                      <a:pt x="48" y="0"/>
                    </a:moveTo>
                    <a:lnTo>
                      <a:pt x="0" y="36"/>
                    </a:lnTo>
                    <a:lnTo>
                      <a:pt x="0" y="48"/>
                    </a:lnTo>
                    <a:lnTo>
                      <a:pt x="18" y="72"/>
                    </a:lnTo>
                    <a:lnTo>
                      <a:pt x="36" y="84"/>
                    </a:lnTo>
                    <a:lnTo>
                      <a:pt x="72" y="96"/>
                    </a:lnTo>
                    <a:lnTo>
                      <a:pt x="90" y="108"/>
                    </a:lnTo>
                    <a:lnTo>
                      <a:pt x="84" y="150"/>
                    </a:lnTo>
                    <a:lnTo>
                      <a:pt x="114" y="156"/>
                    </a:lnTo>
                    <a:lnTo>
                      <a:pt x="150" y="138"/>
                    </a:lnTo>
                    <a:lnTo>
                      <a:pt x="168" y="126"/>
                    </a:lnTo>
                    <a:lnTo>
                      <a:pt x="162" y="114"/>
                    </a:lnTo>
                    <a:lnTo>
                      <a:pt x="162" y="90"/>
                    </a:lnTo>
                    <a:lnTo>
                      <a:pt x="144" y="84"/>
                    </a:lnTo>
                    <a:lnTo>
                      <a:pt x="120" y="54"/>
                    </a:lnTo>
                    <a:lnTo>
                      <a:pt x="108" y="42"/>
                    </a:lnTo>
                    <a:lnTo>
                      <a:pt x="90" y="12"/>
                    </a:lnTo>
                    <a:lnTo>
                      <a:pt x="90" y="6"/>
                    </a:lnTo>
                    <a:lnTo>
                      <a:pt x="78" y="0"/>
                    </a:lnTo>
                    <a:lnTo>
                      <a:pt x="48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3" name="Freeform 232"/>
              <p:cNvSpPr>
                <a:spLocks/>
              </p:cNvSpPr>
              <p:nvPr/>
            </p:nvSpPr>
            <p:spPr bwMode="auto">
              <a:xfrm>
                <a:off x="3196239" y="4809187"/>
                <a:ext cx="319490" cy="343094"/>
              </a:xfrm>
              <a:custGeom>
                <a:avLst/>
                <a:gdLst>
                  <a:gd name="T0" fmla="*/ 2147483647 w 10141"/>
                  <a:gd name="T1" fmla="*/ 2147483647 h 10000"/>
                  <a:gd name="T2" fmla="*/ 2147483647 w 10141"/>
                  <a:gd name="T3" fmla="*/ 2147483647 h 10000"/>
                  <a:gd name="T4" fmla="*/ 2147483647 w 10141"/>
                  <a:gd name="T5" fmla="*/ 2147483647 h 10000"/>
                  <a:gd name="T6" fmla="*/ 2147483647 w 10141"/>
                  <a:gd name="T7" fmla="*/ 2147483647 h 10000"/>
                  <a:gd name="T8" fmla="*/ 2147483647 w 10141"/>
                  <a:gd name="T9" fmla="*/ 2147483647 h 10000"/>
                  <a:gd name="T10" fmla="*/ 2147483647 w 10141"/>
                  <a:gd name="T11" fmla="*/ 2147483647 h 10000"/>
                  <a:gd name="T12" fmla="*/ 2147483647 w 10141"/>
                  <a:gd name="T13" fmla="*/ 2147483647 h 10000"/>
                  <a:gd name="T14" fmla="*/ 2147483647 w 10141"/>
                  <a:gd name="T15" fmla="*/ 2147483647 h 10000"/>
                  <a:gd name="T16" fmla="*/ 2147483647 w 10141"/>
                  <a:gd name="T17" fmla="*/ 2147483647 h 10000"/>
                  <a:gd name="T18" fmla="*/ 2147483647 w 10141"/>
                  <a:gd name="T19" fmla="*/ 2147483647 h 10000"/>
                  <a:gd name="T20" fmla="*/ 2147483647 w 10141"/>
                  <a:gd name="T21" fmla="*/ 2147483647 h 10000"/>
                  <a:gd name="T22" fmla="*/ 2147483647 w 10141"/>
                  <a:gd name="T23" fmla="*/ 2147483647 h 10000"/>
                  <a:gd name="T24" fmla="*/ 2147483647 w 10141"/>
                  <a:gd name="T25" fmla="*/ 2147483647 h 10000"/>
                  <a:gd name="T26" fmla="*/ 2147483647 w 10141"/>
                  <a:gd name="T27" fmla="*/ 0 h 10000"/>
                  <a:gd name="T28" fmla="*/ 2147483647 w 10141"/>
                  <a:gd name="T29" fmla="*/ 2147483647 h 10000"/>
                  <a:gd name="T30" fmla="*/ 2147483647 w 10141"/>
                  <a:gd name="T31" fmla="*/ 2147483647 h 10000"/>
                  <a:gd name="T32" fmla="*/ 2147483647 w 10141"/>
                  <a:gd name="T33" fmla="*/ 2147483647 h 10000"/>
                  <a:gd name="T34" fmla="*/ 2147483647 w 10141"/>
                  <a:gd name="T35" fmla="*/ 2147483647 h 10000"/>
                  <a:gd name="T36" fmla="*/ 2147483647 w 10141"/>
                  <a:gd name="T37" fmla="*/ 2147483647 h 10000"/>
                  <a:gd name="T38" fmla="*/ 2147483647 w 10141"/>
                  <a:gd name="T39" fmla="*/ 2147483647 h 10000"/>
                  <a:gd name="T40" fmla="*/ 2147483647 w 10141"/>
                  <a:gd name="T41" fmla="*/ 2147483647 h 10000"/>
                  <a:gd name="T42" fmla="*/ 2147483647 w 10141"/>
                  <a:gd name="T43" fmla="*/ 2147483647 h 10000"/>
                  <a:gd name="T44" fmla="*/ 2147483647 w 10141"/>
                  <a:gd name="T45" fmla="*/ 2147483647 h 10000"/>
                  <a:gd name="T46" fmla="*/ 2147483647 w 10141"/>
                  <a:gd name="T47" fmla="*/ 2147483647 h 10000"/>
                  <a:gd name="T48" fmla="*/ 2147483647 w 10141"/>
                  <a:gd name="T49" fmla="*/ 2147483647 h 10000"/>
                  <a:gd name="T50" fmla="*/ 2147483647 w 10141"/>
                  <a:gd name="T51" fmla="*/ 2147483647 h 10000"/>
                  <a:gd name="T52" fmla="*/ 2147483647 w 10141"/>
                  <a:gd name="T53" fmla="*/ 2147483647 h 10000"/>
                  <a:gd name="T54" fmla="*/ 2147483647 w 10141"/>
                  <a:gd name="T55" fmla="*/ 2147483647 h 10000"/>
                  <a:gd name="T56" fmla="*/ 2147483647 w 10141"/>
                  <a:gd name="T57" fmla="*/ 2147483647 h 10000"/>
                  <a:gd name="T58" fmla="*/ 2147483647 w 10141"/>
                  <a:gd name="T59" fmla="*/ 2147483647 h 10000"/>
                  <a:gd name="T60" fmla="*/ 2147483647 w 10141"/>
                  <a:gd name="T61" fmla="*/ 2147483647 h 100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0141" h="10000">
                    <a:moveTo>
                      <a:pt x="6087" y="9512"/>
                    </a:moveTo>
                    <a:lnTo>
                      <a:pt x="6087" y="9024"/>
                    </a:lnTo>
                    <a:lnTo>
                      <a:pt x="8249" y="7561"/>
                    </a:lnTo>
                    <a:lnTo>
                      <a:pt x="9600" y="7561"/>
                    </a:lnTo>
                    <a:lnTo>
                      <a:pt x="10141" y="7805"/>
                    </a:lnTo>
                    <a:lnTo>
                      <a:pt x="10141" y="6098"/>
                    </a:lnTo>
                    <a:lnTo>
                      <a:pt x="10141" y="5122"/>
                    </a:lnTo>
                    <a:cubicBezTo>
                      <a:pt x="10141" y="5122"/>
                      <a:pt x="8790" y="4878"/>
                      <a:pt x="8519" y="4878"/>
                    </a:cubicBezTo>
                    <a:lnTo>
                      <a:pt x="7979" y="4146"/>
                    </a:lnTo>
                    <a:lnTo>
                      <a:pt x="7979" y="3171"/>
                    </a:lnTo>
                    <a:lnTo>
                      <a:pt x="6087" y="2439"/>
                    </a:lnTo>
                    <a:lnTo>
                      <a:pt x="4465" y="1707"/>
                    </a:lnTo>
                    <a:lnTo>
                      <a:pt x="4195" y="244"/>
                    </a:lnTo>
                    <a:lnTo>
                      <a:pt x="2573" y="0"/>
                    </a:lnTo>
                    <a:lnTo>
                      <a:pt x="1492" y="732"/>
                    </a:lnTo>
                    <a:lnTo>
                      <a:pt x="411" y="976"/>
                    </a:lnTo>
                    <a:cubicBezTo>
                      <a:pt x="591" y="1220"/>
                      <a:pt x="924" y="1260"/>
                      <a:pt x="952" y="1707"/>
                    </a:cubicBezTo>
                    <a:cubicBezTo>
                      <a:pt x="980" y="2154"/>
                      <a:pt x="691" y="3085"/>
                      <a:pt x="578" y="3659"/>
                    </a:cubicBezTo>
                    <a:cubicBezTo>
                      <a:pt x="465" y="4234"/>
                      <a:pt x="368" y="4765"/>
                      <a:pt x="272" y="5154"/>
                    </a:cubicBezTo>
                    <a:cubicBezTo>
                      <a:pt x="176" y="5543"/>
                      <a:pt x="-27" y="5787"/>
                      <a:pt x="2" y="5992"/>
                    </a:cubicBezTo>
                    <a:cubicBezTo>
                      <a:pt x="31" y="6197"/>
                      <a:pt x="243" y="6244"/>
                      <a:pt x="446" y="6383"/>
                    </a:cubicBezTo>
                    <a:cubicBezTo>
                      <a:pt x="649" y="6522"/>
                      <a:pt x="1138" y="6592"/>
                      <a:pt x="1222" y="6829"/>
                    </a:cubicBezTo>
                    <a:cubicBezTo>
                      <a:pt x="1306" y="7066"/>
                      <a:pt x="1042" y="7480"/>
                      <a:pt x="952" y="7805"/>
                    </a:cubicBezTo>
                    <a:lnTo>
                      <a:pt x="2033" y="9512"/>
                    </a:lnTo>
                    <a:lnTo>
                      <a:pt x="2303" y="10000"/>
                    </a:lnTo>
                    <a:lnTo>
                      <a:pt x="2844" y="9756"/>
                    </a:lnTo>
                    <a:lnTo>
                      <a:pt x="3384" y="9756"/>
                    </a:lnTo>
                    <a:lnTo>
                      <a:pt x="4736" y="10000"/>
                    </a:lnTo>
                    <a:lnTo>
                      <a:pt x="5006" y="9756"/>
                    </a:lnTo>
                    <a:lnTo>
                      <a:pt x="6087" y="9512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4" name="Freeform 233"/>
              <p:cNvSpPr>
                <a:spLocks/>
              </p:cNvSpPr>
              <p:nvPr/>
            </p:nvSpPr>
            <p:spPr bwMode="auto">
              <a:xfrm>
                <a:off x="3420642" y="4289806"/>
                <a:ext cx="140728" cy="214197"/>
              </a:xfrm>
              <a:custGeom>
                <a:avLst/>
                <a:gdLst>
                  <a:gd name="T0" fmla="*/ 2147483647 w 90"/>
                  <a:gd name="T1" fmla="*/ 2147483647 h 138"/>
                  <a:gd name="T2" fmla="*/ 2147483647 w 90"/>
                  <a:gd name="T3" fmla="*/ 2147483647 h 138"/>
                  <a:gd name="T4" fmla="*/ 2147483647 w 90"/>
                  <a:gd name="T5" fmla="*/ 2147483647 h 138"/>
                  <a:gd name="T6" fmla="*/ 2147483647 w 90"/>
                  <a:gd name="T7" fmla="*/ 2147483647 h 138"/>
                  <a:gd name="T8" fmla="*/ 2147483647 w 90"/>
                  <a:gd name="T9" fmla="*/ 2147483647 h 138"/>
                  <a:gd name="T10" fmla="*/ 2147483647 w 90"/>
                  <a:gd name="T11" fmla="*/ 2147483647 h 138"/>
                  <a:gd name="T12" fmla="*/ 2147483647 w 90"/>
                  <a:gd name="T13" fmla="*/ 2147483647 h 138"/>
                  <a:gd name="T14" fmla="*/ 2147483647 w 90"/>
                  <a:gd name="T15" fmla="*/ 0 h 138"/>
                  <a:gd name="T16" fmla="*/ 2147483647 w 90"/>
                  <a:gd name="T17" fmla="*/ 2147483647 h 138"/>
                  <a:gd name="T18" fmla="*/ 0 w 90"/>
                  <a:gd name="T19" fmla="*/ 2147483647 h 138"/>
                  <a:gd name="T20" fmla="*/ 2147483647 w 90"/>
                  <a:gd name="T21" fmla="*/ 2147483647 h 138"/>
                  <a:gd name="T22" fmla="*/ 2147483647 w 90"/>
                  <a:gd name="T23" fmla="*/ 2147483647 h 138"/>
                  <a:gd name="T24" fmla="*/ 2147483647 w 90"/>
                  <a:gd name="T25" fmla="*/ 2147483647 h 138"/>
                  <a:gd name="T26" fmla="*/ 2147483647 w 90"/>
                  <a:gd name="T27" fmla="*/ 2147483647 h 138"/>
                  <a:gd name="T28" fmla="*/ 2147483647 w 90"/>
                  <a:gd name="T29" fmla="*/ 2147483647 h 138"/>
                  <a:gd name="T30" fmla="*/ 2147483647 w 90"/>
                  <a:gd name="T31" fmla="*/ 2147483647 h 138"/>
                  <a:gd name="T32" fmla="*/ 2147483647 w 90"/>
                  <a:gd name="T33" fmla="*/ 2147483647 h 138"/>
                  <a:gd name="T34" fmla="*/ 2147483647 w 90"/>
                  <a:gd name="T35" fmla="*/ 2147483647 h 13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90" h="138">
                    <a:moveTo>
                      <a:pt x="90" y="126"/>
                    </a:moveTo>
                    <a:lnTo>
                      <a:pt x="78" y="102"/>
                    </a:lnTo>
                    <a:lnTo>
                      <a:pt x="66" y="78"/>
                    </a:lnTo>
                    <a:lnTo>
                      <a:pt x="84" y="60"/>
                    </a:lnTo>
                    <a:lnTo>
                      <a:pt x="90" y="42"/>
                    </a:lnTo>
                    <a:lnTo>
                      <a:pt x="66" y="36"/>
                    </a:lnTo>
                    <a:lnTo>
                      <a:pt x="60" y="18"/>
                    </a:lnTo>
                    <a:lnTo>
                      <a:pt x="36" y="0"/>
                    </a:lnTo>
                    <a:lnTo>
                      <a:pt x="12" y="24"/>
                    </a:lnTo>
                    <a:lnTo>
                      <a:pt x="0" y="42"/>
                    </a:lnTo>
                    <a:lnTo>
                      <a:pt x="6" y="60"/>
                    </a:lnTo>
                    <a:lnTo>
                      <a:pt x="18" y="66"/>
                    </a:lnTo>
                    <a:lnTo>
                      <a:pt x="30" y="84"/>
                    </a:lnTo>
                    <a:lnTo>
                      <a:pt x="24" y="120"/>
                    </a:lnTo>
                    <a:lnTo>
                      <a:pt x="42" y="138"/>
                    </a:lnTo>
                    <a:lnTo>
                      <a:pt x="60" y="132"/>
                    </a:lnTo>
                    <a:lnTo>
                      <a:pt x="90" y="126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5" name="Freeform 234"/>
              <p:cNvSpPr>
                <a:spLocks/>
              </p:cNvSpPr>
              <p:nvPr/>
            </p:nvSpPr>
            <p:spPr bwMode="auto">
              <a:xfrm>
                <a:off x="3639341" y="4365628"/>
                <a:ext cx="91283" cy="111837"/>
              </a:xfrm>
              <a:custGeom>
                <a:avLst/>
                <a:gdLst>
                  <a:gd name="T0" fmla="*/ 2147483647 w 60"/>
                  <a:gd name="T1" fmla="*/ 2147483647 h 72"/>
                  <a:gd name="T2" fmla="*/ 2147483647 w 60"/>
                  <a:gd name="T3" fmla="*/ 2147483647 h 72"/>
                  <a:gd name="T4" fmla="*/ 2147483647 w 60"/>
                  <a:gd name="T5" fmla="*/ 2147483647 h 72"/>
                  <a:gd name="T6" fmla="*/ 2147483647 w 60"/>
                  <a:gd name="T7" fmla="*/ 2147483647 h 72"/>
                  <a:gd name="T8" fmla="*/ 2147483647 w 60"/>
                  <a:gd name="T9" fmla="*/ 2147483647 h 72"/>
                  <a:gd name="T10" fmla="*/ 2147483647 w 60"/>
                  <a:gd name="T11" fmla="*/ 0 h 72"/>
                  <a:gd name="T12" fmla="*/ 2147483647 w 60"/>
                  <a:gd name="T13" fmla="*/ 0 h 72"/>
                  <a:gd name="T14" fmla="*/ 0 w 60"/>
                  <a:gd name="T15" fmla="*/ 2147483647 h 72"/>
                  <a:gd name="T16" fmla="*/ 2147483647 w 60"/>
                  <a:gd name="T17" fmla="*/ 2147483647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0" h="72">
                    <a:moveTo>
                      <a:pt x="6" y="42"/>
                    </a:moveTo>
                    <a:lnTo>
                      <a:pt x="6" y="66"/>
                    </a:lnTo>
                    <a:lnTo>
                      <a:pt x="12" y="72"/>
                    </a:lnTo>
                    <a:lnTo>
                      <a:pt x="36" y="60"/>
                    </a:lnTo>
                    <a:lnTo>
                      <a:pt x="60" y="24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42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6" name="Freeform 235"/>
              <p:cNvSpPr>
                <a:spLocks/>
              </p:cNvSpPr>
              <p:nvPr/>
            </p:nvSpPr>
            <p:spPr bwMode="auto">
              <a:xfrm>
                <a:off x="3527139" y="4361837"/>
                <a:ext cx="116006" cy="130792"/>
              </a:xfrm>
              <a:custGeom>
                <a:avLst/>
                <a:gdLst>
                  <a:gd name="T0" fmla="*/ 2147483647 w 72"/>
                  <a:gd name="T1" fmla="*/ 2147483647 h 84"/>
                  <a:gd name="T2" fmla="*/ 2147483647 w 72"/>
                  <a:gd name="T3" fmla="*/ 2147483647 h 84"/>
                  <a:gd name="T4" fmla="*/ 2147483647 w 72"/>
                  <a:gd name="T5" fmla="*/ 2147483647 h 84"/>
                  <a:gd name="T6" fmla="*/ 2147483647 w 72"/>
                  <a:gd name="T7" fmla="*/ 2147483647 h 84"/>
                  <a:gd name="T8" fmla="*/ 2147483647 w 72"/>
                  <a:gd name="T9" fmla="*/ 2147483647 h 84"/>
                  <a:gd name="T10" fmla="*/ 2147483647 w 72"/>
                  <a:gd name="T11" fmla="*/ 0 h 84"/>
                  <a:gd name="T12" fmla="*/ 2147483647 w 72"/>
                  <a:gd name="T13" fmla="*/ 2147483647 h 84"/>
                  <a:gd name="T14" fmla="*/ 0 w 72"/>
                  <a:gd name="T15" fmla="*/ 2147483647 h 84"/>
                  <a:gd name="T16" fmla="*/ 2147483647 w 72"/>
                  <a:gd name="T17" fmla="*/ 2147483647 h 84"/>
                  <a:gd name="T18" fmla="*/ 2147483647 w 72"/>
                  <a:gd name="T19" fmla="*/ 2147483647 h 84"/>
                  <a:gd name="T20" fmla="*/ 2147483647 w 72"/>
                  <a:gd name="T21" fmla="*/ 2147483647 h 84"/>
                  <a:gd name="T22" fmla="*/ 2147483647 w 72"/>
                  <a:gd name="T23" fmla="*/ 2147483647 h 84"/>
                  <a:gd name="T24" fmla="*/ 2147483647 w 72"/>
                  <a:gd name="T25" fmla="*/ 2147483647 h 84"/>
                  <a:gd name="T26" fmla="*/ 2147483647 w 72"/>
                  <a:gd name="T27" fmla="*/ 2147483647 h 8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84">
                    <a:moveTo>
                      <a:pt x="72" y="78"/>
                    </a:moveTo>
                    <a:lnTo>
                      <a:pt x="72" y="54"/>
                    </a:lnTo>
                    <a:lnTo>
                      <a:pt x="66" y="30"/>
                    </a:lnTo>
                    <a:lnTo>
                      <a:pt x="72" y="12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18"/>
                    </a:lnTo>
                    <a:lnTo>
                      <a:pt x="0" y="36"/>
                    </a:lnTo>
                    <a:lnTo>
                      <a:pt x="12" y="60"/>
                    </a:lnTo>
                    <a:lnTo>
                      <a:pt x="24" y="84"/>
                    </a:lnTo>
                    <a:lnTo>
                      <a:pt x="30" y="84"/>
                    </a:lnTo>
                    <a:lnTo>
                      <a:pt x="42" y="78"/>
                    </a:lnTo>
                    <a:lnTo>
                      <a:pt x="72" y="78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7" name="Freeform 236"/>
              <p:cNvSpPr>
                <a:spLocks/>
              </p:cNvSpPr>
              <p:nvPr/>
            </p:nvSpPr>
            <p:spPr bwMode="auto">
              <a:xfrm>
                <a:off x="3091645" y="4189341"/>
                <a:ext cx="399362" cy="335513"/>
              </a:xfrm>
              <a:custGeom>
                <a:avLst/>
                <a:gdLst>
                  <a:gd name="T0" fmla="*/ 2147483647 w 43"/>
                  <a:gd name="T1" fmla="*/ 2147483647 h 36"/>
                  <a:gd name="T2" fmla="*/ 2147483647 w 43"/>
                  <a:gd name="T3" fmla="*/ 2147483647 h 36"/>
                  <a:gd name="T4" fmla="*/ 2147483647 w 43"/>
                  <a:gd name="T5" fmla="*/ 2147483647 h 36"/>
                  <a:gd name="T6" fmla="*/ 2147483647 w 43"/>
                  <a:gd name="T7" fmla="*/ 2147483647 h 36"/>
                  <a:gd name="T8" fmla="*/ 2147483647 w 43"/>
                  <a:gd name="T9" fmla="*/ 2147483647 h 36"/>
                  <a:gd name="T10" fmla="*/ 2147483647 w 43"/>
                  <a:gd name="T11" fmla="*/ 2147483647 h 36"/>
                  <a:gd name="T12" fmla="*/ 2147483647 w 43"/>
                  <a:gd name="T13" fmla="*/ 2147483647 h 36"/>
                  <a:gd name="T14" fmla="*/ 2147483647 w 43"/>
                  <a:gd name="T15" fmla="*/ 2147483647 h 36"/>
                  <a:gd name="T16" fmla="*/ 2147483647 w 43"/>
                  <a:gd name="T17" fmla="*/ 2147483647 h 36"/>
                  <a:gd name="T18" fmla="*/ 2147483647 w 43"/>
                  <a:gd name="T19" fmla="*/ 2147483647 h 36"/>
                  <a:gd name="T20" fmla="*/ 2147483647 w 43"/>
                  <a:gd name="T21" fmla="*/ 2147483647 h 36"/>
                  <a:gd name="T22" fmla="*/ 2147483647 w 43"/>
                  <a:gd name="T23" fmla="*/ 2147483647 h 36"/>
                  <a:gd name="T24" fmla="*/ 2147483647 w 43"/>
                  <a:gd name="T25" fmla="*/ 2147483647 h 36"/>
                  <a:gd name="T26" fmla="*/ 2147483647 w 43"/>
                  <a:gd name="T27" fmla="*/ 0 h 36"/>
                  <a:gd name="T28" fmla="*/ 2147483647 w 43"/>
                  <a:gd name="T29" fmla="*/ 2147483647 h 36"/>
                  <a:gd name="T30" fmla="*/ 0 w 43"/>
                  <a:gd name="T31" fmla="*/ 2147483647 h 36"/>
                  <a:gd name="T32" fmla="*/ 2147483647 w 43"/>
                  <a:gd name="T33" fmla="*/ 2147483647 h 36"/>
                  <a:gd name="T34" fmla="*/ 2147483647 w 43"/>
                  <a:gd name="T35" fmla="*/ 2147483647 h 36"/>
                  <a:gd name="T36" fmla="*/ 2147483647 w 43"/>
                  <a:gd name="T37" fmla="*/ 2147483647 h 36"/>
                  <a:gd name="T38" fmla="*/ 2147483647 w 43"/>
                  <a:gd name="T39" fmla="*/ 2147483647 h 36"/>
                  <a:gd name="T40" fmla="*/ 2147483647 w 43"/>
                  <a:gd name="T41" fmla="*/ 2147483647 h 36"/>
                  <a:gd name="T42" fmla="*/ 2147483647 w 43"/>
                  <a:gd name="T43" fmla="*/ 2147483647 h 36"/>
                  <a:gd name="T44" fmla="*/ 2147483647 w 43"/>
                  <a:gd name="T45" fmla="*/ 2147483647 h 36"/>
                  <a:gd name="T46" fmla="*/ 2147483647 w 43"/>
                  <a:gd name="T47" fmla="*/ 2147483647 h 36"/>
                  <a:gd name="T48" fmla="*/ 2147483647 w 43"/>
                  <a:gd name="T49" fmla="*/ 2147483647 h 36"/>
                  <a:gd name="T50" fmla="*/ 2147483647 w 43"/>
                  <a:gd name="T51" fmla="*/ 2147483647 h 36"/>
                  <a:gd name="T52" fmla="*/ 2147483647 w 43"/>
                  <a:gd name="T53" fmla="*/ 2147483647 h 36"/>
                  <a:gd name="T54" fmla="*/ 2147483647 w 43"/>
                  <a:gd name="T55" fmla="*/ 2147483647 h 36"/>
                  <a:gd name="T56" fmla="*/ 2147483647 w 43"/>
                  <a:gd name="T57" fmla="*/ 2147483647 h 36"/>
                  <a:gd name="T58" fmla="*/ 2147483647 w 43"/>
                  <a:gd name="T59" fmla="*/ 2147483647 h 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43" h="36">
                    <a:moveTo>
                      <a:pt x="38" y="21"/>
                    </a:moveTo>
                    <a:cubicBezTo>
                      <a:pt x="37" y="18"/>
                      <a:pt x="37" y="18"/>
                      <a:pt x="37" y="18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2" y="11"/>
                      <a:pt x="42" y="11"/>
                      <a:pt x="42" y="11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7" y="3"/>
                      <a:pt x="6" y="3"/>
                    </a:cubicBezTo>
                    <a:cubicBezTo>
                      <a:pt x="5" y="3"/>
                      <a:pt x="5" y="1"/>
                      <a:pt x="5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6" y="22"/>
                      <a:pt x="16" y="22"/>
                      <a:pt x="16" y="22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29" y="30"/>
                      <a:pt x="29" y="30"/>
                      <a:pt x="29" y="30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34" y="25"/>
                      <a:pt x="34" y="25"/>
                      <a:pt x="34" y="25"/>
                    </a:cubicBezTo>
                    <a:cubicBezTo>
                      <a:pt x="39" y="23"/>
                      <a:pt x="39" y="23"/>
                      <a:pt x="39" y="23"/>
                    </a:cubicBezTo>
                    <a:cubicBezTo>
                      <a:pt x="38" y="21"/>
                      <a:pt x="38" y="21"/>
                      <a:pt x="38" y="21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8" name="Freeform 237"/>
              <p:cNvSpPr>
                <a:spLocks/>
              </p:cNvSpPr>
              <p:nvPr/>
            </p:nvSpPr>
            <p:spPr bwMode="auto">
              <a:xfrm>
                <a:off x="2865339" y="4486943"/>
                <a:ext cx="161647" cy="178182"/>
              </a:xfrm>
              <a:custGeom>
                <a:avLst/>
                <a:gdLst>
                  <a:gd name="T0" fmla="*/ 2147483647 w 102"/>
                  <a:gd name="T1" fmla="*/ 2147483647 h 114"/>
                  <a:gd name="T2" fmla="*/ 2147483647 w 102"/>
                  <a:gd name="T3" fmla="*/ 2147483647 h 114"/>
                  <a:gd name="T4" fmla="*/ 2147483647 w 102"/>
                  <a:gd name="T5" fmla="*/ 2147483647 h 114"/>
                  <a:gd name="T6" fmla="*/ 2147483647 w 102"/>
                  <a:gd name="T7" fmla="*/ 2147483647 h 114"/>
                  <a:gd name="T8" fmla="*/ 2147483647 w 102"/>
                  <a:gd name="T9" fmla="*/ 2147483647 h 114"/>
                  <a:gd name="T10" fmla="*/ 2147483647 w 102"/>
                  <a:gd name="T11" fmla="*/ 2147483647 h 114"/>
                  <a:gd name="T12" fmla="*/ 2147483647 w 102"/>
                  <a:gd name="T13" fmla="*/ 0 h 114"/>
                  <a:gd name="T14" fmla="*/ 2147483647 w 102"/>
                  <a:gd name="T15" fmla="*/ 2147483647 h 114"/>
                  <a:gd name="T16" fmla="*/ 0 w 102"/>
                  <a:gd name="T17" fmla="*/ 2147483647 h 114"/>
                  <a:gd name="T18" fmla="*/ 2147483647 w 102"/>
                  <a:gd name="T19" fmla="*/ 2147483647 h 114"/>
                  <a:gd name="T20" fmla="*/ 0 w 102"/>
                  <a:gd name="T21" fmla="*/ 2147483647 h 114"/>
                  <a:gd name="T22" fmla="*/ 2147483647 w 102"/>
                  <a:gd name="T23" fmla="*/ 2147483647 h 114"/>
                  <a:gd name="T24" fmla="*/ 2147483647 w 102"/>
                  <a:gd name="T25" fmla="*/ 2147483647 h 1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2" h="114">
                    <a:moveTo>
                      <a:pt x="24" y="114"/>
                    </a:moveTo>
                    <a:lnTo>
                      <a:pt x="48" y="90"/>
                    </a:lnTo>
                    <a:lnTo>
                      <a:pt x="66" y="84"/>
                    </a:lnTo>
                    <a:lnTo>
                      <a:pt x="90" y="60"/>
                    </a:lnTo>
                    <a:lnTo>
                      <a:pt x="102" y="36"/>
                    </a:lnTo>
                    <a:lnTo>
                      <a:pt x="78" y="18"/>
                    </a:lnTo>
                    <a:lnTo>
                      <a:pt x="30" y="0"/>
                    </a:lnTo>
                    <a:lnTo>
                      <a:pt x="24" y="12"/>
                    </a:lnTo>
                    <a:lnTo>
                      <a:pt x="0" y="66"/>
                    </a:lnTo>
                    <a:lnTo>
                      <a:pt x="12" y="90"/>
                    </a:lnTo>
                    <a:lnTo>
                      <a:pt x="0" y="96"/>
                    </a:lnTo>
                    <a:lnTo>
                      <a:pt x="6" y="108"/>
                    </a:lnTo>
                    <a:lnTo>
                      <a:pt x="24" y="11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9" name="Freeform 238"/>
              <p:cNvSpPr>
                <a:spLocks/>
              </p:cNvSpPr>
              <p:nvPr/>
            </p:nvSpPr>
            <p:spPr bwMode="auto">
              <a:xfrm>
                <a:off x="5700810" y="2504198"/>
                <a:ext cx="58953" cy="115628"/>
              </a:xfrm>
              <a:custGeom>
                <a:avLst/>
                <a:gdLst>
                  <a:gd name="T0" fmla="*/ 1 w 429209"/>
                  <a:gd name="T1" fmla="*/ 16 h 839755"/>
                  <a:gd name="T2" fmla="*/ 1 w 429209"/>
                  <a:gd name="T3" fmla="*/ 11 h 839755"/>
                  <a:gd name="T4" fmla="*/ 0 w 429209"/>
                  <a:gd name="T5" fmla="*/ 11 h 839755"/>
                  <a:gd name="T6" fmla="*/ 2 w 429209"/>
                  <a:gd name="T7" fmla="*/ 3 h 839755"/>
                  <a:gd name="T8" fmla="*/ 5 w 429209"/>
                  <a:gd name="T9" fmla="*/ 3 h 839755"/>
                  <a:gd name="T10" fmla="*/ 8 w 429209"/>
                  <a:gd name="T11" fmla="*/ 0 h 839755"/>
                  <a:gd name="T12" fmla="*/ 8 w 429209"/>
                  <a:gd name="T13" fmla="*/ 5 h 839755"/>
                  <a:gd name="T14" fmla="*/ 8 w 429209"/>
                  <a:gd name="T15" fmla="*/ 8 h 839755"/>
                  <a:gd name="T16" fmla="*/ 4 w 429209"/>
                  <a:gd name="T17" fmla="*/ 13 h 839755"/>
                  <a:gd name="T18" fmla="*/ 4 w 429209"/>
                  <a:gd name="T19" fmla="*/ 17 h 839755"/>
                  <a:gd name="T20" fmla="*/ 2 w 429209"/>
                  <a:gd name="T21" fmla="*/ 16 h 839755"/>
                  <a:gd name="T22" fmla="*/ 1 w 429209"/>
                  <a:gd name="T23" fmla="*/ 16 h 8397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429209" h="839755">
                    <a:moveTo>
                      <a:pt x="53214" y="797282"/>
                    </a:moveTo>
                    <a:cubicBezTo>
                      <a:pt x="54137" y="718133"/>
                      <a:pt x="55061" y="638985"/>
                      <a:pt x="55984" y="559836"/>
                    </a:cubicBezTo>
                    <a:lnTo>
                      <a:pt x="0" y="522514"/>
                    </a:lnTo>
                    <a:lnTo>
                      <a:pt x="111968" y="130628"/>
                    </a:lnTo>
                    <a:lnTo>
                      <a:pt x="261258" y="130628"/>
                    </a:lnTo>
                    <a:lnTo>
                      <a:pt x="391886" y="0"/>
                    </a:lnTo>
                    <a:lnTo>
                      <a:pt x="410547" y="261257"/>
                    </a:lnTo>
                    <a:lnTo>
                      <a:pt x="429209" y="410547"/>
                    </a:lnTo>
                    <a:lnTo>
                      <a:pt x="223935" y="634481"/>
                    </a:lnTo>
                    <a:lnTo>
                      <a:pt x="223935" y="839755"/>
                    </a:lnTo>
                    <a:lnTo>
                      <a:pt x="111968" y="783771"/>
                    </a:lnTo>
                    <a:lnTo>
                      <a:pt x="53214" y="79728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0" name="Freeform 239"/>
              <p:cNvSpPr>
                <a:spLocks/>
              </p:cNvSpPr>
              <p:nvPr/>
            </p:nvSpPr>
            <p:spPr bwMode="auto">
              <a:xfrm>
                <a:off x="7212680" y="3323076"/>
                <a:ext cx="524876" cy="498529"/>
              </a:xfrm>
              <a:custGeom>
                <a:avLst/>
                <a:gdLst>
                  <a:gd name="T0" fmla="*/ 466397904 w 10944"/>
                  <a:gd name="T1" fmla="*/ 611944579 h 10652"/>
                  <a:gd name="T2" fmla="*/ 517357383 w 10944"/>
                  <a:gd name="T3" fmla="*/ 582817865 h 10652"/>
                  <a:gd name="T4" fmla="*/ 462547877 w 10944"/>
                  <a:gd name="T5" fmla="*/ 488039035 h 10652"/>
                  <a:gd name="T6" fmla="*/ 473072204 w 10944"/>
                  <a:gd name="T7" fmla="*/ 451330707 h 10652"/>
                  <a:gd name="T8" fmla="*/ 492840160 w 10944"/>
                  <a:gd name="T9" fmla="*/ 428221700 h 10652"/>
                  <a:gd name="T10" fmla="*/ 543863776 w 10944"/>
                  <a:gd name="T11" fmla="*/ 423588226 h 10652"/>
                  <a:gd name="T12" fmla="*/ 607658881 w 10944"/>
                  <a:gd name="T13" fmla="*/ 305580529 h 10652"/>
                  <a:gd name="T14" fmla="*/ 642894364 w 10944"/>
                  <a:gd name="T15" fmla="*/ 229636695 h 10652"/>
                  <a:gd name="T16" fmla="*/ 664587393 w 10944"/>
                  <a:gd name="T17" fmla="*/ 152068986 h 10652"/>
                  <a:gd name="T18" fmla="*/ 623382877 w 10944"/>
                  <a:gd name="T19" fmla="*/ 124868816 h 10652"/>
                  <a:gd name="T20" fmla="*/ 628260338 w 10944"/>
                  <a:gd name="T21" fmla="*/ 67939730 h 10652"/>
                  <a:gd name="T22" fmla="*/ 699372476 w 10944"/>
                  <a:gd name="T23" fmla="*/ 50969780 h 10652"/>
                  <a:gd name="T24" fmla="*/ 686216285 w 10944"/>
                  <a:gd name="T25" fmla="*/ 28103512 h 10652"/>
                  <a:gd name="T26" fmla="*/ 656821561 w 10944"/>
                  <a:gd name="T27" fmla="*/ 10771002 h 10652"/>
                  <a:gd name="T28" fmla="*/ 619082409 w 10944"/>
                  <a:gd name="T29" fmla="*/ 59930 h 10652"/>
                  <a:gd name="T30" fmla="*/ 538858041 w 10944"/>
                  <a:gd name="T31" fmla="*/ 14261453 h 10652"/>
                  <a:gd name="T32" fmla="*/ 499836628 w 10944"/>
                  <a:gd name="T33" fmla="*/ 15826966 h 10652"/>
                  <a:gd name="T34" fmla="*/ 454782044 w 10944"/>
                  <a:gd name="T35" fmla="*/ 34482211 h 10652"/>
                  <a:gd name="T36" fmla="*/ 444961383 w 10944"/>
                  <a:gd name="T37" fmla="*/ 97668646 h 10652"/>
                  <a:gd name="T38" fmla="*/ 444961383 w 10944"/>
                  <a:gd name="T39" fmla="*/ 124868816 h 10652"/>
                  <a:gd name="T40" fmla="*/ 431162420 w 10944"/>
                  <a:gd name="T41" fmla="*/ 138468137 h 10652"/>
                  <a:gd name="T42" fmla="*/ 415566658 w 10944"/>
                  <a:gd name="T43" fmla="*/ 185586397 h 10652"/>
                  <a:gd name="T44" fmla="*/ 335085862 w 10944"/>
                  <a:gd name="T45" fmla="*/ 220309818 h 10652"/>
                  <a:gd name="T46" fmla="*/ 293945443 w 10944"/>
                  <a:gd name="T47" fmla="*/ 247509987 h 10652"/>
                  <a:gd name="T48" fmla="*/ 252678431 w 10944"/>
                  <a:gd name="T49" fmla="*/ 301609187 h 10652"/>
                  <a:gd name="T50" fmla="*/ 170399193 w 10944"/>
                  <a:gd name="T51" fmla="*/ 315630998 h 10652"/>
                  <a:gd name="T52" fmla="*/ 91072464 w 10944"/>
                  <a:gd name="T53" fmla="*/ 376711138 h 10652"/>
                  <a:gd name="T54" fmla="*/ 10846495 w 10944"/>
                  <a:gd name="T55" fmla="*/ 372979477 h 10652"/>
                  <a:gd name="T56" fmla="*/ 44990446 w 10944"/>
                  <a:gd name="T57" fmla="*/ 421723141 h 10652"/>
                  <a:gd name="T58" fmla="*/ 85423996 w 10944"/>
                  <a:gd name="T59" fmla="*/ 440739456 h 10652"/>
                  <a:gd name="T60" fmla="*/ 86515528 w 10944"/>
                  <a:gd name="T61" fmla="*/ 460296554 h 10652"/>
                  <a:gd name="T62" fmla="*/ 88055899 w 10944"/>
                  <a:gd name="T63" fmla="*/ 479133079 h 10652"/>
                  <a:gd name="T64" fmla="*/ 65014870 w 10944"/>
                  <a:gd name="T65" fmla="*/ 489483159 h 10652"/>
                  <a:gd name="T66" fmla="*/ 20665555 w 10944"/>
                  <a:gd name="T67" fmla="*/ 524205012 h 10652"/>
                  <a:gd name="T68" fmla="*/ 30035855 w 10944"/>
                  <a:gd name="T69" fmla="*/ 552488275 h 10652"/>
                  <a:gd name="T70" fmla="*/ 392783739 w 10944"/>
                  <a:gd name="T71" fmla="*/ 641009795 h 10652"/>
                  <a:gd name="T72" fmla="*/ 409535130 w 10944"/>
                  <a:gd name="T73" fmla="*/ 632103879 h 10652"/>
                  <a:gd name="T74" fmla="*/ 466397904 w 10944"/>
                  <a:gd name="T75" fmla="*/ 611944579 h 1065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0944" h="10652">
                    <a:moveTo>
                      <a:pt x="7267" y="10169"/>
                    </a:moveTo>
                    <a:cubicBezTo>
                      <a:pt x="7552" y="10018"/>
                      <a:pt x="8071" y="10028"/>
                      <a:pt x="8061" y="9685"/>
                    </a:cubicBezTo>
                    <a:cubicBezTo>
                      <a:pt x="8051" y="9342"/>
                      <a:pt x="7322" y="8474"/>
                      <a:pt x="7207" y="8110"/>
                    </a:cubicBezTo>
                    <a:cubicBezTo>
                      <a:pt x="7092" y="7746"/>
                      <a:pt x="7292" y="7666"/>
                      <a:pt x="7371" y="7500"/>
                    </a:cubicBezTo>
                    <a:cubicBezTo>
                      <a:pt x="7450" y="7334"/>
                      <a:pt x="7495" y="7193"/>
                      <a:pt x="7679" y="7116"/>
                    </a:cubicBezTo>
                    <a:cubicBezTo>
                      <a:pt x="7863" y="7039"/>
                      <a:pt x="8176" y="7379"/>
                      <a:pt x="8474" y="7039"/>
                    </a:cubicBezTo>
                    <a:cubicBezTo>
                      <a:pt x="8772" y="6699"/>
                      <a:pt x="9211" y="5615"/>
                      <a:pt x="9468" y="5078"/>
                    </a:cubicBezTo>
                    <a:cubicBezTo>
                      <a:pt x="9725" y="4541"/>
                      <a:pt x="9869" y="4241"/>
                      <a:pt x="10017" y="3816"/>
                    </a:cubicBezTo>
                    <a:cubicBezTo>
                      <a:pt x="10165" y="3391"/>
                      <a:pt x="10406" y="2817"/>
                      <a:pt x="10355" y="2527"/>
                    </a:cubicBezTo>
                    <a:cubicBezTo>
                      <a:pt x="10304" y="2237"/>
                      <a:pt x="9687" y="2325"/>
                      <a:pt x="9713" y="2075"/>
                    </a:cubicBezTo>
                    <a:cubicBezTo>
                      <a:pt x="9740" y="1811"/>
                      <a:pt x="9649" y="1164"/>
                      <a:pt x="9789" y="1129"/>
                    </a:cubicBezTo>
                    <a:cubicBezTo>
                      <a:pt x="10290" y="1004"/>
                      <a:pt x="10747" y="957"/>
                      <a:pt x="10897" y="847"/>
                    </a:cubicBezTo>
                    <a:cubicBezTo>
                      <a:pt x="11047" y="737"/>
                      <a:pt x="10802" y="578"/>
                      <a:pt x="10692" y="467"/>
                    </a:cubicBezTo>
                    <a:cubicBezTo>
                      <a:pt x="10582" y="356"/>
                      <a:pt x="10409" y="257"/>
                      <a:pt x="10234" y="179"/>
                    </a:cubicBezTo>
                    <a:cubicBezTo>
                      <a:pt x="10060" y="102"/>
                      <a:pt x="9954" y="-9"/>
                      <a:pt x="9646" y="1"/>
                    </a:cubicBezTo>
                    <a:cubicBezTo>
                      <a:pt x="9341" y="11"/>
                      <a:pt x="8705" y="193"/>
                      <a:pt x="8396" y="237"/>
                    </a:cubicBezTo>
                    <a:cubicBezTo>
                      <a:pt x="8087" y="279"/>
                      <a:pt x="8007" y="208"/>
                      <a:pt x="7788" y="263"/>
                    </a:cubicBezTo>
                    <a:cubicBezTo>
                      <a:pt x="7570" y="320"/>
                      <a:pt x="7301" y="573"/>
                      <a:pt x="7086" y="573"/>
                    </a:cubicBezTo>
                    <a:cubicBezTo>
                      <a:pt x="7035" y="922"/>
                      <a:pt x="6959" y="1372"/>
                      <a:pt x="6933" y="1623"/>
                    </a:cubicBezTo>
                    <a:cubicBezTo>
                      <a:pt x="6907" y="1873"/>
                      <a:pt x="6933" y="1924"/>
                      <a:pt x="6933" y="2075"/>
                    </a:cubicBezTo>
                    <a:cubicBezTo>
                      <a:pt x="6861" y="2150"/>
                      <a:pt x="6794" y="2133"/>
                      <a:pt x="6718" y="2301"/>
                    </a:cubicBezTo>
                    <a:cubicBezTo>
                      <a:pt x="6642" y="2469"/>
                      <a:pt x="6556" y="2823"/>
                      <a:pt x="6475" y="3084"/>
                    </a:cubicBezTo>
                    <a:cubicBezTo>
                      <a:pt x="6475" y="3084"/>
                      <a:pt x="5537" y="3490"/>
                      <a:pt x="5221" y="3661"/>
                    </a:cubicBezTo>
                    <a:cubicBezTo>
                      <a:pt x="4905" y="3832"/>
                      <a:pt x="4793" y="3888"/>
                      <a:pt x="4580" y="4113"/>
                    </a:cubicBezTo>
                    <a:cubicBezTo>
                      <a:pt x="4366" y="4338"/>
                      <a:pt x="3937" y="5012"/>
                      <a:pt x="3937" y="5012"/>
                    </a:cubicBezTo>
                    <a:cubicBezTo>
                      <a:pt x="3937" y="5012"/>
                      <a:pt x="3074" y="5037"/>
                      <a:pt x="2655" y="5245"/>
                    </a:cubicBezTo>
                    <a:cubicBezTo>
                      <a:pt x="2236" y="5453"/>
                      <a:pt x="1833" y="6101"/>
                      <a:pt x="1419" y="6260"/>
                    </a:cubicBezTo>
                    <a:cubicBezTo>
                      <a:pt x="1005" y="6419"/>
                      <a:pt x="289" y="6073"/>
                      <a:pt x="169" y="6198"/>
                    </a:cubicBezTo>
                    <a:cubicBezTo>
                      <a:pt x="49" y="6323"/>
                      <a:pt x="507" y="6820"/>
                      <a:pt x="701" y="7008"/>
                    </a:cubicBezTo>
                    <a:cubicBezTo>
                      <a:pt x="895" y="7196"/>
                      <a:pt x="1223" y="7217"/>
                      <a:pt x="1331" y="7324"/>
                    </a:cubicBezTo>
                    <a:cubicBezTo>
                      <a:pt x="1439" y="7431"/>
                      <a:pt x="1341" y="7543"/>
                      <a:pt x="1348" y="7649"/>
                    </a:cubicBezTo>
                    <a:cubicBezTo>
                      <a:pt x="1355" y="7755"/>
                      <a:pt x="1428" y="7881"/>
                      <a:pt x="1372" y="7962"/>
                    </a:cubicBezTo>
                    <a:cubicBezTo>
                      <a:pt x="1316" y="8043"/>
                      <a:pt x="1188" y="8009"/>
                      <a:pt x="1013" y="8134"/>
                    </a:cubicBezTo>
                    <a:cubicBezTo>
                      <a:pt x="838" y="8259"/>
                      <a:pt x="295" y="8195"/>
                      <a:pt x="322" y="8711"/>
                    </a:cubicBezTo>
                    <a:cubicBezTo>
                      <a:pt x="331" y="8882"/>
                      <a:pt x="-498" y="8858"/>
                      <a:pt x="468" y="9181"/>
                    </a:cubicBezTo>
                    <a:cubicBezTo>
                      <a:pt x="1434" y="9504"/>
                      <a:pt x="5678" y="9982"/>
                      <a:pt x="6120" y="10652"/>
                    </a:cubicBezTo>
                    <a:lnTo>
                      <a:pt x="6381" y="10504"/>
                    </a:lnTo>
                    <a:lnTo>
                      <a:pt x="7267" y="1016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1" name="Freeform 240"/>
              <p:cNvSpPr>
                <a:spLocks/>
              </p:cNvSpPr>
              <p:nvPr/>
            </p:nvSpPr>
            <p:spPr bwMode="auto">
              <a:xfrm>
                <a:off x="7505545" y="3328762"/>
                <a:ext cx="874793" cy="1063404"/>
              </a:xfrm>
              <a:custGeom>
                <a:avLst/>
                <a:gdLst>
                  <a:gd name="T0" fmla="*/ 639173 w 10736"/>
                  <a:gd name="T1" fmla="*/ 413856 h 10000"/>
                  <a:gd name="T2" fmla="*/ 649104 w 10736"/>
                  <a:gd name="T3" fmla="*/ 463284 h 10000"/>
                  <a:gd name="T4" fmla="*/ 730250 w 10736"/>
                  <a:gd name="T5" fmla="*/ 360688 h 10000"/>
                  <a:gd name="T6" fmla="*/ 720523 w 10736"/>
                  <a:gd name="T7" fmla="*/ 301019 h 10000"/>
                  <a:gd name="T8" fmla="*/ 683929 w 10736"/>
                  <a:gd name="T9" fmla="*/ 248474 h 10000"/>
                  <a:gd name="T10" fmla="*/ 617271 w 10736"/>
                  <a:gd name="T11" fmla="*/ 226209 h 10000"/>
                  <a:gd name="T12" fmla="*/ 598089 w 10736"/>
                  <a:gd name="T13" fmla="*/ 287927 h 10000"/>
                  <a:gd name="T14" fmla="*/ 573875 w 10736"/>
                  <a:gd name="T15" fmla="*/ 308054 h 10000"/>
                  <a:gd name="T16" fmla="*/ 561971 w 10736"/>
                  <a:gd name="T17" fmla="*/ 280446 h 10000"/>
                  <a:gd name="T18" fmla="*/ 493408 w 10736"/>
                  <a:gd name="T19" fmla="*/ 280713 h 10000"/>
                  <a:gd name="T20" fmla="*/ 463072 w 10736"/>
                  <a:gd name="T21" fmla="*/ 308856 h 10000"/>
                  <a:gd name="T22" fmla="*/ 417499 w 10736"/>
                  <a:gd name="T23" fmla="*/ 299505 h 10000"/>
                  <a:gd name="T24" fmla="*/ 288400 w 10736"/>
                  <a:gd name="T25" fmla="*/ 243309 h 10000"/>
                  <a:gd name="T26" fmla="*/ 273232 w 10736"/>
                  <a:gd name="T27" fmla="*/ 168410 h 10000"/>
                  <a:gd name="T28" fmla="*/ 273232 w 10736"/>
                  <a:gd name="T29" fmla="*/ 102952 h 10000"/>
                  <a:gd name="T30" fmla="*/ 287924 w 10736"/>
                  <a:gd name="T31" fmla="*/ 53524 h 10000"/>
                  <a:gd name="T32" fmla="*/ 242895 w 10736"/>
                  <a:gd name="T33" fmla="*/ 0 h 10000"/>
                  <a:gd name="T34" fmla="*/ 220109 w 10736"/>
                  <a:gd name="T35" fmla="*/ 9351 h 10000"/>
                  <a:gd name="T36" fmla="*/ 144200 w 10736"/>
                  <a:gd name="T37" fmla="*/ 37405 h 10000"/>
                  <a:gd name="T38" fmla="*/ 166986 w 10736"/>
                  <a:gd name="T39" fmla="*/ 102952 h 10000"/>
                  <a:gd name="T40" fmla="*/ 136650 w 10736"/>
                  <a:gd name="T41" fmla="*/ 187202 h 10000"/>
                  <a:gd name="T42" fmla="*/ 60741 w 10736"/>
                  <a:gd name="T43" fmla="*/ 271362 h 10000"/>
                  <a:gd name="T44" fmla="*/ 53123 w 10736"/>
                  <a:gd name="T45" fmla="*/ 336909 h 10000"/>
                  <a:gd name="T46" fmla="*/ 45573 w 10736"/>
                  <a:gd name="T47" fmla="*/ 393016 h 10000"/>
                  <a:gd name="T48" fmla="*/ 0 w 10736"/>
                  <a:gd name="T49" fmla="*/ 411719 h 10000"/>
                  <a:gd name="T50" fmla="*/ 53123 w 10736"/>
                  <a:gd name="T51" fmla="*/ 495968 h 10000"/>
                  <a:gd name="T52" fmla="*/ 113795 w 10736"/>
                  <a:gd name="T53" fmla="*/ 636325 h 10000"/>
                  <a:gd name="T54" fmla="*/ 174536 w 10736"/>
                  <a:gd name="T55" fmla="*/ 796987 h 10000"/>
                  <a:gd name="T56" fmla="*/ 220109 w 10736"/>
                  <a:gd name="T57" fmla="*/ 890588 h 10000"/>
                  <a:gd name="T58" fmla="*/ 273232 w 10736"/>
                  <a:gd name="T59" fmla="*/ 815690 h 10000"/>
                  <a:gd name="T60" fmla="*/ 288400 w 10736"/>
                  <a:gd name="T61" fmla="*/ 712827 h 10000"/>
                  <a:gd name="T62" fmla="*/ 349141 w 10736"/>
                  <a:gd name="T63" fmla="*/ 598920 h 10000"/>
                  <a:gd name="T64" fmla="*/ 451577 w 10736"/>
                  <a:gd name="T65" fmla="*/ 523220 h 10000"/>
                  <a:gd name="T66" fmla="*/ 548368 w 10736"/>
                  <a:gd name="T67" fmla="*/ 472546 h 10000"/>
                  <a:gd name="T68" fmla="*/ 541022 w 10736"/>
                  <a:gd name="T69" fmla="*/ 391235 h 10000"/>
                  <a:gd name="T70" fmla="*/ 572106 w 10736"/>
                  <a:gd name="T71" fmla="*/ 376541 h 1000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6" h="10000">
                    <a:moveTo>
                      <a:pt x="8784" y="4472"/>
                    </a:moveTo>
                    <a:cubicBezTo>
                      <a:pt x="8948" y="4542"/>
                      <a:pt x="9262" y="4499"/>
                      <a:pt x="9397" y="4647"/>
                    </a:cubicBezTo>
                    <a:cubicBezTo>
                      <a:pt x="9282" y="4891"/>
                      <a:pt x="9246" y="4846"/>
                      <a:pt x="9150" y="5059"/>
                    </a:cubicBezTo>
                    <a:cubicBezTo>
                      <a:pt x="9278" y="5100"/>
                      <a:pt x="9553" y="5244"/>
                      <a:pt x="9543" y="5202"/>
                    </a:cubicBezTo>
                    <a:cubicBezTo>
                      <a:pt x="9555" y="5140"/>
                      <a:pt x="9941" y="4675"/>
                      <a:pt x="9949" y="4570"/>
                    </a:cubicBezTo>
                    <a:cubicBezTo>
                      <a:pt x="10062" y="4506"/>
                      <a:pt x="10576" y="4087"/>
                      <a:pt x="10736" y="4050"/>
                    </a:cubicBezTo>
                    <a:lnTo>
                      <a:pt x="10429" y="3991"/>
                    </a:lnTo>
                    <a:cubicBezTo>
                      <a:pt x="10556" y="3858"/>
                      <a:pt x="10557" y="3689"/>
                      <a:pt x="10593" y="3380"/>
                    </a:cubicBezTo>
                    <a:cubicBezTo>
                      <a:pt x="10678" y="3109"/>
                      <a:pt x="10563" y="3146"/>
                      <a:pt x="10508" y="3001"/>
                    </a:cubicBezTo>
                    <a:cubicBezTo>
                      <a:pt x="10453" y="2856"/>
                      <a:pt x="10430" y="2809"/>
                      <a:pt x="10055" y="2790"/>
                    </a:cubicBezTo>
                    <a:cubicBezTo>
                      <a:pt x="9757" y="2713"/>
                      <a:pt x="9789" y="2667"/>
                      <a:pt x="9600" y="2544"/>
                    </a:cubicBezTo>
                    <a:lnTo>
                      <a:pt x="9075" y="2540"/>
                    </a:lnTo>
                    <a:cubicBezTo>
                      <a:pt x="8904" y="2631"/>
                      <a:pt x="8281" y="3056"/>
                      <a:pt x="8247" y="3163"/>
                    </a:cubicBezTo>
                    <a:cubicBezTo>
                      <a:pt x="8213" y="3270"/>
                      <a:pt x="8677" y="3148"/>
                      <a:pt x="8793" y="3233"/>
                    </a:cubicBezTo>
                    <a:cubicBezTo>
                      <a:pt x="8909" y="3318"/>
                      <a:pt x="8879" y="3366"/>
                      <a:pt x="8859" y="3438"/>
                    </a:cubicBezTo>
                    <a:lnTo>
                      <a:pt x="8437" y="3459"/>
                    </a:lnTo>
                    <a:cubicBezTo>
                      <a:pt x="8303" y="3436"/>
                      <a:pt x="8184" y="3409"/>
                      <a:pt x="8149" y="3340"/>
                    </a:cubicBezTo>
                    <a:lnTo>
                      <a:pt x="8262" y="3149"/>
                    </a:lnTo>
                    <a:lnTo>
                      <a:pt x="7715" y="3110"/>
                    </a:lnTo>
                    <a:lnTo>
                      <a:pt x="7254" y="3152"/>
                    </a:lnTo>
                    <a:lnTo>
                      <a:pt x="7031" y="3152"/>
                    </a:lnTo>
                    <a:lnTo>
                      <a:pt x="6808" y="3468"/>
                    </a:lnTo>
                    <a:lnTo>
                      <a:pt x="6584" y="3468"/>
                    </a:lnTo>
                    <a:lnTo>
                      <a:pt x="6138" y="3363"/>
                    </a:lnTo>
                    <a:lnTo>
                      <a:pt x="5357" y="3257"/>
                    </a:lnTo>
                    <a:lnTo>
                      <a:pt x="4240" y="2732"/>
                    </a:lnTo>
                    <a:lnTo>
                      <a:pt x="4575" y="2102"/>
                    </a:lnTo>
                    <a:lnTo>
                      <a:pt x="4017" y="1891"/>
                    </a:lnTo>
                    <a:lnTo>
                      <a:pt x="3794" y="1471"/>
                    </a:lnTo>
                    <a:lnTo>
                      <a:pt x="4017" y="1156"/>
                    </a:lnTo>
                    <a:cubicBezTo>
                      <a:pt x="3980" y="1051"/>
                      <a:pt x="4011" y="999"/>
                      <a:pt x="3974" y="894"/>
                    </a:cubicBezTo>
                    <a:lnTo>
                      <a:pt x="4233" y="601"/>
                    </a:lnTo>
                    <a:cubicBezTo>
                      <a:pt x="4235" y="401"/>
                      <a:pt x="4238" y="200"/>
                      <a:pt x="4240" y="0"/>
                    </a:cubicBezTo>
                    <a:lnTo>
                      <a:pt x="3571" y="0"/>
                    </a:lnTo>
                    <a:lnTo>
                      <a:pt x="3125" y="0"/>
                    </a:lnTo>
                    <a:lnTo>
                      <a:pt x="3236" y="105"/>
                    </a:lnTo>
                    <a:lnTo>
                      <a:pt x="3348" y="210"/>
                    </a:lnTo>
                    <a:lnTo>
                      <a:pt x="2120" y="420"/>
                    </a:lnTo>
                    <a:lnTo>
                      <a:pt x="2120" y="946"/>
                    </a:lnTo>
                    <a:lnTo>
                      <a:pt x="2455" y="1156"/>
                    </a:lnTo>
                    <a:cubicBezTo>
                      <a:pt x="2381" y="1331"/>
                      <a:pt x="2306" y="1506"/>
                      <a:pt x="2232" y="1681"/>
                    </a:cubicBezTo>
                    <a:lnTo>
                      <a:pt x="2009" y="2102"/>
                    </a:lnTo>
                    <a:lnTo>
                      <a:pt x="1339" y="3047"/>
                    </a:lnTo>
                    <a:lnTo>
                      <a:pt x="893" y="3047"/>
                    </a:lnTo>
                    <a:lnTo>
                      <a:pt x="557" y="3363"/>
                    </a:lnTo>
                    <a:lnTo>
                      <a:pt x="781" y="3783"/>
                    </a:lnTo>
                    <a:lnTo>
                      <a:pt x="1116" y="4203"/>
                    </a:lnTo>
                    <a:lnTo>
                      <a:pt x="670" y="4413"/>
                    </a:lnTo>
                    <a:lnTo>
                      <a:pt x="223" y="4518"/>
                    </a:lnTo>
                    <a:lnTo>
                      <a:pt x="0" y="4623"/>
                    </a:lnTo>
                    <a:lnTo>
                      <a:pt x="446" y="5149"/>
                    </a:lnTo>
                    <a:lnTo>
                      <a:pt x="781" y="5569"/>
                    </a:lnTo>
                    <a:lnTo>
                      <a:pt x="1450" y="5149"/>
                    </a:lnTo>
                    <a:cubicBezTo>
                      <a:pt x="1524" y="5814"/>
                      <a:pt x="1599" y="6480"/>
                      <a:pt x="1673" y="7145"/>
                    </a:cubicBezTo>
                    <a:lnTo>
                      <a:pt x="2009" y="8004"/>
                    </a:lnTo>
                    <a:lnTo>
                      <a:pt x="2566" y="8949"/>
                    </a:lnTo>
                    <a:lnTo>
                      <a:pt x="2901" y="9475"/>
                    </a:lnTo>
                    <a:lnTo>
                      <a:pt x="3236" y="10000"/>
                    </a:lnTo>
                    <a:lnTo>
                      <a:pt x="3571" y="9685"/>
                    </a:lnTo>
                    <a:lnTo>
                      <a:pt x="4017" y="9159"/>
                    </a:lnTo>
                    <a:lnTo>
                      <a:pt x="4128" y="8739"/>
                    </a:lnTo>
                    <a:cubicBezTo>
                      <a:pt x="4165" y="8494"/>
                      <a:pt x="4203" y="8249"/>
                      <a:pt x="4240" y="8004"/>
                    </a:cubicBezTo>
                    <a:cubicBezTo>
                      <a:pt x="4277" y="7788"/>
                      <a:pt x="4315" y="7572"/>
                      <a:pt x="4352" y="7356"/>
                    </a:cubicBezTo>
                    <a:lnTo>
                      <a:pt x="5133" y="6725"/>
                    </a:lnTo>
                    <a:lnTo>
                      <a:pt x="5915" y="6200"/>
                    </a:lnTo>
                    <a:lnTo>
                      <a:pt x="6639" y="5875"/>
                    </a:lnTo>
                    <a:cubicBezTo>
                      <a:pt x="6658" y="5668"/>
                      <a:pt x="7156" y="5557"/>
                      <a:pt x="7176" y="5350"/>
                    </a:cubicBezTo>
                    <a:cubicBezTo>
                      <a:pt x="7217" y="5258"/>
                      <a:pt x="8021" y="5398"/>
                      <a:pt x="8062" y="5306"/>
                    </a:cubicBezTo>
                    <a:cubicBezTo>
                      <a:pt x="7988" y="5026"/>
                      <a:pt x="7935" y="4864"/>
                      <a:pt x="7861" y="4584"/>
                    </a:cubicBezTo>
                    <a:cubicBezTo>
                      <a:pt x="7833" y="4487"/>
                      <a:pt x="7982" y="4490"/>
                      <a:pt x="7954" y="4393"/>
                    </a:cubicBezTo>
                    <a:cubicBezTo>
                      <a:pt x="7982" y="4385"/>
                      <a:pt x="8059" y="4243"/>
                      <a:pt x="8087" y="4235"/>
                    </a:cubicBezTo>
                    <a:cubicBezTo>
                      <a:pt x="8120" y="4206"/>
                      <a:pt x="8344" y="4234"/>
                      <a:pt x="8411" y="4228"/>
                    </a:cubicBezTo>
                    <a:cubicBezTo>
                      <a:pt x="8478" y="4222"/>
                      <a:pt x="8620" y="4402"/>
                      <a:pt x="8784" y="4472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2" name="Freeform 241"/>
              <p:cNvSpPr>
                <a:spLocks/>
              </p:cNvSpPr>
              <p:nvPr/>
            </p:nvSpPr>
            <p:spPr bwMode="auto">
              <a:xfrm>
                <a:off x="7191761" y="3290851"/>
                <a:ext cx="424084" cy="327931"/>
              </a:xfrm>
              <a:custGeom>
                <a:avLst/>
                <a:gdLst>
                  <a:gd name="T0" fmla="*/ 383016421 w 10348"/>
                  <a:gd name="T1" fmla="*/ 5109433 h 11017"/>
                  <a:gd name="T2" fmla="*/ 344410605 w 10348"/>
                  <a:gd name="T3" fmla="*/ 18263315 h 11017"/>
                  <a:gd name="T4" fmla="*/ 318326544 w 10348"/>
                  <a:gd name="T5" fmla="*/ 18263315 h 11017"/>
                  <a:gd name="T6" fmla="*/ 309604944 w 10348"/>
                  <a:gd name="T7" fmla="*/ 4565667 h 11017"/>
                  <a:gd name="T8" fmla="*/ 300924329 w 10348"/>
                  <a:gd name="T9" fmla="*/ 0 h 11017"/>
                  <a:gd name="T10" fmla="*/ 274840302 w 10348"/>
                  <a:gd name="T11" fmla="*/ 13697623 h 11017"/>
                  <a:gd name="T12" fmla="*/ 257438053 w 10348"/>
                  <a:gd name="T13" fmla="*/ 22844512 h 11017"/>
                  <a:gd name="T14" fmla="*/ 224192536 w 10348"/>
                  <a:gd name="T15" fmla="*/ 18014727 h 11017"/>
                  <a:gd name="T16" fmla="*/ 205269999 w 10348"/>
                  <a:gd name="T17" fmla="*/ 18263315 h 11017"/>
                  <a:gd name="T18" fmla="*/ 179146185 w 10348"/>
                  <a:gd name="T19" fmla="*/ 18263315 h 11017"/>
                  <a:gd name="T20" fmla="*/ 144381509 w 10348"/>
                  <a:gd name="T21" fmla="*/ 13697623 h 11017"/>
                  <a:gd name="T22" fmla="*/ 135659909 w 10348"/>
                  <a:gd name="T23" fmla="*/ 36542135 h 11017"/>
                  <a:gd name="T24" fmla="*/ 92213455 w 10348"/>
                  <a:gd name="T25" fmla="*/ 45674117 h 11017"/>
                  <a:gd name="T26" fmla="*/ 74811206 w 10348"/>
                  <a:gd name="T27" fmla="*/ 54805450 h 11017"/>
                  <a:gd name="T28" fmla="*/ 48727179 w 10348"/>
                  <a:gd name="T29" fmla="*/ 50239783 h 11017"/>
                  <a:gd name="T30" fmla="*/ 22963843 w 10348"/>
                  <a:gd name="T31" fmla="*/ 44198819 h 11017"/>
                  <a:gd name="T32" fmla="*/ 14242243 w 10348"/>
                  <a:gd name="T33" fmla="*/ 73084295 h 11017"/>
                  <a:gd name="T34" fmla="*/ 13921553 w 10348"/>
                  <a:gd name="T35" fmla="*/ 91348208 h 11017"/>
                  <a:gd name="T36" fmla="*/ 0 w 10348"/>
                  <a:gd name="T37" fmla="*/ 120109391 h 11017"/>
                  <a:gd name="T38" fmla="*/ 32004936 w 10348"/>
                  <a:gd name="T39" fmla="*/ 130716645 h 11017"/>
                  <a:gd name="T40" fmla="*/ 31324965 w 10348"/>
                  <a:gd name="T41" fmla="*/ 150734881 h 11017"/>
                  <a:gd name="T42" fmla="*/ 18882750 w 10348"/>
                  <a:gd name="T43" fmla="*/ 164945185 h 11017"/>
                  <a:gd name="T44" fmla="*/ 54608301 w 10348"/>
                  <a:gd name="T45" fmla="*/ 168998170 h 11017"/>
                  <a:gd name="T46" fmla="*/ 72331206 w 10348"/>
                  <a:gd name="T47" fmla="*/ 169169081 h 11017"/>
                  <a:gd name="T48" fmla="*/ 120977614 w 10348"/>
                  <a:gd name="T49" fmla="*/ 170520059 h 11017"/>
                  <a:gd name="T50" fmla="*/ 191308660 w 10348"/>
                  <a:gd name="T51" fmla="*/ 159354156 h 11017"/>
                  <a:gd name="T52" fmla="*/ 202070207 w 10348"/>
                  <a:gd name="T53" fmla="*/ 138543591 h 11017"/>
                  <a:gd name="T54" fmla="*/ 235875171 w 10348"/>
                  <a:gd name="T55" fmla="*/ 133480774 h 11017"/>
                  <a:gd name="T56" fmla="*/ 289922862 w 10348"/>
                  <a:gd name="T57" fmla="*/ 120792982 h 11017"/>
                  <a:gd name="T58" fmla="*/ 291923023 w 10348"/>
                  <a:gd name="T59" fmla="*/ 105045233 h 11017"/>
                  <a:gd name="T60" fmla="*/ 303524887 w 10348"/>
                  <a:gd name="T61" fmla="*/ 100992248 h 11017"/>
                  <a:gd name="T62" fmla="*/ 318806417 w 10348"/>
                  <a:gd name="T63" fmla="*/ 94391986 h 11017"/>
                  <a:gd name="T64" fmla="*/ 344810870 w 10348"/>
                  <a:gd name="T65" fmla="*/ 76640754 h 11017"/>
                  <a:gd name="T66" fmla="*/ 349770869 w 10348"/>
                  <a:gd name="T67" fmla="*/ 65971976 h 11017"/>
                  <a:gd name="T68" fmla="*/ 366974149 w 10348"/>
                  <a:gd name="T69" fmla="*/ 49742633 h 11017"/>
                  <a:gd name="T70" fmla="*/ 353092383 w 10348"/>
                  <a:gd name="T71" fmla="*/ 31976469 h 11017"/>
                  <a:gd name="T72" fmla="*/ 413980873 w 10348"/>
                  <a:gd name="T73" fmla="*/ 27410802 h 11017"/>
                  <a:gd name="T74" fmla="*/ 396578659 w 10348"/>
                  <a:gd name="T75" fmla="*/ 13697623 h 11017"/>
                  <a:gd name="T76" fmla="*/ 383016421 w 10348"/>
                  <a:gd name="T77" fmla="*/ 5109433 h 1101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0348" h="11017">
                    <a:moveTo>
                      <a:pt x="9574" y="329"/>
                    </a:moveTo>
                    <a:cubicBezTo>
                      <a:pt x="9252" y="611"/>
                      <a:pt x="8879" y="1035"/>
                      <a:pt x="8609" y="1176"/>
                    </a:cubicBezTo>
                    <a:cubicBezTo>
                      <a:pt x="8340" y="1317"/>
                      <a:pt x="8174" y="1176"/>
                      <a:pt x="7957" y="1176"/>
                    </a:cubicBezTo>
                    <a:cubicBezTo>
                      <a:pt x="7884" y="882"/>
                      <a:pt x="7812" y="588"/>
                      <a:pt x="7739" y="294"/>
                    </a:cubicBezTo>
                    <a:lnTo>
                      <a:pt x="7522" y="0"/>
                    </a:lnTo>
                    <a:lnTo>
                      <a:pt x="6870" y="882"/>
                    </a:lnTo>
                    <a:cubicBezTo>
                      <a:pt x="6725" y="1078"/>
                      <a:pt x="6646" y="1425"/>
                      <a:pt x="6435" y="1471"/>
                    </a:cubicBezTo>
                    <a:cubicBezTo>
                      <a:pt x="6224" y="1517"/>
                      <a:pt x="5881" y="1264"/>
                      <a:pt x="5604" y="1160"/>
                    </a:cubicBezTo>
                    <a:cubicBezTo>
                      <a:pt x="5446" y="1165"/>
                      <a:pt x="5319" y="1173"/>
                      <a:pt x="5131" y="1176"/>
                    </a:cubicBezTo>
                    <a:cubicBezTo>
                      <a:pt x="4943" y="1179"/>
                      <a:pt x="4696" y="1176"/>
                      <a:pt x="4478" y="1176"/>
                    </a:cubicBezTo>
                    <a:lnTo>
                      <a:pt x="3609" y="882"/>
                    </a:lnTo>
                    <a:cubicBezTo>
                      <a:pt x="3536" y="1372"/>
                      <a:pt x="3464" y="1863"/>
                      <a:pt x="3391" y="2353"/>
                    </a:cubicBezTo>
                    <a:lnTo>
                      <a:pt x="2305" y="2941"/>
                    </a:lnTo>
                    <a:lnTo>
                      <a:pt x="1870" y="3529"/>
                    </a:lnTo>
                    <a:lnTo>
                      <a:pt x="1218" y="3235"/>
                    </a:lnTo>
                    <a:lnTo>
                      <a:pt x="574" y="2846"/>
                    </a:lnTo>
                    <a:cubicBezTo>
                      <a:pt x="501" y="3434"/>
                      <a:pt x="429" y="4118"/>
                      <a:pt x="356" y="4706"/>
                    </a:cubicBezTo>
                    <a:cubicBezTo>
                      <a:pt x="284" y="5098"/>
                      <a:pt x="420" y="5490"/>
                      <a:pt x="348" y="5882"/>
                    </a:cubicBezTo>
                    <a:cubicBezTo>
                      <a:pt x="278" y="6404"/>
                      <a:pt x="70" y="7212"/>
                      <a:pt x="0" y="7734"/>
                    </a:cubicBezTo>
                    <a:cubicBezTo>
                      <a:pt x="290" y="7930"/>
                      <a:pt x="510" y="8221"/>
                      <a:pt x="800" y="8417"/>
                    </a:cubicBezTo>
                    <a:cubicBezTo>
                      <a:pt x="365" y="10182"/>
                      <a:pt x="838" y="9339"/>
                      <a:pt x="783" y="9706"/>
                    </a:cubicBezTo>
                    <a:cubicBezTo>
                      <a:pt x="728" y="10073"/>
                      <a:pt x="375" y="10425"/>
                      <a:pt x="472" y="10621"/>
                    </a:cubicBezTo>
                    <a:cubicBezTo>
                      <a:pt x="569" y="10817"/>
                      <a:pt x="1142" y="10837"/>
                      <a:pt x="1365" y="10882"/>
                    </a:cubicBezTo>
                    <a:cubicBezTo>
                      <a:pt x="1588" y="10927"/>
                      <a:pt x="1663" y="10844"/>
                      <a:pt x="1808" y="10893"/>
                    </a:cubicBezTo>
                    <a:cubicBezTo>
                      <a:pt x="1953" y="10942"/>
                      <a:pt x="2528" y="11085"/>
                      <a:pt x="3024" y="10980"/>
                    </a:cubicBezTo>
                    <a:cubicBezTo>
                      <a:pt x="3520" y="10875"/>
                      <a:pt x="4444" y="10604"/>
                      <a:pt x="4782" y="10261"/>
                    </a:cubicBezTo>
                    <a:cubicBezTo>
                      <a:pt x="5120" y="9918"/>
                      <a:pt x="4865" y="9199"/>
                      <a:pt x="5051" y="8921"/>
                    </a:cubicBezTo>
                    <a:cubicBezTo>
                      <a:pt x="5237" y="8643"/>
                      <a:pt x="5530" y="8785"/>
                      <a:pt x="5896" y="8595"/>
                    </a:cubicBezTo>
                    <a:cubicBezTo>
                      <a:pt x="6262" y="8405"/>
                      <a:pt x="7014" y="8083"/>
                      <a:pt x="7247" y="7778"/>
                    </a:cubicBezTo>
                    <a:cubicBezTo>
                      <a:pt x="7481" y="7473"/>
                      <a:pt x="7240" y="6977"/>
                      <a:pt x="7297" y="6764"/>
                    </a:cubicBezTo>
                    <a:cubicBezTo>
                      <a:pt x="7354" y="6552"/>
                      <a:pt x="7475" y="6617"/>
                      <a:pt x="7587" y="6503"/>
                    </a:cubicBezTo>
                    <a:cubicBezTo>
                      <a:pt x="7699" y="6389"/>
                      <a:pt x="7797" y="6339"/>
                      <a:pt x="7969" y="6078"/>
                    </a:cubicBezTo>
                    <a:cubicBezTo>
                      <a:pt x="8141" y="5817"/>
                      <a:pt x="8490" y="5240"/>
                      <a:pt x="8619" y="4935"/>
                    </a:cubicBezTo>
                    <a:cubicBezTo>
                      <a:pt x="8748" y="4630"/>
                      <a:pt x="8651" y="4537"/>
                      <a:pt x="8743" y="4248"/>
                    </a:cubicBezTo>
                    <a:cubicBezTo>
                      <a:pt x="8835" y="3959"/>
                      <a:pt x="9159" y="3568"/>
                      <a:pt x="9173" y="3203"/>
                    </a:cubicBezTo>
                    <a:cubicBezTo>
                      <a:pt x="9187" y="2838"/>
                      <a:pt x="8630" y="2299"/>
                      <a:pt x="8826" y="2059"/>
                    </a:cubicBezTo>
                    <a:cubicBezTo>
                      <a:pt x="9022" y="1819"/>
                      <a:pt x="9841" y="1863"/>
                      <a:pt x="10348" y="1765"/>
                    </a:cubicBezTo>
                    <a:lnTo>
                      <a:pt x="9913" y="882"/>
                    </a:lnTo>
                    <a:lnTo>
                      <a:pt x="9574" y="32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3" name="Freeform 242"/>
              <p:cNvSpPr>
                <a:spLocks/>
              </p:cNvSpPr>
              <p:nvPr/>
            </p:nvSpPr>
            <p:spPr bwMode="auto">
              <a:xfrm>
                <a:off x="8144524" y="3779903"/>
                <a:ext cx="135023" cy="164913"/>
              </a:xfrm>
              <a:custGeom>
                <a:avLst/>
                <a:gdLst>
                  <a:gd name="T0" fmla="*/ 2147483647 w 90"/>
                  <a:gd name="T1" fmla="*/ 2147483647 h 78"/>
                  <a:gd name="T2" fmla="*/ 2147483647 w 90"/>
                  <a:gd name="T3" fmla="*/ 2147483647 h 78"/>
                  <a:gd name="T4" fmla="*/ 2147483647 w 90"/>
                  <a:gd name="T5" fmla="*/ 2147483647 h 78"/>
                  <a:gd name="T6" fmla="*/ 2147483647 w 90"/>
                  <a:gd name="T7" fmla="*/ 2147483647 h 78"/>
                  <a:gd name="T8" fmla="*/ 2147483647 w 90"/>
                  <a:gd name="T9" fmla="*/ 0 h 78"/>
                  <a:gd name="T10" fmla="*/ 2147483647 w 90"/>
                  <a:gd name="T11" fmla="*/ 0 h 78"/>
                  <a:gd name="T12" fmla="*/ 2147483647 w 90"/>
                  <a:gd name="T13" fmla="*/ 2147483647 h 78"/>
                  <a:gd name="T14" fmla="*/ 0 w 90"/>
                  <a:gd name="T15" fmla="*/ 2147483647 h 78"/>
                  <a:gd name="T16" fmla="*/ 2147483647 w 90"/>
                  <a:gd name="T17" fmla="*/ 2147483647 h 78"/>
                  <a:gd name="T18" fmla="*/ 2147483647 w 90"/>
                  <a:gd name="T19" fmla="*/ 2147483647 h 78"/>
                  <a:gd name="T20" fmla="*/ 2147483647 w 90"/>
                  <a:gd name="T21" fmla="*/ 2147483647 h 78"/>
                  <a:gd name="T22" fmla="*/ 2147483647 w 90"/>
                  <a:gd name="T23" fmla="*/ 2147483647 h 78"/>
                  <a:gd name="T24" fmla="*/ 2147483647 w 90"/>
                  <a:gd name="T25" fmla="*/ 2147483647 h 78"/>
                  <a:gd name="T26" fmla="*/ 2147483647 w 90"/>
                  <a:gd name="T27" fmla="*/ 2147483647 h 78"/>
                  <a:gd name="T28" fmla="*/ 2147483647 w 90"/>
                  <a:gd name="T29" fmla="*/ 2147483647 h 7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0" h="78">
                    <a:moveTo>
                      <a:pt x="72" y="42"/>
                    </a:moveTo>
                    <a:lnTo>
                      <a:pt x="78" y="30"/>
                    </a:lnTo>
                    <a:lnTo>
                      <a:pt x="84" y="18"/>
                    </a:lnTo>
                    <a:lnTo>
                      <a:pt x="48" y="12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0"/>
                    </a:lnTo>
                    <a:lnTo>
                      <a:pt x="18" y="78"/>
                    </a:lnTo>
                    <a:lnTo>
                      <a:pt x="54" y="72"/>
                    </a:lnTo>
                    <a:lnTo>
                      <a:pt x="78" y="66"/>
                    </a:lnTo>
                    <a:lnTo>
                      <a:pt x="84" y="72"/>
                    </a:lnTo>
                    <a:lnTo>
                      <a:pt x="90" y="48"/>
                    </a:lnTo>
                    <a:lnTo>
                      <a:pt x="72" y="4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4" name="Freeform 243"/>
              <p:cNvSpPr>
                <a:spLocks/>
              </p:cNvSpPr>
              <p:nvPr/>
            </p:nvSpPr>
            <p:spPr bwMode="auto">
              <a:xfrm>
                <a:off x="7853561" y="3561915"/>
                <a:ext cx="256732" cy="144062"/>
              </a:xfrm>
              <a:custGeom>
                <a:avLst/>
                <a:gdLst>
                  <a:gd name="T0" fmla="*/ 2147483647 w 10000"/>
                  <a:gd name="T1" fmla="*/ 243402179 h 11631"/>
                  <a:gd name="T2" fmla="*/ 2147483647 w 10000"/>
                  <a:gd name="T3" fmla="*/ 201909865 h 11631"/>
                  <a:gd name="T4" fmla="*/ 1716206681 w 10000"/>
                  <a:gd name="T5" fmla="*/ 52554460 h 11631"/>
                  <a:gd name="T6" fmla="*/ 729640913 w 10000"/>
                  <a:gd name="T7" fmla="*/ 0 h 11631"/>
                  <a:gd name="T8" fmla="*/ 0 w 10000"/>
                  <a:gd name="T9" fmla="*/ 216853640 h 11631"/>
                  <a:gd name="T10" fmla="*/ 2147483647 w 10000"/>
                  <a:gd name="T11" fmla="*/ 419168950 h 11631"/>
                  <a:gd name="T12" fmla="*/ 2147483647 w 10000"/>
                  <a:gd name="T13" fmla="*/ 463190339 h 11631"/>
                  <a:gd name="T14" fmla="*/ 2147483647 w 10000"/>
                  <a:gd name="T15" fmla="*/ 525135769 h 11631"/>
                  <a:gd name="T16" fmla="*/ 2147483647 w 10000"/>
                  <a:gd name="T17" fmla="*/ 393253317 h 11631"/>
                  <a:gd name="T18" fmla="*/ 2147483647 w 10000"/>
                  <a:gd name="T19" fmla="*/ 366976575 h 11631"/>
                  <a:gd name="T20" fmla="*/ 2147483647 w 10000"/>
                  <a:gd name="T21" fmla="*/ 305167054 h 11631"/>
                  <a:gd name="T22" fmla="*/ 2147483647 w 10000"/>
                  <a:gd name="T23" fmla="*/ 298981436 h 11631"/>
                  <a:gd name="T24" fmla="*/ 2147483647 w 10000"/>
                  <a:gd name="T25" fmla="*/ 243402179 h 116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0000" h="11631">
                    <a:moveTo>
                      <a:pt x="7686" y="5391"/>
                    </a:moveTo>
                    <a:lnTo>
                      <a:pt x="5498" y="4472"/>
                    </a:lnTo>
                    <a:lnTo>
                      <a:pt x="2084" y="1164"/>
                    </a:lnTo>
                    <a:lnTo>
                      <a:pt x="886" y="0"/>
                    </a:lnTo>
                    <a:lnTo>
                      <a:pt x="0" y="4803"/>
                    </a:lnTo>
                    <a:lnTo>
                      <a:pt x="3459" y="9284"/>
                    </a:lnTo>
                    <a:lnTo>
                      <a:pt x="5903" y="10259"/>
                    </a:lnTo>
                    <a:lnTo>
                      <a:pt x="8016" y="11631"/>
                    </a:lnTo>
                    <a:lnTo>
                      <a:pt x="8676" y="8710"/>
                    </a:lnTo>
                    <a:lnTo>
                      <a:pt x="10000" y="8128"/>
                    </a:lnTo>
                    <a:lnTo>
                      <a:pt x="8915" y="6759"/>
                    </a:lnTo>
                    <a:lnTo>
                      <a:pt x="8310" y="6622"/>
                    </a:lnTo>
                    <a:cubicBezTo>
                      <a:pt x="8207" y="6039"/>
                      <a:pt x="7790" y="5973"/>
                      <a:pt x="7686" y="5391"/>
                    </a:cubicBez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5" name="Freeform 244"/>
              <p:cNvSpPr>
                <a:spLocks/>
              </p:cNvSpPr>
              <p:nvPr/>
            </p:nvSpPr>
            <p:spPr bwMode="auto">
              <a:xfrm>
                <a:off x="8270038" y="3724932"/>
                <a:ext cx="323293" cy="583829"/>
              </a:xfrm>
              <a:custGeom>
                <a:avLst/>
                <a:gdLst>
                  <a:gd name="T0" fmla="*/ 61661990 w 12864"/>
                  <a:gd name="T1" fmla="*/ 0 h 10000"/>
                  <a:gd name="T2" fmla="*/ 48236946 w 12864"/>
                  <a:gd name="T3" fmla="*/ 73483611 h 10000"/>
                  <a:gd name="T4" fmla="*/ 41690569 w 12864"/>
                  <a:gd name="T5" fmla="*/ 93173579 h 10000"/>
                  <a:gd name="T6" fmla="*/ 39619366 w 12864"/>
                  <a:gd name="T7" fmla="*/ 70552551 h 10000"/>
                  <a:gd name="T8" fmla="*/ 17105342 w 12864"/>
                  <a:gd name="T9" fmla="*/ 177087862 h 10000"/>
                  <a:gd name="T10" fmla="*/ 3337878 w 12864"/>
                  <a:gd name="T11" fmla="*/ 316435825 h 10000"/>
                  <a:gd name="T12" fmla="*/ 0 w 12864"/>
                  <a:gd name="T13" fmla="*/ 413360432 h 10000"/>
                  <a:gd name="T14" fmla="*/ 22800976 w 12864"/>
                  <a:gd name="T15" fmla="*/ 632988803 h 10000"/>
                  <a:gd name="T16" fmla="*/ 17678386 w 12864"/>
                  <a:gd name="T17" fmla="*/ 751946328 h 10000"/>
                  <a:gd name="T18" fmla="*/ 43928156 w 12864"/>
                  <a:gd name="T19" fmla="*/ 774916368 h 10000"/>
                  <a:gd name="T20" fmla="*/ 58990009 w 12864"/>
                  <a:gd name="T21" fmla="*/ 770933430 h 10000"/>
                  <a:gd name="T22" fmla="*/ 50603933 w 12864"/>
                  <a:gd name="T23" fmla="*/ 678697022 h 10000"/>
                  <a:gd name="T24" fmla="*/ 56142434 w 12864"/>
                  <a:gd name="T25" fmla="*/ 703778055 h 10000"/>
                  <a:gd name="T26" fmla="*/ 61791830 w 12864"/>
                  <a:gd name="T27" fmla="*/ 838323062 h 10000"/>
                  <a:gd name="T28" fmla="*/ 68310032 w 12864"/>
                  <a:gd name="T29" fmla="*/ 939347759 h 10000"/>
                  <a:gd name="T30" fmla="*/ 69863240 w 12864"/>
                  <a:gd name="T31" fmla="*/ 1171986453 h 10000"/>
                  <a:gd name="T32" fmla="*/ 83279473 w 12864"/>
                  <a:gd name="T33" fmla="*/ 1041192475 h 10000"/>
                  <a:gd name="T34" fmla="*/ 77463712 w 12864"/>
                  <a:gd name="T35" fmla="*/ 812773420 h 10000"/>
                  <a:gd name="T36" fmla="*/ 67986556 w 12864"/>
                  <a:gd name="T37" fmla="*/ 747843842 h 10000"/>
                  <a:gd name="T38" fmla="*/ 72720508 w 12864"/>
                  <a:gd name="T39" fmla="*/ 695924540 h 10000"/>
                  <a:gd name="T40" fmla="*/ 71925212 w 12864"/>
                  <a:gd name="T41" fmla="*/ 652795923 h 10000"/>
                  <a:gd name="T42" fmla="*/ 59295024 w 12864"/>
                  <a:gd name="T43" fmla="*/ 561967642 h 10000"/>
                  <a:gd name="T44" fmla="*/ 65610338 w 12864"/>
                  <a:gd name="T45" fmla="*/ 492820822 h 10000"/>
                  <a:gd name="T46" fmla="*/ 73191887 w 12864"/>
                  <a:gd name="T47" fmla="*/ 491766548 h 10000"/>
                  <a:gd name="T48" fmla="*/ 89548570 w 12864"/>
                  <a:gd name="T49" fmla="*/ 447815517 h 10000"/>
                  <a:gd name="T50" fmla="*/ 95484498 w 12864"/>
                  <a:gd name="T51" fmla="*/ 410195117 h 10000"/>
                  <a:gd name="T52" fmla="*/ 102770284 w 12864"/>
                  <a:gd name="T53" fmla="*/ 351830476 h 10000"/>
                  <a:gd name="T54" fmla="*/ 118941700 w 12864"/>
                  <a:gd name="T55" fmla="*/ 341165449 h 10000"/>
                  <a:gd name="T56" fmla="*/ 113393948 w 12864"/>
                  <a:gd name="T57" fmla="*/ 240492209 h 10000"/>
                  <a:gd name="T58" fmla="*/ 102187569 w 12864"/>
                  <a:gd name="T59" fmla="*/ 202403199 h 10000"/>
                  <a:gd name="T60" fmla="*/ 87921012 w 12864"/>
                  <a:gd name="T61" fmla="*/ 190447247 h 10000"/>
                  <a:gd name="T62" fmla="*/ 71915960 w 12864"/>
                  <a:gd name="T63" fmla="*/ 200526512 h 10000"/>
                  <a:gd name="T64" fmla="*/ 68698230 w 12864"/>
                  <a:gd name="T65" fmla="*/ 206620442 h 10000"/>
                  <a:gd name="T66" fmla="*/ 65610338 w 12864"/>
                  <a:gd name="T67" fmla="*/ 181658958 h 10000"/>
                  <a:gd name="T68" fmla="*/ 72720508 w 12864"/>
                  <a:gd name="T69" fmla="*/ 146967173 h 10000"/>
                  <a:gd name="T70" fmla="*/ 72720508 w 12864"/>
                  <a:gd name="T71" fmla="*/ 56256044 h 10000"/>
                  <a:gd name="T72" fmla="*/ 61661990 w 12864"/>
                  <a:gd name="T73" fmla="*/ 0 h 1000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2864" h="10000">
                    <a:moveTo>
                      <a:pt x="6669" y="0"/>
                    </a:moveTo>
                    <a:lnTo>
                      <a:pt x="5217" y="627"/>
                    </a:lnTo>
                    <a:lnTo>
                      <a:pt x="4509" y="795"/>
                    </a:lnTo>
                    <a:lnTo>
                      <a:pt x="4285" y="602"/>
                    </a:lnTo>
                    <a:lnTo>
                      <a:pt x="1850" y="1511"/>
                    </a:lnTo>
                    <a:lnTo>
                      <a:pt x="361" y="2700"/>
                    </a:lnTo>
                    <a:lnTo>
                      <a:pt x="0" y="3527"/>
                    </a:lnTo>
                    <a:lnTo>
                      <a:pt x="2466" y="5401"/>
                    </a:lnTo>
                    <a:lnTo>
                      <a:pt x="1912" y="6416"/>
                    </a:lnTo>
                    <a:cubicBezTo>
                      <a:pt x="2658" y="6304"/>
                      <a:pt x="4006" y="6725"/>
                      <a:pt x="4751" y="6612"/>
                    </a:cubicBezTo>
                    <a:lnTo>
                      <a:pt x="6380" y="6578"/>
                    </a:lnTo>
                    <a:lnTo>
                      <a:pt x="5473" y="5791"/>
                    </a:lnTo>
                    <a:lnTo>
                      <a:pt x="6072" y="6005"/>
                    </a:lnTo>
                    <a:lnTo>
                      <a:pt x="6683" y="7153"/>
                    </a:lnTo>
                    <a:lnTo>
                      <a:pt x="7388" y="8015"/>
                    </a:lnTo>
                    <a:cubicBezTo>
                      <a:pt x="7359" y="8285"/>
                      <a:pt x="7584" y="9729"/>
                      <a:pt x="7556" y="10000"/>
                    </a:cubicBezTo>
                    <a:lnTo>
                      <a:pt x="9007" y="8884"/>
                    </a:lnTo>
                    <a:lnTo>
                      <a:pt x="8378" y="6935"/>
                    </a:lnTo>
                    <a:lnTo>
                      <a:pt x="7353" y="6381"/>
                    </a:lnTo>
                    <a:lnTo>
                      <a:pt x="7865" y="5938"/>
                    </a:lnTo>
                    <a:cubicBezTo>
                      <a:pt x="7836" y="5815"/>
                      <a:pt x="7808" y="5693"/>
                      <a:pt x="7779" y="5570"/>
                    </a:cubicBezTo>
                    <a:lnTo>
                      <a:pt x="6413" y="4795"/>
                    </a:lnTo>
                    <a:lnTo>
                      <a:pt x="7096" y="4205"/>
                    </a:lnTo>
                    <a:lnTo>
                      <a:pt x="7916" y="4196"/>
                    </a:lnTo>
                    <a:lnTo>
                      <a:pt x="9685" y="3821"/>
                    </a:lnTo>
                    <a:cubicBezTo>
                      <a:pt x="9793" y="3687"/>
                      <a:pt x="10219" y="3634"/>
                      <a:pt x="10327" y="3500"/>
                    </a:cubicBezTo>
                    <a:lnTo>
                      <a:pt x="11115" y="3002"/>
                    </a:lnTo>
                    <a:cubicBezTo>
                      <a:pt x="11093" y="2923"/>
                      <a:pt x="12886" y="2990"/>
                      <a:pt x="12864" y="2911"/>
                    </a:cubicBezTo>
                    <a:lnTo>
                      <a:pt x="12264" y="2052"/>
                    </a:lnTo>
                    <a:cubicBezTo>
                      <a:pt x="12238" y="1992"/>
                      <a:pt x="11078" y="1787"/>
                      <a:pt x="11052" y="1727"/>
                    </a:cubicBezTo>
                    <a:cubicBezTo>
                      <a:pt x="11067" y="1385"/>
                      <a:pt x="9494" y="1967"/>
                      <a:pt x="9509" y="1625"/>
                    </a:cubicBezTo>
                    <a:lnTo>
                      <a:pt x="7778" y="1711"/>
                    </a:lnTo>
                    <a:lnTo>
                      <a:pt x="7430" y="1763"/>
                    </a:lnTo>
                    <a:lnTo>
                      <a:pt x="7096" y="1550"/>
                    </a:lnTo>
                    <a:lnTo>
                      <a:pt x="7865" y="1254"/>
                    </a:lnTo>
                    <a:lnTo>
                      <a:pt x="7865" y="480"/>
                    </a:lnTo>
                    <a:lnTo>
                      <a:pt x="6669" y="0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6" name="Freeform 245"/>
              <p:cNvSpPr>
                <a:spLocks/>
              </p:cNvSpPr>
              <p:nvPr/>
            </p:nvSpPr>
            <p:spPr bwMode="auto">
              <a:xfrm>
                <a:off x="8135016" y="3645319"/>
                <a:ext cx="106497" cy="58761"/>
              </a:xfrm>
              <a:custGeom>
                <a:avLst/>
                <a:gdLst>
                  <a:gd name="T0" fmla="*/ 0 w 348468"/>
                  <a:gd name="T1" fmla="*/ 2314 h 191264"/>
                  <a:gd name="T2" fmla="*/ 1695 w 348468"/>
                  <a:gd name="T3" fmla="*/ 3248 h 191264"/>
                  <a:gd name="T4" fmla="*/ 2694 w 348468"/>
                  <a:gd name="T5" fmla="*/ 2759 h 191264"/>
                  <a:gd name="T6" fmla="*/ 3607 w 348468"/>
                  <a:gd name="T7" fmla="*/ 3204 h 191264"/>
                  <a:gd name="T8" fmla="*/ 5389 w 348468"/>
                  <a:gd name="T9" fmla="*/ 2848 h 191264"/>
                  <a:gd name="T10" fmla="*/ 5780 w 348468"/>
                  <a:gd name="T11" fmla="*/ 1780 h 191264"/>
                  <a:gd name="T12" fmla="*/ 4215 w 348468"/>
                  <a:gd name="T13" fmla="*/ 89 h 191264"/>
                  <a:gd name="T14" fmla="*/ 2781 w 348468"/>
                  <a:gd name="T15" fmla="*/ 356 h 191264"/>
                  <a:gd name="T16" fmla="*/ 1912 w 348468"/>
                  <a:gd name="T17" fmla="*/ 0 h 191264"/>
                  <a:gd name="T18" fmla="*/ 478 w 348468"/>
                  <a:gd name="T19" fmla="*/ 1246 h 191264"/>
                  <a:gd name="T20" fmla="*/ 0 w 348468"/>
                  <a:gd name="T21" fmla="*/ 2314 h 1912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8468" h="191264">
                    <a:moveTo>
                      <a:pt x="0" y="136243"/>
                    </a:moveTo>
                    <a:lnTo>
                      <a:pt x="102182" y="191264"/>
                    </a:lnTo>
                    <a:lnTo>
                      <a:pt x="162443" y="162443"/>
                    </a:lnTo>
                    <a:lnTo>
                      <a:pt x="217465" y="188644"/>
                    </a:lnTo>
                    <a:lnTo>
                      <a:pt x="324887" y="167683"/>
                    </a:lnTo>
                    <a:lnTo>
                      <a:pt x="348468" y="104802"/>
                    </a:lnTo>
                    <a:lnTo>
                      <a:pt x="254145" y="5240"/>
                    </a:lnTo>
                    <a:lnTo>
                      <a:pt x="167684" y="20960"/>
                    </a:lnTo>
                    <a:lnTo>
                      <a:pt x="115282" y="0"/>
                    </a:lnTo>
                    <a:lnTo>
                      <a:pt x="28821" y="73361"/>
                    </a:lnTo>
                    <a:lnTo>
                      <a:pt x="0" y="136243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7" name="Freeform 246"/>
              <p:cNvSpPr>
                <a:spLocks/>
              </p:cNvSpPr>
              <p:nvPr/>
            </p:nvSpPr>
            <p:spPr bwMode="auto">
              <a:xfrm>
                <a:off x="8541985" y="4413016"/>
                <a:ext cx="154039" cy="176287"/>
              </a:xfrm>
              <a:custGeom>
                <a:avLst/>
                <a:gdLst>
                  <a:gd name="T0" fmla="*/ 0 w 675"/>
                  <a:gd name="T1" fmla="*/ 2147483647 h 773"/>
                  <a:gd name="T2" fmla="*/ 2147483647 w 675"/>
                  <a:gd name="T3" fmla="*/ 2147483647 h 773"/>
                  <a:gd name="T4" fmla="*/ 2147483647 w 675"/>
                  <a:gd name="T5" fmla="*/ 2147483647 h 773"/>
                  <a:gd name="T6" fmla="*/ 2147483647 w 675"/>
                  <a:gd name="T7" fmla="*/ 2147483647 h 773"/>
                  <a:gd name="T8" fmla="*/ 2147483647 w 675"/>
                  <a:gd name="T9" fmla="*/ 2147483647 h 773"/>
                  <a:gd name="T10" fmla="*/ 2147483647 w 675"/>
                  <a:gd name="T11" fmla="*/ 2147483647 h 773"/>
                  <a:gd name="T12" fmla="*/ 2147483647 w 675"/>
                  <a:gd name="T13" fmla="*/ 2147483647 h 773"/>
                  <a:gd name="T14" fmla="*/ 2147483647 w 675"/>
                  <a:gd name="T15" fmla="*/ 2147483647 h 773"/>
                  <a:gd name="T16" fmla="*/ 2147483647 w 675"/>
                  <a:gd name="T17" fmla="*/ 2147483647 h 773"/>
                  <a:gd name="T18" fmla="*/ 2147483647 w 675"/>
                  <a:gd name="T19" fmla="*/ 2147483647 h 773"/>
                  <a:gd name="T20" fmla="*/ 2147483647 w 675"/>
                  <a:gd name="T21" fmla="*/ 2147483647 h 773"/>
                  <a:gd name="T22" fmla="*/ 2147483647 w 675"/>
                  <a:gd name="T23" fmla="*/ 2147483647 h 773"/>
                  <a:gd name="T24" fmla="*/ 2147483647 w 675"/>
                  <a:gd name="T25" fmla="*/ 2147483647 h 773"/>
                  <a:gd name="T26" fmla="*/ 2147483647 w 675"/>
                  <a:gd name="T27" fmla="*/ 0 h 773"/>
                  <a:gd name="T28" fmla="*/ 0 w 675"/>
                  <a:gd name="T29" fmla="*/ 2147483647 h 77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75" h="773">
                    <a:moveTo>
                      <a:pt x="0" y="41"/>
                    </a:moveTo>
                    <a:lnTo>
                      <a:pt x="75" y="339"/>
                    </a:lnTo>
                    <a:lnTo>
                      <a:pt x="273" y="579"/>
                    </a:lnTo>
                    <a:lnTo>
                      <a:pt x="605" y="769"/>
                    </a:lnTo>
                    <a:lnTo>
                      <a:pt x="675" y="773"/>
                    </a:lnTo>
                    <a:lnTo>
                      <a:pt x="563" y="583"/>
                    </a:lnTo>
                    <a:lnTo>
                      <a:pt x="493" y="521"/>
                    </a:lnTo>
                    <a:lnTo>
                      <a:pt x="493" y="269"/>
                    </a:lnTo>
                    <a:lnTo>
                      <a:pt x="323" y="78"/>
                    </a:lnTo>
                    <a:lnTo>
                      <a:pt x="286" y="58"/>
                    </a:lnTo>
                    <a:lnTo>
                      <a:pt x="253" y="111"/>
                    </a:lnTo>
                    <a:lnTo>
                      <a:pt x="141" y="128"/>
                    </a:lnTo>
                    <a:lnTo>
                      <a:pt x="145" y="70"/>
                    </a:lnTo>
                    <a:lnTo>
                      <a:pt x="17" y="0"/>
                    </a:lnTo>
                    <a:lnTo>
                      <a:pt x="0" y="41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8" name="Freeform 247"/>
              <p:cNvSpPr>
                <a:spLocks/>
              </p:cNvSpPr>
              <p:nvPr/>
            </p:nvSpPr>
            <p:spPr bwMode="auto">
              <a:xfrm>
                <a:off x="8583823" y="3867098"/>
                <a:ext cx="239617" cy="468201"/>
              </a:xfrm>
              <a:custGeom>
                <a:avLst/>
                <a:gdLst>
                  <a:gd name="T0" fmla="*/ 2147483647 w 138"/>
                  <a:gd name="T1" fmla="*/ 0 h 271"/>
                  <a:gd name="T2" fmla="*/ 2147483647 w 138"/>
                  <a:gd name="T3" fmla="*/ 0 h 271"/>
                  <a:gd name="T4" fmla="*/ 0 w 138"/>
                  <a:gd name="T5" fmla="*/ 2147483647 h 271"/>
                  <a:gd name="T6" fmla="*/ 2147483647 w 138"/>
                  <a:gd name="T7" fmla="*/ 2147483647 h 271"/>
                  <a:gd name="T8" fmla="*/ 2147483647 w 138"/>
                  <a:gd name="T9" fmla="*/ 2147483647 h 271"/>
                  <a:gd name="T10" fmla="*/ 2147483647 w 138"/>
                  <a:gd name="T11" fmla="*/ 2147483647 h 271"/>
                  <a:gd name="T12" fmla="*/ 2147483647 w 138"/>
                  <a:gd name="T13" fmla="*/ 2147483647 h 271"/>
                  <a:gd name="T14" fmla="*/ 2147483647 w 138"/>
                  <a:gd name="T15" fmla="*/ 2147483647 h 271"/>
                  <a:gd name="T16" fmla="*/ 2147483647 w 138"/>
                  <a:gd name="T17" fmla="*/ 2147483647 h 271"/>
                  <a:gd name="T18" fmla="*/ 2147483647 w 138"/>
                  <a:gd name="T19" fmla="*/ 2147483647 h 271"/>
                  <a:gd name="T20" fmla="*/ 2147483647 w 138"/>
                  <a:gd name="T21" fmla="*/ 2147483647 h 271"/>
                  <a:gd name="T22" fmla="*/ 2147483647 w 138"/>
                  <a:gd name="T23" fmla="*/ 2147483647 h 271"/>
                  <a:gd name="T24" fmla="*/ 2147483647 w 138"/>
                  <a:gd name="T25" fmla="*/ 2147483647 h 271"/>
                  <a:gd name="T26" fmla="*/ 2147483647 w 138"/>
                  <a:gd name="T27" fmla="*/ 2147483647 h 271"/>
                  <a:gd name="T28" fmla="*/ 2147483647 w 138"/>
                  <a:gd name="T29" fmla="*/ 2147483647 h 271"/>
                  <a:gd name="T30" fmla="*/ 2147483647 w 138"/>
                  <a:gd name="T31" fmla="*/ 2147483647 h 271"/>
                  <a:gd name="T32" fmla="*/ 2147483647 w 138"/>
                  <a:gd name="T33" fmla="*/ 2147483647 h 271"/>
                  <a:gd name="T34" fmla="*/ 2147483647 w 138"/>
                  <a:gd name="T35" fmla="*/ 2147483647 h 271"/>
                  <a:gd name="T36" fmla="*/ 2147483647 w 138"/>
                  <a:gd name="T37" fmla="*/ 2147483647 h 271"/>
                  <a:gd name="T38" fmla="*/ 2147483647 w 138"/>
                  <a:gd name="T39" fmla="*/ 2147483647 h 271"/>
                  <a:gd name="T40" fmla="*/ 2147483647 w 138"/>
                  <a:gd name="T41" fmla="*/ 2147483647 h 271"/>
                  <a:gd name="T42" fmla="*/ 2147483647 w 138"/>
                  <a:gd name="T43" fmla="*/ 2147483647 h 271"/>
                  <a:gd name="T44" fmla="*/ 2147483647 w 138"/>
                  <a:gd name="T45" fmla="*/ 2147483647 h 271"/>
                  <a:gd name="T46" fmla="*/ 2147483647 w 138"/>
                  <a:gd name="T47" fmla="*/ 2147483647 h 271"/>
                  <a:gd name="T48" fmla="*/ 2147483647 w 138"/>
                  <a:gd name="T49" fmla="*/ 2147483647 h 271"/>
                  <a:gd name="T50" fmla="*/ 2147483647 w 138"/>
                  <a:gd name="T51" fmla="*/ 2147483647 h 271"/>
                  <a:gd name="T52" fmla="*/ 2147483647 w 138"/>
                  <a:gd name="T53" fmla="*/ 2147483647 h 271"/>
                  <a:gd name="T54" fmla="*/ 2147483647 w 138"/>
                  <a:gd name="T55" fmla="*/ 2147483647 h 271"/>
                  <a:gd name="T56" fmla="*/ 2147483647 w 138"/>
                  <a:gd name="T57" fmla="*/ 0 h 2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38" h="271">
                    <a:moveTo>
                      <a:pt x="66" y="0"/>
                    </a:moveTo>
                    <a:lnTo>
                      <a:pt x="6" y="0"/>
                    </a:lnTo>
                    <a:lnTo>
                      <a:pt x="0" y="24"/>
                    </a:lnTo>
                    <a:lnTo>
                      <a:pt x="6" y="24"/>
                    </a:lnTo>
                    <a:lnTo>
                      <a:pt x="18" y="42"/>
                    </a:lnTo>
                    <a:lnTo>
                      <a:pt x="36" y="48"/>
                    </a:lnTo>
                    <a:lnTo>
                      <a:pt x="42" y="60"/>
                    </a:lnTo>
                    <a:lnTo>
                      <a:pt x="36" y="72"/>
                    </a:lnTo>
                    <a:lnTo>
                      <a:pt x="54" y="96"/>
                    </a:lnTo>
                    <a:lnTo>
                      <a:pt x="78" y="126"/>
                    </a:lnTo>
                    <a:lnTo>
                      <a:pt x="96" y="144"/>
                    </a:lnTo>
                    <a:lnTo>
                      <a:pt x="96" y="175"/>
                    </a:lnTo>
                    <a:lnTo>
                      <a:pt x="96" y="211"/>
                    </a:lnTo>
                    <a:lnTo>
                      <a:pt x="78" y="223"/>
                    </a:lnTo>
                    <a:lnTo>
                      <a:pt x="60" y="229"/>
                    </a:lnTo>
                    <a:lnTo>
                      <a:pt x="54" y="241"/>
                    </a:lnTo>
                    <a:lnTo>
                      <a:pt x="42" y="247"/>
                    </a:lnTo>
                    <a:lnTo>
                      <a:pt x="48" y="253"/>
                    </a:lnTo>
                    <a:lnTo>
                      <a:pt x="66" y="271"/>
                    </a:lnTo>
                    <a:lnTo>
                      <a:pt x="108" y="241"/>
                    </a:lnTo>
                    <a:lnTo>
                      <a:pt x="138" y="211"/>
                    </a:lnTo>
                    <a:lnTo>
                      <a:pt x="114" y="132"/>
                    </a:lnTo>
                    <a:lnTo>
                      <a:pt x="102" y="114"/>
                    </a:lnTo>
                    <a:lnTo>
                      <a:pt x="78" y="84"/>
                    </a:lnTo>
                    <a:lnTo>
                      <a:pt x="66" y="60"/>
                    </a:lnTo>
                    <a:lnTo>
                      <a:pt x="78" y="48"/>
                    </a:lnTo>
                    <a:lnTo>
                      <a:pt x="96" y="36"/>
                    </a:lnTo>
                    <a:lnTo>
                      <a:pt x="90" y="18"/>
                    </a:lnTo>
                    <a:lnTo>
                      <a:pt x="66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9" name="Freeform 248"/>
              <p:cNvSpPr>
                <a:spLocks/>
              </p:cNvSpPr>
              <p:nvPr/>
            </p:nvSpPr>
            <p:spPr bwMode="auto">
              <a:xfrm>
                <a:off x="8429783" y="3944816"/>
                <a:ext cx="266241" cy="477679"/>
              </a:xfrm>
              <a:custGeom>
                <a:avLst/>
                <a:gdLst>
                  <a:gd name="T0" fmla="*/ 2147483647 w 107"/>
                  <a:gd name="T1" fmla="*/ 2147483647 h 190"/>
                  <a:gd name="T2" fmla="*/ 0 w 107"/>
                  <a:gd name="T3" fmla="*/ 2147483647 h 190"/>
                  <a:gd name="T4" fmla="*/ 2147483647 w 107"/>
                  <a:gd name="T5" fmla="*/ 2147483647 h 190"/>
                  <a:gd name="T6" fmla="*/ 2147483647 w 107"/>
                  <a:gd name="T7" fmla="*/ 2147483647 h 190"/>
                  <a:gd name="T8" fmla="*/ 2147483647 w 107"/>
                  <a:gd name="T9" fmla="*/ 2147483647 h 190"/>
                  <a:gd name="T10" fmla="*/ 2147483647 w 107"/>
                  <a:gd name="T11" fmla="*/ 2147483647 h 190"/>
                  <a:gd name="T12" fmla="*/ 2147483647 w 107"/>
                  <a:gd name="T13" fmla="*/ 2147483647 h 190"/>
                  <a:gd name="T14" fmla="*/ 2147483647 w 107"/>
                  <a:gd name="T15" fmla="*/ 2147483647 h 190"/>
                  <a:gd name="T16" fmla="*/ 2147483647 w 107"/>
                  <a:gd name="T17" fmla="*/ 2147483647 h 190"/>
                  <a:gd name="T18" fmla="*/ 2147483647 w 107"/>
                  <a:gd name="T19" fmla="*/ 2147483647 h 190"/>
                  <a:gd name="T20" fmla="*/ 2147483647 w 107"/>
                  <a:gd name="T21" fmla="*/ 2147483647 h 190"/>
                  <a:gd name="T22" fmla="*/ 2147483647 w 107"/>
                  <a:gd name="T23" fmla="*/ 2147483647 h 190"/>
                  <a:gd name="T24" fmla="*/ 2147483647 w 107"/>
                  <a:gd name="T25" fmla="*/ 2147483647 h 190"/>
                  <a:gd name="T26" fmla="*/ 2147483647 w 107"/>
                  <a:gd name="T27" fmla="*/ 2147483647 h 190"/>
                  <a:gd name="T28" fmla="*/ 2147483647 w 107"/>
                  <a:gd name="T29" fmla="*/ 2147483647 h 190"/>
                  <a:gd name="T30" fmla="*/ 2147483647 w 107"/>
                  <a:gd name="T31" fmla="*/ 2147483647 h 190"/>
                  <a:gd name="T32" fmla="*/ 2147483647 w 107"/>
                  <a:gd name="T33" fmla="*/ 2147483647 h 190"/>
                  <a:gd name="T34" fmla="*/ 2147483647 w 107"/>
                  <a:gd name="T35" fmla="*/ 2147483647 h 190"/>
                  <a:gd name="T36" fmla="*/ 2147483647 w 107"/>
                  <a:gd name="T37" fmla="*/ 2147483647 h 190"/>
                  <a:gd name="T38" fmla="*/ 2147483647 w 107"/>
                  <a:gd name="T39" fmla="*/ 2147483647 h 190"/>
                  <a:gd name="T40" fmla="*/ 2147483647 w 107"/>
                  <a:gd name="T41" fmla="*/ 2147483647 h 190"/>
                  <a:gd name="T42" fmla="*/ 2147483647 w 107"/>
                  <a:gd name="T43" fmla="*/ 2147483647 h 190"/>
                  <a:gd name="T44" fmla="*/ 2147483647 w 107"/>
                  <a:gd name="T45" fmla="*/ 2147483647 h 190"/>
                  <a:gd name="T46" fmla="*/ 2147483647 w 107"/>
                  <a:gd name="T47" fmla="*/ 2147483647 h 190"/>
                  <a:gd name="T48" fmla="*/ 2147483647 w 107"/>
                  <a:gd name="T49" fmla="*/ 2147483647 h 190"/>
                  <a:gd name="T50" fmla="*/ 2147483647 w 107"/>
                  <a:gd name="T51" fmla="*/ 2147483647 h 190"/>
                  <a:gd name="T52" fmla="*/ 2147483647 w 107"/>
                  <a:gd name="T53" fmla="*/ 2147483647 h 190"/>
                  <a:gd name="T54" fmla="*/ 2147483647 w 107"/>
                  <a:gd name="T55" fmla="*/ 2147483647 h 190"/>
                  <a:gd name="T56" fmla="*/ 2147483647 w 107"/>
                  <a:gd name="T57" fmla="*/ 2147483647 h 190"/>
                  <a:gd name="T58" fmla="*/ 2147483647 w 107"/>
                  <a:gd name="T59" fmla="*/ 0 h 190"/>
                  <a:gd name="T60" fmla="*/ 2147483647 w 107"/>
                  <a:gd name="T61" fmla="*/ 2147483647 h 19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07" h="190">
                    <a:moveTo>
                      <a:pt x="7" y="9"/>
                    </a:moveTo>
                    <a:lnTo>
                      <a:pt x="0" y="23"/>
                    </a:lnTo>
                    <a:lnTo>
                      <a:pt x="15" y="47"/>
                    </a:lnTo>
                    <a:lnTo>
                      <a:pt x="15" y="60"/>
                    </a:lnTo>
                    <a:lnTo>
                      <a:pt x="22" y="78"/>
                    </a:lnTo>
                    <a:lnTo>
                      <a:pt x="19" y="93"/>
                    </a:lnTo>
                    <a:lnTo>
                      <a:pt x="23" y="110"/>
                    </a:lnTo>
                    <a:lnTo>
                      <a:pt x="26" y="118"/>
                    </a:lnTo>
                    <a:lnTo>
                      <a:pt x="19" y="126"/>
                    </a:lnTo>
                    <a:lnTo>
                      <a:pt x="13" y="159"/>
                    </a:lnTo>
                    <a:lnTo>
                      <a:pt x="33" y="182"/>
                    </a:lnTo>
                    <a:lnTo>
                      <a:pt x="34" y="178"/>
                    </a:lnTo>
                    <a:lnTo>
                      <a:pt x="46" y="185"/>
                    </a:lnTo>
                    <a:lnTo>
                      <a:pt x="46" y="190"/>
                    </a:lnTo>
                    <a:lnTo>
                      <a:pt x="56" y="188"/>
                    </a:lnTo>
                    <a:lnTo>
                      <a:pt x="59" y="184"/>
                    </a:lnTo>
                    <a:lnTo>
                      <a:pt x="43" y="174"/>
                    </a:lnTo>
                    <a:lnTo>
                      <a:pt x="27" y="149"/>
                    </a:lnTo>
                    <a:lnTo>
                      <a:pt x="19" y="138"/>
                    </a:lnTo>
                    <a:lnTo>
                      <a:pt x="32" y="113"/>
                    </a:lnTo>
                    <a:lnTo>
                      <a:pt x="57" y="108"/>
                    </a:lnTo>
                    <a:lnTo>
                      <a:pt x="70" y="119"/>
                    </a:lnTo>
                    <a:lnTo>
                      <a:pt x="63" y="97"/>
                    </a:lnTo>
                    <a:lnTo>
                      <a:pt x="72" y="87"/>
                    </a:lnTo>
                    <a:lnTo>
                      <a:pt x="101" y="87"/>
                    </a:lnTo>
                    <a:lnTo>
                      <a:pt x="107" y="73"/>
                    </a:lnTo>
                    <a:lnTo>
                      <a:pt x="95" y="50"/>
                    </a:lnTo>
                    <a:lnTo>
                      <a:pt x="85" y="37"/>
                    </a:lnTo>
                    <a:lnTo>
                      <a:pt x="48" y="27"/>
                    </a:lnTo>
                    <a:lnTo>
                      <a:pt x="36" y="0"/>
                    </a:lnTo>
                    <a:lnTo>
                      <a:pt x="7" y="9"/>
                    </a:lnTo>
                    <a:close/>
                  </a:path>
                </a:pathLst>
              </a:custGeom>
              <a:ln>
                <a:headEnd type="none" w="med" len="med"/>
                <a:tailEnd type="none" w="med" len="med"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0" name="Freeform 249"/>
              <p:cNvSpPr>
                <a:spLocks/>
              </p:cNvSpPr>
              <p:nvPr/>
            </p:nvSpPr>
            <p:spPr bwMode="auto">
              <a:xfrm>
                <a:off x="8509655" y="3897427"/>
                <a:ext cx="252930" cy="274855"/>
              </a:xfrm>
              <a:custGeom>
                <a:avLst/>
                <a:gdLst>
                  <a:gd name="T0" fmla="*/ 1557099446 w 10000"/>
                  <a:gd name="T1" fmla="*/ 2147483647 h 10000"/>
                  <a:gd name="T2" fmla="*/ 1795553424 w 10000"/>
                  <a:gd name="T3" fmla="*/ 2147483647 h 10000"/>
                  <a:gd name="T4" fmla="*/ 1795553424 w 10000"/>
                  <a:gd name="T5" fmla="*/ 2019481425 h 10000"/>
                  <a:gd name="T6" fmla="*/ 1561415592 w 10000"/>
                  <a:gd name="T7" fmla="*/ 1716105542 h 10000"/>
                  <a:gd name="T8" fmla="*/ 1249166454 w 10000"/>
                  <a:gd name="T9" fmla="*/ 1211740132 h 10000"/>
                  <a:gd name="T10" fmla="*/ 1014850316 w 10000"/>
                  <a:gd name="T11" fmla="*/ 806974560 h 10000"/>
                  <a:gd name="T12" fmla="*/ 1092952268 w 10000"/>
                  <a:gd name="T13" fmla="*/ 605742369 h 10000"/>
                  <a:gd name="T14" fmla="*/ 1014850316 w 10000"/>
                  <a:gd name="T15" fmla="*/ 403998332 h 10000"/>
                  <a:gd name="T16" fmla="*/ 780703130 w 10000"/>
                  <a:gd name="T17" fmla="*/ 302621350 h 10000"/>
                  <a:gd name="T18" fmla="*/ 624489387 w 10000"/>
                  <a:gd name="T19" fmla="*/ 0 h 10000"/>
                  <a:gd name="T20" fmla="*/ 546386970 w 10000"/>
                  <a:gd name="T21" fmla="*/ 0 h 10000"/>
                  <a:gd name="T22" fmla="*/ 156213743 w 10000"/>
                  <a:gd name="T23" fmla="*/ 100622449 h 10000"/>
                  <a:gd name="T24" fmla="*/ 0 w 10000"/>
                  <a:gd name="T25" fmla="*/ 403998332 h 10000"/>
                  <a:gd name="T26" fmla="*/ 78102417 w 10000"/>
                  <a:gd name="T27" fmla="*/ 605742369 h 10000"/>
                  <a:gd name="T28" fmla="*/ 156213743 w 10000"/>
                  <a:gd name="T29" fmla="*/ 1211740132 h 10000"/>
                  <a:gd name="T30" fmla="*/ 702600713 w 10000"/>
                  <a:gd name="T31" fmla="*/ 1211740132 h 10000"/>
                  <a:gd name="T32" fmla="*/ 936738546 w 10000"/>
                  <a:gd name="T33" fmla="*/ 1312362604 h 10000"/>
                  <a:gd name="T34" fmla="*/ 1327090100 w 10000"/>
                  <a:gd name="T35" fmla="*/ 2120103874 h 10000"/>
                  <a:gd name="T36" fmla="*/ 1249166454 w 10000"/>
                  <a:gd name="T37" fmla="*/ 2147483647 h 10000"/>
                  <a:gd name="T38" fmla="*/ 1557099446 w 10000"/>
                  <a:gd name="T39" fmla="*/ 2147483647 h 100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000" h="10000">
                    <a:moveTo>
                      <a:pt x="8672" y="9830"/>
                    </a:moveTo>
                    <a:lnTo>
                      <a:pt x="10000" y="10000"/>
                    </a:lnTo>
                    <a:lnTo>
                      <a:pt x="10000" y="7948"/>
                    </a:lnTo>
                    <a:lnTo>
                      <a:pt x="8696" y="6754"/>
                    </a:lnTo>
                    <a:lnTo>
                      <a:pt x="6957" y="4769"/>
                    </a:lnTo>
                    <a:lnTo>
                      <a:pt x="5652" y="3176"/>
                    </a:lnTo>
                    <a:lnTo>
                      <a:pt x="6087" y="2384"/>
                    </a:lnTo>
                    <a:lnTo>
                      <a:pt x="5652" y="1590"/>
                    </a:lnTo>
                    <a:lnTo>
                      <a:pt x="4348" y="1191"/>
                    </a:lnTo>
                    <a:lnTo>
                      <a:pt x="3478" y="0"/>
                    </a:lnTo>
                    <a:lnTo>
                      <a:pt x="3043" y="0"/>
                    </a:lnTo>
                    <a:lnTo>
                      <a:pt x="870" y="396"/>
                    </a:lnTo>
                    <a:lnTo>
                      <a:pt x="0" y="1590"/>
                    </a:lnTo>
                    <a:lnTo>
                      <a:pt x="435" y="2384"/>
                    </a:lnTo>
                    <a:lnTo>
                      <a:pt x="870" y="4769"/>
                    </a:lnTo>
                    <a:lnTo>
                      <a:pt x="3913" y="4769"/>
                    </a:lnTo>
                    <a:lnTo>
                      <a:pt x="5217" y="5165"/>
                    </a:lnTo>
                    <a:lnTo>
                      <a:pt x="7391" y="8344"/>
                    </a:lnTo>
                    <a:lnTo>
                      <a:pt x="6957" y="9602"/>
                    </a:lnTo>
                    <a:lnTo>
                      <a:pt x="8672" y="983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1" name="Freeform 250"/>
              <p:cNvSpPr>
                <a:spLocks/>
              </p:cNvSpPr>
              <p:nvPr/>
            </p:nvSpPr>
            <p:spPr bwMode="auto">
              <a:xfrm>
                <a:off x="8585724" y="4153327"/>
                <a:ext cx="176861" cy="140271"/>
              </a:xfrm>
              <a:custGeom>
                <a:avLst/>
                <a:gdLst>
                  <a:gd name="T0" fmla="*/ 348872861 w 10000"/>
                  <a:gd name="T1" fmla="*/ 27209600 h 6448"/>
                  <a:gd name="T2" fmla="*/ 315095383 w 10000"/>
                  <a:gd name="T3" fmla="*/ 15074732 h 6448"/>
                  <a:gd name="T4" fmla="*/ 240533365 w 10000"/>
                  <a:gd name="T5" fmla="*/ 0 h 6448"/>
                  <a:gd name="T6" fmla="*/ 80162754 w 10000"/>
                  <a:gd name="T7" fmla="*/ 50172884 h 6448"/>
                  <a:gd name="T8" fmla="*/ 0 w 10000"/>
                  <a:gd name="T9" fmla="*/ 150615594 h 6448"/>
                  <a:gd name="T10" fmla="*/ 0 w 10000"/>
                  <a:gd name="T11" fmla="*/ 351307147 h 6448"/>
                  <a:gd name="T12" fmla="*/ 133606765 w 10000"/>
                  <a:gd name="T13" fmla="*/ 601966131 h 6448"/>
                  <a:gd name="T14" fmla="*/ 187047513 w 10000"/>
                  <a:gd name="T15" fmla="*/ 652241915 h 6448"/>
                  <a:gd name="T16" fmla="*/ 240533365 w 10000"/>
                  <a:gd name="T17" fmla="*/ 601966131 h 6448"/>
                  <a:gd name="T18" fmla="*/ 267168619 w 10000"/>
                  <a:gd name="T19" fmla="*/ 501626339 h 6448"/>
                  <a:gd name="T20" fmla="*/ 347418124 w 10000"/>
                  <a:gd name="T21" fmla="*/ 451756161 h 6448"/>
                  <a:gd name="T22" fmla="*/ 427539023 w 10000"/>
                  <a:gd name="T23" fmla="*/ 351307147 h 6448"/>
                  <a:gd name="T24" fmla="*/ 427539023 w 10000"/>
                  <a:gd name="T25" fmla="*/ 50172884 h 6448"/>
                  <a:gd name="T26" fmla="*/ 348872861 w 10000"/>
                  <a:gd name="T27" fmla="*/ 27209600 h 644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000" h="6448">
                    <a:moveTo>
                      <a:pt x="8160" y="269"/>
                    </a:moveTo>
                    <a:cubicBezTo>
                      <a:pt x="7722" y="211"/>
                      <a:pt x="7792" y="194"/>
                      <a:pt x="7370" y="149"/>
                    </a:cubicBezTo>
                    <a:lnTo>
                      <a:pt x="5626" y="0"/>
                    </a:lnTo>
                    <a:lnTo>
                      <a:pt x="1875" y="496"/>
                    </a:lnTo>
                    <a:lnTo>
                      <a:pt x="0" y="1489"/>
                    </a:lnTo>
                    <a:lnTo>
                      <a:pt x="0" y="3473"/>
                    </a:lnTo>
                    <a:lnTo>
                      <a:pt x="3125" y="5951"/>
                    </a:lnTo>
                    <a:lnTo>
                      <a:pt x="4375" y="6448"/>
                    </a:lnTo>
                    <a:lnTo>
                      <a:pt x="5626" y="5951"/>
                    </a:lnTo>
                    <a:lnTo>
                      <a:pt x="6249" y="4959"/>
                    </a:lnTo>
                    <a:lnTo>
                      <a:pt x="8126" y="4466"/>
                    </a:lnTo>
                    <a:lnTo>
                      <a:pt x="10000" y="3473"/>
                    </a:lnTo>
                    <a:lnTo>
                      <a:pt x="10000" y="496"/>
                    </a:lnTo>
                    <a:lnTo>
                      <a:pt x="8160" y="269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9" name="Round Same Side Corner Rectangle 18"/>
            <p:cNvSpPr/>
            <p:nvPr/>
          </p:nvSpPr>
          <p:spPr>
            <a:xfrm rot="17751126" flipH="1">
              <a:off x="6545592" y="4201867"/>
              <a:ext cx="114661" cy="45719"/>
            </a:xfrm>
            <a:prstGeom prst="round2SameRect">
              <a:avLst/>
            </a:prstGeom>
            <a:solidFill>
              <a:srgbClr val="CE898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07576" y="3899224"/>
              <a:ext cx="1158136" cy="30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United States</a:t>
              </a:r>
              <a:endParaRPr lang="en-US" sz="900" b="1" dirty="0">
                <a:latin typeface="+mn-lt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824878" y="6073568"/>
              <a:ext cx="474691" cy="1725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998515" y="5543594"/>
              <a:ext cx="768440" cy="337745"/>
            </a:xfrm>
            <a:prstGeom prst="rect">
              <a:avLst/>
            </a:prstGeom>
            <a:solidFill>
              <a:srgbClr val="ADDA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 flipV="1">
              <a:off x="2757400" y="5777594"/>
              <a:ext cx="679321" cy="26047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127410" y="5954341"/>
              <a:ext cx="952364" cy="375890"/>
            </a:xfrm>
            <a:prstGeom prst="rect">
              <a:avLst/>
            </a:prstGeom>
            <a:solidFill>
              <a:srgbClr val="ADDA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2190" y="5593370"/>
              <a:ext cx="821551" cy="30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Chile</a:t>
              </a:r>
              <a:endParaRPr lang="en-US" sz="900" b="1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40251" y="6003874"/>
              <a:ext cx="1257159" cy="488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latin typeface="+mn-lt"/>
                </a:rPr>
                <a:t>Argentina</a:t>
              </a:r>
            </a:p>
            <a:p>
              <a:endParaRPr lang="en-US" sz="900" dirty="0">
                <a:latin typeface="+mn-lt"/>
              </a:endParaRPr>
            </a:p>
          </p:txBody>
        </p:sp>
        <p:cxnSp>
          <p:nvCxnSpPr>
            <p:cNvPr id="28" name="Straight Connector 27"/>
            <p:cNvCxnSpPr>
              <a:endCxn id="30" idx="3"/>
            </p:cNvCxnSpPr>
            <p:nvPr/>
          </p:nvCxnSpPr>
          <p:spPr>
            <a:xfrm flipH="1" flipV="1">
              <a:off x="5167154" y="3680635"/>
              <a:ext cx="188386" cy="19371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218520" y="3518633"/>
              <a:ext cx="861254" cy="317789"/>
            </a:xfrm>
            <a:prstGeom prst="rect">
              <a:avLst/>
            </a:prstGeom>
            <a:solidFill>
              <a:srgbClr val="ADDA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56295" y="3527988"/>
              <a:ext cx="910858" cy="30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Spain</a:t>
              </a:r>
              <a:endParaRPr lang="en-US" sz="900" b="1" dirty="0">
                <a:latin typeface="+mn-lt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 flipV="1">
              <a:off x="5220900" y="2572482"/>
              <a:ext cx="707863" cy="102047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4779946" y="2479925"/>
              <a:ext cx="906909" cy="325923"/>
            </a:xfrm>
            <a:prstGeom prst="rect">
              <a:avLst/>
            </a:prstGeom>
            <a:solidFill>
              <a:srgbClr val="ADDA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76820" y="2503923"/>
              <a:ext cx="886674" cy="30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Germany</a:t>
              </a:r>
              <a:endParaRPr lang="en-US" sz="900" b="1" dirty="0">
                <a:latin typeface="+mn-lt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6673810" y="5370864"/>
              <a:ext cx="12932" cy="56347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478991" y="5892283"/>
              <a:ext cx="740706" cy="329370"/>
            </a:xfrm>
            <a:prstGeom prst="rect">
              <a:avLst/>
            </a:prstGeom>
            <a:solidFill>
              <a:srgbClr val="E5A69E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57935" y="5919074"/>
              <a:ext cx="1184353" cy="30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Tanzania</a:t>
              </a:r>
              <a:endParaRPr lang="en-US" sz="900" b="1" dirty="0">
                <a:latin typeface="+mn-lt"/>
              </a:endParaRPr>
            </a:p>
          </p:txBody>
        </p:sp>
        <p:cxnSp>
          <p:nvCxnSpPr>
            <p:cNvPr id="37" name="Straight Connector 36"/>
            <p:cNvCxnSpPr>
              <a:endCxn id="38" idx="3"/>
            </p:cNvCxnSpPr>
            <p:nvPr/>
          </p:nvCxnSpPr>
          <p:spPr>
            <a:xfrm flipH="1" flipV="1">
              <a:off x="4646512" y="4100429"/>
              <a:ext cx="529223" cy="60510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865542" y="3928300"/>
              <a:ext cx="780970" cy="344257"/>
            </a:xfrm>
            <a:prstGeom prst="rect">
              <a:avLst/>
            </a:prstGeom>
            <a:solidFill>
              <a:srgbClr val="E5A69E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28106" y="3950151"/>
              <a:ext cx="994963" cy="30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Senegal</a:t>
              </a:r>
              <a:endParaRPr lang="en-US" sz="900" b="1" dirty="0">
                <a:latin typeface="+mn-lt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5148266" y="4820913"/>
              <a:ext cx="415318" cy="41529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4604523" y="5231693"/>
              <a:ext cx="858198" cy="375754"/>
            </a:xfrm>
            <a:prstGeom prst="rect">
              <a:avLst/>
            </a:prstGeom>
            <a:solidFill>
              <a:srgbClr val="E5A69E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733416" y="5198266"/>
              <a:ext cx="829697" cy="488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Burkina Faso</a:t>
              </a:r>
              <a:endParaRPr lang="en-US" sz="900" b="1" dirty="0">
                <a:latin typeface="+mn-lt"/>
              </a:endParaRPr>
            </a:p>
          </p:txBody>
        </p:sp>
        <p:cxnSp>
          <p:nvCxnSpPr>
            <p:cNvPr id="43" name="Straight Connector 42"/>
            <p:cNvCxnSpPr>
              <a:endCxn id="45" idx="0"/>
            </p:cNvCxnSpPr>
            <p:nvPr/>
          </p:nvCxnSpPr>
          <p:spPr>
            <a:xfrm>
              <a:off x="6640750" y="4254090"/>
              <a:ext cx="1072964" cy="75212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7160255" y="5027672"/>
              <a:ext cx="878062" cy="320066"/>
            </a:xfrm>
            <a:prstGeom prst="rect">
              <a:avLst/>
            </a:prstGeom>
            <a:solidFill>
              <a:srgbClr val="E5A6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187508" y="5006212"/>
              <a:ext cx="1052413" cy="30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Jordan</a:t>
              </a:r>
              <a:endParaRPr lang="en-US" sz="900" b="1" dirty="0">
                <a:latin typeface="+mn-lt"/>
              </a:endParaRPr>
            </a:p>
          </p:txBody>
        </p:sp>
        <p:cxnSp>
          <p:nvCxnSpPr>
            <p:cNvPr id="46" name="Straight Connector 45"/>
            <p:cNvCxnSpPr>
              <a:stCxn id="19" idx="3"/>
            </p:cNvCxnSpPr>
            <p:nvPr/>
          </p:nvCxnSpPr>
          <p:spPr>
            <a:xfrm flipH="1">
              <a:off x="5895439" y="4214759"/>
              <a:ext cx="686912" cy="196913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5370011" y="6150192"/>
              <a:ext cx="795817" cy="327512"/>
            </a:xfrm>
            <a:prstGeom prst="rect">
              <a:avLst/>
            </a:prstGeom>
            <a:solidFill>
              <a:srgbClr val="E5A69E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52322" y="6172285"/>
              <a:ext cx="1022114" cy="305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>
                  <a:latin typeface="+mn-lt"/>
                </a:rPr>
                <a:t>Pales. Ter.</a:t>
              </a:r>
              <a:endParaRPr lang="en-US" sz="900" b="1" dirty="0">
                <a:latin typeface="+mn-lt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287886" y="3805197"/>
              <a:ext cx="304439" cy="173058"/>
            </a:xfrm>
            <a:prstGeom prst="rect">
              <a:avLst/>
            </a:prstGeom>
            <a:solidFill>
              <a:srgbClr val="ADDAE8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624147" y="3743540"/>
              <a:ext cx="1675940" cy="93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Georgia" panose="02040502050405020303" pitchFamily="18" charset="0"/>
                </a:rPr>
                <a:t>Highest number of responses wrote ‘very important’</a:t>
              </a:r>
              <a:endParaRPr lang="en-US" sz="1000" b="1" dirty="0">
                <a:latin typeface="Georgia" panose="02040502050405020303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308756" y="4779701"/>
              <a:ext cx="304439" cy="173057"/>
            </a:xfrm>
            <a:prstGeom prst="rect">
              <a:avLst/>
            </a:prstGeom>
            <a:solidFill>
              <a:srgbClr val="E5A69E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632708" y="4634657"/>
              <a:ext cx="1667379" cy="936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Georgia" panose="02040502050405020303" pitchFamily="18" charset="0"/>
                </a:rPr>
                <a:t>Highest number of responses wrote ‘not important’</a:t>
              </a:r>
              <a:endParaRPr lang="en-US" sz="1000" b="1" dirty="0">
                <a:latin typeface="Georgia" panose="02040502050405020303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12914</TotalTime>
  <Words>67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FreightSans Pro Book</vt:lpstr>
      <vt:lpstr>Georgia</vt:lpstr>
      <vt:lpstr>Office Theme</vt:lpstr>
      <vt:lpstr>How important is Internet freedom?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Goldlust, Mariana</cp:lastModifiedBy>
  <cp:revision>306</cp:revision>
  <cp:lastPrinted>2015-11-18T15:13:09Z</cp:lastPrinted>
  <dcterms:created xsi:type="dcterms:W3CDTF">2015-09-24T14:51:57Z</dcterms:created>
  <dcterms:modified xsi:type="dcterms:W3CDTF">2017-06-16T18:38:27Z</dcterms:modified>
</cp:coreProperties>
</file>