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D27770"/>
    <a:srgbClr val="A0B277"/>
    <a:srgbClr val="70ACE2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74"/>
    <p:restoredTop sz="94343" autoAdjust="0"/>
  </p:normalViewPr>
  <p:slideViewPr>
    <p:cSldViewPr snapToGrid="0">
      <p:cViewPr varScale="1">
        <p:scale>
          <a:sx n="73" d="100"/>
          <a:sy n="73" d="100"/>
        </p:scale>
        <p:origin x="702" y="66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6/7/2017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6/7/2017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9pPr>
          </a:lstStyle>
          <a:p>
            <a:fld id="{48E1C2DE-F143-C647-867B-412DA92CD220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4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819769" y="233363"/>
            <a:ext cx="1306769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900" dirty="0" smtClean="0"/>
              <a:t>COMEY TESTIMONY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6147" name="Slide Number Placeholder 716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A667F-31E1-5642-9F3F-E1BBFD0643D9}" type="slidenum">
              <a:rPr lang="en-US" altLang="en-US" sz="1000">
                <a:solidFill>
                  <a:srgbClr val="3B3838"/>
                </a:solidFill>
                <a:latin typeface="Calibri Light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000">
              <a:solidFill>
                <a:srgbClr val="3B3838"/>
              </a:solidFill>
              <a:latin typeface="Calibri Light" charset="0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MS PGothic" charset="-128"/>
              </a:rPr>
              <a:t>What will former FBI Director Comey</a:t>
            </a:r>
            <a:r>
              <a:rPr lang="en-US" altLang="en-US" dirty="0">
                <a:latin typeface="Georgia" charset="0"/>
                <a:ea typeface="MS PGothic" charset="-128"/>
              </a:rPr>
              <a:t> </a:t>
            </a:r>
            <a:r>
              <a:rPr lang="en-US" altLang="en-US" dirty="0" smtClean="0">
                <a:latin typeface="Georgia" charset="0"/>
                <a:ea typeface="MS PGothic" charset="-128"/>
              </a:rPr>
              <a:t>testify about before the Senate Select Intelligence Committee?</a:t>
            </a:r>
            <a:endParaRPr lang="en-US" altLang="en-US" dirty="0">
              <a:latin typeface="Georgia" charset="0"/>
              <a:ea typeface="MS PGothic" charset="-128"/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June 7, 2017  |  Daniel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Stublen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6152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Freeform 19"/>
          <p:cNvSpPr/>
          <p:nvPr/>
        </p:nvSpPr>
        <p:spPr bwMode="auto">
          <a:xfrm>
            <a:off x="990600" y="4511961"/>
            <a:ext cx="5686425" cy="763588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990600" y="5282492"/>
            <a:ext cx="5686425" cy="733425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685925" y="2028825"/>
            <a:ext cx="2622710" cy="787139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wrap="square" lIns="0" tIns="0" rIns="0" bIns="0">
            <a:spAutoFit/>
          </a:bodyPr>
          <a:lstStyle>
            <a:lvl1pPr marL="342900" indent="-3429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marL="0"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+mn-lt"/>
              </a:rPr>
              <a:t>Did Trump ask Comey to end an active investigation?</a:t>
            </a:r>
            <a:endParaRPr lang="en-US" sz="1100" dirty="0" smtClean="0">
              <a:solidFill>
                <a:srgbClr val="000000"/>
              </a:solidFill>
              <a:latin typeface="+mn-lt"/>
            </a:endParaRPr>
          </a:p>
          <a:p>
            <a:pPr marL="0"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100" dirty="0" smtClean="0">
                <a:latin typeface="+mn-lt"/>
              </a:rPr>
              <a:t>Comey will testify that Trump told him alone in the Oval Office: “I hope you can see your way clear to letting this go, to letting Flynn go”</a:t>
            </a:r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457200" y="1493838"/>
            <a:ext cx="8485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6 key questions Comey will have to answer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95438" y="3868231"/>
            <a:ext cx="2576512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Did Comey ask the Department of Justice for more resources before he was fired?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Multiple outlets reported this was the case, but a DOJ spokesperson denied it 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595438" y="2895814"/>
            <a:ext cx="2763042" cy="9387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latin typeface="Calibri Light" charset="0"/>
              </a:rPr>
              <a:t>Did Comey tell Trump three times that he was not under investigation?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alibri Light" charset="0"/>
              </a:rPr>
              <a:t>He will testify that he told Trump three times he was not directly under investigation, but that the FBI would not publicly say that</a:t>
            </a:r>
            <a:endParaRPr lang="en-US" altLang="en-US" sz="1100" dirty="0">
              <a:latin typeface="Calibri Light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5610225" y="2028825"/>
            <a:ext cx="2771775" cy="787139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wrap="square" lIns="0" tIns="0" rIns="0" bIns="0">
            <a:spAutoFit/>
          </a:bodyPr>
          <a:lstStyle>
            <a:lvl1pPr marL="342900" indent="-3429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marL="0"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+mn-lt"/>
              </a:rPr>
              <a:t>Did Comey ask AG Sessions not to leave him alone with the </a:t>
            </a:r>
            <a:r>
              <a:rPr lang="en-US" sz="1100" b="1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1100" b="1" dirty="0" smtClean="0">
                <a:solidFill>
                  <a:srgbClr val="000000"/>
                </a:solidFill>
                <a:latin typeface="+mn-lt"/>
              </a:rPr>
              <a:t>resident?</a:t>
            </a:r>
          </a:p>
          <a:p>
            <a:pPr marL="0"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Comey will testify that the AG should never leave the FBI director alone with the 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president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, but did not tell Sessions about Trump’s Flynn remarks</a:t>
            </a:r>
            <a:endParaRPr lang="en-US" sz="1100" dirty="0" smtClean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5450" y="3868231"/>
            <a:ext cx="2667000" cy="93871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Did Comey know about Kushner’s attempt to create a backchannel with Russia?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This is the biggest development in the Russia investigation. Comey will probably decline to discuss it in an open setting.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69" name="TextBox 4"/>
          <p:cNvSpPr txBox="1">
            <a:spLocks noChangeArrowheads="1"/>
          </p:cNvSpPr>
          <p:nvPr/>
        </p:nvSpPr>
        <p:spPr bwMode="auto">
          <a:xfrm>
            <a:off x="5500688" y="2895814"/>
            <a:ext cx="2962275" cy="9387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latin typeface="Calibri Light" charset="0"/>
              </a:rPr>
              <a:t>Why did Comey not come forward about Trump’s behavior before he was fired?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alibri Light" charset="0"/>
              </a:rPr>
              <a:t>This is reportedly the RNC’s planned attack on Comey’s credibility, but Comey will testify that it would have hampered the FBI’s investigation</a:t>
            </a:r>
            <a:endParaRPr lang="en-US" altLang="en-US" sz="1100" dirty="0">
              <a:latin typeface="Calibri Light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22288" y="5411079"/>
            <a:ext cx="8023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14"/>
          <p:cNvSpPr>
            <a:spLocks noChangeArrowheads="1"/>
          </p:cNvSpPr>
          <p:nvPr/>
        </p:nvSpPr>
        <p:spPr bwMode="auto">
          <a:xfrm>
            <a:off x="461963" y="4784228"/>
            <a:ext cx="84851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Important dates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496731" y="5315829"/>
            <a:ext cx="163512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2569528" y="5320592"/>
            <a:ext cx="165100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4198142" y="5320592"/>
            <a:ext cx="165100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5589428" y="5328529"/>
            <a:ext cx="165100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96731" y="5552367"/>
            <a:ext cx="1839912" cy="600164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Trump invites Comey to dinner at the WH and asks for his “loyalty”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9528" y="5552367"/>
            <a:ext cx="1425575" cy="600164"/>
          </a:xfrm>
          <a:prstGeom prst="rect">
            <a:avLst/>
          </a:prstGeom>
          <a:solidFill>
            <a:srgbClr val="E8DCB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Michael Flynn resigns after misleading WH about conversations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8142" y="5552367"/>
            <a:ext cx="1307307" cy="600164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Trump reportedly asks Comey to end Flynn investigation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14828" y="5552367"/>
            <a:ext cx="1450927" cy="600164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Trump fires Comey blaming his handling of Clinton case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6399" y="5076116"/>
            <a:ext cx="124063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January 27-dinner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25713" y="5088816"/>
            <a:ext cx="8604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17978" y="5076746"/>
            <a:ext cx="860425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May 9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7224506" y="5325354"/>
            <a:ext cx="165100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7065756" y="5076746"/>
            <a:ext cx="860425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May 16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24505" y="5552367"/>
            <a:ext cx="1681163" cy="600164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NY Times breaks story that Trump had asked Comey to end investigation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43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Julie Pace and Julie </a:t>
            </a:r>
            <a:r>
              <a:rPr lang="en-US" sz="1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Bykowicz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“White House looks for ways to undermine Comey’s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credibility,” AP, June 7, 2017. Heidi Przybyla, James Comey testimony: Three things to watch,” USA Today, June 7, 2017.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36178" y="5076116"/>
            <a:ext cx="9499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February 13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990600" y="2028825"/>
            <a:ext cx="457200" cy="457200"/>
          </a:xfrm>
          <a:prstGeom prst="ellipse">
            <a:avLst/>
          </a:prstGeom>
          <a:solidFill>
            <a:srgbClr val="5B9BD5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1</a:t>
            </a:r>
            <a:endParaRPr lang="en-US" b="1" dirty="0">
              <a:latin typeface="+mj-lt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985838" y="2895814"/>
            <a:ext cx="457200" cy="457200"/>
          </a:xfrm>
          <a:prstGeom prst="ellipse">
            <a:avLst/>
          </a:prstGeom>
          <a:solidFill>
            <a:srgbClr val="5B9BD5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</a:t>
            </a:r>
            <a:endParaRPr lang="en-US" b="1" dirty="0">
              <a:latin typeface="+mj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990600" y="3868231"/>
            <a:ext cx="457200" cy="457200"/>
          </a:xfrm>
          <a:prstGeom prst="ellipse">
            <a:avLst/>
          </a:prstGeom>
          <a:solidFill>
            <a:srgbClr val="5B9BD5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3</a:t>
            </a:r>
            <a:endParaRPr lang="en-US" b="1" dirty="0">
              <a:latin typeface="+mj-lt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975065" y="3868231"/>
            <a:ext cx="457200" cy="457200"/>
          </a:xfrm>
          <a:prstGeom prst="ellipse">
            <a:avLst/>
          </a:prstGeom>
          <a:solidFill>
            <a:srgbClr val="5B9BD5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6</a:t>
            </a:r>
            <a:endParaRPr lang="en-US" b="1" dirty="0">
              <a:latin typeface="+mj-lt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970303" y="2895814"/>
            <a:ext cx="457200" cy="457200"/>
          </a:xfrm>
          <a:prstGeom prst="ellipse">
            <a:avLst/>
          </a:prstGeom>
          <a:solidFill>
            <a:srgbClr val="5B9BD5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5</a:t>
            </a:r>
            <a:endParaRPr lang="en-US" b="1" dirty="0">
              <a:latin typeface="+mj-lt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75065" y="2028825"/>
            <a:ext cx="457200" cy="457200"/>
          </a:xfrm>
          <a:prstGeom prst="ellipse">
            <a:avLst/>
          </a:prstGeom>
          <a:solidFill>
            <a:srgbClr val="5B9BD5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4</a:t>
            </a:r>
            <a:endParaRPr lang="en-US" b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8782" y="5075756"/>
            <a:ext cx="15485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February 14 -Oval Office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58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12979</TotalTime>
  <Words>374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FreightSans Pro Book</vt:lpstr>
      <vt:lpstr>Georgia</vt:lpstr>
      <vt:lpstr>Office Theme</vt:lpstr>
      <vt:lpstr>What will former FBI Director Comey testify about before the Senate Select Intelligence Committee?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Stublen, Daniel</cp:lastModifiedBy>
  <cp:revision>328</cp:revision>
  <cp:lastPrinted>2015-11-18T15:13:09Z</cp:lastPrinted>
  <dcterms:created xsi:type="dcterms:W3CDTF">2015-09-24T14:51:57Z</dcterms:created>
  <dcterms:modified xsi:type="dcterms:W3CDTF">2017-06-07T18:38:32Z</dcterms:modified>
</cp:coreProperties>
</file>