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538" r:id="rId2"/>
    <p:sldId id="537" r:id="rId3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CBC"/>
    <a:srgbClr val="D27770"/>
    <a:srgbClr val="A0B277"/>
    <a:srgbClr val="70ACE2"/>
    <a:srgbClr val="F9B53D"/>
    <a:srgbClr val="CA84CA"/>
    <a:srgbClr val="E0A39E"/>
    <a:srgbClr val="639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6"/>
    <p:restoredTop sz="91496"/>
  </p:normalViewPr>
  <p:slideViewPr>
    <p:cSldViewPr snapToGrid="0">
      <p:cViewPr>
        <p:scale>
          <a:sx n="110" d="100"/>
          <a:sy n="110" d="100"/>
        </p:scale>
        <p:origin x="1888" y="88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5/22/17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5/22/17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B8DE00-D8FE-394A-A2E7-6435EE5C1BA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354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B8DE00-D8FE-394A-A2E7-6435EE5C1BA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270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630238"/>
            <a:ext cx="8699500" cy="854075"/>
          </a:xfrm>
        </p:spPr>
        <p:txBody>
          <a:bodyPr>
            <a:normAutofit/>
          </a:bodyPr>
          <a:lstStyle/>
          <a:p>
            <a:r>
              <a:rPr lang="en-US" altLang="en-US" sz="2000" dirty="0" err="1" smtClean="0">
                <a:latin typeface="Georgia" charset="0"/>
                <a:ea typeface="ＭＳ Ｐゴシック" charset="-128"/>
                <a:cs typeface="MS PGothic" charset="-128"/>
              </a:rPr>
              <a:t>Lighthizer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 is the last member of Trump’s cabinet to be confirmed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09" name="TextBox 12"/>
          <p:cNvSpPr txBox="1">
            <a:spLocks noChangeArrowheads="1"/>
          </p:cNvSpPr>
          <p:nvPr/>
        </p:nvSpPr>
        <p:spPr bwMode="auto">
          <a:xfrm>
            <a:off x="6989413" y="233363"/>
            <a:ext cx="2137125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CONFIRMATION STATUS TRACKER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13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0" y="6626225"/>
            <a:ext cx="4572000" cy="2317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May 12, 2017  |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Owen Minott and Libbie Wilcox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  <a:cs typeface="ＭＳ Ｐゴシック" charset="0"/>
            </a:endParaRPr>
          </a:p>
        </p:txBody>
      </p:sp>
      <p:pic>
        <p:nvPicPr>
          <p:cNvPr id="19488" name="Picture 12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0" y="6207125"/>
            <a:ext cx="9144000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Source: National Journal research, 2017.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514350" y="1864543"/>
          <a:ext cx="8223249" cy="4206192"/>
        </p:xfrm>
        <a:graphic>
          <a:graphicData uri="http://schemas.openxmlformats.org/drawingml/2006/table">
            <a:tbl>
              <a:tblPr/>
              <a:tblGrid>
                <a:gridCol w="132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88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2201"/>
                <a:gridCol w="1175644"/>
                <a:gridCol w="1175644"/>
              </a:tblGrid>
              <a:tr h="27781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Nominee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Senate committee holding hearing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Committee Approved?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Confirmed by full Senate?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Alexander Acosta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Labor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Health, Education, Labor &amp; Pensions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60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38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Ben Carson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HUD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Banking, Housing &amp; Urban Affairs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58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41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Elaine Chao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Transportation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Commerce, Science &amp; Transportation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93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6 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Betsy DeVos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Education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Health, Education, Labor &amp; Pensions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51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50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*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Nikki Haley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Ambassador to the UN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Foreign Relations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96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4 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John Kelly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 of Homeland Security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Homeland Security &amp; Gov. Affairs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88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11 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Robert Lighthizer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Trade representative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Commerce, Science &amp; Transportation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82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14 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James Mattis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 of Defense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Armed Services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98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1 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Linda McMahon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Small Business Admin.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Small Business &amp; Entrepreneurship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81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19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Steven Mnuchin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Treasury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Finance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53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47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Mick Mulvaney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Director of OMB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Budget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51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49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228582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</a:rPr>
              <a:t>Confirmation status tracker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32500" y="603277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</a:t>
            </a:r>
            <a:r>
              <a:rPr lang="en-US" sz="1000" i="1" dirty="0" smtClean="0"/>
              <a:t>After a 50-50 tie, VP Mike Pence cast the tie-breaking vote in favor of confirming DeVos</a:t>
            </a:r>
            <a:endParaRPr lang="en-US" sz="1000" i="1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19100" y="1528763"/>
            <a:ext cx="8229600" cy="306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i="1" dirty="0" smtClean="0">
                <a:solidFill>
                  <a:srgbClr val="7F7F7F"/>
                </a:solidFill>
                <a:latin typeface="+mn-lt"/>
                <a:cs typeface="+mn-cs"/>
              </a:rPr>
              <a:t>As of 10 am, 5/12/17 (Slide 1/2)</a:t>
            </a:r>
            <a:endParaRPr lang="en-US" altLang="en-US" sz="1400" i="1" dirty="0">
              <a:solidFill>
                <a:srgbClr val="7F7F7F"/>
              </a:solidFill>
              <a:latin typeface="+mn-lt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3D1AA-A191-D249-943C-70548A6C11B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6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630238"/>
            <a:ext cx="8712200" cy="854075"/>
          </a:xfrm>
        </p:spPr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Perdue confirmed as agriculture secretary</a:t>
            </a:r>
            <a:endParaRPr lang="en-US" altLang="en-US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13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0" y="6626225"/>
            <a:ext cx="4572000" cy="2317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April 25, 2017  |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Owen Minott and Libbie Wilcox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  <a:cs typeface="ＭＳ Ｐゴシック" charset="0"/>
            </a:endParaRPr>
          </a:p>
        </p:txBody>
      </p:sp>
      <p:sp>
        <p:nvSpPr>
          <p:cNvPr id="19486" name="Rectangle 14"/>
          <p:cNvSpPr>
            <a:spLocks noChangeArrowheads="1"/>
          </p:cNvSpPr>
          <p:nvPr/>
        </p:nvSpPr>
        <p:spPr bwMode="auto">
          <a:xfrm>
            <a:off x="419100" y="1228582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</a:rPr>
              <a:t>Confirmation status tracker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pic>
        <p:nvPicPr>
          <p:cNvPr id="19488" name="Picture 12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0" y="6207125"/>
            <a:ext cx="9144000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National Journal research, 2017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78296"/>
              </p:ext>
            </p:extLst>
          </p:nvPr>
        </p:nvGraphicFramePr>
        <p:xfrm>
          <a:off x="514350" y="1864543"/>
          <a:ext cx="8134350" cy="3779476"/>
        </p:xfrm>
        <a:graphic>
          <a:graphicData uri="http://schemas.openxmlformats.org/drawingml/2006/table">
            <a:tbl>
              <a:tblPr/>
              <a:tblGrid>
                <a:gridCol w="13322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19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64716"/>
                <a:gridCol w="1047750"/>
                <a:gridCol w="1047750"/>
              </a:tblGrid>
              <a:tr h="27781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Nominee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Senate committee holding hearing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Committee Approved?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Confirmed by full Senate?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Sonny Perdue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Agriculture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Agriculture, Nutrition &amp; Forestry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87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11 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Rick Perry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Energy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Energy &amp; Natural Resources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62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37 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Mike Pompeo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Director of the CIA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Intelligence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66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32 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Tom Price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HHS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Health, Education, Labor &amp; Pensions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52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47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Scott Pruitt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EPA Administrator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Energy &amp; Natural Resources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52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46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Wilbur Ross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Commerce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Commerce, Science &amp; Transportation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72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27 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Jeff Sessions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Attorney General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Judiciary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52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47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David Shulkin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Veterans’ Affairs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Veterans’ Affairs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100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0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Rex Tillerson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State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Foreign Relations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56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43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Ryan Zinke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Sec. of Interior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Energy &amp; Natural Resources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68 </a:t>
                      </a:r>
                      <a:r>
                        <a:rPr kumimoji="0" lang="mr-IN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–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 </a:t>
                      </a:r>
                      <a:r>
                        <a:rPr kumimoji="0" lang="en-US" altLang="x-non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31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6989413" y="233363"/>
            <a:ext cx="2137125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CONFIRMATION STATUS TRACKER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21300" y="57531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3D1AA-A191-D249-943C-70548A6C11B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19100" y="1528763"/>
            <a:ext cx="8229600" cy="306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i="1" dirty="0" smtClean="0">
                <a:solidFill>
                  <a:srgbClr val="7F7F7F"/>
                </a:solidFill>
                <a:latin typeface="+mn-lt"/>
                <a:cs typeface="+mn-cs"/>
              </a:rPr>
              <a:t>As of 10 am, 4/25/17 (Slide 2/2)</a:t>
            </a:r>
            <a:endParaRPr lang="en-US" altLang="en-US" sz="1400" i="1" dirty="0">
              <a:solidFill>
                <a:srgbClr val="7F7F7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6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21578</TotalTime>
  <Words>441</Words>
  <Application>Microsoft Macintosh PowerPoint</Application>
  <PresentationFormat>On-screen Show (4:3)</PresentationFormat>
  <Paragraphs>134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Calibri</vt:lpstr>
      <vt:lpstr>Calibri Light</vt:lpstr>
      <vt:lpstr>FreightSans Pro Book</vt:lpstr>
      <vt:lpstr>Georgia</vt:lpstr>
      <vt:lpstr>MS PGothic</vt:lpstr>
      <vt:lpstr>ＭＳ Ｐゴシック</vt:lpstr>
      <vt:lpstr>Wingdings 2</vt:lpstr>
      <vt:lpstr>Arial</vt:lpstr>
      <vt:lpstr>Office Theme</vt:lpstr>
      <vt:lpstr>Lighthizer is the last member of Trump’s cabinet to be confirmed </vt:lpstr>
      <vt:lpstr>Perdue confirmed as agriculture secretary</vt:lpstr>
    </vt:vector>
  </TitlesOfParts>
  <Company>Atlantic Media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Microsoft Office User</cp:lastModifiedBy>
  <cp:revision>573</cp:revision>
  <cp:lastPrinted>2017-03-02T19:32:12Z</cp:lastPrinted>
  <dcterms:created xsi:type="dcterms:W3CDTF">2015-09-24T14:51:57Z</dcterms:created>
  <dcterms:modified xsi:type="dcterms:W3CDTF">2017-05-22T15:23:55Z</dcterms:modified>
</cp:coreProperties>
</file>