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04A"/>
    <a:srgbClr val="385723"/>
    <a:srgbClr val="A0B277"/>
    <a:srgbClr val="DAE8C5"/>
    <a:srgbClr val="D27770"/>
    <a:srgbClr val="70ACE2"/>
    <a:srgbClr val="E8DCBC"/>
    <a:srgbClr val="F9B53D"/>
    <a:srgbClr val="CA84CA"/>
    <a:srgbClr val="E0A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63" autoAdjust="0"/>
    <p:restoredTop sz="94689"/>
  </p:normalViewPr>
  <p:slideViewPr>
    <p:cSldViewPr snapToGrid="0">
      <p:cViewPr>
        <p:scale>
          <a:sx n="95" d="100"/>
          <a:sy n="95" d="100"/>
        </p:scale>
        <p:origin x="-1104" y="40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5/5/17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5/5/17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630238"/>
            <a:ext cx="8594558" cy="854075"/>
          </a:xfrm>
        </p:spPr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Of the 23 Republicans who serve in districts that Clinton won in 2016, 14 voted yes on the AHCA, and 9 voted no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09" name="TextBox 12"/>
          <p:cNvSpPr txBox="1">
            <a:spLocks noChangeArrowheads="1"/>
          </p:cNvSpPr>
          <p:nvPr/>
        </p:nvSpPr>
        <p:spPr bwMode="auto">
          <a:xfrm>
            <a:off x="7469583" y="233363"/>
            <a:ext cx="1656955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AHCA PASSES THE HOUSE</a:t>
            </a:r>
            <a:endParaRPr lang="en-US" altLang="en-US" sz="900" dirty="0" smtClean="0">
              <a:solidFill>
                <a:schemeClr val="bg2">
                  <a:lumMod val="25000"/>
                </a:schemeClr>
              </a:solidFill>
              <a:cs typeface="+mn-cs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867"/>
              </p:ext>
            </p:extLst>
          </p:nvPr>
        </p:nvGraphicFramePr>
        <p:xfrm>
          <a:off x="287089" y="2113300"/>
          <a:ext cx="3656599" cy="3532071"/>
        </p:xfrm>
        <a:graphic>
          <a:graphicData uri="http://schemas.openxmlformats.org/drawingml/2006/table">
            <a:tbl>
              <a:tblPr/>
              <a:tblGrid>
                <a:gridCol w="21994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158"/>
              </a:tblGrid>
              <a:tr h="2827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No votes (9)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</a:tr>
              <a:tr h="28279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Representative (District)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Clinton margin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72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Mike Coffman (CO-6)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8.9%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72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Barbara Comstock (VA-10)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10%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Ryan Costello (PA-6)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0.6%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Will </a:t>
                      </a: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Hurd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 (TX-23)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3.4%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John </a:t>
                      </a: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Katko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 (NY-24)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3.4%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Leonard Lance (NJ-7)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1.1%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Pat Meehan (PA-7)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2.3%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Dave Reichert (WA-8)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3%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Ileana Ros-Lehtinen (FL-27)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19.7%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6" name="Rectangle 14"/>
          <p:cNvSpPr>
            <a:spLocks noChangeArrowheads="1"/>
          </p:cNvSpPr>
          <p:nvPr/>
        </p:nvSpPr>
        <p:spPr bwMode="auto">
          <a:xfrm>
            <a:off x="419100" y="1500188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How Republicans in Clinton-won districts voted on the AHCA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pic>
        <p:nvPicPr>
          <p:cNvPr id="19488" name="Picture 12" descr="NationalJournal_LC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May 5,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2017  |  Alexander Perry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0" y="6207125"/>
            <a:ext cx="914400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anchor="b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 Dan </a:t>
            </a:r>
            <a:r>
              <a:rPr lang="en-US" sz="1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Merica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“How Republicans from Clinton-won districts voted on health care,” CNN, May 4, 2017; Ben Mathis-Lilley, “Here are the 14 vulnerable Republican ‘Yes’ AHCA voters we’ll all be watching in 2018,” Slate, May 4, 2017.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366504"/>
              </p:ext>
            </p:extLst>
          </p:nvPr>
        </p:nvGraphicFramePr>
        <p:xfrm>
          <a:off x="4157579" y="2113300"/>
          <a:ext cx="4866105" cy="3108923"/>
        </p:xfrm>
        <a:graphic>
          <a:graphicData uri="http://schemas.openxmlformats.org/drawingml/2006/table">
            <a:tbl>
              <a:tblPr/>
              <a:tblGrid>
                <a:gridCol w="15653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4350"/>
                <a:gridCol w="1617579"/>
                <a:gridCol w="828842"/>
              </a:tblGrid>
              <a:tr h="25520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ＭＳ Ｐゴシック" panose="020B0600070205080204" pitchFamily="34" charset="-128"/>
                          <a:cs typeface="Georgia"/>
                        </a:rPr>
                        <a:t>Yes votes (14)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904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904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/>
                        <a:ea typeface="ＭＳ Ｐゴシック" panose="020B0600070205080204" pitchFamily="34" charset="-128"/>
                        <a:cs typeface="Georgia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904A"/>
                    </a:solidFill>
                  </a:tcPr>
                </a:tc>
              </a:tr>
              <a:tr h="25520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Representative (District)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90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Clinton margin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90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Representative (District)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90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</a:rPr>
                        <a:t>Clinton margin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1453" marR="91453" marT="45718" marB="45718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904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8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John Culberson (TX-7)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1.4%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Dana Rohrabacher (CA-48)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8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Carlos </a:t>
                      </a:r>
                      <a:r>
                        <a:rPr lang="en-US" sz="1200" dirty="0" err="1" smtClean="0"/>
                        <a:t>Curbelo</a:t>
                      </a:r>
                      <a:r>
                        <a:rPr lang="en-US" sz="1200" dirty="0" smtClean="0"/>
                        <a:t> (FL-26)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16.1%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Peter </a:t>
                      </a:r>
                      <a:r>
                        <a:rPr lang="en-US" sz="1200" dirty="0" err="1" smtClean="0"/>
                        <a:t>Roskam</a:t>
                      </a:r>
                      <a:r>
                        <a:rPr lang="en-US" sz="1200" dirty="0" smtClean="0"/>
                        <a:t> (IL-6)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18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Jeff Denham</a:t>
                      </a:r>
                      <a:r>
                        <a:rPr lang="en-US" sz="1200" baseline="0" dirty="0" smtClean="0"/>
                        <a:t> (CA-10)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Ed Royce (CA-39)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8.6%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Darrell </a:t>
                      </a:r>
                      <a:r>
                        <a:rPr lang="en-US" sz="1200" dirty="0" err="1" smtClean="0"/>
                        <a:t>Issa</a:t>
                      </a:r>
                      <a:r>
                        <a:rPr lang="en-US" sz="1200" baseline="0" dirty="0" smtClean="0"/>
                        <a:t> (CA-49)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7.5%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Pete Sessions (TX-32)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Steve Knight (CA-25)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6.7%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David </a:t>
                      </a:r>
                      <a:r>
                        <a:rPr lang="en-US" sz="1200" dirty="0" err="1" smtClean="0"/>
                        <a:t>Valdadao</a:t>
                      </a:r>
                      <a:r>
                        <a:rPr lang="en-US" sz="1200" dirty="0" smtClean="0"/>
                        <a:t> (CA-21)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6.7%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Martha </a:t>
                      </a:r>
                      <a:r>
                        <a:rPr lang="en-US" sz="1200" dirty="0" err="1" smtClean="0"/>
                        <a:t>McSally</a:t>
                      </a:r>
                      <a:r>
                        <a:rPr lang="en-US" sz="1200" dirty="0" smtClean="0"/>
                        <a:t> (AZ-2)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4.9%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Mimi Walters (CA-45)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8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Erik Paulsen (MN-7)</a:t>
                      </a:r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9.4%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Kevin Yoder (KS-3)</a:t>
                      </a:r>
                      <a:endParaRPr lang="en-US" sz="1200" dirty="0"/>
                    </a:p>
                  </a:txBody>
                  <a:tcPr marL="91453" marR="91453" marT="45718" marB="45718"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1.2%</a:t>
                      </a:r>
                      <a:endParaRPr lang="en-US" sz="1400" dirty="0"/>
                    </a:p>
                  </a:txBody>
                  <a:tcPr marL="91453" marR="91453" marT="45718" marB="4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12947</TotalTime>
  <Words>342</Words>
  <Application>Microsoft Macintosh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Of the 23 Republicans who serve in districts that Clinton won in 2016, 14 voted yes on the AHCA, and 9 voted no</vt:lpstr>
    </vt:vector>
  </TitlesOfParts>
  <Company>Atlantic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Alexander Perry</cp:lastModifiedBy>
  <cp:revision>331</cp:revision>
  <cp:lastPrinted>2015-11-18T15:13:09Z</cp:lastPrinted>
  <dcterms:created xsi:type="dcterms:W3CDTF">2015-09-24T14:51:57Z</dcterms:created>
  <dcterms:modified xsi:type="dcterms:W3CDTF">2017-05-05T16:53:19Z</dcterms:modified>
</cp:coreProperties>
</file>